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2" r:id="rId5"/>
    <p:sldId id="299" r:id="rId6"/>
    <p:sldId id="261" r:id="rId7"/>
    <p:sldId id="301" r:id="rId8"/>
    <p:sldId id="302" r:id="rId9"/>
    <p:sldId id="298" r:id="rId10"/>
    <p:sldId id="303" r:id="rId11"/>
    <p:sldId id="304" r:id="rId12"/>
    <p:sldId id="289"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40457D-9427-9B1E-7160-CE1E0CBECBFF}" v="67" dt="2026-03-16T02:33:06.314"/>
    <p1510:client id="{DC464EC1-EBE6-B523-C535-3D42F4CED54F}" v="1078" dt="2026-03-16T03:49:28.762"/>
    <p1510:client id="{FDA6CC67-D4C4-9391-25C4-9212F564DC8D}" v="93" dt="2026-03-16T03:55:33.116"/>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536"/>
        <p:guide pos="312"/>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C2A347D-5733-0382-99EC-077FCEB4D19C}"/>
    <pc:docChg chg="modSld">
      <pc:chgData name="" userId="" providerId="" clId="Web-{AC2A347D-5733-0382-99EC-077FCEB4D19C}" dt="2026-03-13T15:23:29.220" v="2" actId="1076"/>
      <pc:docMkLst>
        <pc:docMk/>
      </pc:docMkLst>
      <pc:sldChg chg="modSp">
        <pc:chgData name="" userId="" providerId="" clId="Web-{AC2A347D-5733-0382-99EC-077FCEB4D19C}" dt="2026-03-13T15:23:29.220" v="2" actId="1076"/>
        <pc:sldMkLst>
          <pc:docMk/>
          <pc:sldMk cId="3898447929" sldId="292"/>
        </pc:sldMkLst>
        <pc:picChg chg="mod">
          <ac:chgData name="" userId="" providerId="" clId="Web-{AC2A347D-5733-0382-99EC-077FCEB4D19C}" dt="2026-03-13T15:23:29.220" v="2" actId="1076"/>
          <ac:picMkLst>
            <pc:docMk/>
            <pc:sldMk cId="3898447929" sldId="292"/>
            <ac:picMk id="20" creationId="{E83BB08F-E403-8715-0B24-AD9E4B72C80E}"/>
          </ac:picMkLst>
        </pc:picChg>
      </pc:sldChg>
    </pc:docChg>
  </pc:docChgLst>
  <pc:docChgLst>
    <pc:chgData name="Rumaysa Mohammed Masoud (2438040)" userId="S::2438040@student.uwtsd.ac.uk::2847854f-7215-467b-9ad3-ca1d0148be21" providerId="AD" clId="Web-{FDA6CC67-D4C4-9391-25C4-9212F564DC8D}"/>
    <pc:docChg chg="modSld">
      <pc:chgData name="Rumaysa Mohammed Masoud (2438040)" userId="S::2438040@student.uwtsd.ac.uk::2847854f-7215-467b-9ad3-ca1d0148be21" providerId="AD" clId="Web-{FDA6CC67-D4C4-9391-25C4-9212F564DC8D}" dt="2026-03-16T03:55:33.116" v="57" actId="1076"/>
      <pc:docMkLst>
        <pc:docMk/>
      </pc:docMkLst>
      <pc:sldChg chg="addSp modSp">
        <pc:chgData name="Rumaysa Mohammed Masoud (2438040)" userId="S::2438040@student.uwtsd.ac.uk::2847854f-7215-467b-9ad3-ca1d0148be21" providerId="AD" clId="Web-{FDA6CC67-D4C4-9391-25C4-9212F564DC8D}" dt="2026-03-16T03:55:33.116" v="57" actId="1076"/>
        <pc:sldMkLst>
          <pc:docMk/>
          <pc:sldMk cId="2099359071" sldId="304"/>
        </pc:sldMkLst>
        <pc:spChg chg="mod">
          <ac:chgData name="Rumaysa Mohammed Masoud (2438040)" userId="S::2438040@student.uwtsd.ac.uk::2847854f-7215-467b-9ad3-ca1d0148be21" providerId="AD" clId="Web-{FDA6CC67-D4C4-9391-25C4-9212F564DC8D}" dt="2026-03-16T03:54:47.772" v="12" actId="20577"/>
          <ac:spMkLst>
            <pc:docMk/>
            <pc:sldMk cId="2099359071" sldId="304"/>
            <ac:spMk id="4" creationId="{32D7D736-6D87-E5C3-C31B-B4FB701EB5DE}"/>
          </ac:spMkLst>
        </pc:spChg>
        <pc:spChg chg="add mod">
          <ac:chgData name="Rumaysa Mohammed Masoud (2438040)" userId="S::2438040@student.uwtsd.ac.uk::2847854f-7215-467b-9ad3-ca1d0148be21" providerId="AD" clId="Web-{FDA6CC67-D4C4-9391-25C4-9212F564DC8D}" dt="2026-03-16T03:55:33.116" v="57" actId="1076"/>
          <ac:spMkLst>
            <pc:docMk/>
            <pc:sldMk cId="2099359071" sldId="304"/>
            <ac:spMk id="5" creationId="{81BD5B62-1EC3-FEF9-2DA9-F2773C55DE56}"/>
          </ac:spMkLst>
        </pc:spChg>
      </pc:sldChg>
    </pc:docChg>
  </pc:docChgLst>
  <pc:docChgLst>
    <pc:chgData name="Rumaysa Mohammed Masoud (2438040)" userId="S::2438040@student.uwtsd.ac.uk::2847854f-7215-467b-9ad3-ca1d0148be21" providerId="AD" clId="Web-{5940457D-9427-9B1E-7160-CE1E0CBECBFF}"/>
    <pc:docChg chg="addSld delSld modSld">
      <pc:chgData name="Rumaysa Mohammed Masoud (2438040)" userId="S::2438040@student.uwtsd.ac.uk::2847854f-7215-467b-9ad3-ca1d0148be21" providerId="AD" clId="Web-{5940457D-9427-9B1E-7160-CE1E0CBECBFF}" dt="2026-03-16T02:33:06.314" v="66"/>
      <pc:docMkLst>
        <pc:docMk/>
      </pc:docMkLst>
      <pc:sldChg chg="modSp add del">
        <pc:chgData name="Rumaysa Mohammed Masoud (2438040)" userId="S::2438040@student.uwtsd.ac.uk::2847854f-7215-467b-9ad3-ca1d0148be21" providerId="AD" clId="Web-{5940457D-9427-9B1E-7160-CE1E0CBECBFF}" dt="2026-03-16T02:21:21.578" v="5" actId="1076"/>
        <pc:sldMkLst>
          <pc:docMk/>
          <pc:sldMk cId="2735087570" sldId="298"/>
        </pc:sldMkLst>
        <pc:picChg chg="mod">
          <ac:chgData name="Rumaysa Mohammed Masoud (2438040)" userId="S::2438040@student.uwtsd.ac.uk::2847854f-7215-467b-9ad3-ca1d0148be21" providerId="AD" clId="Web-{5940457D-9427-9B1E-7160-CE1E0CBECBFF}" dt="2026-03-16T02:21:21.578" v="5" actId="1076"/>
          <ac:picMkLst>
            <pc:docMk/>
            <pc:sldMk cId="2735087570" sldId="298"/>
            <ac:picMk id="12" creationId="{7372550F-E2C0-2C0B-0ABA-5672CEBF71D0}"/>
          </ac:picMkLst>
        </pc:picChg>
      </pc:sldChg>
      <pc:sldChg chg="modSp new del">
        <pc:chgData name="Rumaysa Mohammed Masoud (2438040)" userId="S::2438040@student.uwtsd.ac.uk::2847854f-7215-467b-9ad3-ca1d0148be21" providerId="AD" clId="Web-{5940457D-9427-9B1E-7160-CE1E0CBECBFF}" dt="2026-03-16T02:33:06.314" v="66"/>
        <pc:sldMkLst>
          <pc:docMk/>
          <pc:sldMk cId="2587656865" sldId="301"/>
        </pc:sldMkLst>
        <pc:spChg chg="mod">
          <ac:chgData name="Rumaysa Mohammed Masoud (2438040)" userId="S::2438040@student.uwtsd.ac.uk::2847854f-7215-467b-9ad3-ca1d0148be21" providerId="AD" clId="Web-{5940457D-9427-9B1E-7160-CE1E0CBECBFF}" dt="2026-03-16T02:33:01.471" v="57" actId="20577"/>
          <ac:spMkLst>
            <pc:docMk/>
            <pc:sldMk cId="2587656865" sldId="301"/>
            <ac:spMk id="2" creationId="{B5E09D62-5397-B57C-2888-F98A5E61D2DF}"/>
          </ac:spMkLst>
        </pc:spChg>
        <pc:spChg chg="mod">
          <ac:chgData name="Rumaysa Mohammed Masoud (2438040)" userId="S::2438040@student.uwtsd.ac.uk::2847854f-7215-467b-9ad3-ca1d0148be21" providerId="AD" clId="Web-{5940457D-9427-9B1E-7160-CE1E0CBECBFF}" dt="2026-03-16T02:33:01.501" v="58" actId="1076"/>
          <ac:spMkLst>
            <pc:docMk/>
            <pc:sldMk cId="2587656865" sldId="301"/>
            <ac:spMk id="3" creationId="{27660D6D-450E-FEFB-2E50-01DBF69EF806}"/>
          </ac:spMkLst>
        </pc:spChg>
        <pc:spChg chg="mod">
          <ac:chgData name="Rumaysa Mohammed Masoud (2438040)" userId="S::2438040@student.uwtsd.ac.uk::2847854f-7215-467b-9ad3-ca1d0148be21" providerId="AD" clId="Web-{5940457D-9427-9B1E-7160-CE1E0CBECBFF}" dt="2026-03-16T02:33:06.283" v="65" actId="20577"/>
          <ac:spMkLst>
            <pc:docMk/>
            <pc:sldMk cId="2587656865" sldId="301"/>
            <ac:spMk id="4" creationId="{18239C81-170E-9345-250D-E1049416C7E2}"/>
          </ac:spMkLst>
        </pc:spChg>
      </pc:sldChg>
      <pc:sldChg chg="del">
        <pc:chgData name="Rumaysa Mohammed Masoud (2438040)" userId="S::2438040@student.uwtsd.ac.uk::2847854f-7215-467b-9ad3-ca1d0148be21" providerId="AD" clId="Web-{5940457D-9427-9B1E-7160-CE1E0CBECBFF}" dt="2026-03-16T02:18:49.631" v="0"/>
        <pc:sldMkLst>
          <pc:docMk/>
          <pc:sldMk cId="2545617950" sldId="302"/>
        </pc:sldMkLst>
      </pc:sldChg>
      <pc:sldChg chg="del">
        <pc:chgData name="Rumaysa Mohammed Masoud (2438040)" userId="S::2438040@student.uwtsd.ac.uk::2847854f-7215-467b-9ad3-ca1d0148be21" providerId="AD" clId="Web-{5940457D-9427-9B1E-7160-CE1E0CBECBFF}" dt="2026-03-16T02:19:06.413" v="1"/>
        <pc:sldMkLst>
          <pc:docMk/>
          <pc:sldMk cId="1975442200" sldId="303"/>
        </pc:sldMkLst>
      </pc:sldChg>
    </pc:docChg>
  </pc:docChgLst>
  <pc:docChgLst>
    <pc:chgData name="Rumaysa Mohammed Masoud (2438040)" userId="S::2438040@student.uwtsd.ac.uk::2847854f-7215-467b-9ad3-ca1d0148be21" providerId="AD" clId="Web-{DC464EC1-EBE6-B523-C535-3D42F4CED54F}"/>
    <pc:docChg chg="addSld delSld modSld">
      <pc:chgData name="Rumaysa Mohammed Masoud (2438040)" userId="S::2438040@student.uwtsd.ac.uk::2847854f-7215-467b-9ad3-ca1d0148be21" providerId="AD" clId="Web-{DC464EC1-EBE6-B523-C535-3D42F4CED54F}" dt="2026-03-16T03:49:28.762" v="802" actId="20577"/>
      <pc:docMkLst>
        <pc:docMk/>
      </pc:docMkLst>
      <pc:sldChg chg="del">
        <pc:chgData name="Rumaysa Mohammed Masoud (2438040)" userId="S::2438040@student.uwtsd.ac.uk::2847854f-7215-467b-9ad3-ca1d0148be21" providerId="AD" clId="Web-{DC464EC1-EBE6-B523-C535-3D42F4CED54F}" dt="2026-03-16T03:02:34.303" v="467"/>
        <pc:sldMkLst>
          <pc:docMk/>
          <pc:sldMk cId="4259977132" sldId="268"/>
        </pc:sldMkLst>
      </pc:sldChg>
      <pc:sldChg chg="del">
        <pc:chgData name="Rumaysa Mohammed Masoud (2438040)" userId="S::2438040@student.uwtsd.ac.uk::2847854f-7215-467b-9ad3-ca1d0148be21" providerId="AD" clId="Web-{DC464EC1-EBE6-B523-C535-3D42F4CED54F}" dt="2026-03-16T03:02:48.618" v="468"/>
        <pc:sldMkLst>
          <pc:docMk/>
          <pc:sldMk cId="3604630649" sldId="269"/>
        </pc:sldMkLst>
      </pc:sldChg>
      <pc:sldChg chg="del">
        <pc:chgData name="Rumaysa Mohammed Masoud (2438040)" userId="S::2438040@student.uwtsd.ac.uk::2847854f-7215-467b-9ad3-ca1d0148be21" providerId="AD" clId="Web-{DC464EC1-EBE6-B523-C535-3D42F4CED54F}" dt="2026-03-16T03:02:17.472" v="465"/>
        <pc:sldMkLst>
          <pc:docMk/>
          <pc:sldMk cId="77554804" sldId="276"/>
        </pc:sldMkLst>
      </pc:sldChg>
      <pc:sldChg chg="del">
        <pc:chgData name="Rumaysa Mohammed Masoud (2438040)" userId="S::2438040@student.uwtsd.ac.uk::2847854f-7215-467b-9ad3-ca1d0148be21" providerId="AD" clId="Web-{DC464EC1-EBE6-B523-C535-3D42F4CED54F}" dt="2026-03-16T03:02:13.690" v="464"/>
        <pc:sldMkLst>
          <pc:docMk/>
          <pc:sldMk cId="1246021298" sldId="279"/>
        </pc:sldMkLst>
      </pc:sldChg>
      <pc:sldChg chg="addSp modSp">
        <pc:chgData name="Rumaysa Mohammed Masoud (2438040)" userId="S::2438040@student.uwtsd.ac.uk::2847854f-7215-467b-9ad3-ca1d0148be21" providerId="AD" clId="Web-{DC464EC1-EBE6-B523-C535-3D42F4CED54F}" dt="2026-03-16T03:25:16.497" v="527" actId="20577"/>
        <pc:sldMkLst>
          <pc:docMk/>
          <pc:sldMk cId="529279411" sldId="289"/>
        </pc:sldMkLst>
        <pc:spChg chg="add mod">
          <ac:chgData name="Rumaysa Mohammed Masoud (2438040)" userId="S::2438040@student.uwtsd.ac.uk::2847854f-7215-467b-9ad3-ca1d0148be21" providerId="AD" clId="Web-{DC464EC1-EBE6-B523-C535-3D42F4CED54F}" dt="2026-03-16T03:25:16.497" v="527" actId="20577"/>
          <ac:spMkLst>
            <pc:docMk/>
            <pc:sldMk cId="529279411" sldId="289"/>
            <ac:spMk id="2" creationId="{5E249850-68A0-9B49-CF27-FEEBBDA0988E}"/>
          </ac:spMkLst>
        </pc:spChg>
        <pc:spChg chg="mod">
          <ac:chgData name="Rumaysa Mohammed Masoud (2438040)" userId="S::2438040@student.uwtsd.ac.uk::2847854f-7215-467b-9ad3-ca1d0148be21" providerId="AD" clId="Web-{DC464EC1-EBE6-B523-C535-3D42F4CED54F}" dt="2026-03-16T03:04:30.444" v="476" actId="20577"/>
          <ac:spMkLst>
            <pc:docMk/>
            <pc:sldMk cId="529279411" sldId="289"/>
            <ac:spMk id="24" creationId="{AD2C8D04-263D-9589-1CFF-A5968D7C33D7}"/>
          </ac:spMkLst>
        </pc:spChg>
        <pc:spChg chg="mod">
          <ac:chgData name="Rumaysa Mohammed Masoud (2438040)" userId="S::2438040@student.uwtsd.ac.uk::2847854f-7215-467b-9ad3-ca1d0148be21" providerId="AD" clId="Web-{DC464EC1-EBE6-B523-C535-3D42F4CED54F}" dt="2026-03-16T03:04:43.180" v="481" actId="20577"/>
          <ac:spMkLst>
            <pc:docMk/>
            <pc:sldMk cId="529279411" sldId="289"/>
            <ac:spMk id="25" creationId="{B993E4D5-4AD0-4740-096D-6822944C8FF6}"/>
          </ac:spMkLst>
        </pc:spChg>
      </pc:sldChg>
      <pc:sldChg chg="del">
        <pc:chgData name="Rumaysa Mohammed Masoud (2438040)" userId="S::2438040@student.uwtsd.ac.uk::2847854f-7215-467b-9ad3-ca1d0148be21" providerId="AD" clId="Web-{DC464EC1-EBE6-B523-C535-3D42F4CED54F}" dt="2026-03-16T03:02:28.646" v="466"/>
        <pc:sldMkLst>
          <pc:docMk/>
          <pc:sldMk cId="4182148033" sldId="293"/>
        </pc:sldMkLst>
      </pc:sldChg>
      <pc:sldChg chg="del">
        <pc:chgData name="Rumaysa Mohammed Masoud (2438040)" userId="S::2438040@student.uwtsd.ac.uk::2847854f-7215-467b-9ad3-ca1d0148be21" providerId="AD" clId="Web-{DC464EC1-EBE6-B523-C535-3D42F4CED54F}" dt="2026-03-16T03:02:56.557" v="470"/>
        <pc:sldMkLst>
          <pc:docMk/>
          <pc:sldMk cId="2519727083" sldId="295"/>
        </pc:sldMkLst>
      </pc:sldChg>
      <pc:sldChg chg="modSp">
        <pc:chgData name="Rumaysa Mohammed Masoud (2438040)" userId="S::2438040@student.uwtsd.ac.uk::2847854f-7215-467b-9ad3-ca1d0148be21" providerId="AD" clId="Web-{DC464EC1-EBE6-B523-C535-3D42F4CED54F}" dt="2026-03-16T03:31:22.962" v="547" actId="20577"/>
        <pc:sldMkLst>
          <pc:docMk/>
          <pc:sldMk cId="1485080791" sldId="299"/>
        </pc:sldMkLst>
        <pc:spChg chg="mod">
          <ac:chgData name="Rumaysa Mohammed Masoud (2438040)" userId="S::2438040@student.uwtsd.ac.uk::2847854f-7215-467b-9ad3-ca1d0148be21" providerId="AD" clId="Web-{DC464EC1-EBE6-B523-C535-3D42F4CED54F}" dt="2026-03-16T03:31:22.962" v="547" actId="20577"/>
          <ac:spMkLst>
            <pc:docMk/>
            <pc:sldMk cId="1485080791" sldId="299"/>
            <ac:spMk id="3" creationId="{3C6746B3-AFD9-641E-7CBF-9A783646B368}"/>
          </ac:spMkLst>
        </pc:spChg>
      </pc:sldChg>
      <pc:sldChg chg="del">
        <pc:chgData name="Rumaysa Mohammed Masoud (2438040)" userId="S::2438040@student.uwtsd.ac.uk::2847854f-7215-467b-9ad3-ca1d0148be21" providerId="AD" clId="Web-{DC464EC1-EBE6-B523-C535-3D42F4CED54F}" dt="2026-03-16T03:02:52.712" v="469"/>
        <pc:sldMkLst>
          <pc:docMk/>
          <pc:sldMk cId="1148227982" sldId="300"/>
        </pc:sldMkLst>
      </pc:sldChg>
      <pc:sldChg chg="addSp delSp modSp new">
        <pc:chgData name="Rumaysa Mohammed Masoud (2438040)" userId="S::2438040@student.uwtsd.ac.uk::2847854f-7215-467b-9ad3-ca1d0148be21" providerId="AD" clId="Web-{DC464EC1-EBE6-B523-C535-3D42F4CED54F}" dt="2026-03-16T02:41:27.999" v="123" actId="1076"/>
        <pc:sldMkLst>
          <pc:docMk/>
          <pc:sldMk cId="2116997204" sldId="301"/>
        </pc:sldMkLst>
        <pc:spChg chg="mod">
          <ac:chgData name="Rumaysa Mohammed Masoud (2438040)" userId="S::2438040@student.uwtsd.ac.uk::2847854f-7215-467b-9ad3-ca1d0148be21" providerId="AD" clId="Web-{DC464EC1-EBE6-B523-C535-3D42F4CED54F}" dt="2026-03-16T02:41:27.999" v="123" actId="1076"/>
          <ac:spMkLst>
            <pc:docMk/>
            <pc:sldMk cId="2116997204" sldId="301"/>
            <ac:spMk id="2" creationId="{25FCC82D-E2B1-2D5E-5DA6-7993F7D321BB}"/>
          </ac:spMkLst>
        </pc:spChg>
        <pc:spChg chg="del">
          <ac:chgData name="Rumaysa Mohammed Masoud (2438040)" userId="S::2438040@student.uwtsd.ac.uk::2847854f-7215-467b-9ad3-ca1d0148be21" providerId="AD" clId="Web-{DC464EC1-EBE6-B523-C535-3D42F4CED54F}" dt="2026-03-16T02:36:50.576" v="1"/>
          <ac:spMkLst>
            <pc:docMk/>
            <pc:sldMk cId="2116997204" sldId="301"/>
            <ac:spMk id="3" creationId="{8C6551CD-C91E-F890-0354-D3BCDACA3F4E}"/>
          </ac:spMkLst>
        </pc:spChg>
        <pc:spChg chg="add mod">
          <ac:chgData name="Rumaysa Mohammed Masoud (2438040)" userId="S::2438040@student.uwtsd.ac.uk::2847854f-7215-467b-9ad3-ca1d0148be21" providerId="AD" clId="Web-{DC464EC1-EBE6-B523-C535-3D42F4CED54F}" dt="2026-03-16T02:40:38.904" v="122" actId="20577"/>
          <ac:spMkLst>
            <pc:docMk/>
            <pc:sldMk cId="2116997204" sldId="301"/>
            <ac:spMk id="6" creationId="{D5288458-D2C9-5E15-0619-2056DE210E31}"/>
          </ac:spMkLst>
        </pc:spChg>
        <pc:picChg chg="add mod ord">
          <ac:chgData name="Rumaysa Mohammed Masoud (2438040)" userId="S::2438040@student.uwtsd.ac.uk::2847854f-7215-467b-9ad3-ca1d0148be21" providerId="AD" clId="Web-{DC464EC1-EBE6-B523-C535-3D42F4CED54F}" dt="2026-03-16T02:37:14.485" v="7" actId="14100"/>
          <ac:picMkLst>
            <pc:docMk/>
            <pc:sldMk cId="2116997204" sldId="301"/>
            <ac:picMk id="5" creationId="{F25DE731-11C2-BA2F-BBC1-516FE7F9ACE9}"/>
          </ac:picMkLst>
        </pc:picChg>
      </pc:sldChg>
      <pc:sldChg chg="addSp delSp modSp new mod modClrScheme chgLayout">
        <pc:chgData name="Rumaysa Mohammed Masoud (2438040)" userId="S::2438040@student.uwtsd.ac.uk::2847854f-7215-467b-9ad3-ca1d0148be21" providerId="AD" clId="Web-{DC464EC1-EBE6-B523-C535-3D42F4CED54F}" dt="2026-03-16T02:58:52.975" v="463" actId="20577"/>
        <pc:sldMkLst>
          <pc:docMk/>
          <pc:sldMk cId="4106839668" sldId="302"/>
        </pc:sldMkLst>
        <pc:spChg chg="mod">
          <ac:chgData name="Rumaysa Mohammed Masoud (2438040)" userId="S::2438040@student.uwtsd.ac.uk::2847854f-7215-467b-9ad3-ca1d0148be21" providerId="AD" clId="Web-{DC464EC1-EBE6-B523-C535-3D42F4CED54F}" dt="2026-03-16T02:48:18.912" v="336" actId="14100"/>
          <ac:spMkLst>
            <pc:docMk/>
            <pc:sldMk cId="4106839668" sldId="302"/>
            <ac:spMk id="2" creationId="{5FB8B8EC-C2F8-AA52-D7BF-F119C390ACFB}"/>
          </ac:spMkLst>
        </pc:spChg>
        <pc:spChg chg="del">
          <ac:chgData name="Rumaysa Mohammed Masoud (2438040)" userId="S::2438040@student.uwtsd.ac.uk::2847854f-7215-467b-9ad3-ca1d0148be21" providerId="AD" clId="Web-{DC464EC1-EBE6-B523-C535-3D42F4CED54F}" dt="2026-03-16T02:42:20.704" v="185"/>
          <ac:spMkLst>
            <pc:docMk/>
            <pc:sldMk cId="4106839668" sldId="302"/>
            <ac:spMk id="3" creationId="{06C93CA9-FEBC-6B71-3930-0580BD44AB20}"/>
          </ac:spMkLst>
        </pc:spChg>
        <pc:spChg chg="mod modVis">
          <ac:chgData name="Rumaysa Mohammed Masoud (2438040)" userId="S::2438040@student.uwtsd.ac.uk::2847854f-7215-467b-9ad3-ca1d0148be21" providerId="AD" clId="Web-{DC464EC1-EBE6-B523-C535-3D42F4CED54F}" dt="2026-03-16T02:42:20.704" v="185"/>
          <ac:spMkLst>
            <pc:docMk/>
            <pc:sldMk cId="4106839668" sldId="302"/>
            <ac:spMk id="4" creationId="{2135B997-471F-A14D-ABE9-EE123D89899B}"/>
          </ac:spMkLst>
        </pc:spChg>
        <pc:spChg chg="add del">
          <ac:chgData name="Rumaysa Mohammed Masoud (2438040)" userId="S::2438040@student.uwtsd.ac.uk::2847854f-7215-467b-9ad3-ca1d0148be21" providerId="AD" clId="Web-{DC464EC1-EBE6-B523-C535-3D42F4CED54F}" dt="2026-03-16T02:48:38.398" v="338"/>
          <ac:spMkLst>
            <pc:docMk/>
            <pc:sldMk cId="4106839668" sldId="302"/>
            <ac:spMk id="5" creationId="{5367C073-D767-0B99-4DEB-4B8E881AFE14}"/>
          </ac:spMkLst>
        </pc:spChg>
        <pc:spChg chg="add del mod">
          <ac:chgData name="Rumaysa Mohammed Masoud (2438040)" userId="S::2438040@student.uwtsd.ac.uk::2847854f-7215-467b-9ad3-ca1d0148be21" providerId="AD" clId="Web-{DC464EC1-EBE6-B523-C535-3D42F4CED54F}" dt="2026-03-16T02:48:53.242" v="341"/>
          <ac:spMkLst>
            <pc:docMk/>
            <pc:sldMk cId="4106839668" sldId="302"/>
            <ac:spMk id="6" creationId="{17EC9643-2188-ADBA-7617-1B25B87DC98F}"/>
          </ac:spMkLst>
        </pc:spChg>
        <pc:spChg chg="add mod">
          <ac:chgData name="Rumaysa Mohammed Masoud (2438040)" userId="S::2438040@student.uwtsd.ac.uk::2847854f-7215-467b-9ad3-ca1d0148be21" providerId="AD" clId="Web-{DC464EC1-EBE6-B523-C535-3D42F4CED54F}" dt="2026-03-16T02:58:52.975" v="463" actId="20577"/>
          <ac:spMkLst>
            <pc:docMk/>
            <pc:sldMk cId="4106839668" sldId="302"/>
            <ac:spMk id="8" creationId="{B8C635C3-9114-FD99-EDC4-CDEE96EA45B8}"/>
          </ac:spMkLst>
        </pc:spChg>
        <pc:spChg chg="add mod">
          <ac:chgData name="Rumaysa Mohammed Masoud (2438040)" userId="S::2438040@student.uwtsd.ac.uk::2847854f-7215-467b-9ad3-ca1d0148be21" providerId="AD" clId="Web-{DC464EC1-EBE6-B523-C535-3D42F4CED54F}" dt="2026-03-16T02:47:09.377" v="279" actId="1076"/>
          <ac:spMkLst>
            <pc:docMk/>
            <pc:sldMk cId="4106839668" sldId="302"/>
            <ac:spMk id="9" creationId="{7CAA096F-A2D1-D02F-417F-C6E7F7EB07CB}"/>
          </ac:spMkLst>
        </pc:spChg>
        <pc:spChg chg="add del mod">
          <ac:chgData name="Rumaysa Mohammed Masoud (2438040)" userId="S::2438040@student.uwtsd.ac.uk::2847854f-7215-467b-9ad3-ca1d0148be21" providerId="AD" clId="Web-{DC464EC1-EBE6-B523-C535-3D42F4CED54F}" dt="2026-03-16T02:49:05.633" v="343"/>
          <ac:spMkLst>
            <pc:docMk/>
            <pc:sldMk cId="4106839668" sldId="302"/>
            <ac:spMk id="11" creationId="{9BD45E84-3248-5185-2B16-336173A3DF2A}"/>
          </ac:spMkLst>
        </pc:spChg>
      </pc:sldChg>
      <pc:sldChg chg="addSp delSp modSp new">
        <pc:chgData name="Rumaysa Mohammed Masoud (2438040)" userId="S::2438040@student.uwtsd.ac.uk::2847854f-7215-467b-9ad3-ca1d0148be21" providerId="AD" clId="Web-{DC464EC1-EBE6-B523-C535-3D42F4CED54F}" dt="2026-03-16T03:42:24.278" v="764" actId="20577"/>
        <pc:sldMkLst>
          <pc:docMk/>
          <pc:sldMk cId="3553253675" sldId="303"/>
        </pc:sldMkLst>
        <pc:spChg chg="mod">
          <ac:chgData name="Rumaysa Mohammed Masoud (2438040)" userId="S::2438040@student.uwtsd.ac.uk::2847854f-7215-467b-9ad3-ca1d0148be21" providerId="AD" clId="Web-{DC464EC1-EBE6-B523-C535-3D42F4CED54F}" dt="2026-03-16T03:35:17.123" v="557" actId="1076"/>
          <ac:spMkLst>
            <pc:docMk/>
            <pc:sldMk cId="3553253675" sldId="303"/>
            <ac:spMk id="2" creationId="{8EC3924D-12C8-9C3E-2B94-4B0287F4B6EB}"/>
          </ac:spMkLst>
        </pc:spChg>
        <pc:spChg chg="mod">
          <ac:chgData name="Rumaysa Mohammed Masoud (2438040)" userId="S::2438040@student.uwtsd.ac.uk::2847854f-7215-467b-9ad3-ca1d0148be21" providerId="AD" clId="Web-{DC464EC1-EBE6-B523-C535-3D42F4CED54F}" dt="2026-03-16T03:35:10.545" v="555" actId="1076"/>
          <ac:spMkLst>
            <pc:docMk/>
            <pc:sldMk cId="3553253675" sldId="303"/>
            <ac:spMk id="3" creationId="{0D85A7C0-80B3-E1FC-FD0D-95187ECB170B}"/>
          </ac:spMkLst>
        </pc:spChg>
        <pc:spChg chg="mod">
          <ac:chgData name="Rumaysa Mohammed Masoud (2438040)" userId="S::2438040@student.uwtsd.ac.uk::2847854f-7215-467b-9ad3-ca1d0148be21" providerId="AD" clId="Web-{DC464EC1-EBE6-B523-C535-3D42F4CED54F}" dt="2026-03-16T03:35:05.623" v="554" actId="1076"/>
          <ac:spMkLst>
            <pc:docMk/>
            <pc:sldMk cId="3553253675" sldId="303"/>
            <ac:spMk id="4" creationId="{0B39B318-91E2-BD5A-9303-6ED2369BA238}"/>
          </ac:spMkLst>
        </pc:spChg>
        <pc:spChg chg="add mod">
          <ac:chgData name="Rumaysa Mohammed Masoud (2438040)" userId="S::2438040@student.uwtsd.ac.uk::2847854f-7215-467b-9ad3-ca1d0148be21" providerId="AD" clId="Web-{DC464EC1-EBE6-B523-C535-3D42F4CED54F}" dt="2026-03-16T03:37:27.053" v="567" actId="20577"/>
          <ac:spMkLst>
            <pc:docMk/>
            <pc:sldMk cId="3553253675" sldId="303"/>
            <ac:spMk id="5" creationId="{33AAFEA4-807A-6D26-2C4D-A5D9B8C1548E}"/>
          </ac:spMkLst>
        </pc:spChg>
        <pc:spChg chg="add mod">
          <ac:chgData name="Rumaysa Mohammed Masoud (2438040)" userId="S::2438040@student.uwtsd.ac.uk::2847854f-7215-467b-9ad3-ca1d0148be21" providerId="AD" clId="Web-{DC464EC1-EBE6-B523-C535-3D42F4CED54F}" dt="2026-03-16T03:37:48.242" v="572" actId="20577"/>
          <ac:spMkLst>
            <pc:docMk/>
            <pc:sldMk cId="3553253675" sldId="303"/>
            <ac:spMk id="6" creationId="{D8524A53-EC5A-25B5-B1E3-597673351A5C}"/>
          </ac:spMkLst>
        </pc:spChg>
        <pc:spChg chg="add del">
          <ac:chgData name="Rumaysa Mohammed Masoud (2438040)" userId="S::2438040@student.uwtsd.ac.uk::2847854f-7215-467b-9ad3-ca1d0148be21" providerId="AD" clId="Web-{DC464EC1-EBE6-B523-C535-3D42F4CED54F}" dt="2026-03-16T03:38:01.228" v="574"/>
          <ac:spMkLst>
            <pc:docMk/>
            <pc:sldMk cId="3553253675" sldId="303"/>
            <ac:spMk id="7" creationId="{3996DCC3-1E1E-1E41-CCC8-1913678B11AC}"/>
          </ac:spMkLst>
        </pc:spChg>
        <pc:spChg chg="add mod">
          <ac:chgData name="Rumaysa Mohammed Masoud (2438040)" userId="S::2438040@student.uwtsd.ac.uk::2847854f-7215-467b-9ad3-ca1d0148be21" providerId="AD" clId="Web-{DC464EC1-EBE6-B523-C535-3D42F4CED54F}" dt="2026-03-16T03:38:17.745" v="578" actId="1076"/>
          <ac:spMkLst>
            <pc:docMk/>
            <pc:sldMk cId="3553253675" sldId="303"/>
            <ac:spMk id="8" creationId="{7AB3AC90-D927-BDDF-10AB-DDDB9D37C2AF}"/>
          </ac:spMkLst>
        </pc:spChg>
        <pc:spChg chg="add mod">
          <ac:chgData name="Rumaysa Mohammed Masoud (2438040)" userId="S::2438040@student.uwtsd.ac.uk::2847854f-7215-467b-9ad3-ca1d0148be21" providerId="AD" clId="Web-{DC464EC1-EBE6-B523-C535-3D42F4CED54F}" dt="2026-03-16T03:39:51.300" v="671" actId="1076"/>
          <ac:spMkLst>
            <pc:docMk/>
            <pc:sldMk cId="3553253675" sldId="303"/>
            <ac:spMk id="9" creationId="{0716409C-14C2-F66F-D703-3341DFA0CA0B}"/>
          </ac:spMkLst>
        </pc:spChg>
        <pc:spChg chg="add mod">
          <ac:chgData name="Rumaysa Mohammed Masoud (2438040)" userId="S::2438040@student.uwtsd.ac.uk::2847854f-7215-467b-9ad3-ca1d0148be21" providerId="AD" clId="Web-{DC464EC1-EBE6-B523-C535-3D42F4CED54F}" dt="2026-03-16T03:42:24.278" v="764" actId="20577"/>
          <ac:spMkLst>
            <pc:docMk/>
            <pc:sldMk cId="3553253675" sldId="303"/>
            <ac:spMk id="10" creationId="{23D0AB5D-A6D0-48D3-681B-104D019C7CF3}"/>
          </ac:spMkLst>
        </pc:spChg>
      </pc:sldChg>
      <pc:sldChg chg="modSp new">
        <pc:chgData name="Rumaysa Mohammed Masoud (2438040)" userId="S::2438040@student.uwtsd.ac.uk::2847854f-7215-467b-9ad3-ca1d0148be21" providerId="AD" clId="Web-{DC464EC1-EBE6-B523-C535-3D42F4CED54F}" dt="2026-03-16T03:49:28.762" v="802" actId="20577"/>
        <pc:sldMkLst>
          <pc:docMk/>
          <pc:sldMk cId="2099359071" sldId="304"/>
        </pc:sldMkLst>
        <pc:spChg chg="mod">
          <ac:chgData name="Rumaysa Mohammed Masoud (2438040)" userId="S::2438040@student.uwtsd.ac.uk::2847854f-7215-467b-9ad3-ca1d0148be21" providerId="AD" clId="Web-{DC464EC1-EBE6-B523-C535-3D42F4CED54F}" dt="2026-03-16T03:43:32.077" v="773" actId="14100"/>
          <ac:spMkLst>
            <pc:docMk/>
            <pc:sldMk cId="2099359071" sldId="304"/>
            <ac:spMk id="2" creationId="{14D9B287-7538-7DBE-F602-C84EDB308DB4}"/>
          </ac:spMkLst>
        </pc:spChg>
        <pc:spChg chg="mod">
          <ac:chgData name="Rumaysa Mohammed Masoud (2438040)" userId="S::2438040@student.uwtsd.ac.uk::2847854f-7215-467b-9ad3-ca1d0148be21" providerId="AD" clId="Web-{DC464EC1-EBE6-B523-C535-3D42F4CED54F}" dt="2026-03-16T03:43:06.279" v="770" actId="1076"/>
          <ac:spMkLst>
            <pc:docMk/>
            <pc:sldMk cId="2099359071" sldId="304"/>
            <ac:spMk id="3" creationId="{46959889-A6EB-FEBC-6071-A2FADF9ACB83}"/>
          </ac:spMkLst>
        </pc:spChg>
        <pc:spChg chg="mod">
          <ac:chgData name="Rumaysa Mohammed Masoud (2438040)" userId="S::2438040@student.uwtsd.ac.uk::2847854f-7215-467b-9ad3-ca1d0148be21" providerId="AD" clId="Web-{DC464EC1-EBE6-B523-C535-3D42F4CED54F}" dt="2026-03-16T03:49:28.762" v="802" actId="20577"/>
          <ac:spMkLst>
            <pc:docMk/>
            <pc:sldMk cId="2099359071" sldId="304"/>
            <ac:spMk id="4" creationId="{32D7D736-6D87-E5C3-C31B-B4FB701EB5D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3/15/2026</a:t>
            </a:fld>
            <a:endParaRPr lang="en-US"/>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3/15/2026</a:t>
            </a:fld>
            <a:endParaRPr lang="en-US"/>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GB" noProof="0"/>
              <a:t>Click to edit Master title style</a:t>
            </a:r>
            <a:endParaRPr lang="en-US" noProof="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GB" noProof="0"/>
              <a:t>Click to edit Master title style</a:t>
            </a:r>
            <a:endParaRPr lang="en-US" noProof="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GB" noProof="0"/>
              <a:t>Click to edit Master title style</a:t>
            </a:r>
            <a:endParaRPr lang="en-US" noProof="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GB" noProof="0"/>
              <a:t>Click to edit Master title style</a:t>
            </a:r>
            <a:endParaRPr lang="en-US" noProof="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GB"/>
              <a:t>Click to edit Master title style</a:t>
            </a:r>
            <a:endParaRPr lang="en-US"/>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GB"/>
              <a:t>Click icon to add picture</a:t>
            </a:r>
            <a:endParaRPr lang="en-US"/>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GB"/>
              <a:t>Click to edit Master title style</a:t>
            </a:r>
            <a:endParaRPr lang="en-US"/>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914400" y="731520"/>
            <a:ext cx="7671816" cy="2103120"/>
          </a:xfrm>
        </p:spPr>
        <p:txBody>
          <a:bodyPr anchor="b" anchorCtr="0">
            <a:normAutofit/>
          </a:bodyPr>
          <a:lstStyle/>
          <a:p>
            <a:r>
              <a:rPr lang="en-GB"/>
              <a:t>Click to edit Master title style</a:t>
            </a:r>
            <a:endParaRPr lang="en-US"/>
          </a:p>
        </p:txBody>
      </p:sp>
      <p:sp>
        <p:nvSpPr>
          <p:cNvPr id="15" name="Content Placeholder 2">
            <a:extLst>
              <a:ext uri="{FF2B5EF4-FFF2-40B4-BE49-F238E27FC236}">
                <a16:creationId xmlns:a16="http://schemas.microsoft.com/office/drawing/2014/main" id="{F9296AFE-5FB8-52A4-3111-3B53DBE4DB3E}"/>
              </a:ext>
            </a:extLst>
          </p:cNvPr>
          <p:cNvSpPr>
            <a:spLocks noGrp="1"/>
          </p:cNvSpPr>
          <p:nvPr>
            <p:ph idx="14"/>
          </p:nvPr>
        </p:nvSpPr>
        <p:spPr>
          <a:xfrm>
            <a:off x="914400" y="3200400"/>
            <a:ext cx="10149840" cy="283464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
        <p:nvSpPr>
          <p:cNvPr id="3" name="Freeform: Shape 12">
            <a:extLst>
              <a:ext uri="{FF2B5EF4-FFF2-40B4-BE49-F238E27FC236}">
                <a16:creationId xmlns:a16="http://schemas.microsoft.com/office/drawing/2014/main" id="{809C5320-0161-C582-141C-55F06D4F3BAE}"/>
              </a:ext>
            </a:extLst>
          </p:cNvPr>
          <p:cNvSpPr/>
          <p:nvPr userDrawn="1"/>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7" name="Freeform 6">
            <a:extLst>
              <a:ext uri="{FF2B5EF4-FFF2-40B4-BE49-F238E27FC236}">
                <a16:creationId xmlns:a16="http://schemas.microsoft.com/office/drawing/2014/main" id="{29C982F3-4477-76AC-0429-350585A39FFA}"/>
              </a:ext>
            </a:extLst>
          </p:cNvPr>
          <p:cNvSpPr/>
          <p:nvPr userDrawn="1"/>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5">
              <a:lumMod val="75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7">
            <a:extLst>
              <a:ext uri="{FF2B5EF4-FFF2-40B4-BE49-F238E27FC236}">
                <a16:creationId xmlns:a16="http://schemas.microsoft.com/office/drawing/2014/main" id="{87A8F7B2-0552-AAD4-9DE2-845DE10CA10A}"/>
              </a:ext>
            </a:extLst>
          </p:cNvPr>
          <p:cNvSpPr/>
          <p:nvPr userDrawn="1"/>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9">
            <a:extLst>
              <a:ext uri="{FF2B5EF4-FFF2-40B4-BE49-F238E27FC236}">
                <a16:creationId xmlns:a16="http://schemas.microsoft.com/office/drawing/2014/main" id="{395DA7FF-BAA0-F04C-CA6C-16E9C2D55593}"/>
              </a:ext>
            </a:extLst>
          </p:cNvPr>
          <p:cNvSpPr/>
          <p:nvPr userDrawn="1"/>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0">
            <a:extLst>
              <a:ext uri="{FF2B5EF4-FFF2-40B4-BE49-F238E27FC236}">
                <a16:creationId xmlns:a16="http://schemas.microsoft.com/office/drawing/2014/main" id="{468D9CEC-53B7-B8DC-B77E-E3F86681879C}"/>
              </a:ext>
            </a:extLst>
          </p:cNvPr>
          <p:cNvSpPr/>
          <p:nvPr userDrawn="1"/>
        </p:nvSpPr>
        <p:spPr>
          <a:xfrm>
            <a:off x="2336512" y="-9525"/>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1">
            <a:extLst>
              <a:ext uri="{FF2B5EF4-FFF2-40B4-BE49-F238E27FC236}">
                <a16:creationId xmlns:a16="http://schemas.microsoft.com/office/drawing/2014/main" id="{9222D4D6-56B1-C4C3-0E51-FB22F0CD902B}"/>
              </a:ext>
            </a:extLst>
          </p:cNvPr>
          <p:cNvSpPr/>
          <p:nvPr userDrawn="1"/>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2">
            <a:extLst>
              <a:ext uri="{FF2B5EF4-FFF2-40B4-BE49-F238E27FC236}">
                <a16:creationId xmlns:a16="http://schemas.microsoft.com/office/drawing/2014/main" id="{0E6292F0-9E78-C98C-097B-30DEBBC1B179}"/>
              </a:ext>
            </a:extLst>
          </p:cNvPr>
          <p:cNvSpPr/>
          <p:nvPr userDrawn="1"/>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2">
            <a:extLst>
              <a:ext uri="{FF2B5EF4-FFF2-40B4-BE49-F238E27FC236}">
                <a16:creationId xmlns:a16="http://schemas.microsoft.com/office/drawing/2014/main" id="{315817B3-76DB-FDD0-60F7-E385C0E84F58}"/>
              </a:ext>
            </a:extLst>
          </p:cNvPr>
          <p:cNvSpPr/>
          <p:nvPr userDrawn="1"/>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Tree>
    <p:extLst>
      <p:ext uri="{BB962C8B-B14F-4D97-AF65-F5344CB8AC3E}">
        <p14:creationId xmlns:p14="http://schemas.microsoft.com/office/powerpoint/2010/main" val="3891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GB" altLang="zh-CN" noProof="0"/>
              <a:t>Click icon to add picture</a:t>
            </a:r>
            <a:endParaRPr lang="en-US" altLang="zh-CN" noProof="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Tree>
    <p:extLst>
      <p:ext uri="{BB962C8B-B14F-4D97-AF65-F5344CB8AC3E}">
        <p14:creationId xmlns:p14="http://schemas.microsoft.com/office/powerpoint/2010/main" val="3407711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GB"/>
              <a:t>Click to edit Master title style</a:t>
            </a:r>
            <a:endParaRPr lang="en-US"/>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2113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GB"/>
              <a:t>Click to edit Master title style</a:t>
            </a:r>
            <a:endParaRPr lang="en-US"/>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noProof="0"/>
              <a:t>Click to edit Master title style</a:t>
            </a:r>
            <a:endParaRPr lang="en-US" noProof="0"/>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73" r:id="rId10"/>
    <p:sldLayoutId id="2147483653" r:id="rId11"/>
    <p:sldLayoutId id="2147483663" r:id="rId12"/>
    <p:sldLayoutId id="2147483665" r:id="rId13"/>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144292" y="731520"/>
            <a:ext cx="5029200" cy="3291840"/>
          </a:xfrm>
        </p:spPr>
        <p:txBody>
          <a:bodyPr lIns="0" anchor="b" anchorCtr="0"/>
          <a:lstStyle/>
          <a:p>
            <a:r>
              <a:rPr lang="en-US"/>
              <a:t>Lifespan Theory </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260894" y="4172084"/>
            <a:ext cx="4912598" cy="914400"/>
          </a:xfrm>
        </p:spPr>
        <p:txBody>
          <a:bodyPr>
            <a:noAutofit/>
          </a:bodyPr>
          <a:lstStyle/>
          <a:p>
            <a:r>
              <a:rPr lang="en-US" sz="1800"/>
              <a:t>Rumaysa Masoud </a:t>
            </a:r>
          </a:p>
          <a:p>
            <a:r>
              <a:rPr lang="en-US" sz="1800"/>
              <a:t>Student ID: 2438040</a:t>
            </a:r>
          </a:p>
          <a:p>
            <a:r>
              <a:rPr lang="en-US" sz="1800"/>
              <a:t>Lecturer : Farah Wiita </a:t>
            </a:r>
          </a:p>
          <a:p>
            <a:r>
              <a:rPr lang="en-US" sz="1800"/>
              <a:t>LCH4010</a:t>
            </a:r>
          </a:p>
        </p:txBody>
      </p:sp>
      <p:pic>
        <p:nvPicPr>
          <p:cNvPr id="20" name="Picture Placeholder 19" descr="Two people looking at a laptop at a table">
            <a:extLst>
              <a:ext uri="{FF2B5EF4-FFF2-40B4-BE49-F238E27FC236}">
                <a16:creationId xmlns:a16="http://schemas.microsoft.com/office/drawing/2014/main" id="{E83BB08F-E403-8715-0B24-AD9E4B72C80E}"/>
              </a:ext>
            </a:extLst>
          </p:cNvPr>
          <p:cNvPicPr>
            <a:picLocks noGrp="1" noChangeAspect="1"/>
          </p:cNvPicPr>
          <p:nvPr>
            <p:ph type="pic" sz="quarter" idx="47"/>
          </p:nvPr>
        </p:nvPicPr>
        <p:blipFill>
          <a:blip r:embed="rId3"/>
          <a:srcRect l="23" r="23"/>
          <a:stretch/>
        </p:blipFill>
        <p:spPr>
          <a:xfrm>
            <a:off x="7030406" y="177730"/>
            <a:ext cx="4405503" cy="5066346"/>
          </a:xfr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467360" y="1193800"/>
            <a:ext cx="4206240" cy="2377440"/>
          </a:xfrm>
        </p:spPr>
        <p:txBody>
          <a:bodyPr anchor="t" anchorCtr="0"/>
          <a:lstStyle/>
          <a:p>
            <a:r>
              <a:rPr lang="en-US"/>
              <a:t>INTRODUCTION</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5394325" y="3429000"/>
            <a:ext cx="3475038" cy="2378075"/>
          </a:xfrm>
        </p:spPr>
        <p:txBody>
          <a:bodyPr anchor="t" anchorCtr="0"/>
          <a:lstStyle/>
          <a:p>
            <a:pPr marL="347345" indent="-347345"/>
            <a:r>
              <a:rPr lang="en-US"/>
              <a:t>Erik Erikson</a:t>
            </a:r>
          </a:p>
          <a:p>
            <a:pPr marL="347345" indent="-347345"/>
            <a:r>
              <a:rPr lang="en-US"/>
              <a:t>The theory</a:t>
            </a:r>
          </a:p>
          <a:p>
            <a:pPr marL="347345" indent="-347345"/>
            <a:r>
              <a:rPr lang="en-US"/>
              <a:t>Jenny's relevance</a:t>
            </a:r>
          </a:p>
          <a:p>
            <a:pPr marL="347345" indent="-347345"/>
            <a:r>
              <a:rPr lang="en-US"/>
              <a:t>Jenny</a:t>
            </a:r>
          </a:p>
          <a:p>
            <a:pPr marL="347345" indent="-347345"/>
            <a:endParaRPr lang="en-US"/>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a:p>
        </p:txBody>
      </p:sp>
    </p:spTree>
    <p:extLst>
      <p:ext uri="{BB962C8B-B14F-4D97-AF65-F5344CB8AC3E}">
        <p14:creationId xmlns:p14="http://schemas.microsoft.com/office/powerpoint/2010/main" val="148508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762000" y="1918208"/>
            <a:ext cx="4572000" cy="3383280"/>
          </a:xfrm>
          <a:noFill/>
        </p:spPr>
        <p:txBody>
          <a:bodyPr anchor="t" anchorCtr="0">
            <a:noAutofit/>
          </a:bodyPr>
          <a:lstStyle/>
          <a:p>
            <a:r>
              <a:rPr lang="en-US"/>
              <a:t>Erik Erikson </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6217920" y="2487168"/>
            <a:ext cx="5029200" cy="3383280"/>
          </a:xfrm>
          <a:noFill/>
        </p:spPr>
        <p:txBody>
          <a:bodyPr>
            <a:normAutofit lnSpcReduction="10000"/>
          </a:bodyPr>
          <a:lstStyle/>
          <a:p>
            <a:pPr marL="342900" indent="-342900">
              <a:buFont typeface="Wingdings" panose="05000000000000000000" pitchFamily="2" charset="2"/>
              <a:buChar char="§"/>
              <a:defRPr/>
            </a:pPr>
            <a:r>
              <a:rPr lang="en-GB" sz="2400"/>
              <a:t>Erik Homburger Erikson (born Erik Salomonsen; 15 June 1902 – 12 May 1994</a:t>
            </a:r>
          </a:p>
          <a:p>
            <a:pPr marL="342900" indent="-342900">
              <a:buFont typeface="Wingdings" panose="05000000000000000000" pitchFamily="2" charset="2"/>
              <a:buChar char="§"/>
              <a:defRPr/>
            </a:pPr>
            <a:r>
              <a:rPr lang="en-GB" sz="2400"/>
              <a:t>German-American psychoanalyst</a:t>
            </a:r>
          </a:p>
          <a:p>
            <a:pPr marL="342900" indent="-342900">
              <a:buFont typeface="Wingdings" panose="05000000000000000000" pitchFamily="2" charset="2"/>
              <a:buChar char="§"/>
              <a:defRPr/>
            </a:pPr>
            <a:r>
              <a:rPr lang="en-GB" sz="2400"/>
              <a:t>Known for his theory on psychological development of human beings. </a:t>
            </a:r>
          </a:p>
          <a:p>
            <a:pPr marL="342900" indent="-342900">
              <a:buFont typeface="Wingdings" panose="05000000000000000000" pitchFamily="2" charset="2"/>
              <a:buChar char="§"/>
              <a:defRPr/>
            </a:pPr>
            <a:r>
              <a:rPr lang="en-GB" sz="2400"/>
              <a:t>He coined the phrase identity crisis</a:t>
            </a:r>
          </a:p>
          <a:p>
            <a:endParaRPr lang="en-US"/>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3</a:t>
            </a:fld>
            <a:endParaRPr lang="en-US"/>
          </a:p>
        </p:txBody>
      </p:sp>
    </p:spTree>
    <p:extLst>
      <p:ext uri="{BB962C8B-B14F-4D97-AF65-F5344CB8AC3E}">
        <p14:creationId xmlns:p14="http://schemas.microsoft.com/office/powerpoint/2010/main" val="3666674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C82D-E2B1-2D5E-5DA6-7993F7D321BB}"/>
              </a:ext>
            </a:extLst>
          </p:cNvPr>
          <p:cNvSpPr>
            <a:spLocks noGrp="1"/>
          </p:cNvSpPr>
          <p:nvPr>
            <p:ph type="title"/>
          </p:nvPr>
        </p:nvSpPr>
        <p:spPr>
          <a:xfrm>
            <a:off x="604434" y="1738083"/>
            <a:ext cx="4572000" cy="3383280"/>
          </a:xfrm>
        </p:spPr>
        <p:txBody>
          <a:bodyPr/>
          <a:lstStyle/>
          <a:p>
            <a:r>
              <a:rPr lang="en-US">
                <a:cs typeface="Posterama"/>
              </a:rPr>
              <a:t>The Theory </a:t>
            </a:r>
            <a:endParaRPr lang="en-US"/>
          </a:p>
        </p:txBody>
      </p:sp>
      <p:pic>
        <p:nvPicPr>
          <p:cNvPr id="5" name="Content Placeholder 4">
            <a:extLst>
              <a:ext uri="{FF2B5EF4-FFF2-40B4-BE49-F238E27FC236}">
                <a16:creationId xmlns:a16="http://schemas.microsoft.com/office/drawing/2014/main" id="{F25DE731-11C2-BA2F-BBC1-516FE7F9ACE9}"/>
              </a:ext>
            </a:extLst>
          </p:cNvPr>
          <p:cNvPicPr>
            <a:picLocks noGrp="1" noChangeAspect="1"/>
          </p:cNvPicPr>
          <p:nvPr>
            <p:ph idx="1"/>
          </p:nvPr>
        </p:nvPicPr>
        <p:blipFill>
          <a:blip r:embed="rId2"/>
          <a:stretch>
            <a:fillRect/>
          </a:stretch>
        </p:blipFill>
        <p:spPr>
          <a:xfrm>
            <a:off x="5940730" y="388439"/>
            <a:ext cx="5731003" cy="5333483"/>
          </a:xfrm>
          <a:prstGeom prst="rect">
            <a:avLst/>
          </a:prstGeom>
        </p:spPr>
      </p:pic>
      <p:sp>
        <p:nvSpPr>
          <p:cNvPr id="4" name="Slide Number Placeholder 3">
            <a:extLst>
              <a:ext uri="{FF2B5EF4-FFF2-40B4-BE49-F238E27FC236}">
                <a16:creationId xmlns:a16="http://schemas.microsoft.com/office/drawing/2014/main" id="{CE032F67-89BD-6A59-8B51-7EDB9EA9D2DC}"/>
              </a:ext>
            </a:extLst>
          </p:cNvPr>
          <p:cNvSpPr>
            <a:spLocks noGrp="1"/>
          </p:cNvSpPr>
          <p:nvPr>
            <p:ph type="sldNum" sz="quarter" idx="12"/>
          </p:nvPr>
        </p:nvSpPr>
        <p:spPr/>
        <p:txBody>
          <a:bodyPr/>
          <a:lstStyle/>
          <a:p>
            <a:fld id="{69E57DC2-970A-4B3E-BB1C-7A09969E49DF}" type="slidenum">
              <a:rPr lang="en-US" dirty="0"/>
              <a:t>4</a:t>
            </a:fld>
            <a:endParaRPr lang="en-US"/>
          </a:p>
        </p:txBody>
      </p:sp>
      <p:sp>
        <p:nvSpPr>
          <p:cNvPr id="6" name="TextBox 5">
            <a:extLst>
              <a:ext uri="{FF2B5EF4-FFF2-40B4-BE49-F238E27FC236}">
                <a16:creationId xmlns:a16="http://schemas.microsoft.com/office/drawing/2014/main" id="{D5288458-D2C9-5E15-0619-2056DE210E31}"/>
              </a:ext>
            </a:extLst>
          </p:cNvPr>
          <p:cNvSpPr txBox="1"/>
          <p:nvPr/>
        </p:nvSpPr>
        <p:spPr>
          <a:xfrm>
            <a:off x="600241" y="3911248"/>
            <a:ext cx="48406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prstClr val="white"/>
                </a:solidFill>
                <a:latin typeface="Posterama"/>
                <a:ea typeface="微软雅黑"/>
                <a:cs typeface="Posterama"/>
              </a:rPr>
              <a:t>Eriks best known work is his </a:t>
            </a:r>
            <a:r>
              <a:rPr lang="en-US" err="1">
                <a:solidFill>
                  <a:prstClr val="white"/>
                </a:solidFill>
                <a:latin typeface="Posterama"/>
                <a:ea typeface="微软雅黑"/>
                <a:cs typeface="Posterama"/>
              </a:rPr>
              <a:t>theory t</a:t>
            </a:r>
            <a:r>
              <a:rPr lang="en-US">
                <a:solidFill>
                  <a:prstClr val="white"/>
                </a:solidFill>
                <a:latin typeface="Posterama"/>
                <a:ea typeface="微软雅黑"/>
                <a:cs typeface="Posterama"/>
              </a:rPr>
              <a:t>hat each stage of life is associated with a specific psychological struggle, a struggle that contributes to a major aspect of personality </a:t>
            </a:r>
            <a:endParaRPr lang="en-US">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2116997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B8EC-C2F8-AA52-D7BF-F119C390ACFB}"/>
              </a:ext>
            </a:extLst>
          </p:cNvPr>
          <p:cNvSpPr>
            <a:spLocks noGrp="1"/>
          </p:cNvSpPr>
          <p:nvPr>
            <p:ph type="title"/>
          </p:nvPr>
        </p:nvSpPr>
        <p:spPr>
          <a:xfrm>
            <a:off x="1065508" y="204061"/>
            <a:ext cx="8710047" cy="1283466"/>
          </a:xfrm>
        </p:spPr>
        <p:txBody>
          <a:bodyPr anchor="t">
            <a:normAutofit fontScale="90000"/>
          </a:bodyPr>
          <a:lstStyle/>
          <a:p>
            <a:r>
              <a:rPr lang="en-US"/>
              <a:t>How is this relevant to Jenny's situation?</a:t>
            </a:r>
          </a:p>
        </p:txBody>
      </p:sp>
      <p:sp>
        <p:nvSpPr>
          <p:cNvPr id="9" name="Picture Placeholder 2">
            <a:extLst>
              <a:ext uri="{FF2B5EF4-FFF2-40B4-BE49-F238E27FC236}">
                <a16:creationId xmlns:a16="http://schemas.microsoft.com/office/drawing/2014/main" id="{7CAA096F-A2D1-D02F-417F-C6E7F7EB07CB}"/>
              </a:ext>
            </a:extLst>
          </p:cNvPr>
          <p:cNvSpPr>
            <a:spLocks noGrp="1"/>
          </p:cNvSpPr>
          <p:nvPr>
            <p:ph type="pic" sz="quarter" idx="47"/>
          </p:nvPr>
        </p:nvSpPr>
        <p:spPr>
          <a:xfrm>
            <a:off x="9520852" y="7115928"/>
            <a:ext cx="4248873" cy="4731130"/>
          </a:xfrm>
        </p:spPr>
      </p:sp>
      <p:sp>
        <p:nvSpPr>
          <p:cNvPr id="4" name="Slide Number Placeholder 3" hidden="1">
            <a:extLst>
              <a:ext uri="{FF2B5EF4-FFF2-40B4-BE49-F238E27FC236}">
                <a16:creationId xmlns:a16="http://schemas.microsoft.com/office/drawing/2014/main" id="{2135B997-471F-A14D-ABE9-EE123D89899B}"/>
              </a:ext>
            </a:extLst>
          </p:cNvPr>
          <p:cNvSpPr>
            <a:spLocks noGrp="1"/>
          </p:cNvSpPr>
          <p:nvPr>
            <p:ph type="sldNum" sz="quarter" idx="4294967295"/>
          </p:nvPr>
        </p:nvSpPr>
        <p:spPr>
          <a:xfrm>
            <a:off x="11194169" y="6217920"/>
            <a:ext cx="458592" cy="365125"/>
          </a:xfrm>
        </p:spPr>
        <p:txBody>
          <a:bodyPr/>
          <a:lstStyle/>
          <a:p>
            <a:pPr>
              <a:spcAft>
                <a:spcPts val="600"/>
              </a:spcAft>
            </a:pPr>
            <a:fld id="{69E57DC2-970A-4B3E-BB1C-7A09969E49DF}" type="slidenum">
              <a:rPr lang="en-US" dirty="0"/>
              <a:pPr>
                <a:spcAft>
                  <a:spcPts val="600"/>
                </a:spcAft>
              </a:pPr>
              <a:t>5</a:t>
            </a:fld>
            <a:endParaRPr lang="en-US"/>
          </a:p>
        </p:txBody>
      </p:sp>
      <p:sp>
        <p:nvSpPr>
          <p:cNvPr id="8" name="Text Placeholder 7">
            <a:extLst>
              <a:ext uri="{FF2B5EF4-FFF2-40B4-BE49-F238E27FC236}">
                <a16:creationId xmlns:a16="http://schemas.microsoft.com/office/drawing/2014/main" id="{B8C635C3-9114-FD99-EDC4-CDEE96EA45B8}"/>
              </a:ext>
            </a:extLst>
          </p:cNvPr>
          <p:cNvSpPr>
            <a:spLocks noGrp="1"/>
          </p:cNvSpPr>
          <p:nvPr>
            <p:ph type="body" sz="quarter" idx="28"/>
          </p:nvPr>
        </p:nvSpPr>
        <p:spPr>
          <a:xfrm>
            <a:off x="1069077" y="1716979"/>
            <a:ext cx="5029200" cy="4487661"/>
          </a:xfrm>
        </p:spPr>
        <p:txBody>
          <a:bodyPr vert="horz" lIns="91440" tIns="45720" rIns="91440" bIns="45720" rtlCol="0" anchor="t">
            <a:normAutofit/>
          </a:bodyPr>
          <a:lstStyle/>
          <a:p>
            <a:r>
              <a:rPr lang="en-US" sz="2400"/>
              <a:t>She didn't have the same experiences as her age mates</a:t>
            </a:r>
          </a:p>
          <a:p>
            <a:r>
              <a:rPr lang="en-US" sz="2400"/>
              <a:t>She had to learn how to take responsibility at an early age</a:t>
            </a:r>
          </a:p>
          <a:p>
            <a:r>
              <a:rPr lang="en-US" sz="2400"/>
              <a:t>She may have a different understanding compared to others</a:t>
            </a:r>
          </a:p>
          <a:p>
            <a:endParaRPr lang="en-US" sz="2400"/>
          </a:p>
          <a:p>
            <a:endParaRPr lang="en-US" sz="2400"/>
          </a:p>
          <a:p>
            <a:endParaRPr lang="en-US" sz="2400"/>
          </a:p>
          <a:p>
            <a:endParaRPr lang="en-US" sz="2400"/>
          </a:p>
        </p:txBody>
      </p:sp>
    </p:spTree>
    <p:extLst>
      <p:ext uri="{BB962C8B-B14F-4D97-AF65-F5344CB8AC3E}">
        <p14:creationId xmlns:p14="http://schemas.microsoft.com/office/powerpoint/2010/main" val="4106839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61EC-5F42-6AB8-DF35-480F070288EB}"/>
              </a:ext>
            </a:extLst>
          </p:cNvPr>
          <p:cNvSpPr>
            <a:spLocks noGrp="1"/>
          </p:cNvSpPr>
          <p:nvPr>
            <p:ph type="title"/>
          </p:nvPr>
        </p:nvSpPr>
        <p:spPr>
          <a:xfrm>
            <a:off x="269240" y="233680"/>
            <a:ext cx="4248873" cy="1239520"/>
          </a:xfrm>
        </p:spPr>
        <p:txBody>
          <a:bodyPr lIns="0" anchor="t" anchorCtr="0"/>
          <a:lstStyle/>
          <a:p>
            <a:r>
              <a:rPr lang="en-US"/>
              <a:t>Jenny</a:t>
            </a:r>
          </a:p>
        </p:txBody>
      </p:sp>
      <p:pic>
        <p:nvPicPr>
          <p:cNvPr id="12" name="Picture Placeholder 11" descr="A person sitting at their deck and a person walking to their desk">
            <a:extLst>
              <a:ext uri="{FF2B5EF4-FFF2-40B4-BE49-F238E27FC236}">
                <a16:creationId xmlns:a16="http://schemas.microsoft.com/office/drawing/2014/main" id="{7372550F-E2C0-2C0B-0ABA-5672CEBF71D0}"/>
              </a:ext>
            </a:extLst>
          </p:cNvPr>
          <p:cNvPicPr>
            <a:picLocks noGrp="1" noChangeAspect="1"/>
          </p:cNvPicPr>
          <p:nvPr>
            <p:ph type="pic" sz="quarter" idx="47"/>
          </p:nvPr>
        </p:nvPicPr>
        <p:blipFill>
          <a:blip r:embed="rId2"/>
          <a:srcRect l="10" r="10"/>
          <a:stretch/>
        </p:blipFill>
        <p:spPr>
          <a:xfrm>
            <a:off x="7493157" y="529148"/>
            <a:ext cx="4248873" cy="4731130"/>
          </a:xfrm>
        </p:spPr>
      </p:pic>
      <p:sp>
        <p:nvSpPr>
          <p:cNvPr id="6" name="TextBox 5">
            <a:extLst>
              <a:ext uri="{FF2B5EF4-FFF2-40B4-BE49-F238E27FC236}">
                <a16:creationId xmlns:a16="http://schemas.microsoft.com/office/drawing/2014/main" id="{EE36E754-88D8-8C2C-5067-9EA5A36CEA4C}"/>
              </a:ext>
            </a:extLst>
          </p:cNvPr>
          <p:cNvSpPr txBox="1"/>
          <p:nvPr/>
        </p:nvSpPr>
        <p:spPr>
          <a:xfrm>
            <a:off x="1148080" y="2021840"/>
            <a:ext cx="5648960" cy="3416320"/>
          </a:xfrm>
          <a:prstGeom prst="rect">
            <a:avLst/>
          </a:prstGeom>
        </p:spPr>
        <p:txBody>
          <a:bodyPr wrap="square" rtlCol="0">
            <a:spAutoFit/>
          </a:bodyPr>
          <a:lstStyle/>
          <a:p>
            <a:pPr marL="0" indent="0">
              <a:lnSpc>
                <a:spcPct val="100000"/>
              </a:lnSpc>
              <a:spcBef>
                <a:spcPts val="0"/>
              </a:spcBef>
              <a:buFontTx/>
              <a:buNone/>
            </a:pPr>
            <a:r>
              <a:rPr lang="en-GB" sz="1800">
                <a:solidFill>
                  <a:prstClr val="white"/>
                </a:solidFill>
                <a:latin typeface="Posterama" panose="020B0504020200020000" pitchFamily="34" charset="0"/>
                <a:ea typeface="微软雅黑"/>
                <a:cs typeface="Posterama" panose="020B0504020200020000" pitchFamily="34" charset="0"/>
              </a:rPr>
              <a:t>Jenny is a 16-year-old girl who has been caring for her mother for 5 years since her fathers passing</a:t>
            </a:r>
          </a:p>
          <a:p>
            <a:pPr marL="0" indent="0">
              <a:lnSpc>
                <a:spcPct val="100000"/>
              </a:lnSpc>
              <a:spcBef>
                <a:spcPts val="0"/>
              </a:spcBef>
              <a:buFontTx/>
              <a:buNone/>
            </a:pPr>
            <a:r>
              <a:rPr lang="en-GB" sz="1800">
                <a:solidFill>
                  <a:prstClr val="white"/>
                </a:solidFill>
                <a:latin typeface="Posterama" panose="020B0504020200020000" pitchFamily="34" charset="0"/>
                <a:ea typeface="微软雅黑"/>
                <a:cs typeface="Posterama" panose="020B0504020200020000" pitchFamily="34" charset="0"/>
              </a:rPr>
              <a:t>She has a lot of responsibilities such as cooking cleaning and shopping due to her mother's mobility problems. Her mother also needs help with administrative tasks due to memory problems like forgetfulness and low moods.</a:t>
            </a:r>
          </a:p>
          <a:p>
            <a:pPr marL="0" indent="0">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a:p>
            <a:pPr marL="0" indent="0">
              <a:lnSpc>
                <a:spcPct val="100000"/>
              </a:lnSpc>
              <a:spcBef>
                <a:spcPts val="0"/>
              </a:spcBef>
              <a:buFontTx/>
              <a:buNone/>
            </a:pPr>
            <a:r>
              <a:rPr lang="en-GB">
                <a:solidFill>
                  <a:prstClr val="white"/>
                </a:solidFill>
                <a:latin typeface="Posterama" panose="020B0504020200020000" pitchFamily="34" charset="0"/>
                <a:ea typeface="微软雅黑"/>
                <a:cs typeface="Posterama" panose="020B0504020200020000" pitchFamily="34" charset="0"/>
              </a:rPr>
              <a:t>F</a:t>
            </a:r>
            <a:r>
              <a:rPr lang="en-GB" sz="1800">
                <a:solidFill>
                  <a:prstClr val="white"/>
                </a:solidFill>
                <a:latin typeface="Posterama" panose="020B0504020200020000" pitchFamily="34" charset="0"/>
                <a:ea typeface="微软雅黑"/>
                <a:cs typeface="Posterama" panose="020B0504020200020000" pitchFamily="34" charset="0"/>
              </a:rPr>
              <a:t>rom her grade schooler age </a:t>
            </a:r>
            <a:r>
              <a:rPr lang="en-GB">
                <a:solidFill>
                  <a:prstClr val="white"/>
                </a:solidFill>
                <a:latin typeface="Posterama" panose="020B0504020200020000" pitchFamily="34" charset="0"/>
                <a:ea typeface="微软雅黑"/>
                <a:cs typeface="Posterama" panose="020B0504020200020000" pitchFamily="34" charset="0"/>
              </a:rPr>
              <a:t>to her teenager age, she didn’t get to explore who she is or what she wanted to believe in.</a:t>
            </a:r>
            <a:endParaRPr lang="en-GB" sz="1800">
              <a:solidFill>
                <a:prstClr val="white"/>
              </a:solidFill>
              <a:latin typeface="Posterama" panose="020B0504020200020000" pitchFamily="34" charset="0"/>
              <a:ea typeface="微软雅黑"/>
              <a:cs typeface="Posterama" panose="020B0504020200020000" pitchFamily="34" charset="0"/>
            </a:endParaRPr>
          </a:p>
          <a:p>
            <a:pPr marL="0" indent="0">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2735087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3924D-12C8-9C3E-2B94-4B0287F4B6EB}"/>
              </a:ext>
            </a:extLst>
          </p:cNvPr>
          <p:cNvSpPr>
            <a:spLocks noGrp="1"/>
          </p:cNvSpPr>
          <p:nvPr>
            <p:ph type="title"/>
          </p:nvPr>
        </p:nvSpPr>
        <p:spPr>
          <a:xfrm rot="-12000000" flipV="1">
            <a:off x="1813193" y="8404034"/>
            <a:ext cx="4955755" cy="1792076"/>
          </a:xfrm>
        </p:spPr>
        <p:txBody>
          <a:bodyPr>
            <a:normAutofit/>
          </a:bodyPr>
          <a:lstStyle/>
          <a:p>
            <a:endParaRPr lang="en-US"/>
          </a:p>
        </p:txBody>
      </p:sp>
      <p:sp>
        <p:nvSpPr>
          <p:cNvPr id="3" name="Picture Placeholder 2">
            <a:extLst>
              <a:ext uri="{FF2B5EF4-FFF2-40B4-BE49-F238E27FC236}">
                <a16:creationId xmlns:a16="http://schemas.microsoft.com/office/drawing/2014/main" id="{0D85A7C0-80B3-E1FC-FD0D-95187ECB170B}"/>
              </a:ext>
            </a:extLst>
          </p:cNvPr>
          <p:cNvSpPr>
            <a:spLocks noGrp="1"/>
          </p:cNvSpPr>
          <p:nvPr>
            <p:ph type="pic" sz="quarter" idx="47"/>
          </p:nvPr>
        </p:nvSpPr>
        <p:spPr>
          <a:xfrm>
            <a:off x="6804603" y="7846184"/>
            <a:ext cx="4248873" cy="4731130"/>
          </a:xfrm>
        </p:spPr>
      </p:sp>
      <p:sp>
        <p:nvSpPr>
          <p:cNvPr id="4" name="Text Placeholder 3">
            <a:extLst>
              <a:ext uri="{FF2B5EF4-FFF2-40B4-BE49-F238E27FC236}">
                <a16:creationId xmlns:a16="http://schemas.microsoft.com/office/drawing/2014/main" id="{0B39B318-91E2-BD5A-9303-6ED2369BA238}"/>
              </a:ext>
            </a:extLst>
          </p:cNvPr>
          <p:cNvSpPr>
            <a:spLocks noGrp="1"/>
          </p:cNvSpPr>
          <p:nvPr>
            <p:ph type="body" sz="quarter" idx="28"/>
          </p:nvPr>
        </p:nvSpPr>
        <p:spPr>
          <a:xfrm>
            <a:off x="1775992" y="7225413"/>
            <a:ext cx="5029200" cy="760288"/>
          </a:xfrm>
        </p:spPr>
        <p:txBody>
          <a:bodyPr/>
          <a:lstStyle/>
          <a:p>
            <a:endParaRPr lang="en-US"/>
          </a:p>
        </p:txBody>
      </p:sp>
      <p:sp>
        <p:nvSpPr>
          <p:cNvPr id="5" name="TextBox 4">
            <a:extLst>
              <a:ext uri="{FF2B5EF4-FFF2-40B4-BE49-F238E27FC236}">
                <a16:creationId xmlns:a16="http://schemas.microsoft.com/office/drawing/2014/main" id="{33AAFEA4-807A-6D26-2C4D-A5D9B8C1548E}"/>
              </a:ext>
            </a:extLst>
          </p:cNvPr>
          <p:cNvSpPr txBox="1"/>
          <p:nvPr/>
        </p:nvSpPr>
        <p:spPr>
          <a:xfrm>
            <a:off x="1183867" y="454274"/>
            <a:ext cx="375809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a:lnSpc>
                <a:spcPct val="100000"/>
              </a:lnSpc>
              <a:spcBef>
                <a:spcPts val="0"/>
              </a:spcBef>
              <a:buFontTx/>
              <a:buNone/>
            </a:pPr>
            <a:r>
              <a:rPr lang="en-US" sz="2800" b="1">
                <a:solidFill>
                  <a:prstClr val="white"/>
                </a:solidFill>
                <a:latin typeface="Posterama"/>
                <a:ea typeface="微软雅黑"/>
                <a:cs typeface="Posterama"/>
              </a:rPr>
              <a:t>Impact</a:t>
            </a:r>
            <a:endParaRPr lang="en-US" sz="2800" b="1">
              <a:solidFill>
                <a:prstClr val="white"/>
              </a:solidFill>
              <a:latin typeface="Posterama" panose="020B0504020200020000" pitchFamily="34" charset="0"/>
              <a:ea typeface="微软雅黑"/>
              <a:cs typeface="Posterama" panose="020B0504020200020000" pitchFamily="34" charset="0"/>
            </a:endParaRPr>
          </a:p>
        </p:txBody>
      </p:sp>
      <p:sp>
        <p:nvSpPr>
          <p:cNvPr id="6" name="TextBox 5">
            <a:extLst>
              <a:ext uri="{FF2B5EF4-FFF2-40B4-BE49-F238E27FC236}">
                <a16:creationId xmlns:a16="http://schemas.microsoft.com/office/drawing/2014/main" id="{D8524A53-EC5A-25B5-B1E3-597673351A5C}"/>
              </a:ext>
            </a:extLst>
          </p:cNvPr>
          <p:cNvSpPr txBox="1"/>
          <p:nvPr/>
        </p:nvSpPr>
        <p:spPr>
          <a:xfrm>
            <a:off x="1376589" y="1472951"/>
            <a:ext cx="32625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a:lnSpc>
                <a:spcPct val="100000"/>
              </a:lnSpc>
              <a:spcBef>
                <a:spcPts val="0"/>
              </a:spcBef>
              <a:buFontTx/>
              <a:buNone/>
            </a:pPr>
            <a:r>
              <a:rPr lang="en-US">
                <a:solidFill>
                  <a:prstClr val="white"/>
                </a:solidFill>
                <a:latin typeface="Posterama"/>
                <a:ea typeface="微软雅黑"/>
                <a:cs typeface="Posterama"/>
              </a:rPr>
              <a:t>Pros</a:t>
            </a:r>
            <a:endParaRPr lang="en-US" sz="1800">
              <a:solidFill>
                <a:prstClr val="white"/>
              </a:solidFill>
              <a:latin typeface="Posterama" panose="020B0504020200020000" pitchFamily="34" charset="0"/>
              <a:ea typeface="微软雅黑"/>
              <a:cs typeface="Posterama" panose="020B0504020200020000" pitchFamily="34" charset="0"/>
            </a:endParaRPr>
          </a:p>
        </p:txBody>
      </p:sp>
      <p:sp>
        <p:nvSpPr>
          <p:cNvPr id="8" name="TextBox 7">
            <a:extLst>
              <a:ext uri="{FF2B5EF4-FFF2-40B4-BE49-F238E27FC236}">
                <a16:creationId xmlns:a16="http://schemas.microsoft.com/office/drawing/2014/main" id="{7AB3AC90-D927-BDDF-10AB-DDDB9D37C2AF}"/>
              </a:ext>
            </a:extLst>
          </p:cNvPr>
          <p:cNvSpPr txBox="1"/>
          <p:nvPr/>
        </p:nvSpPr>
        <p:spPr>
          <a:xfrm>
            <a:off x="6804980" y="1477473"/>
            <a:ext cx="3234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a:lnSpc>
                <a:spcPct val="100000"/>
              </a:lnSpc>
              <a:spcBef>
                <a:spcPts val="0"/>
              </a:spcBef>
              <a:buFontTx/>
              <a:buNone/>
            </a:pPr>
            <a:r>
              <a:rPr lang="en-US">
                <a:solidFill>
                  <a:prstClr val="white"/>
                </a:solidFill>
                <a:latin typeface="Posterama" panose="020B0504020200020000" pitchFamily="34" charset="0"/>
                <a:ea typeface="微软雅黑"/>
                <a:cs typeface="Posterama" panose="020B0504020200020000" pitchFamily="34" charset="0"/>
              </a:rPr>
              <a:t>Cons</a:t>
            </a:r>
            <a:endParaRPr lang="en-US" sz="1800">
              <a:solidFill>
                <a:prstClr val="white"/>
              </a:solidFill>
              <a:latin typeface="Posterama" panose="020B0504020200020000" pitchFamily="34" charset="0"/>
              <a:ea typeface="微软雅黑"/>
              <a:cs typeface="Posterama" panose="020B0504020200020000" pitchFamily="34" charset="0"/>
            </a:endParaRPr>
          </a:p>
        </p:txBody>
      </p:sp>
      <p:sp>
        <p:nvSpPr>
          <p:cNvPr id="9" name="TextBox 8">
            <a:extLst>
              <a:ext uri="{FF2B5EF4-FFF2-40B4-BE49-F238E27FC236}">
                <a16:creationId xmlns:a16="http://schemas.microsoft.com/office/drawing/2014/main" id="{0716409C-14C2-F66F-D703-3341DFA0CA0B}"/>
              </a:ext>
            </a:extLst>
          </p:cNvPr>
          <p:cNvSpPr txBox="1"/>
          <p:nvPr/>
        </p:nvSpPr>
        <p:spPr>
          <a:xfrm>
            <a:off x="1183648" y="2413627"/>
            <a:ext cx="434083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prstClr val="white"/>
                </a:solidFill>
                <a:latin typeface="Posterama"/>
                <a:ea typeface="微软雅黑"/>
                <a:cs typeface="Posterama"/>
              </a:rPr>
              <a:t>She is more mature</a:t>
            </a:r>
          </a:p>
          <a:p>
            <a:endParaRPr lang="en-US">
              <a:solidFill>
                <a:prstClr val="white"/>
              </a:solidFill>
              <a:latin typeface="Posterama" panose="020B0504020200020000" pitchFamily="34" charset="0"/>
              <a:ea typeface="微软雅黑"/>
              <a:cs typeface="Posterama" panose="020B0504020200020000" pitchFamily="34" charset="0"/>
            </a:endParaRPr>
          </a:p>
          <a:p>
            <a:r>
              <a:rPr lang="en-US">
                <a:solidFill>
                  <a:prstClr val="white"/>
                </a:solidFill>
                <a:latin typeface="Posterama"/>
                <a:ea typeface="微软雅黑"/>
                <a:cs typeface="Posterama"/>
              </a:rPr>
              <a:t>She spends more time with her mother</a:t>
            </a:r>
            <a:endParaRPr lang="en-US">
              <a:solidFill>
                <a:prstClr val="white"/>
              </a:solidFill>
              <a:latin typeface="Posterama" panose="020B0504020200020000" pitchFamily="34" charset="0"/>
              <a:ea typeface="微软雅黑"/>
              <a:cs typeface="Posterama" panose="020B0504020200020000" pitchFamily="34" charset="0"/>
            </a:endParaRPr>
          </a:p>
          <a:p>
            <a:endParaRPr lang="en-US">
              <a:solidFill>
                <a:prstClr val="white"/>
              </a:solidFill>
              <a:latin typeface="Posterama" panose="020B0504020200020000" pitchFamily="34" charset="0"/>
              <a:ea typeface="微软雅黑"/>
              <a:cs typeface="Posterama" panose="020B0504020200020000" pitchFamily="34" charset="0"/>
            </a:endParaRPr>
          </a:p>
          <a:p>
            <a:r>
              <a:rPr lang="en-US">
                <a:solidFill>
                  <a:prstClr val="white"/>
                </a:solidFill>
                <a:latin typeface="Posterama"/>
                <a:ea typeface="微软雅黑"/>
                <a:cs typeface="Posterama"/>
              </a:rPr>
              <a:t>She doesn't need to rely on others for basic tasks</a:t>
            </a:r>
          </a:p>
          <a:p>
            <a:endParaRPr lang="en-US">
              <a:solidFill>
                <a:prstClr val="white"/>
              </a:solidFill>
              <a:latin typeface="Posterama" panose="020B0504020200020000" pitchFamily="34" charset="0"/>
              <a:ea typeface="微软雅黑"/>
              <a:cs typeface="Posterama" panose="020B0504020200020000" pitchFamily="34" charset="0"/>
            </a:endParaRPr>
          </a:p>
        </p:txBody>
      </p:sp>
      <p:sp>
        <p:nvSpPr>
          <p:cNvPr id="10" name="TextBox 9">
            <a:extLst>
              <a:ext uri="{FF2B5EF4-FFF2-40B4-BE49-F238E27FC236}">
                <a16:creationId xmlns:a16="http://schemas.microsoft.com/office/drawing/2014/main" id="{23D0AB5D-A6D0-48D3-681B-104D019C7CF3}"/>
              </a:ext>
            </a:extLst>
          </p:cNvPr>
          <p:cNvSpPr txBox="1"/>
          <p:nvPr/>
        </p:nvSpPr>
        <p:spPr>
          <a:xfrm>
            <a:off x="6800353" y="2298904"/>
            <a:ext cx="418483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prstClr val="white"/>
                </a:solidFill>
                <a:latin typeface="Posterama"/>
                <a:ea typeface="微软雅黑"/>
                <a:cs typeface="Posterama"/>
              </a:rPr>
              <a:t>She doesn't get to experience what her peers are experiencing</a:t>
            </a:r>
          </a:p>
          <a:p>
            <a:endParaRPr lang="en-US">
              <a:solidFill>
                <a:prstClr val="white"/>
              </a:solidFill>
              <a:latin typeface="Posterama" panose="020B0504020200020000" pitchFamily="34" charset="0"/>
              <a:ea typeface="微软雅黑"/>
              <a:cs typeface="Posterama" panose="020B0504020200020000" pitchFamily="34" charset="0"/>
            </a:endParaRPr>
          </a:p>
          <a:p>
            <a:r>
              <a:rPr lang="en-US">
                <a:solidFill>
                  <a:prstClr val="white"/>
                </a:solidFill>
                <a:latin typeface="Posterama"/>
                <a:ea typeface="微软雅黑"/>
                <a:cs typeface="Posterama"/>
              </a:rPr>
              <a:t>She may feel overwhelmed or stressed </a:t>
            </a:r>
          </a:p>
          <a:p>
            <a:endParaRPr lang="en-US">
              <a:solidFill>
                <a:prstClr val="white"/>
              </a:solidFill>
              <a:latin typeface="Posterama" panose="020B0504020200020000" pitchFamily="34" charset="0"/>
              <a:ea typeface="微软雅黑"/>
              <a:cs typeface="Posterama" panose="020B0504020200020000" pitchFamily="34" charset="0"/>
            </a:endParaRPr>
          </a:p>
          <a:p>
            <a:r>
              <a:rPr lang="en-US">
                <a:solidFill>
                  <a:prstClr val="white"/>
                </a:solidFill>
                <a:latin typeface="Posterama"/>
                <a:ea typeface="微软雅黑"/>
                <a:cs typeface="Posterama"/>
              </a:rPr>
              <a:t>She may be behind in school</a:t>
            </a:r>
            <a:endParaRPr lang="en-US">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553253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9B287-7538-7DBE-F602-C84EDB308DB4}"/>
              </a:ext>
            </a:extLst>
          </p:cNvPr>
          <p:cNvSpPr>
            <a:spLocks noGrp="1"/>
          </p:cNvSpPr>
          <p:nvPr>
            <p:ph type="title"/>
          </p:nvPr>
        </p:nvSpPr>
        <p:spPr>
          <a:xfrm>
            <a:off x="1023651" y="363557"/>
            <a:ext cx="3404213" cy="668357"/>
          </a:xfrm>
        </p:spPr>
        <p:txBody>
          <a:bodyPr>
            <a:normAutofit fontScale="90000"/>
          </a:bodyPr>
          <a:lstStyle/>
          <a:p>
            <a:r>
              <a:rPr lang="en-US">
                <a:cs typeface="Posterama"/>
              </a:rPr>
              <a:t>Solutions</a:t>
            </a:r>
            <a:endParaRPr lang="en-US"/>
          </a:p>
        </p:txBody>
      </p:sp>
      <p:sp>
        <p:nvSpPr>
          <p:cNvPr id="3" name="Picture Placeholder 2">
            <a:extLst>
              <a:ext uri="{FF2B5EF4-FFF2-40B4-BE49-F238E27FC236}">
                <a16:creationId xmlns:a16="http://schemas.microsoft.com/office/drawing/2014/main" id="{46959889-A6EB-FEBC-6071-A2FADF9ACB83}"/>
              </a:ext>
            </a:extLst>
          </p:cNvPr>
          <p:cNvSpPr>
            <a:spLocks noGrp="1"/>
          </p:cNvSpPr>
          <p:nvPr>
            <p:ph type="pic" sz="quarter" idx="47"/>
          </p:nvPr>
        </p:nvSpPr>
        <p:spPr>
          <a:xfrm>
            <a:off x="7786940" y="-141045"/>
            <a:ext cx="4248873" cy="4731130"/>
          </a:xfrm>
        </p:spPr>
      </p:sp>
      <p:sp>
        <p:nvSpPr>
          <p:cNvPr id="4" name="Text Placeholder 3">
            <a:extLst>
              <a:ext uri="{FF2B5EF4-FFF2-40B4-BE49-F238E27FC236}">
                <a16:creationId xmlns:a16="http://schemas.microsoft.com/office/drawing/2014/main" id="{32D7D736-6D87-E5C3-C31B-B4FB701EB5DE}"/>
              </a:ext>
            </a:extLst>
          </p:cNvPr>
          <p:cNvSpPr>
            <a:spLocks noGrp="1"/>
          </p:cNvSpPr>
          <p:nvPr>
            <p:ph type="body" sz="quarter" idx="28"/>
          </p:nvPr>
        </p:nvSpPr>
        <p:spPr>
          <a:xfrm>
            <a:off x="1298595" y="2221918"/>
            <a:ext cx="5029200" cy="760288"/>
          </a:xfrm>
        </p:spPr>
        <p:txBody>
          <a:bodyPr vert="horz" lIns="91440" tIns="45720" rIns="91440" bIns="45720" rtlCol="0" anchor="t">
            <a:normAutofit fontScale="92500" lnSpcReduction="20000"/>
          </a:bodyPr>
          <a:lstStyle/>
          <a:p>
            <a:r>
              <a:rPr lang="en-US"/>
              <a:t>Support for Jenny as a young carer</a:t>
            </a:r>
          </a:p>
          <a:p>
            <a:r>
              <a:rPr lang="en-US"/>
              <a:t>Support for her mother</a:t>
            </a:r>
          </a:p>
        </p:txBody>
      </p:sp>
      <p:sp>
        <p:nvSpPr>
          <p:cNvPr id="5" name="TextBox 4">
            <a:extLst>
              <a:ext uri="{FF2B5EF4-FFF2-40B4-BE49-F238E27FC236}">
                <a16:creationId xmlns:a16="http://schemas.microsoft.com/office/drawing/2014/main" id="{81BD5B62-1EC3-FEF9-2DA9-F2773C55DE56}"/>
              </a:ext>
            </a:extLst>
          </p:cNvPr>
          <p:cNvSpPr txBox="1"/>
          <p:nvPr/>
        </p:nvSpPr>
        <p:spPr>
          <a:xfrm>
            <a:off x="1299507" y="3106965"/>
            <a:ext cx="48042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prstClr val="white"/>
                </a:solidFill>
                <a:latin typeface="Posterama"/>
                <a:ea typeface="微软雅黑"/>
                <a:cs typeface="Posterama"/>
              </a:rPr>
              <a:t>School support </a:t>
            </a:r>
          </a:p>
          <a:p>
            <a:endParaRPr lang="en-US">
              <a:solidFill>
                <a:prstClr val="white"/>
              </a:solidFill>
              <a:latin typeface="Posterama" panose="020B0504020200020000" pitchFamily="34" charset="0"/>
              <a:ea typeface="微软雅黑"/>
              <a:cs typeface="Posterama" panose="020B0504020200020000" pitchFamily="34" charset="0"/>
            </a:endParaRPr>
          </a:p>
          <a:p>
            <a:r>
              <a:rPr lang="en-US">
                <a:solidFill>
                  <a:prstClr val="white"/>
                </a:solidFill>
                <a:latin typeface="Posterama"/>
                <a:ea typeface="微软雅黑"/>
                <a:cs typeface="Posterama"/>
              </a:rPr>
              <a:t>Emotional and mental health support</a:t>
            </a:r>
            <a:endParaRPr lang="en-US">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2099359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35040" y="731520"/>
            <a:ext cx="5394960" cy="2103120"/>
          </a:xfrm>
        </p:spPr>
        <p:txBody>
          <a:bodyPr/>
          <a:lstStyle/>
          <a:p>
            <a:r>
              <a:rPr lang="en-US">
                <a:cs typeface="Posterama"/>
              </a:rPr>
              <a:t>References</a:t>
            </a:r>
          </a:p>
        </p:txBody>
      </p:sp>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a:xfrm>
            <a:off x="6035040" y="3108960"/>
            <a:ext cx="5394960" cy="1879791"/>
          </a:xfrm>
        </p:spPr>
        <p:txBody>
          <a:bodyPr/>
          <a:lstStyle/>
          <a:p>
            <a:endParaRPr lang="en-US"/>
          </a:p>
          <a:p>
            <a:pPr lvl="0"/>
            <a:endParaRPr lang="en-US"/>
          </a:p>
        </p:txBody>
      </p:sp>
      <p:sp>
        <p:nvSpPr>
          <p:cNvPr id="2" name="TextBox 1">
            <a:extLst>
              <a:ext uri="{FF2B5EF4-FFF2-40B4-BE49-F238E27FC236}">
                <a16:creationId xmlns:a16="http://schemas.microsoft.com/office/drawing/2014/main" id="{5E249850-68A0-9B49-CF27-FEEBBDA0988E}"/>
              </a:ext>
            </a:extLst>
          </p:cNvPr>
          <p:cNvSpPr txBox="1"/>
          <p:nvPr/>
        </p:nvSpPr>
        <p:spPr>
          <a:xfrm>
            <a:off x="6084527" y="3290050"/>
            <a:ext cx="43087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prstClr val="white"/>
                </a:solidFill>
                <a:latin typeface="Posterama"/>
                <a:ea typeface="微软雅黑"/>
                <a:cs typeface="Posterama"/>
              </a:rPr>
              <a:t>Erikson institute(2026). Available at: https://www.erikson.edu (Accessed:16 March 2026</a:t>
            </a:r>
            <a:endParaRPr lang="en-US" sz="1800">
              <a:solidFill>
                <a:prstClr val="white"/>
              </a:solidFill>
              <a:latin typeface="Posterama"/>
              <a:ea typeface="微软雅黑"/>
              <a:cs typeface="Posterama"/>
            </a:endParaRPr>
          </a:p>
        </p:txBody>
      </p:sp>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2119AFA1D438847A39D4F1D7928A6F2" ma:contentTypeVersion="5" ma:contentTypeDescription="Create a new document." ma:contentTypeScope="" ma:versionID="a353be4409b3b9aa4393a07345bd487b">
  <xsd:schema xmlns:xsd="http://www.w3.org/2001/XMLSchema" xmlns:xs="http://www.w3.org/2001/XMLSchema" xmlns:p="http://schemas.microsoft.com/office/2006/metadata/properties" xmlns:ns3="425a11f8-6b9a-472a-b2aa-2ba244e82d41" targetNamespace="http://schemas.microsoft.com/office/2006/metadata/properties" ma:root="true" ma:fieldsID="2e13d419cddc2b3eb332bb5a581c2a24" ns3:_="">
    <xsd:import namespace="425a11f8-6b9a-472a-b2aa-2ba244e82d4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5a11f8-6b9a-472a-b2aa-2ba244e82d4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25a11f8-6b9a-472a-b2aa-2ba244e82d4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EA32B6-F26A-4075-8675-F7AE082BF962}">
  <ds:schemaRefs>
    <ds:schemaRef ds:uri="425a11f8-6b9a-472a-b2aa-2ba244e82d4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8DB3C62-858A-4A01-AFEF-21E0BB8CE262}">
  <ds:schemaRefs>
    <ds:schemaRef ds:uri="425a11f8-6b9a-472a-b2aa-2ba244e82d4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0009351-EDD4-484E-ACD6-D50CCB13763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{ECB7B55D-731E-4A0F-9FF3-EFBD51E8BD27}TF63aebcec-8e39-4664-940a-dd6c2f00c54d020a9832_win32-3cdd3ee32610</Template>
  <Application>Microsoft Office PowerPoint</Application>
  <PresentationFormat>Widescreen</PresentationFormat>
  <Slides>9</Slides>
  <Notes>2</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Lifespan Theory </vt:lpstr>
      <vt:lpstr>INTRODUCTION</vt:lpstr>
      <vt:lpstr>Erik Erikson </vt:lpstr>
      <vt:lpstr>The Theory </vt:lpstr>
      <vt:lpstr>How is this relevant to Jenny's situation?</vt:lpstr>
      <vt:lpstr>Jenny</vt:lpstr>
      <vt:lpstr>PowerPoint Presentation</vt:lpstr>
      <vt:lpstr>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Rumaysa Mohammed Masoud (2438040)</dc:creator>
  <cp:revision>1</cp:revision>
  <dcterms:created xsi:type="dcterms:W3CDTF">2026-03-13T11:53:11Z</dcterms:created>
  <dcterms:modified xsi:type="dcterms:W3CDTF">2026-03-16T03:56:17Z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0x01010012119AFA1D438847A39D4F1D7928A6F2</vt:lpwstr>
  </property>
  <property fmtid="{D5CDD505-2E9C-101B-9397-08002B2CF9AE}" pid="3" name="MediaServiceImageTags">
    <vt:lpwstr/>
  </property>
</Properties>
</file>