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60" r:id="rId8"/>
    <p:sldId id="263" r:id="rId9"/>
    <p:sldId id="264" r:id="rId10"/>
    <p:sldId id="265" r:id="rId11"/>
    <p:sldId id="261" r:id="rId12"/>
    <p:sldId id="266" r:id="rId13"/>
    <p:sldId id="271" r:id="rId14"/>
    <p:sldId id="267" r:id="rId15"/>
    <p:sldId id="270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E9F4FD-088A-448E-9FCC-70DCE4628931}" v="25" dt="2025-09-21T13:18:07.0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96" d="100"/>
          <a:sy n="96" d="100"/>
        </p:scale>
        <p:origin x="64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6DE9F4FD-088A-448E-9FCC-70DCE4628931}"/>
    <pc:docChg chg="undo custSel addSld delSld modSld sldOrd">
      <pc:chgData name="Mark Huntly" userId="2f894ec6-1403-4f17-b28b-5f1f7519461e" providerId="ADAL" clId="{6DE9F4FD-088A-448E-9FCC-70DCE4628931}" dt="2025-09-21T13:18:28.987" v="1152" actId="20577"/>
      <pc:docMkLst>
        <pc:docMk/>
      </pc:docMkLst>
      <pc:sldChg chg="del">
        <pc:chgData name="Mark Huntly" userId="2f894ec6-1403-4f17-b28b-5f1f7519461e" providerId="ADAL" clId="{6DE9F4FD-088A-448E-9FCC-70DCE4628931}" dt="2025-09-20T16:12:53.959" v="53" actId="47"/>
        <pc:sldMkLst>
          <pc:docMk/>
          <pc:sldMk cId="3093815982" sldId="257"/>
        </pc:sldMkLst>
      </pc:sldChg>
      <pc:sldChg chg="modSp mod">
        <pc:chgData name="Mark Huntly" userId="2f894ec6-1403-4f17-b28b-5f1f7519461e" providerId="ADAL" clId="{6DE9F4FD-088A-448E-9FCC-70DCE4628931}" dt="2025-09-21T11:43:49.113" v="509" actId="113"/>
        <pc:sldMkLst>
          <pc:docMk/>
          <pc:sldMk cId="645318299" sldId="261"/>
        </pc:sldMkLst>
        <pc:spChg chg="mod">
          <ac:chgData name="Mark Huntly" userId="2f894ec6-1403-4f17-b28b-5f1f7519461e" providerId="ADAL" clId="{6DE9F4FD-088A-448E-9FCC-70DCE4628931}" dt="2025-09-21T11:43:49.113" v="509" actId="113"/>
          <ac:spMkLst>
            <pc:docMk/>
            <pc:sldMk cId="645318299" sldId="261"/>
            <ac:spMk id="4" creationId="{2E57847D-E30B-0332-2C8C-EE2110178D0C}"/>
          </ac:spMkLst>
        </pc:spChg>
        <pc:spChg chg="mod">
          <ac:chgData name="Mark Huntly" userId="2f894ec6-1403-4f17-b28b-5f1f7519461e" providerId="ADAL" clId="{6DE9F4FD-088A-448E-9FCC-70DCE4628931}" dt="2025-09-21T11:39:11.026" v="371" actId="20577"/>
          <ac:spMkLst>
            <pc:docMk/>
            <pc:sldMk cId="645318299" sldId="261"/>
            <ac:spMk id="9" creationId="{731E2CE7-79EC-A462-E9EA-0AE7FB8ECF8D}"/>
          </ac:spMkLst>
        </pc:spChg>
      </pc:sldChg>
      <pc:sldChg chg="del">
        <pc:chgData name="Mark Huntly" userId="2f894ec6-1403-4f17-b28b-5f1f7519461e" providerId="ADAL" clId="{6DE9F4FD-088A-448E-9FCC-70DCE4628931}" dt="2025-09-20T16:12:56.145" v="54" actId="47"/>
        <pc:sldMkLst>
          <pc:docMk/>
          <pc:sldMk cId="2289428686" sldId="262"/>
        </pc:sldMkLst>
      </pc:sldChg>
      <pc:sldChg chg="addSp modSp mod">
        <pc:chgData name="Mark Huntly" userId="2f894ec6-1403-4f17-b28b-5f1f7519461e" providerId="ADAL" clId="{6DE9F4FD-088A-448E-9FCC-70DCE4628931}" dt="2025-09-20T16:11:37.955" v="52" actId="403"/>
        <pc:sldMkLst>
          <pc:docMk/>
          <pc:sldMk cId="443307394" sldId="263"/>
        </pc:sldMkLst>
        <pc:spChg chg="add mod">
          <ac:chgData name="Mark Huntly" userId="2f894ec6-1403-4f17-b28b-5f1f7519461e" providerId="ADAL" clId="{6DE9F4FD-088A-448E-9FCC-70DCE4628931}" dt="2025-09-20T16:07:20.102" v="0"/>
          <ac:spMkLst>
            <pc:docMk/>
            <pc:sldMk cId="443307394" sldId="263"/>
            <ac:spMk id="2" creationId="{616D99D3-7751-71DD-C9B6-4ADAE2685B5F}"/>
          </ac:spMkLst>
        </pc:spChg>
        <pc:spChg chg="add mod">
          <ac:chgData name="Mark Huntly" userId="2f894ec6-1403-4f17-b28b-5f1f7519461e" providerId="ADAL" clId="{6DE9F4FD-088A-448E-9FCC-70DCE4628931}" dt="2025-09-20T16:11:37.955" v="52" actId="403"/>
          <ac:spMkLst>
            <pc:docMk/>
            <pc:sldMk cId="443307394" sldId="263"/>
            <ac:spMk id="4" creationId="{0E805C40-9A7C-4F55-7EB5-5F590BD96229}"/>
          </ac:spMkLst>
        </pc:spChg>
      </pc:sldChg>
      <pc:sldChg chg="modSp add mod">
        <pc:chgData name="Mark Huntly" userId="2f894ec6-1403-4f17-b28b-5f1f7519461e" providerId="ADAL" clId="{6DE9F4FD-088A-448E-9FCC-70DCE4628931}" dt="2025-09-20T16:11:30.683" v="51" actId="113"/>
        <pc:sldMkLst>
          <pc:docMk/>
          <pc:sldMk cId="3563802558" sldId="264"/>
        </pc:sldMkLst>
        <pc:spChg chg="mod">
          <ac:chgData name="Mark Huntly" userId="2f894ec6-1403-4f17-b28b-5f1f7519461e" providerId="ADAL" clId="{6DE9F4FD-088A-448E-9FCC-70DCE4628931}" dt="2025-09-20T16:11:30.683" v="51" actId="113"/>
          <ac:spMkLst>
            <pc:docMk/>
            <pc:sldMk cId="3563802558" sldId="264"/>
            <ac:spMk id="4" creationId="{A49465C9-216B-8E67-9B0C-8D16786CB80F}"/>
          </ac:spMkLst>
        </pc:spChg>
      </pc:sldChg>
      <pc:sldChg chg="modSp add mod ord">
        <pc:chgData name="Mark Huntly" userId="2f894ec6-1403-4f17-b28b-5f1f7519461e" providerId="ADAL" clId="{6DE9F4FD-088A-448E-9FCC-70DCE4628931}" dt="2025-09-21T13:16:53.163" v="1141" actId="255"/>
        <pc:sldMkLst>
          <pc:docMk/>
          <pc:sldMk cId="3616054235" sldId="265"/>
        </pc:sldMkLst>
        <pc:spChg chg="mod">
          <ac:chgData name="Mark Huntly" userId="2f894ec6-1403-4f17-b28b-5f1f7519461e" providerId="ADAL" clId="{6DE9F4FD-088A-448E-9FCC-70DCE4628931}" dt="2025-09-21T11:43:44.707" v="508" actId="113"/>
          <ac:spMkLst>
            <pc:docMk/>
            <pc:sldMk cId="3616054235" sldId="265"/>
            <ac:spMk id="4" creationId="{1105E928-13DF-6F24-C438-F2DE12EBD277}"/>
          </ac:spMkLst>
        </pc:spChg>
        <pc:spChg chg="mod">
          <ac:chgData name="Mark Huntly" userId="2f894ec6-1403-4f17-b28b-5f1f7519461e" providerId="ADAL" clId="{6DE9F4FD-088A-448E-9FCC-70DCE4628931}" dt="2025-09-21T13:16:53.163" v="1141" actId="255"/>
          <ac:spMkLst>
            <pc:docMk/>
            <pc:sldMk cId="3616054235" sldId="265"/>
            <ac:spMk id="9" creationId="{9DCCDE27-7338-9263-0A55-74A23EE9C338}"/>
          </ac:spMkLst>
        </pc:spChg>
      </pc:sldChg>
      <pc:sldChg chg="modSp add mod">
        <pc:chgData name="Mark Huntly" userId="2f894ec6-1403-4f17-b28b-5f1f7519461e" providerId="ADAL" clId="{6DE9F4FD-088A-448E-9FCC-70DCE4628931}" dt="2025-09-21T11:43:52.867" v="510" actId="113"/>
        <pc:sldMkLst>
          <pc:docMk/>
          <pc:sldMk cId="3350659941" sldId="266"/>
        </pc:sldMkLst>
        <pc:spChg chg="mod">
          <ac:chgData name="Mark Huntly" userId="2f894ec6-1403-4f17-b28b-5f1f7519461e" providerId="ADAL" clId="{6DE9F4FD-088A-448E-9FCC-70DCE4628931}" dt="2025-09-21T11:43:52.867" v="510" actId="113"/>
          <ac:spMkLst>
            <pc:docMk/>
            <pc:sldMk cId="3350659941" sldId="266"/>
            <ac:spMk id="4" creationId="{BF111614-D938-EA24-6890-3B0B4FEB2563}"/>
          </ac:spMkLst>
        </pc:spChg>
        <pc:spChg chg="mod">
          <ac:chgData name="Mark Huntly" userId="2f894ec6-1403-4f17-b28b-5f1f7519461e" providerId="ADAL" clId="{6DE9F4FD-088A-448E-9FCC-70DCE4628931}" dt="2025-09-21T11:41:55.817" v="459" actId="20577"/>
          <ac:spMkLst>
            <pc:docMk/>
            <pc:sldMk cId="3350659941" sldId="266"/>
            <ac:spMk id="9" creationId="{57FA0806-E49D-D1E7-853A-1CFC08604759}"/>
          </ac:spMkLst>
        </pc:spChg>
      </pc:sldChg>
      <pc:sldChg chg="addSp delSp modSp add mod">
        <pc:chgData name="Mark Huntly" userId="2f894ec6-1403-4f17-b28b-5f1f7519461e" providerId="ADAL" clId="{6DE9F4FD-088A-448E-9FCC-70DCE4628931}" dt="2025-09-21T12:11:12.216" v="569" actId="122"/>
        <pc:sldMkLst>
          <pc:docMk/>
          <pc:sldMk cId="2574630398" sldId="267"/>
        </pc:sldMkLst>
        <pc:spChg chg="add del mod">
          <ac:chgData name="Mark Huntly" userId="2f894ec6-1403-4f17-b28b-5f1f7519461e" providerId="ADAL" clId="{6DE9F4FD-088A-448E-9FCC-70DCE4628931}" dt="2025-09-21T12:10:31.990" v="563"/>
          <ac:spMkLst>
            <pc:docMk/>
            <pc:sldMk cId="2574630398" sldId="267"/>
            <ac:spMk id="3" creationId="{372CD264-26DA-1769-4806-15F1B7ED4D7B}"/>
          </ac:spMkLst>
        </pc:spChg>
        <pc:spChg chg="mod">
          <ac:chgData name="Mark Huntly" userId="2f894ec6-1403-4f17-b28b-5f1f7519461e" providerId="ADAL" clId="{6DE9F4FD-088A-448E-9FCC-70DCE4628931}" dt="2025-09-21T11:45:33.307" v="561" actId="20577"/>
          <ac:spMkLst>
            <pc:docMk/>
            <pc:sldMk cId="2574630398" sldId="267"/>
            <ac:spMk id="4" creationId="{2CABEC2A-0BD2-A711-AB28-104C40A3E6EE}"/>
          </ac:spMkLst>
        </pc:spChg>
        <pc:spChg chg="del mod">
          <ac:chgData name="Mark Huntly" userId="2f894ec6-1403-4f17-b28b-5f1f7519461e" providerId="ADAL" clId="{6DE9F4FD-088A-448E-9FCC-70DCE4628931}" dt="2025-09-21T11:45:38.268" v="562" actId="478"/>
          <ac:spMkLst>
            <pc:docMk/>
            <pc:sldMk cId="2574630398" sldId="267"/>
            <ac:spMk id="9" creationId="{DC961651-76AE-6425-F549-B6BAC1ACFF07}"/>
          </ac:spMkLst>
        </pc:spChg>
        <pc:graphicFrameChg chg="add mod modGraphic">
          <ac:chgData name="Mark Huntly" userId="2f894ec6-1403-4f17-b28b-5f1f7519461e" providerId="ADAL" clId="{6DE9F4FD-088A-448E-9FCC-70DCE4628931}" dt="2025-09-21T12:11:12.216" v="569" actId="122"/>
          <ac:graphicFrameMkLst>
            <pc:docMk/>
            <pc:sldMk cId="2574630398" sldId="267"/>
            <ac:graphicFrameMk id="5" creationId="{D7DCE624-92D7-65CF-56C9-0044A6C09755}"/>
          </ac:graphicFrameMkLst>
        </pc:graphicFrameChg>
      </pc:sldChg>
      <pc:sldChg chg="addSp modSp add mod ord">
        <pc:chgData name="Mark Huntly" userId="2f894ec6-1403-4f17-b28b-5f1f7519461e" providerId="ADAL" clId="{6DE9F4FD-088A-448E-9FCC-70DCE4628931}" dt="2025-09-21T12:14:12.554" v="721" actId="27636"/>
        <pc:sldMkLst>
          <pc:docMk/>
          <pc:sldMk cId="4162426527" sldId="268"/>
        </pc:sldMkLst>
        <pc:spChg chg="mod">
          <ac:chgData name="Mark Huntly" userId="2f894ec6-1403-4f17-b28b-5f1f7519461e" providerId="ADAL" clId="{6DE9F4FD-088A-448E-9FCC-70DCE4628931}" dt="2025-09-21T12:14:12.554" v="721" actId="27636"/>
          <ac:spMkLst>
            <pc:docMk/>
            <pc:sldMk cId="4162426527" sldId="268"/>
            <ac:spMk id="9" creationId="{8884A493-DAE5-6287-0B47-31C1C78FFCA2}"/>
          </ac:spMkLst>
        </pc:spChg>
        <pc:graphicFrameChg chg="add mod modGraphic">
          <ac:chgData name="Mark Huntly" userId="2f894ec6-1403-4f17-b28b-5f1f7519461e" providerId="ADAL" clId="{6DE9F4FD-088A-448E-9FCC-70DCE4628931}" dt="2025-09-21T12:14:10.235" v="719" actId="1076"/>
          <ac:graphicFrameMkLst>
            <pc:docMk/>
            <pc:sldMk cId="4162426527" sldId="268"/>
            <ac:graphicFrameMk id="2" creationId="{38FB34B9-BF89-9A2C-FF6A-22279A2ACA94}"/>
          </ac:graphicFrameMkLst>
        </pc:graphicFrameChg>
      </pc:sldChg>
      <pc:sldChg chg="addSp delSp modSp add mod">
        <pc:chgData name="Mark Huntly" userId="2f894ec6-1403-4f17-b28b-5f1f7519461e" providerId="ADAL" clId="{6DE9F4FD-088A-448E-9FCC-70DCE4628931}" dt="2025-09-21T12:18:49.690" v="745" actId="1076"/>
        <pc:sldMkLst>
          <pc:docMk/>
          <pc:sldMk cId="3027214642" sldId="269"/>
        </pc:sldMkLst>
        <pc:spChg chg="mod">
          <ac:chgData name="Mark Huntly" userId="2f894ec6-1403-4f17-b28b-5f1f7519461e" providerId="ADAL" clId="{6DE9F4FD-088A-448E-9FCC-70DCE4628931}" dt="2025-09-21T12:15:13.298" v="737" actId="20577"/>
          <ac:spMkLst>
            <pc:docMk/>
            <pc:sldMk cId="3027214642" sldId="269"/>
            <ac:spMk id="4" creationId="{06B2E33B-FD5A-4CB9-B7F5-DE9CE575F05A}"/>
          </ac:spMkLst>
        </pc:spChg>
        <pc:spChg chg="del mod">
          <ac:chgData name="Mark Huntly" userId="2f894ec6-1403-4f17-b28b-5f1f7519461e" providerId="ADAL" clId="{6DE9F4FD-088A-448E-9FCC-70DCE4628931}" dt="2025-09-21T12:15:05.519" v="726"/>
          <ac:spMkLst>
            <pc:docMk/>
            <pc:sldMk cId="3027214642" sldId="269"/>
            <ac:spMk id="9" creationId="{72241D31-AF06-FAB8-41BB-447740F5E39C}"/>
          </ac:spMkLst>
        </pc:spChg>
        <pc:graphicFrameChg chg="del">
          <ac:chgData name="Mark Huntly" userId="2f894ec6-1403-4f17-b28b-5f1f7519461e" providerId="ADAL" clId="{6DE9F4FD-088A-448E-9FCC-70DCE4628931}" dt="2025-09-21T12:14:45.889" v="725" actId="478"/>
          <ac:graphicFrameMkLst>
            <pc:docMk/>
            <pc:sldMk cId="3027214642" sldId="269"/>
            <ac:graphicFrameMk id="2" creationId="{E27E676E-68F1-9DDC-5414-7D6A2A6B6F01}"/>
          </ac:graphicFrameMkLst>
        </pc:graphicFrameChg>
        <pc:graphicFrameChg chg="add mod modGraphic">
          <ac:chgData name="Mark Huntly" userId="2f894ec6-1403-4f17-b28b-5f1f7519461e" providerId="ADAL" clId="{6DE9F4FD-088A-448E-9FCC-70DCE4628931}" dt="2025-09-21T12:18:49.690" v="745" actId="1076"/>
          <ac:graphicFrameMkLst>
            <pc:docMk/>
            <pc:sldMk cId="3027214642" sldId="269"/>
            <ac:graphicFrameMk id="3" creationId="{E09AD3C6-D782-09BE-21C7-53185E53D6C7}"/>
          </ac:graphicFrameMkLst>
        </pc:graphicFrameChg>
      </pc:sldChg>
      <pc:sldChg chg="addSp delSp modSp add mod ord">
        <pc:chgData name="Mark Huntly" userId="2f894ec6-1403-4f17-b28b-5f1f7519461e" providerId="ADAL" clId="{6DE9F4FD-088A-448E-9FCC-70DCE4628931}" dt="2025-09-21T12:39:45.393" v="1046" actId="20577"/>
        <pc:sldMkLst>
          <pc:docMk/>
          <pc:sldMk cId="3406624623" sldId="270"/>
        </pc:sldMkLst>
        <pc:spChg chg="mod">
          <ac:chgData name="Mark Huntly" userId="2f894ec6-1403-4f17-b28b-5f1f7519461e" providerId="ADAL" clId="{6DE9F4FD-088A-448E-9FCC-70DCE4628931}" dt="2025-09-21T12:29:40.604" v="773" actId="20577"/>
          <ac:spMkLst>
            <pc:docMk/>
            <pc:sldMk cId="3406624623" sldId="270"/>
            <ac:spMk id="4" creationId="{69E69320-40DF-E7A7-7F0C-F776AA372AD7}"/>
          </ac:spMkLst>
        </pc:spChg>
        <pc:spChg chg="mod">
          <ac:chgData name="Mark Huntly" userId="2f894ec6-1403-4f17-b28b-5f1f7519461e" providerId="ADAL" clId="{6DE9F4FD-088A-448E-9FCC-70DCE4628931}" dt="2025-09-21T12:39:45.393" v="1046" actId="20577"/>
          <ac:spMkLst>
            <pc:docMk/>
            <pc:sldMk cId="3406624623" sldId="270"/>
            <ac:spMk id="9" creationId="{3DCE8A06-9DF8-5454-3511-B369C542A366}"/>
          </ac:spMkLst>
        </pc:spChg>
        <pc:graphicFrameChg chg="del">
          <ac:chgData name="Mark Huntly" userId="2f894ec6-1403-4f17-b28b-5f1f7519461e" providerId="ADAL" clId="{6DE9F4FD-088A-448E-9FCC-70DCE4628931}" dt="2025-09-21T12:29:43.842" v="774" actId="478"/>
          <ac:graphicFrameMkLst>
            <pc:docMk/>
            <pc:sldMk cId="3406624623" sldId="270"/>
            <ac:graphicFrameMk id="2" creationId="{4283BE91-47AA-4E4E-0722-6436A110D6C0}"/>
          </ac:graphicFrameMkLst>
        </pc:graphicFrameChg>
        <pc:picChg chg="add mod">
          <ac:chgData name="Mark Huntly" userId="2f894ec6-1403-4f17-b28b-5f1f7519461e" providerId="ADAL" clId="{6DE9F4FD-088A-448E-9FCC-70DCE4628931}" dt="2025-09-21T12:38:25.039" v="1010" actId="1035"/>
          <ac:picMkLst>
            <pc:docMk/>
            <pc:sldMk cId="3406624623" sldId="270"/>
            <ac:picMk id="3" creationId="{FF900599-A737-5A5A-21D3-8E41E9246391}"/>
          </ac:picMkLst>
        </pc:picChg>
        <pc:picChg chg="add mod">
          <ac:chgData name="Mark Huntly" userId="2f894ec6-1403-4f17-b28b-5f1f7519461e" providerId="ADAL" clId="{6DE9F4FD-088A-448E-9FCC-70DCE4628931}" dt="2025-09-21T12:38:25.039" v="1010" actId="1035"/>
          <ac:picMkLst>
            <pc:docMk/>
            <pc:sldMk cId="3406624623" sldId="270"/>
            <ac:picMk id="5" creationId="{3A13E42D-B6F7-D966-5B6A-C89C98E0C1A0}"/>
          </ac:picMkLst>
        </pc:picChg>
        <pc:picChg chg="add mod">
          <ac:chgData name="Mark Huntly" userId="2f894ec6-1403-4f17-b28b-5f1f7519461e" providerId="ADAL" clId="{6DE9F4FD-088A-448E-9FCC-70DCE4628931}" dt="2025-09-21T12:38:25.039" v="1010" actId="1035"/>
          <ac:picMkLst>
            <pc:docMk/>
            <pc:sldMk cId="3406624623" sldId="270"/>
            <ac:picMk id="6" creationId="{05D43CBE-81B9-742A-5CC7-694D9ABC6127}"/>
          </ac:picMkLst>
        </pc:picChg>
      </pc:sldChg>
      <pc:sldChg chg="modSp add mod">
        <pc:chgData name="Mark Huntly" userId="2f894ec6-1403-4f17-b28b-5f1f7519461e" providerId="ADAL" clId="{6DE9F4FD-088A-448E-9FCC-70DCE4628931}" dt="2025-09-21T13:18:28.987" v="1152" actId="20577"/>
        <pc:sldMkLst>
          <pc:docMk/>
          <pc:sldMk cId="2777589294" sldId="271"/>
        </pc:sldMkLst>
        <pc:spChg chg="mod">
          <ac:chgData name="Mark Huntly" userId="2f894ec6-1403-4f17-b28b-5f1f7519461e" providerId="ADAL" clId="{6DE9F4FD-088A-448E-9FCC-70DCE4628931}" dt="2025-09-21T13:18:28.987" v="1152" actId="20577"/>
          <ac:spMkLst>
            <pc:docMk/>
            <pc:sldMk cId="2777589294" sldId="271"/>
            <ac:spMk id="9" creationId="{CA341C39-5484-95EB-917E-45EFDEF4BF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ocker.com/" TargetMode="External"/><Relationship Id="rId7" Type="http://schemas.openxmlformats.org/officeDocument/2006/relationships/image" Target="../media/image12.png"/><Relationship Id="rId2" Type="http://schemas.openxmlformats.org/officeDocument/2006/relationships/hyperlink" Target="https://nodejs.org/en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hyperlink" Target="https://expressjs.com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087217" y="1855304"/>
            <a:ext cx="7911548" cy="357009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ACCA6024</a:t>
            </a: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Cloud-Based Web Services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2193235" y="3849071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369128-5791-C1C5-6209-EC29A93A8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0188D2E-C381-08DE-D477-B0A8AD87FB4B}"/>
              </a:ext>
            </a:extLst>
          </p:cNvPr>
          <p:cNvSpPr txBox="1">
            <a:spLocks/>
          </p:cNvSpPr>
          <p:nvPr/>
        </p:nvSpPr>
        <p:spPr>
          <a:xfrm>
            <a:off x="1981200" y="450572"/>
            <a:ext cx="9435548" cy="583095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ACCA6024</a:t>
            </a: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Cloud-Based Web Services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Lectures:				Mondays 11am to 1pm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Tutorials:				Mondays 4pm to 6pm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Ask Anything Wednesdays:	Wednesdays 2pm to 4pm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Reading Week:			3</a:t>
            </a:r>
            <a:r>
              <a:rPr lang="en-GB" b="1" baseline="30000" dirty="0">
                <a:solidFill>
                  <a:schemeClr val="bg1"/>
                </a:solidFill>
              </a:rPr>
              <a:t>rd</a:t>
            </a:r>
            <a:r>
              <a:rPr lang="en-GB" b="1" dirty="0">
                <a:solidFill>
                  <a:schemeClr val="bg1"/>
                </a:solidFill>
              </a:rPr>
              <a:t> to 7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November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Christmas Break:			15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December to 2</a:t>
            </a:r>
            <a:r>
              <a:rPr lang="en-GB" b="1" baseline="30000" dirty="0">
                <a:solidFill>
                  <a:schemeClr val="bg1"/>
                </a:solidFill>
              </a:rPr>
              <a:t>nd</a:t>
            </a:r>
            <a:r>
              <a:rPr lang="en-GB" b="1" dirty="0">
                <a:solidFill>
                  <a:schemeClr val="bg1"/>
                </a:solidFill>
              </a:rPr>
              <a:t> January</a:t>
            </a:r>
          </a:p>
        </p:txBody>
      </p:sp>
    </p:spTree>
    <p:extLst>
      <p:ext uri="{BB962C8B-B14F-4D97-AF65-F5344CB8AC3E}">
        <p14:creationId xmlns:p14="http://schemas.microsoft.com/office/powerpoint/2010/main" val="3611245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E95B3-52D8-13EF-0BF3-99237296A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E805C40-9A7C-4F55-7EB5-5F590BD96229}"/>
              </a:ext>
            </a:extLst>
          </p:cNvPr>
          <p:cNvSpPr txBox="1">
            <a:spLocks/>
          </p:cNvSpPr>
          <p:nvPr/>
        </p:nvSpPr>
        <p:spPr>
          <a:xfrm>
            <a:off x="1981200" y="450572"/>
            <a:ext cx="9435548" cy="583095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ACCA6024</a:t>
            </a: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Cloud-Based Web Services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Aim: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To develop an understanding of advanced web development concepts and how they are to be deployed in a cloud environment.</a:t>
            </a:r>
          </a:p>
        </p:txBody>
      </p:sp>
    </p:spTree>
    <p:extLst>
      <p:ext uri="{BB962C8B-B14F-4D97-AF65-F5344CB8AC3E}">
        <p14:creationId xmlns:p14="http://schemas.microsoft.com/office/powerpoint/2010/main" val="443307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015D5-03CE-B060-AAC6-630544D10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49465C9-216B-8E67-9B0C-8D16786CB80F}"/>
              </a:ext>
            </a:extLst>
          </p:cNvPr>
          <p:cNvSpPr txBox="1">
            <a:spLocks/>
          </p:cNvSpPr>
          <p:nvPr/>
        </p:nvSpPr>
        <p:spPr>
          <a:xfrm>
            <a:off x="1981200" y="450572"/>
            <a:ext cx="9435548" cy="583095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ACCA6024</a:t>
            </a: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Cloud-Based Web Services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Learning Outcomes</a:t>
            </a:r>
            <a:r>
              <a:rPr lang="en-GB" b="1" dirty="0">
                <a:solidFill>
                  <a:schemeClr val="bg1"/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Upon the successful completion of this module, you should be able to:</a:t>
            </a:r>
          </a:p>
          <a:p>
            <a:r>
              <a:rPr lang="en-GB" dirty="0">
                <a:solidFill>
                  <a:schemeClr val="bg1"/>
                </a:solidFill>
              </a:rPr>
              <a:t>Understand the theoretical concepts which underpin cloud-hosted web development.</a:t>
            </a:r>
          </a:p>
          <a:p>
            <a:r>
              <a:rPr lang="en-GB" dirty="0">
                <a:solidFill>
                  <a:schemeClr val="bg1"/>
                </a:solidFill>
              </a:rPr>
              <a:t>Design, develop, test and deploy a web application in a cloud environment.</a:t>
            </a:r>
          </a:p>
        </p:txBody>
      </p:sp>
    </p:spTree>
    <p:extLst>
      <p:ext uri="{BB962C8B-B14F-4D97-AF65-F5344CB8AC3E}">
        <p14:creationId xmlns:p14="http://schemas.microsoft.com/office/powerpoint/2010/main" val="3563802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9871C-0DAC-EC62-B1B9-1DA166980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05E928-13DF-6F24-C438-F2DE12EBD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Course Content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DCCDE27-7338-9263-0A55-74A23EE9C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7130"/>
            <a:ext cx="11481847" cy="4227444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Web services and technology</a:t>
            </a:r>
          </a:p>
          <a:p>
            <a:endParaRPr lang="en-GB" sz="3200" dirty="0"/>
          </a:p>
          <a:p>
            <a:pPr lvl="1"/>
            <a:r>
              <a:rPr lang="en-GB" sz="2600" dirty="0"/>
              <a:t>HTML and </a:t>
            </a:r>
            <a:r>
              <a:rPr lang="en-GB" sz="2600" dirty="0" err="1"/>
              <a:t>Javascript</a:t>
            </a:r>
            <a:endParaRPr lang="en-GB" sz="2600" dirty="0"/>
          </a:p>
          <a:p>
            <a:pPr lvl="2"/>
            <a:r>
              <a:rPr lang="en-GB" sz="2600" dirty="0"/>
              <a:t>Lambda Expressions</a:t>
            </a:r>
          </a:p>
          <a:p>
            <a:pPr lvl="2"/>
            <a:r>
              <a:rPr lang="en-GB" sz="2600" dirty="0"/>
              <a:t>Promises</a:t>
            </a:r>
          </a:p>
          <a:p>
            <a:pPr lvl="2"/>
            <a:r>
              <a:rPr lang="en-GB" sz="2600" dirty="0"/>
              <a:t>Typescript?</a:t>
            </a:r>
          </a:p>
          <a:p>
            <a:pPr lvl="1"/>
            <a:r>
              <a:rPr lang="en-GB" sz="2600" dirty="0"/>
              <a:t>NodeJS</a:t>
            </a:r>
          </a:p>
          <a:p>
            <a:pPr lvl="2"/>
            <a:r>
              <a:rPr lang="en-GB" sz="2600" dirty="0" err="1"/>
              <a:t>ExpressJS</a:t>
            </a:r>
            <a:endParaRPr lang="en-GB" sz="2600" dirty="0"/>
          </a:p>
          <a:p>
            <a:pPr lvl="1"/>
            <a:r>
              <a:rPr lang="en-GB" sz="2600" dirty="0"/>
              <a:t>AJAX</a:t>
            </a:r>
          </a:p>
          <a:p>
            <a:pPr lvl="1"/>
            <a:r>
              <a:rPr lang="en-GB" sz="2600" dirty="0" err="1"/>
              <a:t>Jquery</a:t>
            </a:r>
            <a:endParaRPr lang="en-GB" sz="2600" dirty="0"/>
          </a:p>
          <a:p>
            <a:pPr lvl="1"/>
            <a:r>
              <a:rPr lang="en-GB" sz="2600" dirty="0"/>
              <a:t>REST Web Services (API)</a:t>
            </a:r>
          </a:p>
          <a:p>
            <a:pPr marL="457200" lvl="1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054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8147B-2354-2512-5F25-58C0D553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57847D-E30B-0332-2C8C-EE211017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Course Content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E2CE7-79EC-A462-E9EA-0AE7FB8EC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Overview of cloud technologies and service models</a:t>
            </a:r>
          </a:p>
          <a:p>
            <a:endParaRPr lang="en-GB" sz="3200" dirty="0"/>
          </a:p>
          <a:p>
            <a:pPr lvl="1"/>
            <a:r>
              <a:rPr lang="en-GB" sz="2800" dirty="0"/>
              <a:t>Infrastructure as a Service</a:t>
            </a:r>
          </a:p>
          <a:p>
            <a:pPr lvl="1"/>
            <a:r>
              <a:rPr lang="en-GB" sz="2800" dirty="0"/>
              <a:t>Platform as a Service</a:t>
            </a:r>
          </a:p>
          <a:p>
            <a:pPr lvl="1"/>
            <a:r>
              <a:rPr lang="en-GB" sz="2800" dirty="0"/>
              <a:t>Software as a Service</a:t>
            </a:r>
          </a:p>
          <a:p>
            <a:pPr lvl="1"/>
            <a:r>
              <a:rPr lang="en-GB" sz="2800" dirty="0"/>
              <a:t>Virtualisation and Containerisation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318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02159-0E67-3E68-E0B1-932B862AE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111614-D938-EA24-6890-3B0B4FEB2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Course Content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7FA0806-E49D-D1E7-853A-1CFC08604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Cloud Computing Principles</a:t>
            </a:r>
          </a:p>
          <a:p>
            <a:endParaRPr lang="en-GB" sz="3200" dirty="0"/>
          </a:p>
          <a:p>
            <a:pPr lvl="1"/>
            <a:r>
              <a:rPr lang="en-GB" sz="2800" dirty="0"/>
              <a:t>Load Balancing</a:t>
            </a:r>
          </a:p>
          <a:p>
            <a:pPr lvl="1"/>
            <a:r>
              <a:rPr lang="en-GB" sz="2800" dirty="0"/>
              <a:t>Scalability</a:t>
            </a:r>
          </a:p>
          <a:p>
            <a:pPr lvl="1"/>
            <a:r>
              <a:rPr lang="en-GB" sz="2800" dirty="0"/>
              <a:t>Application Gateways</a:t>
            </a:r>
          </a:p>
          <a:p>
            <a:pPr lvl="1"/>
            <a:r>
              <a:rPr lang="en-GB" sz="2800" dirty="0"/>
              <a:t>Virtualisation and Containerisation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6599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94A64-483C-C1AF-0D76-A436189B0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5DAB6C-0B93-6C87-2A5F-2CAF2BFFF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Course Content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A341C39-5484-95EB-917E-45EFDEF4B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39009"/>
            <a:ext cx="11481847" cy="3062550"/>
          </a:xfrm>
        </p:spPr>
        <p:txBody>
          <a:bodyPr/>
          <a:lstStyle/>
          <a:p>
            <a:r>
              <a:rPr lang="en-GB" altLang="en-US" sz="3200" dirty="0"/>
              <a:t>You will be given a number of exercises as practice</a:t>
            </a:r>
          </a:p>
          <a:p>
            <a:endParaRPr lang="en-GB" altLang="en-US" sz="3200" dirty="0"/>
          </a:p>
          <a:p>
            <a:r>
              <a:rPr lang="en-GB" altLang="en-US" sz="3200"/>
              <a:t>I </a:t>
            </a:r>
            <a:r>
              <a:rPr lang="en-GB" altLang="en-US" sz="3200" dirty="0"/>
              <a:t>may ask you to work in teams to help each other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589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D9F2C-43C2-422E-93E1-DD8CCECC3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ABEC2A-0BD2-A711-AB28-104C40A3E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Study Time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7DCE624-92D7-65CF-56C9-0044A6C09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387315"/>
              </p:ext>
            </p:extLst>
          </p:nvPr>
        </p:nvGraphicFramePr>
        <p:xfrm>
          <a:off x="2070652" y="1690688"/>
          <a:ext cx="8050695" cy="34919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94121">
                  <a:extLst>
                    <a:ext uri="{9D8B030D-6E8A-4147-A177-3AD203B41FA5}">
                      <a16:colId xmlns:a16="http://schemas.microsoft.com/office/drawing/2014/main" val="1465754164"/>
                    </a:ext>
                  </a:extLst>
                </a:gridCol>
                <a:gridCol w="1617871">
                  <a:extLst>
                    <a:ext uri="{9D8B030D-6E8A-4147-A177-3AD203B41FA5}">
                      <a16:colId xmlns:a16="http://schemas.microsoft.com/office/drawing/2014/main" val="3569890089"/>
                    </a:ext>
                  </a:extLst>
                </a:gridCol>
                <a:gridCol w="2638703">
                  <a:extLst>
                    <a:ext uri="{9D8B030D-6E8A-4147-A177-3AD203B41FA5}">
                      <a16:colId xmlns:a16="http://schemas.microsoft.com/office/drawing/2014/main" val="2863969411"/>
                    </a:ext>
                  </a:extLst>
                </a:gridCol>
              </a:tblGrid>
              <a:tr h="6983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Activity type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Hours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Percentage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56929602"/>
                  </a:ext>
                </a:extLst>
              </a:tr>
              <a:tr h="6983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Scheduled learning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48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24%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8017216"/>
                  </a:ext>
                </a:extLst>
              </a:tr>
              <a:tr h="6983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Independent learning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152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76%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0235894"/>
                  </a:ext>
                </a:extLst>
              </a:tr>
              <a:tr h="6983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Placement learning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0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0%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0298742"/>
                  </a:ext>
                </a:extLst>
              </a:tr>
              <a:tr h="6983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TOTAL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200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100%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2917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4630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E36DE-12E7-1369-5715-ECB9943CD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E69320-40DF-E7A7-7F0C-F776AA372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Software and Technology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CE8A06-9DF8-5454-3511-B369C542A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86671"/>
          </a:xfrm>
        </p:spPr>
        <p:txBody>
          <a:bodyPr>
            <a:normAutofit/>
          </a:bodyPr>
          <a:lstStyle/>
          <a:p>
            <a:r>
              <a:rPr lang="en-GB" dirty="0"/>
              <a:t>We will be using:</a:t>
            </a:r>
          </a:p>
          <a:p>
            <a:pPr lvl="1"/>
            <a:r>
              <a:rPr lang="en-GB" sz="2800" dirty="0"/>
              <a:t>NodeJS – </a:t>
            </a:r>
            <a:r>
              <a:rPr lang="en-GB" sz="2800" dirty="0">
                <a:hlinkClick r:id="rId2"/>
              </a:rPr>
              <a:t>https://nodejs.org/en</a:t>
            </a:r>
            <a:r>
              <a:rPr lang="en-GB" sz="2800" dirty="0"/>
              <a:t> </a:t>
            </a:r>
          </a:p>
          <a:p>
            <a:pPr lvl="2"/>
            <a:r>
              <a:rPr lang="en-GB" sz="2800" dirty="0" err="1"/>
              <a:t>Npm</a:t>
            </a:r>
            <a:r>
              <a:rPr lang="en-GB" sz="2800" dirty="0"/>
              <a:t> – Node Package Manager</a:t>
            </a:r>
          </a:p>
          <a:p>
            <a:pPr lvl="1"/>
            <a:r>
              <a:rPr lang="en-GB" sz="2800" dirty="0"/>
              <a:t>Docker - </a:t>
            </a:r>
            <a:r>
              <a:rPr lang="en-GB" sz="2800" dirty="0">
                <a:hlinkClick r:id="rId3"/>
              </a:rPr>
              <a:t>https://www.docker.com/</a:t>
            </a:r>
            <a:r>
              <a:rPr lang="en-GB" sz="2800" dirty="0"/>
              <a:t> </a:t>
            </a:r>
          </a:p>
          <a:p>
            <a:pPr lvl="2"/>
            <a:r>
              <a:rPr lang="en-GB" sz="2800" dirty="0"/>
              <a:t>Docker Desktop</a:t>
            </a:r>
          </a:p>
          <a:p>
            <a:pPr lvl="2"/>
            <a:r>
              <a:rPr lang="en-GB" sz="2800" dirty="0"/>
              <a:t>Docker CLI</a:t>
            </a:r>
          </a:p>
          <a:p>
            <a:pPr lvl="1"/>
            <a:r>
              <a:rPr lang="en-GB" sz="2800" dirty="0" err="1"/>
              <a:t>ExpressJS</a:t>
            </a:r>
            <a:r>
              <a:rPr lang="en-GB" sz="2800" dirty="0"/>
              <a:t> - </a:t>
            </a:r>
            <a:r>
              <a:rPr lang="en-GB" sz="2800" dirty="0">
                <a:hlinkClick r:id="rId4"/>
              </a:rPr>
              <a:t>https://expressjs.com/</a:t>
            </a:r>
            <a:r>
              <a:rPr lang="en-GB" sz="2800" dirty="0"/>
              <a:t> </a:t>
            </a:r>
          </a:p>
          <a:p>
            <a:pPr lvl="2"/>
            <a:r>
              <a:rPr lang="en-GB" sz="2800" dirty="0"/>
              <a:t>Web Framework</a:t>
            </a:r>
          </a:p>
          <a:p>
            <a:pPr marL="914400" lvl="2" indent="0">
              <a:buNone/>
            </a:pP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900599-A737-5A5A-21D3-8E41E92463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8565" y="3062985"/>
            <a:ext cx="2621492" cy="13715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A13E42D-B6F7-D966-5B6A-C89C98E0C1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8565" y="1230298"/>
            <a:ext cx="2621492" cy="16498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D43CBE-81B9-742A-5CC7-694D9ABC61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98565" y="4501899"/>
            <a:ext cx="2630257" cy="108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24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224C8-E6DF-A7E0-0182-9A1C9A8C6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E7CB450-3C0F-39E9-9B09-DCA6F288D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884A493-DAE5-6287-0B47-31C1C78FF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866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There will be two assessments</a:t>
            </a:r>
          </a:p>
          <a:p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Each assessment is 50% of the total coursework</a:t>
            </a:r>
          </a:p>
          <a:p>
            <a:r>
              <a:rPr lang="en-GB" dirty="0"/>
              <a:t>There will be a written element and implementation of a web service across both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8FB34B9-BF89-9A2C-FF6A-22279A2A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0834414"/>
              </p:ext>
            </p:extLst>
          </p:nvPr>
        </p:nvGraphicFramePr>
        <p:xfrm>
          <a:off x="1997765" y="2340768"/>
          <a:ext cx="8196469" cy="16842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75044">
                  <a:extLst>
                    <a:ext uri="{9D8B030D-6E8A-4147-A177-3AD203B41FA5}">
                      <a16:colId xmlns:a16="http://schemas.microsoft.com/office/drawing/2014/main" val="4059131364"/>
                    </a:ext>
                  </a:extLst>
                </a:gridCol>
                <a:gridCol w="2909664">
                  <a:extLst>
                    <a:ext uri="{9D8B030D-6E8A-4147-A177-3AD203B41FA5}">
                      <a16:colId xmlns:a16="http://schemas.microsoft.com/office/drawing/2014/main" val="976244528"/>
                    </a:ext>
                  </a:extLst>
                </a:gridCol>
                <a:gridCol w="1711761">
                  <a:extLst>
                    <a:ext uri="{9D8B030D-6E8A-4147-A177-3AD203B41FA5}">
                      <a16:colId xmlns:a16="http://schemas.microsoft.com/office/drawing/2014/main" val="2731618852"/>
                    </a:ext>
                  </a:extLst>
                </a:gridCol>
              </a:tblGrid>
              <a:tr h="842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Mode of assessment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Volume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Weighting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19793366"/>
                  </a:ext>
                </a:extLst>
              </a:tr>
              <a:tr h="842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Implementation + Essay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2500-word equivalent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50%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641907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2426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1A127E-66B5-E5E8-14E2-DB0E471F78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B2E33B-FD5A-4CB9-B7F5-DE9CE575F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Resources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E09AD3C6-D782-09BE-21C7-53185E53D6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7901877"/>
              </p:ext>
            </p:extLst>
          </p:nvPr>
        </p:nvGraphicFramePr>
        <p:xfrm>
          <a:off x="2968487" y="271669"/>
          <a:ext cx="9054549" cy="57371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5951">
                  <a:extLst>
                    <a:ext uri="{9D8B030D-6E8A-4147-A177-3AD203B41FA5}">
                      <a16:colId xmlns:a16="http://schemas.microsoft.com/office/drawing/2014/main" val="579989316"/>
                    </a:ext>
                  </a:extLst>
                </a:gridCol>
                <a:gridCol w="5860363">
                  <a:extLst>
                    <a:ext uri="{9D8B030D-6E8A-4147-A177-3AD203B41FA5}">
                      <a16:colId xmlns:a16="http://schemas.microsoft.com/office/drawing/2014/main" val="1344285426"/>
                    </a:ext>
                  </a:extLst>
                </a:gridCol>
                <a:gridCol w="1428235">
                  <a:extLst>
                    <a:ext uri="{9D8B030D-6E8A-4147-A177-3AD203B41FA5}">
                      <a16:colId xmlns:a16="http://schemas.microsoft.com/office/drawing/2014/main" val="879118783"/>
                    </a:ext>
                  </a:extLst>
                </a:gridCol>
              </a:tblGrid>
              <a:tr h="376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Module Code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ACCA6024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757911"/>
                  </a:ext>
                </a:extLst>
              </a:tr>
              <a:tr h="376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Module Title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Cloud-Based Web Services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1682625"/>
                  </a:ext>
                </a:extLst>
              </a:tr>
              <a:tr h="7734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Classification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Reading List entry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Electronic*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4312927"/>
                  </a:ext>
                </a:extLst>
              </a:tr>
              <a:tr h="15673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Essential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J. Verona (2018), Practical DevOps: Implement DevOps in your organization by effectively building, deploying, testing, and monitoring code, 2nd Edition, </a:t>
                      </a:r>
                      <a:r>
                        <a:rPr lang="en-GB" sz="2400" kern="100" dirty="0" err="1">
                          <a:effectLst/>
                        </a:rPr>
                        <a:t>Packt</a:t>
                      </a:r>
                      <a:r>
                        <a:rPr lang="en-GB" sz="2400" kern="100" dirty="0">
                          <a:effectLst/>
                        </a:rPr>
                        <a:t> Publishing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☐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4348794"/>
                  </a:ext>
                </a:extLst>
              </a:tr>
              <a:tr h="11704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Further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S. Kane (2018), Docker: Up &amp; Running: Shipping Reliable Containers in Production, O'Reilly Media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☐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99943620"/>
                  </a:ext>
                </a:extLst>
              </a:tr>
              <a:tr h="376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Further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ACM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☒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7463064"/>
                  </a:ext>
                </a:extLst>
              </a:tr>
              <a:tr h="376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Further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IEEE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☒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016729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21464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415</Words>
  <Application>Microsoft Office PowerPoint</Application>
  <PresentationFormat>Widescreen</PresentationFormat>
  <Paragraphs>114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Course Content</vt:lpstr>
      <vt:lpstr>Course Content</vt:lpstr>
      <vt:lpstr>Course Content</vt:lpstr>
      <vt:lpstr>Course Content</vt:lpstr>
      <vt:lpstr>Study Time</vt:lpstr>
      <vt:lpstr>Software and Technology</vt:lpstr>
      <vt:lpstr>Assessment</vt:lpstr>
      <vt:lpstr>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17</cp:revision>
  <dcterms:created xsi:type="dcterms:W3CDTF">2021-03-09T15:35:42Z</dcterms:created>
  <dcterms:modified xsi:type="dcterms:W3CDTF">2025-09-21T13:18:34Z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