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notesMasterIdLst>
    <p:notesMasterId r:id="rId15"/>
  </p:notesMasterIdLst>
  <p:sldIdLst>
    <p:sldId id="256" r:id="rId2"/>
    <p:sldId id="257" r:id="rId3"/>
    <p:sldId id="265" r:id="rId4"/>
    <p:sldId id="266" r:id="rId5"/>
    <p:sldId id="258" r:id="rId6"/>
    <p:sldId id="267" r:id="rId7"/>
    <p:sldId id="268" r:id="rId8"/>
    <p:sldId id="263" r:id="rId9"/>
    <p:sldId id="259" r:id="rId10"/>
    <p:sldId id="260" r:id="rId11"/>
    <p:sldId id="261" r:id="rId12"/>
    <p:sldId id="262" r:id="rId13"/>
    <p:sldId id="26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280" autoAdjust="0"/>
  </p:normalViewPr>
  <p:slideViewPr>
    <p:cSldViewPr>
      <p:cViewPr varScale="1">
        <p:scale>
          <a:sx n="103" d="100"/>
          <a:sy n="103" d="100"/>
        </p:scale>
        <p:origin x="72" y="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B37C35-3FD1-4C00-A147-CD52C192D8C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0A5D035B-EF7E-42B8-9A30-82151C765D16}">
      <dgm:prSet/>
      <dgm:spPr/>
      <dgm:t>
        <a:bodyPr/>
        <a:lstStyle/>
        <a:p>
          <a:r>
            <a:rPr lang="en-GB" dirty="0"/>
            <a:t>They have a place of course</a:t>
          </a:r>
          <a:endParaRPr lang="en-US" dirty="0"/>
        </a:p>
      </dgm:t>
    </dgm:pt>
    <dgm:pt modelId="{7C4D412E-1A2C-47C3-BEE9-F58E8502A0B0}" type="parTrans" cxnId="{6FDE2400-4CC1-47C2-8CE6-C8DDBC0CFC96}">
      <dgm:prSet/>
      <dgm:spPr/>
      <dgm:t>
        <a:bodyPr/>
        <a:lstStyle/>
        <a:p>
          <a:endParaRPr lang="en-US"/>
        </a:p>
      </dgm:t>
    </dgm:pt>
    <dgm:pt modelId="{5ECB678B-1657-4E40-9FD2-44B162F3F948}" type="sibTrans" cxnId="{6FDE2400-4CC1-47C2-8CE6-C8DDBC0CFC96}">
      <dgm:prSet/>
      <dgm:spPr/>
      <dgm:t>
        <a:bodyPr/>
        <a:lstStyle/>
        <a:p>
          <a:endParaRPr lang="en-US"/>
        </a:p>
      </dgm:t>
    </dgm:pt>
    <dgm:pt modelId="{B7CE5B6A-688C-4FD7-9613-1D6CEAA3A370}">
      <dgm:prSet/>
      <dgm:spPr/>
      <dgm:t>
        <a:bodyPr/>
        <a:lstStyle/>
        <a:p>
          <a:r>
            <a:rPr lang="en-GB" dirty="0"/>
            <a:t>Think about antidoping – check with the Informed Sport List</a:t>
          </a:r>
          <a:endParaRPr lang="en-US" dirty="0"/>
        </a:p>
      </dgm:t>
    </dgm:pt>
    <dgm:pt modelId="{B172AF36-9AC5-4823-AC47-30FA43C1B69E}" type="parTrans" cxnId="{EE813FF5-F4AA-44F4-8DE7-27F1120484F1}">
      <dgm:prSet/>
      <dgm:spPr/>
      <dgm:t>
        <a:bodyPr/>
        <a:lstStyle/>
        <a:p>
          <a:endParaRPr lang="en-US"/>
        </a:p>
      </dgm:t>
    </dgm:pt>
    <dgm:pt modelId="{CC082C8B-6FDB-4AAB-BFF2-ADBB8CC3B4ED}" type="sibTrans" cxnId="{EE813FF5-F4AA-44F4-8DE7-27F1120484F1}">
      <dgm:prSet/>
      <dgm:spPr/>
      <dgm:t>
        <a:bodyPr/>
        <a:lstStyle/>
        <a:p>
          <a:endParaRPr lang="en-US"/>
        </a:p>
      </dgm:t>
    </dgm:pt>
    <dgm:pt modelId="{ED98FCF2-F4AE-422E-B282-4A182C961C7F}">
      <dgm:prSet/>
      <dgm:spPr/>
      <dgm:t>
        <a:bodyPr/>
        <a:lstStyle/>
        <a:p>
          <a:r>
            <a:rPr lang="en-GB" dirty="0"/>
            <a:t>Huge range of supplements – some teams will supply them</a:t>
          </a:r>
          <a:endParaRPr lang="en-US" dirty="0"/>
        </a:p>
      </dgm:t>
    </dgm:pt>
    <dgm:pt modelId="{7DB0B875-591A-403F-8D02-5F5ABB98A67A}" type="parTrans" cxnId="{FC4860DA-9529-40C7-8F7A-F9B6AD23B4C7}">
      <dgm:prSet/>
      <dgm:spPr/>
      <dgm:t>
        <a:bodyPr/>
        <a:lstStyle/>
        <a:p>
          <a:endParaRPr lang="en-US"/>
        </a:p>
      </dgm:t>
    </dgm:pt>
    <dgm:pt modelId="{CF61F9B1-186C-429B-BED2-0AA42D6FDF2A}" type="sibTrans" cxnId="{FC4860DA-9529-40C7-8F7A-F9B6AD23B4C7}">
      <dgm:prSet/>
      <dgm:spPr/>
      <dgm:t>
        <a:bodyPr/>
        <a:lstStyle/>
        <a:p>
          <a:endParaRPr lang="en-US"/>
        </a:p>
      </dgm:t>
    </dgm:pt>
    <dgm:pt modelId="{A261782C-B375-4561-A273-5833301F55C7}">
      <dgm:prSet/>
      <dgm:spPr/>
      <dgm:t>
        <a:bodyPr/>
        <a:lstStyle/>
        <a:p>
          <a:r>
            <a:rPr lang="en-GB" dirty="0"/>
            <a:t>Athletes need to make sure that they take enough supplies when on camps, competitions etc</a:t>
          </a:r>
          <a:endParaRPr lang="en-US" dirty="0"/>
        </a:p>
      </dgm:t>
    </dgm:pt>
    <dgm:pt modelId="{EADAF38C-BF5D-4249-BDD5-01FB1C8353AC}" type="parTrans" cxnId="{FDA15B76-DAEA-4607-AC01-1ED545D939C4}">
      <dgm:prSet/>
      <dgm:spPr/>
      <dgm:t>
        <a:bodyPr/>
        <a:lstStyle/>
        <a:p>
          <a:endParaRPr lang="en-US"/>
        </a:p>
      </dgm:t>
    </dgm:pt>
    <dgm:pt modelId="{A456C481-92D7-4624-8CF8-A209530D9B1E}" type="sibTrans" cxnId="{FDA15B76-DAEA-4607-AC01-1ED545D939C4}">
      <dgm:prSet/>
      <dgm:spPr/>
      <dgm:t>
        <a:bodyPr/>
        <a:lstStyle/>
        <a:p>
          <a:endParaRPr lang="en-US"/>
        </a:p>
      </dgm:t>
    </dgm:pt>
    <dgm:pt modelId="{9CE611F8-AB07-4846-802F-11443DC94F88}">
      <dgm:prSet/>
      <dgm:spPr/>
      <dgm:t>
        <a:bodyPr/>
        <a:lstStyle/>
        <a:p>
          <a:r>
            <a:rPr lang="en-GB" dirty="0"/>
            <a:t>What are your favourites?</a:t>
          </a:r>
          <a:endParaRPr lang="en-US" dirty="0"/>
        </a:p>
      </dgm:t>
    </dgm:pt>
    <dgm:pt modelId="{D0156A77-F4CE-44EB-9066-1B938EF41425}" type="parTrans" cxnId="{036CFA25-16C4-4263-A21E-99F096D384D2}">
      <dgm:prSet/>
      <dgm:spPr/>
      <dgm:t>
        <a:bodyPr/>
        <a:lstStyle/>
        <a:p>
          <a:endParaRPr lang="en-US"/>
        </a:p>
      </dgm:t>
    </dgm:pt>
    <dgm:pt modelId="{00F70580-B0C8-473C-8C5B-915E16DE94D4}" type="sibTrans" cxnId="{036CFA25-16C4-4263-A21E-99F096D384D2}">
      <dgm:prSet/>
      <dgm:spPr/>
      <dgm:t>
        <a:bodyPr/>
        <a:lstStyle/>
        <a:p>
          <a:endParaRPr lang="en-US"/>
        </a:p>
      </dgm:t>
    </dgm:pt>
    <dgm:pt modelId="{9C8BFCC3-925F-4F7B-90FD-AF3F3E4A4D22}" type="pres">
      <dgm:prSet presAssocID="{4CB37C35-3FD1-4C00-A147-CD52C192D8CE}" presName="root" presStyleCnt="0">
        <dgm:presLayoutVars>
          <dgm:dir/>
          <dgm:resizeHandles val="exact"/>
        </dgm:presLayoutVars>
      </dgm:prSet>
      <dgm:spPr/>
    </dgm:pt>
    <dgm:pt modelId="{74AAB03A-8D29-4BB0-B121-1626CC19F242}" type="pres">
      <dgm:prSet presAssocID="{0A5D035B-EF7E-42B8-9A30-82151C765D16}" presName="compNode" presStyleCnt="0"/>
      <dgm:spPr/>
    </dgm:pt>
    <dgm:pt modelId="{5513B509-C638-4F97-AD3B-E309E4D4EFBD}" type="pres">
      <dgm:prSet presAssocID="{0A5D035B-EF7E-42B8-9A30-82151C765D16}" presName="bgRect" presStyleLbl="bgShp" presStyleIdx="0" presStyleCnt="5"/>
      <dgm:spPr/>
    </dgm:pt>
    <dgm:pt modelId="{C7FF6886-1336-4235-92CB-ECAB072FB846}" type="pres">
      <dgm:prSet presAssocID="{0A5D035B-EF7E-42B8-9A30-82151C765D16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80DF54B9-5735-4783-9445-DFFFA43FD6FA}" type="pres">
      <dgm:prSet presAssocID="{0A5D035B-EF7E-42B8-9A30-82151C765D16}" presName="spaceRect" presStyleCnt="0"/>
      <dgm:spPr/>
    </dgm:pt>
    <dgm:pt modelId="{2F3217F5-231D-4F8C-BF0C-CC7F55088612}" type="pres">
      <dgm:prSet presAssocID="{0A5D035B-EF7E-42B8-9A30-82151C765D16}" presName="parTx" presStyleLbl="revTx" presStyleIdx="0" presStyleCnt="5">
        <dgm:presLayoutVars>
          <dgm:chMax val="0"/>
          <dgm:chPref val="0"/>
        </dgm:presLayoutVars>
      </dgm:prSet>
      <dgm:spPr/>
    </dgm:pt>
    <dgm:pt modelId="{C98B126D-672F-466D-AB05-C4BDB56C6099}" type="pres">
      <dgm:prSet presAssocID="{5ECB678B-1657-4E40-9FD2-44B162F3F948}" presName="sibTrans" presStyleCnt="0"/>
      <dgm:spPr/>
    </dgm:pt>
    <dgm:pt modelId="{4E4FF0A3-FC80-4F6B-BAF8-07D3A8F9CB68}" type="pres">
      <dgm:prSet presAssocID="{B7CE5B6A-688C-4FD7-9613-1D6CEAA3A370}" presName="compNode" presStyleCnt="0"/>
      <dgm:spPr/>
    </dgm:pt>
    <dgm:pt modelId="{8406ED6C-3FF4-4B31-AA1F-9E907ABDFF66}" type="pres">
      <dgm:prSet presAssocID="{B7CE5B6A-688C-4FD7-9613-1D6CEAA3A370}" presName="bgRect" presStyleLbl="bgShp" presStyleIdx="1" presStyleCnt="5"/>
      <dgm:spPr/>
    </dgm:pt>
    <dgm:pt modelId="{351689F7-6659-490C-B821-A379582DA147}" type="pres">
      <dgm:prSet presAssocID="{B7CE5B6A-688C-4FD7-9613-1D6CEAA3A37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ing Cards"/>
        </a:ext>
      </dgm:extLst>
    </dgm:pt>
    <dgm:pt modelId="{7DC86C31-B140-4550-9FA3-5D7B391212F4}" type="pres">
      <dgm:prSet presAssocID="{B7CE5B6A-688C-4FD7-9613-1D6CEAA3A370}" presName="spaceRect" presStyleCnt="0"/>
      <dgm:spPr/>
    </dgm:pt>
    <dgm:pt modelId="{D7D2D990-3E89-48F0-902A-B7C6AB3B5C92}" type="pres">
      <dgm:prSet presAssocID="{B7CE5B6A-688C-4FD7-9613-1D6CEAA3A370}" presName="parTx" presStyleLbl="revTx" presStyleIdx="1" presStyleCnt="5">
        <dgm:presLayoutVars>
          <dgm:chMax val="0"/>
          <dgm:chPref val="0"/>
        </dgm:presLayoutVars>
      </dgm:prSet>
      <dgm:spPr/>
    </dgm:pt>
    <dgm:pt modelId="{80CE465C-FF57-40A9-8182-85061E68AC4E}" type="pres">
      <dgm:prSet presAssocID="{CC082C8B-6FDB-4AAB-BFF2-ADBB8CC3B4ED}" presName="sibTrans" presStyleCnt="0"/>
      <dgm:spPr/>
    </dgm:pt>
    <dgm:pt modelId="{E76C60CE-8926-404F-A446-7FD0853AA8E6}" type="pres">
      <dgm:prSet presAssocID="{ED98FCF2-F4AE-422E-B282-4A182C961C7F}" presName="compNode" presStyleCnt="0"/>
      <dgm:spPr/>
    </dgm:pt>
    <dgm:pt modelId="{A2923288-0E00-441E-AA64-8EE9D57CB003}" type="pres">
      <dgm:prSet presAssocID="{ED98FCF2-F4AE-422E-B282-4A182C961C7F}" presName="bgRect" presStyleLbl="bgShp" presStyleIdx="2" presStyleCnt="5"/>
      <dgm:spPr/>
    </dgm:pt>
    <dgm:pt modelId="{A7D87D3D-87D9-498C-AA5A-271E175459D7}" type="pres">
      <dgm:prSet presAssocID="{ED98FCF2-F4AE-422E-B282-4A182C961C7F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E181EF75-47FA-409F-B7E5-F5ADB6D5970E}" type="pres">
      <dgm:prSet presAssocID="{ED98FCF2-F4AE-422E-B282-4A182C961C7F}" presName="spaceRect" presStyleCnt="0"/>
      <dgm:spPr/>
    </dgm:pt>
    <dgm:pt modelId="{4744A0CE-10FE-441B-BF01-2E03C788293B}" type="pres">
      <dgm:prSet presAssocID="{ED98FCF2-F4AE-422E-B282-4A182C961C7F}" presName="parTx" presStyleLbl="revTx" presStyleIdx="2" presStyleCnt="5">
        <dgm:presLayoutVars>
          <dgm:chMax val="0"/>
          <dgm:chPref val="0"/>
        </dgm:presLayoutVars>
      </dgm:prSet>
      <dgm:spPr/>
    </dgm:pt>
    <dgm:pt modelId="{1B3C89BB-F68A-49FD-BE50-E65F1E775900}" type="pres">
      <dgm:prSet presAssocID="{CF61F9B1-186C-429B-BED2-0AA42D6FDF2A}" presName="sibTrans" presStyleCnt="0"/>
      <dgm:spPr/>
    </dgm:pt>
    <dgm:pt modelId="{B1D7F990-15DB-43C1-868A-8B705EAC8032}" type="pres">
      <dgm:prSet presAssocID="{A261782C-B375-4561-A273-5833301F55C7}" presName="compNode" presStyleCnt="0"/>
      <dgm:spPr/>
    </dgm:pt>
    <dgm:pt modelId="{698A23FF-5D4F-4DE0-BAFA-99266F215902}" type="pres">
      <dgm:prSet presAssocID="{A261782C-B375-4561-A273-5833301F55C7}" presName="bgRect" presStyleLbl="bgShp" presStyleIdx="3" presStyleCnt="5"/>
      <dgm:spPr/>
    </dgm:pt>
    <dgm:pt modelId="{C9F2BFF6-559A-4001-9D61-AD6282072B1F}" type="pres">
      <dgm:prSet presAssocID="{A261782C-B375-4561-A273-5833301F55C7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ort Balls"/>
        </a:ext>
      </dgm:extLst>
    </dgm:pt>
    <dgm:pt modelId="{14311EA8-3612-4DFB-9DF7-E9CFD524070F}" type="pres">
      <dgm:prSet presAssocID="{A261782C-B375-4561-A273-5833301F55C7}" presName="spaceRect" presStyleCnt="0"/>
      <dgm:spPr/>
    </dgm:pt>
    <dgm:pt modelId="{33E32B10-B85F-44E7-BEA6-D56A6D6755CB}" type="pres">
      <dgm:prSet presAssocID="{A261782C-B375-4561-A273-5833301F55C7}" presName="parTx" presStyleLbl="revTx" presStyleIdx="3" presStyleCnt="5">
        <dgm:presLayoutVars>
          <dgm:chMax val="0"/>
          <dgm:chPref val="0"/>
        </dgm:presLayoutVars>
      </dgm:prSet>
      <dgm:spPr/>
    </dgm:pt>
    <dgm:pt modelId="{9AD87F86-F04E-4BF2-810E-0A586B44F852}" type="pres">
      <dgm:prSet presAssocID="{A456C481-92D7-4624-8CF8-A209530D9B1E}" presName="sibTrans" presStyleCnt="0"/>
      <dgm:spPr/>
    </dgm:pt>
    <dgm:pt modelId="{BE7BED69-023A-4239-AC00-1FD34B0C24F7}" type="pres">
      <dgm:prSet presAssocID="{9CE611F8-AB07-4846-802F-11443DC94F88}" presName="compNode" presStyleCnt="0"/>
      <dgm:spPr/>
    </dgm:pt>
    <dgm:pt modelId="{EB872676-8749-4F26-A715-4C11B52BF98C}" type="pres">
      <dgm:prSet presAssocID="{9CE611F8-AB07-4846-802F-11443DC94F88}" presName="bgRect" presStyleLbl="bgShp" presStyleIdx="4" presStyleCnt="5"/>
      <dgm:spPr/>
    </dgm:pt>
    <dgm:pt modelId="{B46A531C-A736-4BA1-A13F-B3AD2E900F25}" type="pres">
      <dgm:prSet presAssocID="{9CE611F8-AB07-4846-802F-11443DC94F8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33886F73-BD95-4C11-A54E-794B270A0942}" type="pres">
      <dgm:prSet presAssocID="{9CE611F8-AB07-4846-802F-11443DC94F88}" presName="spaceRect" presStyleCnt="0"/>
      <dgm:spPr/>
    </dgm:pt>
    <dgm:pt modelId="{53C6C2AE-4019-461A-BC85-49F0CFFEAD1D}" type="pres">
      <dgm:prSet presAssocID="{9CE611F8-AB07-4846-802F-11443DC94F88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6FDE2400-4CC1-47C2-8CE6-C8DDBC0CFC96}" srcId="{4CB37C35-3FD1-4C00-A147-CD52C192D8CE}" destId="{0A5D035B-EF7E-42B8-9A30-82151C765D16}" srcOrd="0" destOrd="0" parTransId="{7C4D412E-1A2C-47C3-BEE9-F58E8502A0B0}" sibTransId="{5ECB678B-1657-4E40-9FD2-44B162F3F948}"/>
    <dgm:cxn modelId="{29D90504-BC84-48FF-B4F4-4C3979C36C04}" type="presOf" srcId="{A261782C-B375-4561-A273-5833301F55C7}" destId="{33E32B10-B85F-44E7-BEA6-D56A6D6755CB}" srcOrd="0" destOrd="0" presId="urn:microsoft.com/office/officeart/2018/2/layout/IconVerticalSolidList"/>
    <dgm:cxn modelId="{036CFA25-16C4-4263-A21E-99F096D384D2}" srcId="{4CB37C35-3FD1-4C00-A147-CD52C192D8CE}" destId="{9CE611F8-AB07-4846-802F-11443DC94F88}" srcOrd="4" destOrd="0" parTransId="{D0156A77-F4CE-44EB-9066-1B938EF41425}" sibTransId="{00F70580-B0C8-473C-8C5B-915E16DE94D4}"/>
    <dgm:cxn modelId="{CB6E6B6D-108C-48A1-AD69-95EA53C35666}" type="presOf" srcId="{B7CE5B6A-688C-4FD7-9613-1D6CEAA3A370}" destId="{D7D2D990-3E89-48F0-902A-B7C6AB3B5C92}" srcOrd="0" destOrd="0" presId="urn:microsoft.com/office/officeart/2018/2/layout/IconVerticalSolidList"/>
    <dgm:cxn modelId="{FDA15B76-DAEA-4607-AC01-1ED545D939C4}" srcId="{4CB37C35-3FD1-4C00-A147-CD52C192D8CE}" destId="{A261782C-B375-4561-A273-5833301F55C7}" srcOrd="3" destOrd="0" parTransId="{EADAF38C-BF5D-4249-BDD5-01FB1C8353AC}" sibTransId="{A456C481-92D7-4624-8CF8-A209530D9B1E}"/>
    <dgm:cxn modelId="{5DC1077C-FF53-494D-A7AE-E423245FF05E}" type="presOf" srcId="{9CE611F8-AB07-4846-802F-11443DC94F88}" destId="{53C6C2AE-4019-461A-BC85-49F0CFFEAD1D}" srcOrd="0" destOrd="0" presId="urn:microsoft.com/office/officeart/2018/2/layout/IconVerticalSolidList"/>
    <dgm:cxn modelId="{4E4921C5-85B2-4433-AB0A-3898F4FFD5E6}" type="presOf" srcId="{4CB37C35-3FD1-4C00-A147-CD52C192D8CE}" destId="{9C8BFCC3-925F-4F7B-90FD-AF3F3E4A4D22}" srcOrd="0" destOrd="0" presId="urn:microsoft.com/office/officeart/2018/2/layout/IconVerticalSolidList"/>
    <dgm:cxn modelId="{CB67A8D4-D040-4CAA-A4C6-9F518098C97F}" type="presOf" srcId="{0A5D035B-EF7E-42B8-9A30-82151C765D16}" destId="{2F3217F5-231D-4F8C-BF0C-CC7F55088612}" srcOrd="0" destOrd="0" presId="urn:microsoft.com/office/officeart/2018/2/layout/IconVerticalSolidList"/>
    <dgm:cxn modelId="{FC4860DA-9529-40C7-8F7A-F9B6AD23B4C7}" srcId="{4CB37C35-3FD1-4C00-A147-CD52C192D8CE}" destId="{ED98FCF2-F4AE-422E-B282-4A182C961C7F}" srcOrd="2" destOrd="0" parTransId="{7DB0B875-591A-403F-8D02-5F5ABB98A67A}" sibTransId="{CF61F9B1-186C-429B-BED2-0AA42D6FDF2A}"/>
    <dgm:cxn modelId="{EE813FF5-F4AA-44F4-8DE7-27F1120484F1}" srcId="{4CB37C35-3FD1-4C00-A147-CD52C192D8CE}" destId="{B7CE5B6A-688C-4FD7-9613-1D6CEAA3A370}" srcOrd="1" destOrd="0" parTransId="{B172AF36-9AC5-4823-AC47-30FA43C1B69E}" sibTransId="{CC082C8B-6FDB-4AAB-BFF2-ADBB8CC3B4ED}"/>
    <dgm:cxn modelId="{2D0C99F8-25E8-4E96-B7D2-9110884CA694}" type="presOf" srcId="{ED98FCF2-F4AE-422E-B282-4A182C961C7F}" destId="{4744A0CE-10FE-441B-BF01-2E03C788293B}" srcOrd="0" destOrd="0" presId="urn:microsoft.com/office/officeart/2018/2/layout/IconVerticalSolidList"/>
    <dgm:cxn modelId="{29628930-4466-4F2F-91C8-D1A9649799E5}" type="presParOf" srcId="{9C8BFCC3-925F-4F7B-90FD-AF3F3E4A4D22}" destId="{74AAB03A-8D29-4BB0-B121-1626CC19F242}" srcOrd="0" destOrd="0" presId="urn:microsoft.com/office/officeart/2018/2/layout/IconVerticalSolidList"/>
    <dgm:cxn modelId="{65DF0DA2-5C62-44F9-AF34-8E4E7603C24B}" type="presParOf" srcId="{74AAB03A-8D29-4BB0-B121-1626CC19F242}" destId="{5513B509-C638-4F97-AD3B-E309E4D4EFBD}" srcOrd="0" destOrd="0" presId="urn:microsoft.com/office/officeart/2018/2/layout/IconVerticalSolidList"/>
    <dgm:cxn modelId="{B063EDAA-E5A0-4457-BD69-3A774B69116E}" type="presParOf" srcId="{74AAB03A-8D29-4BB0-B121-1626CC19F242}" destId="{C7FF6886-1336-4235-92CB-ECAB072FB846}" srcOrd="1" destOrd="0" presId="urn:microsoft.com/office/officeart/2018/2/layout/IconVerticalSolidList"/>
    <dgm:cxn modelId="{9F1286C8-28A9-4F0B-BFF0-CB9FBCEAB191}" type="presParOf" srcId="{74AAB03A-8D29-4BB0-B121-1626CC19F242}" destId="{80DF54B9-5735-4783-9445-DFFFA43FD6FA}" srcOrd="2" destOrd="0" presId="urn:microsoft.com/office/officeart/2018/2/layout/IconVerticalSolidList"/>
    <dgm:cxn modelId="{4F2C58D1-6BB2-45C2-A0CF-96D45D608129}" type="presParOf" srcId="{74AAB03A-8D29-4BB0-B121-1626CC19F242}" destId="{2F3217F5-231D-4F8C-BF0C-CC7F55088612}" srcOrd="3" destOrd="0" presId="urn:microsoft.com/office/officeart/2018/2/layout/IconVerticalSolidList"/>
    <dgm:cxn modelId="{998E8AEE-BEC8-4FB6-A81F-F291C22AF30D}" type="presParOf" srcId="{9C8BFCC3-925F-4F7B-90FD-AF3F3E4A4D22}" destId="{C98B126D-672F-466D-AB05-C4BDB56C6099}" srcOrd="1" destOrd="0" presId="urn:microsoft.com/office/officeart/2018/2/layout/IconVerticalSolidList"/>
    <dgm:cxn modelId="{F926329E-411C-45EA-B631-82195622453C}" type="presParOf" srcId="{9C8BFCC3-925F-4F7B-90FD-AF3F3E4A4D22}" destId="{4E4FF0A3-FC80-4F6B-BAF8-07D3A8F9CB68}" srcOrd="2" destOrd="0" presId="urn:microsoft.com/office/officeart/2018/2/layout/IconVerticalSolidList"/>
    <dgm:cxn modelId="{E8CF30F9-705E-4934-A8BB-486630DE1203}" type="presParOf" srcId="{4E4FF0A3-FC80-4F6B-BAF8-07D3A8F9CB68}" destId="{8406ED6C-3FF4-4B31-AA1F-9E907ABDFF66}" srcOrd="0" destOrd="0" presId="urn:microsoft.com/office/officeart/2018/2/layout/IconVerticalSolidList"/>
    <dgm:cxn modelId="{6A742C92-2344-49A5-9339-3A0C983864D3}" type="presParOf" srcId="{4E4FF0A3-FC80-4F6B-BAF8-07D3A8F9CB68}" destId="{351689F7-6659-490C-B821-A379582DA147}" srcOrd="1" destOrd="0" presId="urn:microsoft.com/office/officeart/2018/2/layout/IconVerticalSolidList"/>
    <dgm:cxn modelId="{0E760006-0EAB-4995-A857-4771350B5AAE}" type="presParOf" srcId="{4E4FF0A3-FC80-4F6B-BAF8-07D3A8F9CB68}" destId="{7DC86C31-B140-4550-9FA3-5D7B391212F4}" srcOrd="2" destOrd="0" presId="urn:microsoft.com/office/officeart/2018/2/layout/IconVerticalSolidList"/>
    <dgm:cxn modelId="{4E8A0B6A-82C8-4546-BA27-0DC466C687CF}" type="presParOf" srcId="{4E4FF0A3-FC80-4F6B-BAF8-07D3A8F9CB68}" destId="{D7D2D990-3E89-48F0-902A-B7C6AB3B5C92}" srcOrd="3" destOrd="0" presId="urn:microsoft.com/office/officeart/2018/2/layout/IconVerticalSolidList"/>
    <dgm:cxn modelId="{31D22EB6-B171-475C-9A5E-6AA35DA39865}" type="presParOf" srcId="{9C8BFCC3-925F-4F7B-90FD-AF3F3E4A4D22}" destId="{80CE465C-FF57-40A9-8182-85061E68AC4E}" srcOrd="3" destOrd="0" presId="urn:microsoft.com/office/officeart/2018/2/layout/IconVerticalSolidList"/>
    <dgm:cxn modelId="{585359AF-1093-4833-B340-E7FF54C0EE03}" type="presParOf" srcId="{9C8BFCC3-925F-4F7B-90FD-AF3F3E4A4D22}" destId="{E76C60CE-8926-404F-A446-7FD0853AA8E6}" srcOrd="4" destOrd="0" presId="urn:microsoft.com/office/officeart/2018/2/layout/IconVerticalSolidList"/>
    <dgm:cxn modelId="{D3D7C3F7-A338-4B4F-9168-98228AF6ED33}" type="presParOf" srcId="{E76C60CE-8926-404F-A446-7FD0853AA8E6}" destId="{A2923288-0E00-441E-AA64-8EE9D57CB003}" srcOrd="0" destOrd="0" presId="urn:microsoft.com/office/officeart/2018/2/layout/IconVerticalSolidList"/>
    <dgm:cxn modelId="{45A2F266-60E0-40D2-93FF-922221A032C5}" type="presParOf" srcId="{E76C60CE-8926-404F-A446-7FD0853AA8E6}" destId="{A7D87D3D-87D9-498C-AA5A-271E175459D7}" srcOrd="1" destOrd="0" presId="urn:microsoft.com/office/officeart/2018/2/layout/IconVerticalSolidList"/>
    <dgm:cxn modelId="{D4E77FCC-BBEE-4B7C-831B-2509E6785B55}" type="presParOf" srcId="{E76C60CE-8926-404F-A446-7FD0853AA8E6}" destId="{E181EF75-47FA-409F-B7E5-F5ADB6D5970E}" srcOrd="2" destOrd="0" presId="urn:microsoft.com/office/officeart/2018/2/layout/IconVerticalSolidList"/>
    <dgm:cxn modelId="{3DE23536-2451-44C3-BED8-6A435BFAEAD0}" type="presParOf" srcId="{E76C60CE-8926-404F-A446-7FD0853AA8E6}" destId="{4744A0CE-10FE-441B-BF01-2E03C788293B}" srcOrd="3" destOrd="0" presId="urn:microsoft.com/office/officeart/2018/2/layout/IconVerticalSolidList"/>
    <dgm:cxn modelId="{6A502FD2-0A23-47C1-9CF3-108568E172FE}" type="presParOf" srcId="{9C8BFCC3-925F-4F7B-90FD-AF3F3E4A4D22}" destId="{1B3C89BB-F68A-49FD-BE50-E65F1E775900}" srcOrd="5" destOrd="0" presId="urn:microsoft.com/office/officeart/2018/2/layout/IconVerticalSolidList"/>
    <dgm:cxn modelId="{C9C0118B-672C-4282-B956-95E00E717C02}" type="presParOf" srcId="{9C8BFCC3-925F-4F7B-90FD-AF3F3E4A4D22}" destId="{B1D7F990-15DB-43C1-868A-8B705EAC8032}" srcOrd="6" destOrd="0" presId="urn:microsoft.com/office/officeart/2018/2/layout/IconVerticalSolidList"/>
    <dgm:cxn modelId="{C1873EF3-5522-4280-BB5E-C63B20D4D8E7}" type="presParOf" srcId="{B1D7F990-15DB-43C1-868A-8B705EAC8032}" destId="{698A23FF-5D4F-4DE0-BAFA-99266F215902}" srcOrd="0" destOrd="0" presId="urn:microsoft.com/office/officeart/2018/2/layout/IconVerticalSolidList"/>
    <dgm:cxn modelId="{5A4E3638-4246-4DCE-9D39-3DCA7B11D315}" type="presParOf" srcId="{B1D7F990-15DB-43C1-868A-8B705EAC8032}" destId="{C9F2BFF6-559A-4001-9D61-AD6282072B1F}" srcOrd="1" destOrd="0" presId="urn:microsoft.com/office/officeart/2018/2/layout/IconVerticalSolidList"/>
    <dgm:cxn modelId="{31382480-532D-46BB-BD9D-6BED3A6C8F47}" type="presParOf" srcId="{B1D7F990-15DB-43C1-868A-8B705EAC8032}" destId="{14311EA8-3612-4DFB-9DF7-E9CFD524070F}" srcOrd="2" destOrd="0" presId="urn:microsoft.com/office/officeart/2018/2/layout/IconVerticalSolidList"/>
    <dgm:cxn modelId="{4E55D912-973A-4DFE-8E5D-9F953F7CF284}" type="presParOf" srcId="{B1D7F990-15DB-43C1-868A-8B705EAC8032}" destId="{33E32B10-B85F-44E7-BEA6-D56A6D6755CB}" srcOrd="3" destOrd="0" presId="urn:microsoft.com/office/officeart/2018/2/layout/IconVerticalSolidList"/>
    <dgm:cxn modelId="{6CFCA243-5ACB-4D96-8EC9-8A984F0FFA34}" type="presParOf" srcId="{9C8BFCC3-925F-4F7B-90FD-AF3F3E4A4D22}" destId="{9AD87F86-F04E-4BF2-810E-0A586B44F852}" srcOrd="7" destOrd="0" presId="urn:microsoft.com/office/officeart/2018/2/layout/IconVerticalSolidList"/>
    <dgm:cxn modelId="{450491CD-19C8-4435-B4B2-E667214BA05C}" type="presParOf" srcId="{9C8BFCC3-925F-4F7B-90FD-AF3F3E4A4D22}" destId="{BE7BED69-023A-4239-AC00-1FD34B0C24F7}" srcOrd="8" destOrd="0" presId="urn:microsoft.com/office/officeart/2018/2/layout/IconVerticalSolidList"/>
    <dgm:cxn modelId="{5515C271-9DBA-45AE-A3C5-75214E5F8050}" type="presParOf" srcId="{BE7BED69-023A-4239-AC00-1FD34B0C24F7}" destId="{EB872676-8749-4F26-A715-4C11B52BF98C}" srcOrd="0" destOrd="0" presId="urn:microsoft.com/office/officeart/2018/2/layout/IconVerticalSolidList"/>
    <dgm:cxn modelId="{38FF89FB-EBFA-4E68-B7A3-65BFF90EC311}" type="presParOf" srcId="{BE7BED69-023A-4239-AC00-1FD34B0C24F7}" destId="{B46A531C-A736-4BA1-A13F-B3AD2E900F25}" srcOrd="1" destOrd="0" presId="urn:microsoft.com/office/officeart/2018/2/layout/IconVerticalSolidList"/>
    <dgm:cxn modelId="{D9D2BEB1-974F-4B29-ABA1-25F975D39B45}" type="presParOf" srcId="{BE7BED69-023A-4239-AC00-1FD34B0C24F7}" destId="{33886F73-BD95-4C11-A54E-794B270A0942}" srcOrd="2" destOrd="0" presId="urn:microsoft.com/office/officeart/2018/2/layout/IconVerticalSolidList"/>
    <dgm:cxn modelId="{85917A34-E24E-43BE-9E24-7C52A32DC3AE}" type="presParOf" srcId="{BE7BED69-023A-4239-AC00-1FD34B0C24F7}" destId="{53C6C2AE-4019-461A-BC85-49F0CFFEAD1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13B509-C638-4F97-AD3B-E309E4D4EFBD}">
      <dsp:nvSpPr>
        <dsp:cNvPr id="0" name=""/>
        <dsp:cNvSpPr/>
      </dsp:nvSpPr>
      <dsp:spPr>
        <a:xfrm>
          <a:off x="0" y="4606"/>
          <a:ext cx="4941519" cy="98125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FF6886-1336-4235-92CB-ECAB072FB846}">
      <dsp:nvSpPr>
        <dsp:cNvPr id="0" name=""/>
        <dsp:cNvSpPr/>
      </dsp:nvSpPr>
      <dsp:spPr>
        <a:xfrm>
          <a:off x="296829" y="225389"/>
          <a:ext cx="539690" cy="5396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3217F5-231D-4F8C-BF0C-CC7F55088612}">
      <dsp:nvSpPr>
        <dsp:cNvPr id="0" name=""/>
        <dsp:cNvSpPr/>
      </dsp:nvSpPr>
      <dsp:spPr>
        <a:xfrm>
          <a:off x="1133349" y="4606"/>
          <a:ext cx="3808169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They have a place of course</a:t>
          </a:r>
          <a:endParaRPr lang="en-US" sz="1800" kern="1200" dirty="0"/>
        </a:p>
      </dsp:txBody>
      <dsp:txXfrm>
        <a:off x="1133349" y="4606"/>
        <a:ext cx="3808169" cy="981254"/>
      </dsp:txXfrm>
    </dsp:sp>
    <dsp:sp modelId="{8406ED6C-3FF4-4B31-AA1F-9E907ABDFF66}">
      <dsp:nvSpPr>
        <dsp:cNvPr id="0" name=""/>
        <dsp:cNvSpPr/>
      </dsp:nvSpPr>
      <dsp:spPr>
        <a:xfrm>
          <a:off x="0" y="1231175"/>
          <a:ext cx="4941519" cy="98125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1689F7-6659-490C-B821-A379582DA147}">
      <dsp:nvSpPr>
        <dsp:cNvPr id="0" name=""/>
        <dsp:cNvSpPr/>
      </dsp:nvSpPr>
      <dsp:spPr>
        <a:xfrm>
          <a:off x="296829" y="1451957"/>
          <a:ext cx="539690" cy="5396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D2D990-3E89-48F0-902A-B7C6AB3B5C92}">
      <dsp:nvSpPr>
        <dsp:cNvPr id="0" name=""/>
        <dsp:cNvSpPr/>
      </dsp:nvSpPr>
      <dsp:spPr>
        <a:xfrm>
          <a:off x="1133349" y="1231175"/>
          <a:ext cx="3808169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Think about antidoping – check with the Informed Sport List</a:t>
          </a:r>
          <a:endParaRPr lang="en-US" sz="1800" kern="1200" dirty="0"/>
        </a:p>
      </dsp:txBody>
      <dsp:txXfrm>
        <a:off x="1133349" y="1231175"/>
        <a:ext cx="3808169" cy="981254"/>
      </dsp:txXfrm>
    </dsp:sp>
    <dsp:sp modelId="{A2923288-0E00-441E-AA64-8EE9D57CB003}">
      <dsp:nvSpPr>
        <dsp:cNvPr id="0" name=""/>
        <dsp:cNvSpPr/>
      </dsp:nvSpPr>
      <dsp:spPr>
        <a:xfrm>
          <a:off x="0" y="2457744"/>
          <a:ext cx="4941519" cy="98125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D87D3D-87D9-498C-AA5A-271E175459D7}">
      <dsp:nvSpPr>
        <dsp:cNvPr id="0" name=""/>
        <dsp:cNvSpPr/>
      </dsp:nvSpPr>
      <dsp:spPr>
        <a:xfrm>
          <a:off x="296829" y="2678526"/>
          <a:ext cx="539690" cy="5396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44A0CE-10FE-441B-BF01-2E03C788293B}">
      <dsp:nvSpPr>
        <dsp:cNvPr id="0" name=""/>
        <dsp:cNvSpPr/>
      </dsp:nvSpPr>
      <dsp:spPr>
        <a:xfrm>
          <a:off x="1133349" y="2457744"/>
          <a:ext cx="3808169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Huge range of supplements – some teams will supply them</a:t>
          </a:r>
          <a:endParaRPr lang="en-US" sz="1800" kern="1200" dirty="0"/>
        </a:p>
      </dsp:txBody>
      <dsp:txXfrm>
        <a:off x="1133349" y="2457744"/>
        <a:ext cx="3808169" cy="981254"/>
      </dsp:txXfrm>
    </dsp:sp>
    <dsp:sp modelId="{698A23FF-5D4F-4DE0-BAFA-99266F215902}">
      <dsp:nvSpPr>
        <dsp:cNvPr id="0" name=""/>
        <dsp:cNvSpPr/>
      </dsp:nvSpPr>
      <dsp:spPr>
        <a:xfrm>
          <a:off x="0" y="3684312"/>
          <a:ext cx="4941519" cy="98125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F2BFF6-559A-4001-9D61-AD6282072B1F}">
      <dsp:nvSpPr>
        <dsp:cNvPr id="0" name=""/>
        <dsp:cNvSpPr/>
      </dsp:nvSpPr>
      <dsp:spPr>
        <a:xfrm>
          <a:off x="296829" y="3905095"/>
          <a:ext cx="539690" cy="5396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E32B10-B85F-44E7-BEA6-D56A6D6755CB}">
      <dsp:nvSpPr>
        <dsp:cNvPr id="0" name=""/>
        <dsp:cNvSpPr/>
      </dsp:nvSpPr>
      <dsp:spPr>
        <a:xfrm>
          <a:off x="1133349" y="3684312"/>
          <a:ext cx="3808169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Athletes need to make sure that they take enough supplies when on camps, competitions etc</a:t>
          </a:r>
          <a:endParaRPr lang="en-US" sz="1800" kern="1200" dirty="0"/>
        </a:p>
      </dsp:txBody>
      <dsp:txXfrm>
        <a:off x="1133349" y="3684312"/>
        <a:ext cx="3808169" cy="981254"/>
      </dsp:txXfrm>
    </dsp:sp>
    <dsp:sp modelId="{EB872676-8749-4F26-A715-4C11B52BF98C}">
      <dsp:nvSpPr>
        <dsp:cNvPr id="0" name=""/>
        <dsp:cNvSpPr/>
      </dsp:nvSpPr>
      <dsp:spPr>
        <a:xfrm>
          <a:off x="0" y="4910881"/>
          <a:ext cx="4941519" cy="98125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6A531C-A736-4BA1-A13F-B3AD2E900F25}">
      <dsp:nvSpPr>
        <dsp:cNvPr id="0" name=""/>
        <dsp:cNvSpPr/>
      </dsp:nvSpPr>
      <dsp:spPr>
        <a:xfrm>
          <a:off x="296829" y="5131663"/>
          <a:ext cx="539690" cy="5396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C6C2AE-4019-461A-BC85-49F0CFFEAD1D}">
      <dsp:nvSpPr>
        <dsp:cNvPr id="0" name=""/>
        <dsp:cNvSpPr/>
      </dsp:nvSpPr>
      <dsp:spPr>
        <a:xfrm>
          <a:off x="1133349" y="4910881"/>
          <a:ext cx="3808169" cy="98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49" tIns="103849" rIns="103849" bIns="103849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What are your favourites?</a:t>
          </a:r>
          <a:endParaRPr lang="en-US" sz="1800" kern="1200" dirty="0"/>
        </a:p>
      </dsp:txBody>
      <dsp:txXfrm>
        <a:off x="1133349" y="4910881"/>
        <a:ext cx="3808169" cy="9812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783E3F-9539-4973-991D-E939CCA8A938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A515DF-08BC-49BD-9FAA-86B7B600FF54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1</a:t>
            </a:fld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2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5</a:t>
            </a:fld>
            <a:endParaRPr lang="en-GB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9</a:t>
            </a:fld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10</a:t>
            </a:fld>
            <a:endParaRPr lang="en-GB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11</a:t>
            </a:fld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12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E23D8-B5D4-4D44-9BF5-70397055F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20E28D-8164-4CB8-9D61-40F8E01730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F180DF-BD85-4A4E-8473-60C85244E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95EF3B-D21E-4F21-AE19-6E93659F0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BB96D3-ADB3-48EA-B027-9F764B545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5000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B6183-EEF2-44C7-B102-8A6B74767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B4997-E167-42A7-AEE8-24CC6AC759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3AC2A7-7F13-409C-A496-B5AFD2E1E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127183-3040-4A7E-B06C-2462BFC4B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0AADF9-E80B-477D-BDDE-89E887B7A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89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FCF1F-C6B1-479D-8DBA-32B091EC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682CD6-7766-4033-890C-EC28EC66A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6A35D-8A9B-4308-B9D0-744C5DE4D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29092-5B8D-44A1-BBE5-FD203073E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B57E68-0560-4AA6-9B3A-8C2319E59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9587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706EF-3D19-4C60-BC79-E136DDDF7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E6C9D-C802-4ADF-BA49-1E109AA891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4E764A-E1F0-4C0C-A788-0EAE94424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C0A17B-1F3F-4436-B032-A7FD827A1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7A4BF6-EE39-4014-AB04-0FF6CAB07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C68A71-3448-4F5C-B6F8-6DB58417E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9044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A76F0-4AE7-4192-ADE5-3D7689524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21B6E9-4633-4A92-B969-B6DDE12A54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9D6C30-60A0-4B89-8DB0-84F6596A3F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6E85C1-73E3-4CD0-AAE1-9BE9CEBAFF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5E2D79-88B2-4617-AAEF-43C752E108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44F68C-2BBD-4F55-A7B8-136076E73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F1795C-527D-4E9D-B3A4-C252BDD12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229FBA-1A29-4560-AB3E-1B0A74221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867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FAADE-D0BC-44EE-B415-019898212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6EA08D-EB65-42D1-9BBF-FEE193EB9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102E0B-7DC8-4624-9653-FDBDD3470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D61190-F51C-4564-89C9-1B1935D84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707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647A8C-C0F9-44C3-8E70-3869EEB9A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E0F062-5D81-49C4-A512-11071B961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F3D05D-27D1-48B0-976A-FF8868A3A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8226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4A211-E1FE-4D00-B304-6E0141A37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B4048-04E4-4A47-8B88-AB3AEB140D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A13080-EAA1-4FF7-B9C9-B4FBAAF5C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16F2AE-0887-4B61-B0BB-29789FC2E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9AE3D-28B9-4A28-8AD6-19D288269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5D5776-1DD0-4891-B7B6-10B322AF6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1973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79D61-68FC-4515-9BF7-774506323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0FD6E9-9EC6-44C1-8884-8F978E6031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09F214-9B61-4A15-A470-F1EF3AD022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E4EE2E-6FA7-4772-A4CC-6A0704767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2FCBE9-7068-4590-AE3C-95F0C8D8F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7D9021-0870-4177-B06E-C45B35770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148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8BC3E-FC21-4A2E-95B2-89A3E77A4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7C1384-659F-420B-8C18-449E606C99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2E6108-67F8-40F5-8ED5-80A13B6F5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943850-8176-4231-99EF-156BE7725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DBEAE0-3CA0-4089-8EA9-296775D9B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3787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E6BBCE-CBC9-4A08-9201-A84B35830C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106899-6EEC-4E5B-B4D9-85D87D8EBA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B412F-08F4-4713-BBE4-1C2207177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C358D-5E78-426C-8EB6-A7A2B4F8E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7D9070-C9DB-479A-A24D-FB960A5C6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187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0512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23765D-535A-47B9-AEE5-2760E996F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AB1880-BD85-424A-BD33-C916345BDF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764377-A5BE-4969-AB18-89D6FEEC36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FC9CB-A4C6-4B2E-86AF-37007D04B083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C52927-45CD-4919-BA27-71DDD8A406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51B59E-4F51-4717-AA4E-37AF1A5E5C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9554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2693"/>
            <a:ext cx="9143998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84720" y="-2407841"/>
            <a:ext cx="4374557" cy="9144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55756" y="-2236808"/>
            <a:ext cx="4374128" cy="880235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2690"/>
            <a:ext cx="6406863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4459073" y="-1032053"/>
            <a:ext cx="3742610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6118" y="735106"/>
            <a:ext cx="7540322" cy="2928470"/>
          </a:xfrm>
        </p:spPr>
        <p:txBody>
          <a:bodyPr anchor="b">
            <a:normAutofit/>
          </a:bodyPr>
          <a:lstStyle/>
          <a:p>
            <a:pPr algn="l"/>
            <a:r>
              <a:rPr lang="en-GB" sz="420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3011" y="4870824"/>
            <a:ext cx="7504463" cy="1458258"/>
          </a:xfrm>
        </p:spPr>
        <p:txBody>
          <a:bodyPr anchor="ctr">
            <a:normAutofit/>
          </a:bodyPr>
          <a:lstStyle/>
          <a:p>
            <a:pPr algn="l"/>
            <a:endParaRPr lang="en-GB" dirty="0"/>
          </a:p>
          <a:p>
            <a:pPr algn="l"/>
            <a:r>
              <a:rPr lang="en-GB" dirty="0"/>
              <a:t>RECOVERY FROM SPORT AND PHYSICAL ACTIVITY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07282" y="1022350"/>
            <a:ext cx="532209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07282" y="837744"/>
            <a:ext cx="302419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83495" y="640894"/>
            <a:ext cx="126206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417402" y="635716"/>
            <a:ext cx="246459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83041" y="635715"/>
            <a:ext cx="8180897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879" y="800392"/>
            <a:ext cx="7698523" cy="1212102"/>
          </a:xfrm>
        </p:spPr>
        <p:txBody>
          <a:bodyPr>
            <a:normAutofit/>
          </a:bodyPr>
          <a:lstStyle/>
          <a:p>
            <a:r>
              <a:rPr lang="en-GB" sz="3500" dirty="0">
                <a:solidFill>
                  <a:srgbClr val="FFFFFF"/>
                </a:solidFill>
              </a:rPr>
              <a:t>RECOVERY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025718" y="2490436"/>
            <a:ext cx="7281746" cy="3567173"/>
          </a:xfrm>
        </p:spPr>
        <p:txBody>
          <a:bodyPr anchor="ctr">
            <a:normAutofit/>
          </a:bodyPr>
          <a:lstStyle/>
          <a:p>
            <a:r>
              <a:rPr lang="en-GB" dirty="0"/>
              <a:t>IMPORTANT FACTORS</a:t>
            </a:r>
          </a:p>
          <a:p>
            <a:endParaRPr lang="en-GB" dirty="0"/>
          </a:p>
          <a:p>
            <a:r>
              <a:rPr lang="en-GB" dirty="0"/>
              <a:t>DIET</a:t>
            </a:r>
          </a:p>
          <a:p>
            <a:r>
              <a:rPr lang="en-GB" dirty="0"/>
              <a:t>FLUID</a:t>
            </a:r>
          </a:p>
          <a:p>
            <a:r>
              <a:rPr lang="en-GB" dirty="0"/>
              <a:t>SLEEP</a:t>
            </a:r>
          </a:p>
          <a:p>
            <a:r>
              <a:rPr lang="en-GB" dirty="0"/>
              <a:t>TIME BETWEEN EVENTS – ESPECIALLY IN A COMPETION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B777DF-F6A2-4D53-B6F0-D9700609EE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606" y="625059"/>
            <a:ext cx="4089394" cy="5607882"/>
          </a:xfrm>
          <a:prstGeom prst="rect">
            <a:avLst/>
          </a:pr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FEA97B-E27F-4D7E-8551-CEE533D4D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175" y="1188637"/>
            <a:ext cx="3467522" cy="4480726"/>
          </a:xfrm>
        </p:spPr>
        <p:txBody>
          <a:bodyPr>
            <a:normAutofit/>
          </a:bodyPr>
          <a:lstStyle/>
          <a:p>
            <a:pPr algn="r"/>
            <a:r>
              <a:rPr lang="en-GB" sz="5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Initial intake of food/drink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9EEEB-3BFB-4661-8C79-7D89AF8009F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33188" y="1896645"/>
            <a:ext cx="2965331" cy="3064712"/>
          </a:xfrm>
        </p:spPr>
        <p:txBody>
          <a:bodyPr anchor="ctr">
            <a:normAutofit/>
          </a:bodyPr>
          <a:lstStyle/>
          <a:p>
            <a:r>
              <a:rPr lang="en-GB" sz="1500" dirty="0"/>
              <a:t>1 – 1.3g CHO / kg in the post recovery period</a:t>
            </a:r>
          </a:p>
          <a:p>
            <a:endParaRPr lang="en-GB" sz="1500" dirty="0"/>
          </a:p>
          <a:p>
            <a:r>
              <a:rPr lang="en-GB" sz="1500" dirty="0"/>
              <a:t>75kg athlete requires = 75 – 97g CHO</a:t>
            </a:r>
          </a:p>
          <a:p>
            <a:endParaRPr lang="en-GB" sz="1500" dirty="0"/>
          </a:p>
          <a:p>
            <a:r>
              <a:rPr lang="en-GB" sz="1500" dirty="0"/>
              <a:t>Protein as normal requirements</a:t>
            </a:r>
          </a:p>
          <a:p>
            <a:endParaRPr lang="en-GB" sz="1500" dirty="0"/>
          </a:p>
          <a:p>
            <a:r>
              <a:rPr lang="en-GB" sz="1500" dirty="0"/>
              <a:t>Most studies suggest 20-25 g for recovery</a:t>
            </a:r>
          </a:p>
          <a:p>
            <a:endParaRPr lang="en-GB" sz="1500" dirty="0"/>
          </a:p>
          <a:p>
            <a:endParaRPr lang="en-GB" sz="1500" dirty="0"/>
          </a:p>
          <a:p>
            <a:endParaRPr lang="en-GB" sz="1500" dirty="0"/>
          </a:p>
          <a:p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410145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B777DF-F6A2-4D53-B6F0-D9700609EE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606" y="625059"/>
            <a:ext cx="4089394" cy="5607882"/>
          </a:xfrm>
          <a:prstGeom prst="rect">
            <a:avLst/>
          </a:pr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ADC62F-4235-4404-9415-170843B996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175" y="1188637"/>
            <a:ext cx="3467522" cy="4480726"/>
          </a:xfrm>
        </p:spPr>
        <p:txBody>
          <a:bodyPr>
            <a:normAutofit/>
          </a:bodyPr>
          <a:lstStyle/>
          <a:p>
            <a:pPr algn="r"/>
            <a:r>
              <a:rPr lang="en-GB" sz="5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to provide an athlete with?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D0809-6CE9-4DCF-8CCA-4F663F37A77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33188" y="1896645"/>
            <a:ext cx="2965331" cy="306471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1600" dirty="0"/>
          </a:p>
          <a:p>
            <a:endParaRPr lang="en-GB" sz="1600" dirty="0"/>
          </a:p>
          <a:p>
            <a:r>
              <a:rPr lang="en-GB" sz="1600" dirty="0"/>
              <a:t>Recovery drink with protein </a:t>
            </a:r>
          </a:p>
          <a:p>
            <a:endParaRPr lang="en-GB" sz="1600" dirty="0"/>
          </a:p>
          <a:p>
            <a:r>
              <a:rPr lang="en-GB" sz="1600" dirty="0"/>
              <a:t>Extra CHO in a high GI form – drinks, sweets, </a:t>
            </a:r>
          </a:p>
          <a:p>
            <a:endParaRPr lang="en-GB" sz="1600" dirty="0"/>
          </a:p>
          <a:p>
            <a:r>
              <a:rPr lang="en-GB" sz="1600" dirty="0"/>
              <a:t>Some may only like to have fluids in the initial few hours 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968916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825" y="1188637"/>
            <a:ext cx="2241175" cy="4480726"/>
          </a:xfrm>
        </p:spPr>
        <p:txBody>
          <a:bodyPr>
            <a:normAutofit/>
          </a:bodyPr>
          <a:lstStyle/>
          <a:p>
            <a:pPr algn="r"/>
            <a:r>
              <a:rPr lang="en-GB" sz="3600" dirty="0"/>
              <a:t>DIET/FLUID - RECOVERY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41445" y="1648870"/>
            <a:ext cx="3527136" cy="3560260"/>
          </a:xfrm>
        </p:spPr>
        <p:txBody>
          <a:bodyPr anchor="ctr">
            <a:normAutofit/>
          </a:bodyPr>
          <a:lstStyle/>
          <a:p>
            <a:r>
              <a:rPr lang="en-GB" sz="1900" dirty="0"/>
              <a:t>A low GI diet post recovery</a:t>
            </a:r>
          </a:p>
          <a:p>
            <a:r>
              <a:rPr lang="en-GB" sz="1900" dirty="0"/>
              <a:t>Aim to eat within 2 hours of finishing exercise when glycogen and protein up take is at its maximum. It can take up to 24 hours to re fuel</a:t>
            </a:r>
          </a:p>
          <a:p>
            <a:r>
              <a:rPr lang="en-GB" sz="1900" dirty="0"/>
              <a:t>Also monitor fluid intake – aim to hydrate as soon as exercise stops </a:t>
            </a:r>
          </a:p>
          <a:p>
            <a:r>
              <a:rPr lang="en-GB" sz="1900" dirty="0"/>
              <a:t>Eat between 50 – 100g CHO and 10 -20g Protein</a:t>
            </a:r>
          </a:p>
          <a:p>
            <a:endParaRPr lang="en-GB" sz="1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Magnifying glass on clear background">
            <a:extLst>
              <a:ext uri="{FF2B5EF4-FFF2-40B4-BE49-F238E27FC236}">
                <a16:creationId xmlns:a16="http://schemas.microsoft.com/office/drawing/2014/main" id="{17BCE369-DB14-4652-9750-C127D75791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044" r="14676" b="-1"/>
          <a:stretch/>
        </p:blipFill>
        <p:spPr>
          <a:xfrm>
            <a:off x="2642616" y="10"/>
            <a:ext cx="6501384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731745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B9305E-257E-4084-8B73-F15A11A96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20" y="1161288"/>
            <a:ext cx="2578608" cy="1124712"/>
          </a:xfrm>
        </p:spPr>
        <p:txBody>
          <a:bodyPr anchor="b">
            <a:normAutofit/>
          </a:bodyPr>
          <a:lstStyle/>
          <a:p>
            <a:r>
              <a:rPr lang="en-GB" sz="2400" dirty="0"/>
              <a:t>Evidence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87775" y="674370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183" y="2443480"/>
            <a:ext cx="2475738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6870B-D55C-43CC-A5CF-C7BFC7D282B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78320" y="2718054"/>
            <a:ext cx="2579180" cy="3207258"/>
          </a:xfrm>
        </p:spPr>
        <p:txBody>
          <a:bodyPr anchor="t">
            <a:normAutofit/>
          </a:bodyPr>
          <a:lstStyle/>
          <a:p>
            <a:r>
              <a:rPr lang="en-GB" sz="1500" dirty="0"/>
              <a:t>Look at papers by Kevin Tipton, Stuart Phillips – they have reviewed this is several papers recently</a:t>
            </a:r>
          </a:p>
        </p:txBody>
      </p:sp>
    </p:spTree>
    <p:extLst>
      <p:ext uri="{BB962C8B-B14F-4D97-AF65-F5344CB8AC3E}">
        <p14:creationId xmlns:p14="http://schemas.microsoft.com/office/powerpoint/2010/main" val="1924134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5B4632-C963-4296-86F0-79AA9EA5A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3746" y="303591"/>
            <a:ext cx="3251495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A16505-C668-4425-A5AB-E8E7EEBCC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770" y="637125"/>
            <a:ext cx="2851707" cy="5256371"/>
          </a:xfrm>
        </p:spPr>
        <p:txBody>
          <a:bodyPr>
            <a:normAutofit/>
          </a:bodyPr>
          <a:lstStyle/>
          <a:p>
            <a:r>
              <a:rPr lang="en-GB" sz="3900" dirty="0"/>
              <a:t>Supplements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E9D4EEC-008E-491E-A5A9-2D5970D1805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4703928"/>
              </p:ext>
            </p:extLst>
          </p:nvPr>
        </p:nvGraphicFramePr>
        <p:xfrm>
          <a:off x="3875238" y="303591"/>
          <a:ext cx="4941519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911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2862072" cy="1938076"/>
          </a:xfrm>
        </p:spPr>
        <p:txBody>
          <a:bodyPr>
            <a:normAutofit/>
          </a:bodyPr>
          <a:lstStyle/>
          <a:p>
            <a:r>
              <a:rPr lang="en-GB" dirty="0"/>
              <a:t>Other Ideas for Recovery Snacks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28650" y="2482589"/>
            <a:ext cx="2862072" cy="3694373"/>
          </a:xfrm>
        </p:spPr>
        <p:txBody>
          <a:bodyPr>
            <a:normAutofit/>
          </a:bodyPr>
          <a:lstStyle/>
          <a:p>
            <a:r>
              <a:rPr lang="en-GB" sz="1700" dirty="0"/>
              <a:t>Sandwiches</a:t>
            </a:r>
          </a:p>
          <a:p>
            <a:r>
              <a:rPr lang="en-GB" sz="1700" dirty="0"/>
              <a:t>Beans on Toast</a:t>
            </a:r>
          </a:p>
          <a:p>
            <a:r>
              <a:rPr lang="en-GB" sz="1700" dirty="0"/>
              <a:t>Jacket potato with cheese</a:t>
            </a:r>
          </a:p>
          <a:p>
            <a:r>
              <a:rPr lang="en-GB" sz="1700" dirty="0"/>
              <a:t>Recovery drink</a:t>
            </a:r>
          </a:p>
          <a:p>
            <a:r>
              <a:rPr lang="en-GB" sz="1700" dirty="0"/>
              <a:t>Cereal with milk</a:t>
            </a:r>
          </a:p>
          <a:p>
            <a:r>
              <a:rPr lang="en-GB" sz="1700" dirty="0"/>
              <a:t>Power bar or cereal bars</a:t>
            </a:r>
          </a:p>
          <a:p>
            <a:r>
              <a:rPr lang="en-GB" sz="1700" dirty="0"/>
              <a:t>Followed by usual meal</a:t>
            </a:r>
          </a:p>
          <a:p>
            <a:endParaRPr lang="en-GB" sz="1700" dirty="0"/>
          </a:p>
          <a:p>
            <a:endParaRPr lang="en-GB" sz="1700" dirty="0"/>
          </a:p>
        </p:txBody>
      </p:sp>
      <p:pic>
        <p:nvPicPr>
          <p:cNvPr id="5" name="Picture 4" descr="Jacket potato lista para servir.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95" b="5995"/>
          <a:stretch/>
        </p:blipFill>
        <p:spPr>
          <a:xfrm>
            <a:off x="3678237" y="-4"/>
            <a:ext cx="5465763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4" name="Picture 3" descr="Coconut Almond Granola Bars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16" r="2" b="2"/>
          <a:stretch/>
        </p:blipFill>
        <p:spPr>
          <a:xfrm>
            <a:off x="3545046" y="3802961"/>
            <a:ext cx="5604285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03741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B777DF-F6A2-4D53-B6F0-D9700609EE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606" y="625059"/>
            <a:ext cx="4089394" cy="5607882"/>
          </a:xfrm>
          <a:prstGeom prst="rect">
            <a:avLst/>
          </a:pr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175" y="1188637"/>
            <a:ext cx="3467522" cy="4480726"/>
          </a:xfrm>
        </p:spPr>
        <p:txBody>
          <a:bodyPr>
            <a:normAutofit/>
          </a:bodyPr>
          <a:lstStyle/>
          <a:p>
            <a:pPr algn="r"/>
            <a:r>
              <a:rPr lang="en-GB" sz="5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SLEEP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933188" y="1896645"/>
            <a:ext cx="2965331" cy="3064712"/>
          </a:xfrm>
        </p:spPr>
        <p:txBody>
          <a:bodyPr anchor="ctr">
            <a:normAutofit/>
          </a:bodyPr>
          <a:lstStyle/>
          <a:p>
            <a:r>
              <a:rPr lang="en-GB" sz="1300" dirty="0"/>
              <a:t>Whilst we do not fully understand why we need sleep there is no doubt it is important to athletes</a:t>
            </a:r>
          </a:p>
          <a:p>
            <a:r>
              <a:rPr lang="en-GB" sz="1300" dirty="0"/>
              <a:t>Partial loss of sleep can have effects on motor functions and Reilly and Edwards ( 2007) showed that sustained exercise can be effected.</a:t>
            </a:r>
          </a:p>
          <a:p>
            <a:r>
              <a:rPr lang="en-GB" sz="1300" dirty="0"/>
              <a:t>Studies have also shown that sleep restores the immune and endocrine systems</a:t>
            </a:r>
          </a:p>
          <a:p>
            <a:r>
              <a:rPr lang="en-GB" sz="1300" dirty="0"/>
              <a:t>Also decreases inflammation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825" y="1188637"/>
            <a:ext cx="2241175" cy="4480726"/>
          </a:xfrm>
        </p:spPr>
        <p:txBody>
          <a:bodyPr>
            <a:normAutofit/>
          </a:bodyPr>
          <a:lstStyle/>
          <a:p>
            <a:pPr algn="r"/>
            <a:r>
              <a:rPr lang="en-GB" sz="3100" dirty="0"/>
              <a:t>Nutrition supplements and sleep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41445" y="1648870"/>
            <a:ext cx="3527136" cy="3560260"/>
          </a:xfrm>
        </p:spPr>
        <p:txBody>
          <a:bodyPr anchor="ctr">
            <a:normAutofit/>
          </a:bodyPr>
          <a:lstStyle/>
          <a:p>
            <a:r>
              <a:rPr lang="en-GB" sz="1800" dirty="0"/>
              <a:t>Valerian – flowering plant used to treat insomnia</a:t>
            </a:r>
          </a:p>
          <a:p>
            <a:r>
              <a:rPr lang="en-GB" sz="1800" dirty="0"/>
              <a:t>A systemic review in 2006 showed that it did improve sleep</a:t>
            </a:r>
          </a:p>
          <a:p>
            <a:endParaRPr lang="en-GB" sz="1800" dirty="0"/>
          </a:p>
          <a:p>
            <a:r>
              <a:rPr lang="en-GB" sz="1800" dirty="0"/>
              <a:t>KAVA – a Polynesian plant that is not available everywhere – has been shown to aid sleep but has side effects – too many to mention.</a:t>
            </a:r>
          </a:p>
          <a:p>
            <a:r>
              <a:rPr lang="en-GB" sz="1800" dirty="0"/>
              <a:t>Now banned in the EU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930" y="1050595"/>
            <a:ext cx="6056111" cy="1618489"/>
          </a:xfrm>
        </p:spPr>
        <p:txBody>
          <a:bodyPr anchor="ctr">
            <a:normAutofit/>
          </a:bodyPr>
          <a:lstStyle/>
          <a:p>
            <a:r>
              <a:rPr lang="en-GB" sz="6300" dirty="0"/>
              <a:t>Others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63930" y="2969469"/>
            <a:ext cx="6056111" cy="2800395"/>
          </a:xfrm>
        </p:spPr>
        <p:txBody>
          <a:bodyPr anchor="t">
            <a:normAutofit/>
          </a:bodyPr>
          <a:lstStyle/>
          <a:p>
            <a:r>
              <a:rPr lang="en-GB" dirty="0"/>
              <a:t>Tryptophan – essential amino acid that has been to show sleep improvement.</a:t>
            </a:r>
          </a:p>
          <a:p>
            <a:r>
              <a:rPr lang="en-GB" dirty="0"/>
              <a:t>Tryptophan is found in milk, meat, poultry, eggs, beans, peanuts, cheese, green leafy vegetables</a:t>
            </a:r>
          </a:p>
          <a:p>
            <a:r>
              <a:rPr lang="en-GB" dirty="0"/>
              <a:t>Melatonin – produced from tryptophan. Some studies have shown it increases sleep length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Factors that may decrease sleep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Caffeine – stimulates the central nervous system . Aim not have more than 100mg pre sleep. May be a negative effect for athletes that use high doses of caffeine</a:t>
            </a:r>
          </a:p>
          <a:p>
            <a:endParaRPr lang="en-GB" dirty="0"/>
          </a:p>
          <a:p>
            <a:r>
              <a:rPr lang="en-GB" dirty="0"/>
              <a:t>Hyper hydration – drinking too much gets you out of bed more often!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ealthy Snacks for Kids - Frugalissa Finds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443"/>
          <a:stretch/>
        </p:blipFill>
        <p:spPr>
          <a:xfrm>
            <a:off x="4511330" y="-1"/>
            <a:ext cx="4632671" cy="2937954"/>
          </a:xfrm>
          <a:prstGeom prst="rect">
            <a:avLst/>
          </a:prstGeom>
        </p:spPr>
      </p:pic>
      <p:pic>
        <p:nvPicPr>
          <p:cNvPr id="5" name="Picture 4" descr="sports-drinks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56" r="-2" b="1869"/>
          <a:stretch/>
        </p:blipFill>
        <p:spPr>
          <a:xfrm>
            <a:off x="3152728" y="2937953"/>
            <a:ext cx="5991270" cy="39200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365125"/>
            <a:ext cx="3949616" cy="1325563"/>
          </a:xfrm>
        </p:spPr>
        <p:txBody>
          <a:bodyPr>
            <a:normAutofit/>
          </a:bodyPr>
          <a:lstStyle/>
          <a:p>
            <a:r>
              <a:rPr lang="en-GB" dirty="0"/>
              <a:t>Planning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3504" y="2022601"/>
            <a:ext cx="2956124" cy="4154361"/>
          </a:xfrm>
        </p:spPr>
        <p:txBody>
          <a:bodyPr>
            <a:normAutofit/>
          </a:bodyPr>
          <a:lstStyle/>
          <a:p>
            <a:r>
              <a:rPr lang="en-GB" sz="1700" dirty="0"/>
              <a:t>Athletes need to plan ahead</a:t>
            </a:r>
          </a:p>
          <a:p>
            <a:r>
              <a:rPr lang="en-GB" sz="1700" dirty="0"/>
              <a:t>Take adequate snacks and fluids with them – keep a stock in the kit bag</a:t>
            </a:r>
          </a:p>
        </p:txBody>
      </p:sp>
    </p:spTree>
    <p:extLst>
      <p:ext uri="{BB962C8B-B14F-4D97-AF65-F5344CB8AC3E}">
        <p14:creationId xmlns:p14="http://schemas.microsoft.com/office/powerpoint/2010/main" val="36298027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4639</TotalTime>
  <Words>492</Words>
  <Application>Microsoft Office PowerPoint</Application>
  <PresentationFormat>On-screen Show (4:3)</PresentationFormat>
  <Paragraphs>78</Paragraphs>
  <Slides>13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 </vt:lpstr>
      <vt:lpstr>RECOVERY</vt:lpstr>
      <vt:lpstr>Initial intake of food/drink</vt:lpstr>
      <vt:lpstr>What to provide an athlete with?</vt:lpstr>
      <vt:lpstr>DIET/FLUID - RECOVERY</vt:lpstr>
      <vt:lpstr>Evidence </vt:lpstr>
      <vt:lpstr>Supplements</vt:lpstr>
      <vt:lpstr>Other Ideas for Recovery Snacks</vt:lpstr>
      <vt:lpstr>SLEEP</vt:lpstr>
      <vt:lpstr>Nutrition supplements and sleep</vt:lpstr>
      <vt:lpstr>Others</vt:lpstr>
      <vt:lpstr>Factors that may decrease sleep</vt:lpstr>
      <vt:lpstr>Planning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Session 9/10</dc:title>
  <dc:creator>Windows User</dc:creator>
  <cp:lastModifiedBy>Chris Cashin</cp:lastModifiedBy>
  <cp:revision>9</cp:revision>
  <dcterms:created xsi:type="dcterms:W3CDTF">2012-03-19T15:02:37Z</dcterms:created>
  <dcterms:modified xsi:type="dcterms:W3CDTF">2021-11-10T14:06:02Z</dcterms:modified>
</cp:coreProperties>
</file>