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311" r:id="rId3"/>
    <p:sldId id="315" r:id="rId4"/>
    <p:sldId id="296" r:id="rId5"/>
    <p:sldId id="312" r:id="rId6"/>
    <p:sldId id="332" r:id="rId7"/>
    <p:sldId id="317" r:id="rId8"/>
    <p:sldId id="316" r:id="rId9"/>
    <p:sldId id="307" r:id="rId10"/>
    <p:sldId id="308" r:id="rId11"/>
    <p:sldId id="309" r:id="rId12"/>
    <p:sldId id="313" r:id="rId13"/>
    <p:sldId id="314" r:id="rId14"/>
    <p:sldId id="318" r:id="rId15"/>
    <p:sldId id="324" r:id="rId16"/>
    <p:sldId id="320" r:id="rId17"/>
    <p:sldId id="326" r:id="rId18"/>
    <p:sldId id="327" r:id="rId19"/>
    <p:sldId id="328" r:id="rId20"/>
    <p:sldId id="329" r:id="rId21"/>
    <p:sldId id="330" r:id="rId22"/>
    <p:sldId id="33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EB330D-1338-4D4B-A73C-177F77FFA4E4}" v="3" dt="2024-02-12T12:33:49.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7" d="100"/>
          <a:sy n="67" d="100"/>
        </p:scale>
        <p:origin x="66" y="5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96EB330D-1338-4D4B-A73C-177F77FFA4E4}"/>
    <pc:docChg chg="custSel addSld delSld modSld">
      <pc:chgData name="Jonathan Pugh" userId="0c243754-e5db-4f8a-b480-e8b3756bbae8" providerId="ADAL" clId="{96EB330D-1338-4D4B-A73C-177F77FFA4E4}" dt="2024-02-12T12:37:00.330" v="696" actId="20577"/>
      <pc:docMkLst>
        <pc:docMk/>
      </pc:docMkLst>
      <pc:sldChg chg="modSp mod">
        <pc:chgData name="Jonathan Pugh" userId="0c243754-e5db-4f8a-b480-e8b3756bbae8" providerId="ADAL" clId="{96EB330D-1338-4D4B-A73C-177F77FFA4E4}" dt="2024-02-12T12:37:00.330" v="696" actId="20577"/>
        <pc:sldMkLst>
          <pc:docMk/>
          <pc:sldMk cId="2629824562" sldId="256"/>
        </pc:sldMkLst>
        <pc:spChg chg="mod">
          <ac:chgData name="Jonathan Pugh" userId="0c243754-e5db-4f8a-b480-e8b3756bbae8" providerId="ADAL" clId="{96EB330D-1338-4D4B-A73C-177F77FFA4E4}" dt="2024-02-12T12:37:00.330" v="696" actId="20577"/>
          <ac:spMkLst>
            <pc:docMk/>
            <pc:sldMk cId="2629824562" sldId="256"/>
            <ac:spMk id="3" creationId="{79FFFD36-3473-FBCD-32F4-773EE494015B}"/>
          </ac:spMkLst>
        </pc:spChg>
      </pc:sldChg>
      <pc:sldChg chg="modSp mod">
        <pc:chgData name="Jonathan Pugh" userId="0c243754-e5db-4f8a-b480-e8b3756bbae8" providerId="ADAL" clId="{96EB330D-1338-4D4B-A73C-177F77FFA4E4}" dt="2024-02-12T12:27:05.068" v="125" actId="20577"/>
        <pc:sldMkLst>
          <pc:docMk/>
          <pc:sldMk cId="4160934672" sldId="312"/>
        </pc:sldMkLst>
        <pc:spChg chg="mod">
          <ac:chgData name="Jonathan Pugh" userId="0c243754-e5db-4f8a-b480-e8b3756bbae8" providerId="ADAL" clId="{96EB330D-1338-4D4B-A73C-177F77FFA4E4}" dt="2024-02-12T12:27:05.068" v="125" actId="20577"/>
          <ac:spMkLst>
            <pc:docMk/>
            <pc:sldMk cId="4160934672" sldId="312"/>
            <ac:spMk id="2" creationId="{2A7BB225-3452-8455-CC62-4EB30A03C248}"/>
          </ac:spMkLst>
        </pc:spChg>
      </pc:sldChg>
      <pc:sldChg chg="modSp mod">
        <pc:chgData name="Jonathan Pugh" userId="0c243754-e5db-4f8a-b480-e8b3756bbae8" providerId="ADAL" clId="{96EB330D-1338-4D4B-A73C-177F77FFA4E4}" dt="2024-02-12T12:26:30.952" v="112" actId="20577"/>
        <pc:sldMkLst>
          <pc:docMk/>
          <pc:sldMk cId="2680016874" sldId="315"/>
        </pc:sldMkLst>
        <pc:spChg chg="mod">
          <ac:chgData name="Jonathan Pugh" userId="0c243754-e5db-4f8a-b480-e8b3756bbae8" providerId="ADAL" clId="{96EB330D-1338-4D4B-A73C-177F77FFA4E4}" dt="2024-02-12T12:26:30.952" v="112" actId="20577"/>
          <ac:spMkLst>
            <pc:docMk/>
            <pc:sldMk cId="2680016874" sldId="315"/>
            <ac:spMk id="2" creationId="{700BE044-0001-BC2E-F029-47106BFA2500}"/>
          </ac:spMkLst>
        </pc:spChg>
        <pc:spChg chg="mod">
          <ac:chgData name="Jonathan Pugh" userId="0c243754-e5db-4f8a-b480-e8b3756bbae8" providerId="ADAL" clId="{96EB330D-1338-4D4B-A73C-177F77FFA4E4}" dt="2024-02-12T12:26:21.986" v="111" actId="20577"/>
          <ac:spMkLst>
            <pc:docMk/>
            <pc:sldMk cId="2680016874" sldId="315"/>
            <ac:spMk id="3" creationId="{EDB398D8-DD25-9BF7-4001-4894F4C2DC72}"/>
          </ac:spMkLst>
        </pc:spChg>
      </pc:sldChg>
      <pc:sldChg chg="del">
        <pc:chgData name="Jonathan Pugh" userId="0c243754-e5db-4f8a-b480-e8b3756bbae8" providerId="ADAL" clId="{96EB330D-1338-4D4B-A73C-177F77FFA4E4}" dt="2024-02-12T12:28:45.717" v="149" actId="47"/>
        <pc:sldMkLst>
          <pc:docMk/>
          <pc:sldMk cId="329976345" sldId="319"/>
        </pc:sldMkLst>
      </pc:sldChg>
      <pc:sldChg chg="del">
        <pc:chgData name="Jonathan Pugh" userId="0c243754-e5db-4f8a-b480-e8b3756bbae8" providerId="ADAL" clId="{96EB330D-1338-4D4B-A73C-177F77FFA4E4}" dt="2024-02-12T12:28:32.407" v="145" actId="47"/>
        <pc:sldMkLst>
          <pc:docMk/>
          <pc:sldMk cId="3412792288" sldId="321"/>
        </pc:sldMkLst>
      </pc:sldChg>
      <pc:sldChg chg="del">
        <pc:chgData name="Jonathan Pugh" userId="0c243754-e5db-4f8a-b480-e8b3756bbae8" providerId="ADAL" clId="{96EB330D-1338-4D4B-A73C-177F77FFA4E4}" dt="2024-02-12T12:28:36.557" v="147" actId="47"/>
        <pc:sldMkLst>
          <pc:docMk/>
          <pc:sldMk cId="1631848979" sldId="322"/>
        </pc:sldMkLst>
      </pc:sldChg>
      <pc:sldChg chg="del">
        <pc:chgData name="Jonathan Pugh" userId="0c243754-e5db-4f8a-b480-e8b3756bbae8" providerId="ADAL" clId="{96EB330D-1338-4D4B-A73C-177F77FFA4E4}" dt="2024-02-12T12:28:37.445" v="148" actId="47"/>
        <pc:sldMkLst>
          <pc:docMk/>
          <pc:sldMk cId="1597235626" sldId="323"/>
        </pc:sldMkLst>
      </pc:sldChg>
      <pc:sldChg chg="modSp mod">
        <pc:chgData name="Jonathan Pugh" userId="0c243754-e5db-4f8a-b480-e8b3756bbae8" providerId="ADAL" clId="{96EB330D-1338-4D4B-A73C-177F77FFA4E4}" dt="2024-02-12T12:28:56.633" v="170" actId="20577"/>
        <pc:sldMkLst>
          <pc:docMk/>
          <pc:sldMk cId="3231991892" sldId="324"/>
        </pc:sldMkLst>
        <pc:spChg chg="mod">
          <ac:chgData name="Jonathan Pugh" userId="0c243754-e5db-4f8a-b480-e8b3756bbae8" providerId="ADAL" clId="{96EB330D-1338-4D4B-A73C-177F77FFA4E4}" dt="2024-02-12T12:28:56.633" v="170" actId="20577"/>
          <ac:spMkLst>
            <pc:docMk/>
            <pc:sldMk cId="3231991892" sldId="324"/>
            <ac:spMk id="2" creationId="{57FF1018-7BE0-DDE2-96E1-DA4ACA7487C3}"/>
          </ac:spMkLst>
        </pc:spChg>
      </pc:sldChg>
      <pc:sldChg chg="del">
        <pc:chgData name="Jonathan Pugh" userId="0c243754-e5db-4f8a-b480-e8b3756bbae8" providerId="ADAL" clId="{96EB330D-1338-4D4B-A73C-177F77FFA4E4}" dt="2024-02-12T12:28:33.522" v="146" actId="47"/>
        <pc:sldMkLst>
          <pc:docMk/>
          <pc:sldMk cId="4132978449" sldId="325"/>
        </pc:sldMkLst>
      </pc:sldChg>
      <pc:sldChg chg="modSp mod">
        <pc:chgData name="Jonathan Pugh" userId="0c243754-e5db-4f8a-b480-e8b3756bbae8" providerId="ADAL" clId="{96EB330D-1338-4D4B-A73C-177F77FFA4E4}" dt="2024-02-12T12:29:45.959" v="222" actId="20577"/>
        <pc:sldMkLst>
          <pc:docMk/>
          <pc:sldMk cId="2811929078" sldId="328"/>
        </pc:sldMkLst>
        <pc:spChg chg="mod">
          <ac:chgData name="Jonathan Pugh" userId="0c243754-e5db-4f8a-b480-e8b3756bbae8" providerId="ADAL" clId="{96EB330D-1338-4D4B-A73C-177F77FFA4E4}" dt="2024-02-12T12:29:45.959" v="222" actId="20577"/>
          <ac:spMkLst>
            <pc:docMk/>
            <pc:sldMk cId="2811929078" sldId="328"/>
            <ac:spMk id="3" creationId="{660C3D85-8E8C-B28B-E912-E59748324C70}"/>
          </ac:spMkLst>
        </pc:spChg>
      </pc:sldChg>
      <pc:sldChg chg="modSp mod">
        <pc:chgData name="Jonathan Pugh" userId="0c243754-e5db-4f8a-b480-e8b3756bbae8" providerId="ADAL" clId="{96EB330D-1338-4D4B-A73C-177F77FFA4E4}" dt="2024-02-12T12:32:49.233" v="495" actId="20577"/>
        <pc:sldMkLst>
          <pc:docMk/>
          <pc:sldMk cId="1721926396" sldId="329"/>
        </pc:sldMkLst>
        <pc:spChg chg="mod">
          <ac:chgData name="Jonathan Pugh" userId="0c243754-e5db-4f8a-b480-e8b3756bbae8" providerId="ADAL" clId="{96EB330D-1338-4D4B-A73C-177F77FFA4E4}" dt="2024-02-12T12:32:49.233" v="495" actId="20577"/>
          <ac:spMkLst>
            <pc:docMk/>
            <pc:sldMk cId="1721926396" sldId="329"/>
            <ac:spMk id="3" creationId="{14681C01-3C38-4EBF-E070-971875760B07}"/>
          </ac:spMkLst>
        </pc:spChg>
      </pc:sldChg>
      <pc:sldChg chg="modSp add del mod">
        <pc:chgData name="Jonathan Pugh" userId="0c243754-e5db-4f8a-b480-e8b3756bbae8" providerId="ADAL" clId="{96EB330D-1338-4D4B-A73C-177F77FFA4E4}" dt="2024-02-12T12:28:08.249" v="144" actId="47"/>
        <pc:sldMkLst>
          <pc:docMk/>
          <pc:sldMk cId="1097667974" sldId="331"/>
        </pc:sldMkLst>
        <pc:spChg chg="mod">
          <ac:chgData name="Jonathan Pugh" userId="0c243754-e5db-4f8a-b480-e8b3756bbae8" providerId="ADAL" clId="{96EB330D-1338-4D4B-A73C-177F77FFA4E4}" dt="2024-02-12T12:28:00.256" v="142" actId="21"/>
          <ac:spMkLst>
            <pc:docMk/>
            <pc:sldMk cId="1097667974" sldId="331"/>
            <ac:spMk id="2" creationId="{2A7BB225-3452-8455-CC62-4EB30A03C248}"/>
          </ac:spMkLst>
        </pc:spChg>
      </pc:sldChg>
      <pc:sldChg chg="modSp add mod">
        <pc:chgData name="Jonathan Pugh" userId="0c243754-e5db-4f8a-b480-e8b3756bbae8" providerId="ADAL" clId="{96EB330D-1338-4D4B-A73C-177F77FFA4E4}" dt="2024-02-12T12:28:05.867" v="143"/>
        <pc:sldMkLst>
          <pc:docMk/>
          <pc:sldMk cId="553613579" sldId="332"/>
        </pc:sldMkLst>
        <pc:spChg chg="mod">
          <ac:chgData name="Jonathan Pugh" userId="0c243754-e5db-4f8a-b480-e8b3756bbae8" providerId="ADAL" clId="{96EB330D-1338-4D4B-A73C-177F77FFA4E4}" dt="2024-02-12T12:28:05.867" v="143"/>
          <ac:spMkLst>
            <pc:docMk/>
            <pc:sldMk cId="553613579" sldId="332"/>
            <ac:spMk id="2" creationId="{2A7BB225-3452-8455-CC62-4EB30A03C248}"/>
          </ac:spMkLst>
        </pc:spChg>
      </pc:sldChg>
      <pc:sldChg chg="modSp new mod">
        <pc:chgData name="Jonathan Pugh" userId="0c243754-e5db-4f8a-b480-e8b3756bbae8" providerId="ADAL" clId="{96EB330D-1338-4D4B-A73C-177F77FFA4E4}" dt="2024-02-12T12:35:45.680" v="660" actId="114"/>
        <pc:sldMkLst>
          <pc:docMk/>
          <pc:sldMk cId="788937578" sldId="333"/>
        </pc:sldMkLst>
        <pc:spChg chg="mod">
          <ac:chgData name="Jonathan Pugh" userId="0c243754-e5db-4f8a-b480-e8b3756bbae8" providerId="ADAL" clId="{96EB330D-1338-4D4B-A73C-177F77FFA4E4}" dt="2024-02-12T12:34:08.835" v="510" actId="20577"/>
          <ac:spMkLst>
            <pc:docMk/>
            <pc:sldMk cId="788937578" sldId="333"/>
            <ac:spMk id="2" creationId="{2E70F9FC-2B8F-671C-B886-081D08E7E960}"/>
          </ac:spMkLst>
        </pc:spChg>
        <pc:spChg chg="mod">
          <ac:chgData name="Jonathan Pugh" userId="0c243754-e5db-4f8a-b480-e8b3756bbae8" providerId="ADAL" clId="{96EB330D-1338-4D4B-A73C-177F77FFA4E4}" dt="2024-02-12T12:35:45.680" v="660" actId="114"/>
          <ac:spMkLst>
            <pc:docMk/>
            <pc:sldMk cId="788937578" sldId="333"/>
            <ac:spMk id="3" creationId="{34B1BFD5-50C1-FCCB-4FB7-4AB5B118E78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61159A-7479-4812-A6AE-48654D914935}" type="doc">
      <dgm:prSet loTypeId="urn:microsoft.com/office/officeart/2005/8/layout/cycle2" loCatId="cycle" qsTypeId="urn:microsoft.com/office/officeart/2005/8/quickstyle/simple1" qsCatId="simple" csTypeId="urn:microsoft.com/office/officeart/2005/8/colors/accent1_2" csCatId="accent1" phldr="0"/>
      <dgm:spPr/>
      <dgm:t>
        <a:bodyPr/>
        <a:lstStyle/>
        <a:p>
          <a:endParaRPr lang="en-GB"/>
        </a:p>
      </dgm:t>
    </dgm:pt>
    <dgm:pt modelId="{0221D71C-3A10-444E-8E12-8F91C247D5A7}">
      <dgm:prSet phldrT="[Text]" phldr="1"/>
      <dgm:spPr/>
      <dgm:t>
        <a:bodyPr/>
        <a:lstStyle/>
        <a:p>
          <a:endParaRPr lang="en-GB"/>
        </a:p>
      </dgm:t>
    </dgm:pt>
    <dgm:pt modelId="{F28CD652-2BB4-483B-9B9B-CDDA7F235279}" type="parTrans" cxnId="{6123A030-2AAF-4514-8736-1BA15EBFFD09}">
      <dgm:prSet/>
      <dgm:spPr/>
      <dgm:t>
        <a:bodyPr/>
        <a:lstStyle/>
        <a:p>
          <a:endParaRPr lang="en-GB"/>
        </a:p>
      </dgm:t>
    </dgm:pt>
    <dgm:pt modelId="{4BA64516-1278-4662-B753-A640536C4212}" type="sibTrans" cxnId="{6123A030-2AAF-4514-8736-1BA15EBFFD09}">
      <dgm:prSet/>
      <dgm:spPr/>
      <dgm:t>
        <a:bodyPr/>
        <a:lstStyle/>
        <a:p>
          <a:endParaRPr lang="en-GB"/>
        </a:p>
      </dgm:t>
    </dgm:pt>
    <dgm:pt modelId="{B0FC97CB-9E60-46D4-AB1A-A1ABF9582EE8}">
      <dgm:prSet phldrT="[Text]" phldr="1"/>
      <dgm:spPr/>
      <dgm:t>
        <a:bodyPr/>
        <a:lstStyle/>
        <a:p>
          <a:endParaRPr lang="en-GB"/>
        </a:p>
      </dgm:t>
    </dgm:pt>
    <dgm:pt modelId="{FFD732C1-3B4C-4B0A-81D0-C2BFB30271D7}" type="parTrans" cxnId="{F19B737E-010B-4BF3-93C1-545F2BD70FF6}">
      <dgm:prSet/>
      <dgm:spPr/>
      <dgm:t>
        <a:bodyPr/>
        <a:lstStyle/>
        <a:p>
          <a:endParaRPr lang="en-GB"/>
        </a:p>
      </dgm:t>
    </dgm:pt>
    <dgm:pt modelId="{A274CA00-AE59-4335-AFC5-8DB8EB7DD1BC}" type="sibTrans" cxnId="{F19B737E-010B-4BF3-93C1-545F2BD70FF6}">
      <dgm:prSet/>
      <dgm:spPr/>
      <dgm:t>
        <a:bodyPr/>
        <a:lstStyle/>
        <a:p>
          <a:endParaRPr lang="en-GB"/>
        </a:p>
      </dgm:t>
    </dgm:pt>
    <dgm:pt modelId="{CD6EB7E8-AD8C-4F32-BDCE-8E4984F50859}">
      <dgm:prSet phldrT="[Text]" phldr="1"/>
      <dgm:spPr/>
      <dgm:t>
        <a:bodyPr/>
        <a:lstStyle/>
        <a:p>
          <a:endParaRPr lang="en-GB"/>
        </a:p>
      </dgm:t>
    </dgm:pt>
    <dgm:pt modelId="{A2B329A8-E75D-4CE4-A286-624FF1147BDE}" type="parTrans" cxnId="{5DC900AD-314C-4182-B99C-8FCEF2C561E1}">
      <dgm:prSet/>
      <dgm:spPr/>
      <dgm:t>
        <a:bodyPr/>
        <a:lstStyle/>
        <a:p>
          <a:endParaRPr lang="en-GB"/>
        </a:p>
      </dgm:t>
    </dgm:pt>
    <dgm:pt modelId="{4C7F6489-56A0-42FC-A05A-C458662B92CF}" type="sibTrans" cxnId="{5DC900AD-314C-4182-B99C-8FCEF2C561E1}">
      <dgm:prSet/>
      <dgm:spPr/>
      <dgm:t>
        <a:bodyPr/>
        <a:lstStyle/>
        <a:p>
          <a:endParaRPr lang="en-GB"/>
        </a:p>
      </dgm:t>
    </dgm:pt>
    <dgm:pt modelId="{52EC8767-3726-4801-A728-0034B8FDCBFA}">
      <dgm:prSet phldrT="[Text]" phldr="1"/>
      <dgm:spPr/>
      <dgm:t>
        <a:bodyPr/>
        <a:lstStyle/>
        <a:p>
          <a:endParaRPr lang="en-GB"/>
        </a:p>
      </dgm:t>
    </dgm:pt>
    <dgm:pt modelId="{F261FC47-988A-43F7-B3CD-54D539089944}" type="sibTrans" cxnId="{864FF145-675C-47FA-B650-1080DD27ECC8}">
      <dgm:prSet/>
      <dgm:spPr/>
      <dgm:t>
        <a:bodyPr/>
        <a:lstStyle/>
        <a:p>
          <a:endParaRPr lang="en-GB"/>
        </a:p>
      </dgm:t>
    </dgm:pt>
    <dgm:pt modelId="{263EE307-6987-4585-A51F-3188BC9B1108}" type="parTrans" cxnId="{864FF145-675C-47FA-B650-1080DD27ECC8}">
      <dgm:prSet/>
      <dgm:spPr/>
      <dgm:t>
        <a:bodyPr/>
        <a:lstStyle/>
        <a:p>
          <a:endParaRPr lang="en-GB"/>
        </a:p>
      </dgm:t>
    </dgm:pt>
    <dgm:pt modelId="{1DB78467-BFEC-4C93-8E71-4EE7A56AEE43}">
      <dgm:prSet phldrT="[Text]" phldr="1"/>
      <dgm:spPr/>
      <dgm:t>
        <a:bodyPr/>
        <a:lstStyle/>
        <a:p>
          <a:endParaRPr lang="en-GB" dirty="0"/>
        </a:p>
      </dgm:t>
    </dgm:pt>
    <dgm:pt modelId="{C2D10146-50A0-4F59-9F31-ED3B343080F3}" type="sibTrans" cxnId="{787A6FC5-5906-4E8F-ADBD-9AF523B507FE}">
      <dgm:prSet/>
      <dgm:spPr/>
      <dgm:t>
        <a:bodyPr/>
        <a:lstStyle/>
        <a:p>
          <a:endParaRPr lang="en-GB"/>
        </a:p>
      </dgm:t>
    </dgm:pt>
    <dgm:pt modelId="{3E23C6DE-4495-4AAA-898A-40725676F950}" type="parTrans" cxnId="{787A6FC5-5906-4E8F-ADBD-9AF523B507FE}">
      <dgm:prSet/>
      <dgm:spPr/>
      <dgm:t>
        <a:bodyPr/>
        <a:lstStyle/>
        <a:p>
          <a:endParaRPr lang="en-GB"/>
        </a:p>
      </dgm:t>
    </dgm:pt>
    <dgm:pt modelId="{0E1A6B07-8E32-4A3D-A303-CB66FBD7DF28}" type="pres">
      <dgm:prSet presAssocID="{7F61159A-7479-4812-A6AE-48654D914935}" presName="cycle" presStyleCnt="0">
        <dgm:presLayoutVars>
          <dgm:dir/>
          <dgm:resizeHandles val="exact"/>
        </dgm:presLayoutVars>
      </dgm:prSet>
      <dgm:spPr/>
    </dgm:pt>
    <dgm:pt modelId="{1DDDBE90-9E83-49CD-9C45-12CDE3CF815E}" type="pres">
      <dgm:prSet presAssocID="{1DB78467-BFEC-4C93-8E71-4EE7A56AEE43}" presName="node" presStyleLbl="node1" presStyleIdx="0" presStyleCnt="5">
        <dgm:presLayoutVars>
          <dgm:bulletEnabled val="1"/>
        </dgm:presLayoutVars>
      </dgm:prSet>
      <dgm:spPr/>
    </dgm:pt>
    <dgm:pt modelId="{19D132F3-D236-4D46-B5B7-B4F5E690F7FA}" type="pres">
      <dgm:prSet presAssocID="{C2D10146-50A0-4F59-9F31-ED3B343080F3}" presName="sibTrans" presStyleLbl="sibTrans2D1" presStyleIdx="0" presStyleCnt="5"/>
      <dgm:spPr/>
    </dgm:pt>
    <dgm:pt modelId="{3A88A588-54F3-43B5-A30D-0A80442648BA}" type="pres">
      <dgm:prSet presAssocID="{C2D10146-50A0-4F59-9F31-ED3B343080F3}" presName="connectorText" presStyleLbl="sibTrans2D1" presStyleIdx="0" presStyleCnt="5"/>
      <dgm:spPr/>
    </dgm:pt>
    <dgm:pt modelId="{A96C8F13-0E96-4495-898A-E4230C016FE3}" type="pres">
      <dgm:prSet presAssocID="{52EC8767-3726-4801-A728-0034B8FDCBFA}" presName="node" presStyleLbl="node1" presStyleIdx="1" presStyleCnt="5">
        <dgm:presLayoutVars>
          <dgm:bulletEnabled val="1"/>
        </dgm:presLayoutVars>
      </dgm:prSet>
      <dgm:spPr/>
    </dgm:pt>
    <dgm:pt modelId="{E0E75FA2-21B5-4658-A507-1610C2D5A078}" type="pres">
      <dgm:prSet presAssocID="{F261FC47-988A-43F7-B3CD-54D539089944}" presName="sibTrans" presStyleLbl="sibTrans2D1" presStyleIdx="1" presStyleCnt="5"/>
      <dgm:spPr/>
    </dgm:pt>
    <dgm:pt modelId="{3F2792D1-D9CB-449C-A1D1-6EB904E8970E}" type="pres">
      <dgm:prSet presAssocID="{F261FC47-988A-43F7-B3CD-54D539089944}" presName="connectorText" presStyleLbl="sibTrans2D1" presStyleIdx="1" presStyleCnt="5"/>
      <dgm:spPr/>
    </dgm:pt>
    <dgm:pt modelId="{8E23C9E4-AFE1-4B10-8F28-6B862AEE3386}" type="pres">
      <dgm:prSet presAssocID="{0221D71C-3A10-444E-8E12-8F91C247D5A7}" presName="node" presStyleLbl="node1" presStyleIdx="2" presStyleCnt="5">
        <dgm:presLayoutVars>
          <dgm:bulletEnabled val="1"/>
        </dgm:presLayoutVars>
      </dgm:prSet>
      <dgm:spPr/>
    </dgm:pt>
    <dgm:pt modelId="{2A68EA00-F73F-4458-93FF-99F5C681E9BE}" type="pres">
      <dgm:prSet presAssocID="{4BA64516-1278-4662-B753-A640536C4212}" presName="sibTrans" presStyleLbl="sibTrans2D1" presStyleIdx="2" presStyleCnt="5"/>
      <dgm:spPr/>
    </dgm:pt>
    <dgm:pt modelId="{ACA6AE55-998E-4860-85B3-7B71F67EF5C3}" type="pres">
      <dgm:prSet presAssocID="{4BA64516-1278-4662-B753-A640536C4212}" presName="connectorText" presStyleLbl="sibTrans2D1" presStyleIdx="2" presStyleCnt="5"/>
      <dgm:spPr/>
    </dgm:pt>
    <dgm:pt modelId="{6C190EA2-4A20-494D-B379-B1F9D8488732}" type="pres">
      <dgm:prSet presAssocID="{B0FC97CB-9E60-46D4-AB1A-A1ABF9582EE8}" presName="node" presStyleLbl="node1" presStyleIdx="3" presStyleCnt="5">
        <dgm:presLayoutVars>
          <dgm:bulletEnabled val="1"/>
        </dgm:presLayoutVars>
      </dgm:prSet>
      <dgm:spPr/>
    </dgm:pt>
    <dgm:pt modelId="{ACBC3047-7E77-4B13-AA3C-EBF9E4BA20BD}" type="pres">
      <dgm:prSet presAssocID="{A274CA00-AE59-4335-AFC5-8DB8EB7DD1BC}" presName="sibTrans" presStyleLbl="sibTrans2D1" presStyleIdx="3" presStyleCnt="5"/>
      <dgm:spPr/>
    </dgm:pt>
    <dgm:pt modelId="{722C6870-4D54-432C-9881-7D9EA9C52771}" type="pres">
      <dgm:prSet presAssocID="{A274CA00-AE59-4335-AFC5-8DB8EB7DD1BC}" presName="connectorText" presStyleLbl="sibTrans2D1" presStyleIdx="3" presStyleCnt="5"/>
      <dgm:spPr/>
    </dgm:pt>
    <dgm:pt modelId="{B4FDAB5E-3A65-44DC-9509-9883370FDDCF}" type="pres">
      <dgm:prSet presAssocID="{CD6EB7E8-AD8C-4F32-BDCE-8E4984F50859}" presName="node" presStyleLbl="node1" presStyleIdx="4" presStyleCnt="5">
        <dgm:presLayoutVars>
          <dgm:bulletEnabled val="1"/>
        </dgm:presLayoutVars>
      </dgm:prSet>
      <dgm:spPr/>
    </dgm:pt>
    <dgm:pt modelId="{FAEA9A7E-5C7D-4878-B795-5820A86AC1A5}" type="pres">
      <dgm:prSet presAssocID="{4C7F6489-56A0-42FC-A05A-C458662B92CF}" presName="sibTrans" presStyleLbl="sibTrans2D1" presStyleIdx="4" presStyleCnt="5"/>
      <dgm:spPr/>
    </dgm:pt>
    <dgm:pt modelId="{F0196AC2-117C-4B75-AB85-F6258D6C9A0A}" type="pres">
      <dgm:prSet presAssocID="{4C7F6489-56A0-42FC-A05A-C458662B92CF}" presName="connectorText" presStyleLbl="sibTrans2D1" presStyleIdx="4" presStyleCnt="5"/>
      <dgm:spPr/>
    </dgm:pt>
  </dgm:ptLst>
  <dgm:cxnLst>
    <dgm:cxn modelId="{B6AA241C-C022-472F-AC02-352AEA52ACA4}" type="presOf" srcId="{52EC8767-3726-4801-A728-0034B8FDCBFA}" destId="{A96C8F13-0E96-4495-898A-E4230C016FE3}" srcOrd="0" destOrd="0" presId="urn:microsoft.com/office/officeart/2005/8/layout/cycle2"/>
    <dgm:cxn modelId="{438C4F1F-08DC-4336-91B6-2D5093C019A0}" type="presOf" srcId="{0221D71C-3A10-444E-8E12-8F91C247D5A7}" destId="{8E23C9E4-AFE1-4B10-8F28-6B862AEE3386}" srcOrd="0" destOrd="0" presId="urn:microsoft.com/office/officeart/2005/8/layout/cycle2"/>
    <dgm:cxn modelId="{95204B2B-A254-4F63-910B-EBABB7EF9416}" type="presOf" srcId="{4C7F6489-56A0-42FC-A05A-C458662B92CF}" destId="{F0196AC2-117C-4B75-AB85-F6258D6C9A0A}" srcOrd="1" destOrd="0" presId="urn:microsoft.com/office/officeart/2005/8/layout/cycle2"/>
    <dgm:cxn modelId="{6123A030-2AAF-4514-8736-1BA15EBFFD09}" srcId="{7F61159A-7479-4812-A6AE-48654D914935}" destId="{0221D71C-3A10-444E-8E12-8F91C247D5A7}" srcOrd="2" destOrd="0" parTransId="{F28CD652-2BB4-483B-9B9B-CDDA7F235279}" sibTransId="{4BA64516-1278-4662-B753-A640536C4212}"/>
    <dgm:cxn modelId="{864FF145-675C-47FA-B650-1080DD27ECC8}" srcId="{7F61159A-7479-4812-A6AE-48654D914935}" destId="{52EC8767-3726-4801-A728-0034B8FDCBFA}" srcOrd="1" destOrd="0" parTransId="{263EE307-6987-4585-A51F-3188BC9B1108}" sibTransId="{F261FC47-988A-43F7-B3CD-54D539089944}"/>
    <dgm:cxn modelId="{E7173154-EC5B-4987-A3C7-816AF91F3E2C}" type="presOf" srcId="{7F61159A-7479-4812-A6AE-48654D914935}" destId="{0E1A6B07-8E32-4A3D-A303-CB66FBD7DF28}" srcOrd="0" destOrd="0" presId="urn:microsoft.com/office/officeart/2005/8/layout/cycle2"/>
    <dgm:cxn modelId="{1D02AC5A-9550-418D-9078-FA644D089800}" type="presOf" srcId="{4BA64516-1278-4662-B753-A640536C4212}" destId="{2A68EA00-F73F-4458-93FF-99F5C681E9BE}" srcOrd="0" destOrd="0" presId="urn:microsoft.com/office/officeart/2005/8/layout/cycle2"/>
    <dgm:cxn modelId="{E0563B7C-BDE0-472B-ADB4-7FBDE1827ED8}" type="presOf" srcId="{F261FC47-988A-43F7-B3CD-54D539089944}" destId="{3F2792D1-D9CB-449C-A1D1-6EB904E8970E}" srcOrd="1" destOrd="0" presId="urn:microsoft.com/office/officeart/2005/8/layout/cycle2"/>
    <dgm:cxn modelId="{0D224F7C-9D80-4337-AFEF-13FBE6B768BD}" type="presOf" srcId="{B0FC97CB-9E60-46D4-AB1A-A1ABF9582EE8}" destId="{6C190EA2-4A20-494D-B379-B1F9D8488732}" srcOrd="0" destOrd="0" presId="urn:microsoft.com/office/officeart/2005/8/layout/cycle2"/>
    <dgm:cxn modelId="{F19B737E-010B-4BF3-93C1-545F2BD70FF6}" srcId="{7F61159A-7479-4812-A6AE-48654D914935}" destId="{B0FC97CB-9E60-46D4-AB1A-A1ABF9582EE8}" srcOrd="3" destOrd="0" parTransId="{FFD732C1-3B4C-4B0A-81D0-C2BFB30271D7}" sibTransId="{A274CA00-AE59-4335-AFC5-8DB8EB7DD1BC}"/>
    <dgm:cxn modelId="{9AD07981-F60F-4D33-80BB-F0596E44013C}" type="presOf" srcId="{C2D10146-50A0-4F59-9F31-ED3B343080F3}" destId="{3A88A588-54F3-43B5-A30D-0A80442648BA}" srcOrd="1" destOrd="0" presId="urn:microsoft.com/office/officeart/2005/8/layout/cycle2"/>
    <dgm:cxn modelId="{D5569598-B00A-45EE-8D4C-DB6BB00A7009}" type="presOf" srcId="{A274CA00-AE59-4335-AFC5-8DB8EB7DD1BC}" destId="{722C6870-4D54-432C-9881-7D9EA9C52771}" srcOrd="1" destOrd="0" presId="urn:microsoft.com/office/officeart/2005/8/layout/cycle2"/>
    <dgm:cxn modelId="{5DC900AD-314C-4182-B99C-8FCEF2C561E1}" srcId="{7F61159A-7479-4812-A6AE-48654D914935}" destId="{CD6EB7E8-AD8C-4F32-BDCE-8E4984F50859}" srcOrd="4" destOrd="0" parTransId="{A2B329A8-E75D-4CE4-A286-624FF1147BDE}" sibTransId="{4C7F6489-56A0-42FC-A05A-C458662B92CF}"/>
    <dgm:cxn modelId="{BA4504B1-41D7-4D10-8A74-EF095CE15A4E}" type="presOf" srcId="{F261FC47-988A-43F7-B3CD-54D539089944}" destId="{E0E75FA2-21B5-4658-A507-1610C2D5A078}" srcOrd="0" destOrd="0" presId="urn:microsoft.com/office/officeart/2005/8/layout/cycle2"/>
    <dgm:cxn modelId="{6B95E5BC-C933-422F-B067-8B7BDC9EA88B}" type="presOf" srcId="{C2D10146-50A0-4F59-9F31-ED3B343080F3}" destId="{19D132F3-D236-4D46-B5B7-B4F5E690F7FA}" srcOrd="0" destOrd="0" presId="urn:microsoft.com/office/officeart/2005/8/layout/cycle2"/>
    <dgm:cxn modelId="{D3610CBE-D1A8-4AFD-A550-7401F376FE6E}" type="presOf" srcId="{1DB78467-BFEC-4C93-8E71-4EE7A56AEE43}" destId="{1DDDBE90-9E83-49CD-9C45-12CDE3CF815E}" srcOrd="0" destOrd="0" presId="urn:microsoft.com/office/officeart/2005/8/layout/cycle2"/>
    <dgm:cxn modelId="{787A6FC5-5906-4E8F-ADBD-9AF523B507FE}" srcId="{7F61159A-7479-4812-A6AE-48654D914935}" destId="{1DB78467-BFEC-4C93-8E71-4EE7A56AEE43}" srcOrd="0" destOrd="0" parTransId="{3E23C6DE-4495-4AAA-898A-40725676F950}" sibTransId="{C2D10146-50A0-4F59-9F31-ED3B343080F3}"/>
    <dgm:cxn modelId="{5DF44BCF-DD71-492E-A96D-4ADEA2E20C64}" type="presOf" srcId="{A274CA00-AE59-4335-AFC5-8DB8EB7DD1BC}" destId="{ACBC3047-7E77-4B13-AA3C-EBF9E4BA20BD}" srcOrd="0" destOrd="0" presId="urn:microsoft.com/office/officeart/2005/8/layout/cycle2"/>
    <dgm:cxn modelId="{3BA42CE4-6B69-48F3-9F39-029DFCEC35C6}" type="presOf" srcId="{CD6EB7E8-AD8C-4F32-BDCE-8E4984F50859}" destId="{B4FDAB5E-3A65-44DC-9509-9883370FDDCF}" srcOrd="0" destOrd="0" presId="urn:microsoft.com/office/officeart/2005/8/layout/cycle2"/>
    <dgm:cxn modelId="{5BB952E5-D262-4E1F-85B0-E1C4FDC0FFB6}" type="presOf" srcId="{4C7F6489-56A0-42FC-A05A-C458662B92CF}" destId="{FAEA9A7E-5C7D-4878-B795-5820A86AC1A5}" srcOrd="0" destOrd="0" presId="urn:microsoft.com/office/officeart/2005/8/layout/cycle2"/>
    <dgm:cxn modelId="{1DD46DF3-E565-467A-A19C-F4CF28D5AF1A}" type="presOf" srcId="{4BA64516-1278-4662-B753-A640536C4212}" destId="{ACA6AE55-998E-4860-85B3-7B71F67EF5C3}" srcOrd="1" destOrd="0" presId="urn:microsoft.com/office/officeart/2005/8/layout/cycle2"/>
    <dgm:cxn modelId="{63A75EE0-F68F-4411-8761-27B110A8D670}" type="presParOf" srcId="{0E1A6B07-8E32-4A3D-A303-CB66FBD7DF28}" destId="{1DDDBE90-9E83-49CD-9C45-12CDE3CF815E}" srcOrd="0" destOrd="0" presId="urn:microsoft.com/office/officeart/2005/8/layout/cycle2"/>
    <dgm:cxn modelId="{A96AE234-334A-420C-86DB-DD1049D5F073}" type="presParOf" srcId="{0E1A6B07-8E32-4A3D-A303-CB66FBD7DF28}" destId="{19D132F3-D236-4D46-B5B7-B4F5E690F7FA}" srcOrd="1" destOrd="0" presId="urn:microsoft.com/office/officeart/2005/8/layout/cycle2"/>
    <dgm:cxn modelId="{5F6ED6C3-9DB2-4BB6-81E3-BCA95C443C3F}" type="presParOf" srcId="{19D132F3-D236-4D46-B5B7-B4F5E690F7FA}" destId="{3A88A588-54F3-43B5-A30D-0A80442648BA}" srcOrd="0" destOrd="0" presId="urn:microsoft.com/office/officeart/2005/8/layout/cycle2"/>
    <dgm:cxn modelId="{76B250EC-78F7-4D20-B672-53BA53A86D36}" type="presParOf" srcId="{0E1A6B07-8E32-4A3D-A303-CB66FBD7DF28}" destId="{A96C8F13-0E96-4495-898A-E4230C016FE3}" srcOrd="2" destOrd="0" presId="urn:microsoft.com/office/officeart/2005/8/layout/cycle2"/>
    <dgm:cxn modelId="{1BA5D96D-92C7-49C6-B077-E7BF6A6B4C94}" type="presParOf" srcId="{0E1A6B07-8E32-4A3D-A303-CB66FBD7DF28}" destId="{E0E75FA2-21B5-4658-A507-1610C2D5A078}" srcOrd="3" destOrd="0" presId="urn:microsoft.com/office/officeart/2005/8/layout/cycle2"/>
    <dgm:cxn modelId="{CEE37391-EFC0-4DA3-82ED-7A29B004289E}" type="presParOf" srcId="{E0E75FA2-21B5-4658-A507-1610C2D5A078}" destId="{3F2792D1-D9CB-449C-A1D1-6EB904E8970E}" srcOrd="0" destOrd="0" presId="urn:microsoft.com/office/officeart/2005/8/layout/cycle2"/>
    <dgm:cxn modelId="{87578A2C-380A-48E4-9F44-C1B779479FA6}" type="presParOf" srcId="{0E1A6B07-8E32-4A3D-A303-CB66FBD7DF28}" destId="{8E23C9E4-AFE1-4B10-8F28-6B862AEE3386}" srcOrd="4" destOrd="0" presId="urn:microsoft.com/office/officeart/2005/8/layout/cycle2"/>
    <dgm:cxn modelId="{3A4E2CE8-8A00-4E1D-886F-A8F1661F4A02}" type="presParOf" srcId="{0E1A6B07-8E32-4A3D-A303-CB66FBD7DF28}" destId="{2A68EA00-F73F-4458-93FF-99F5C681E9BE}" srcOrd="5" destOrd="0" presId="urn:microsoft.com/office/officeart/2005/8/layout/cycle2"/>
    <dgm:cxn modelId="{A28A6A2B-6259-43A2-86CC-3E5AF796920D}" type="presParOf" srcId="{2A68EA00-F73F-4458-93FF-99F5C681E9BE}" destId="{ACA6AE55-998E-4860-85B3-7B71F67EF5C3}" srcOrd="0" destOrd="0" presId="urn:microsoft.com/office/officeart/2005/8/layout/cycle2"/>
    <dgm:cxn modelId="{1B79E098-5651-456E-9B74-21D2BAE96DE0}" type="presParOf" srcId="{0E1A6B07-8E32-4A3D-A303-CB66FBD7DF28}" destId="{6C190EA2-4A20-494D-B379-B1F9D8488732}" srcOrd="6" destOrd="0" presId="urn:microsoft.com/office/officeart/2005/8/layout/cycle2"/>
    <dgm:cxn modelId="{14A6C7A5-ABAA-4B7D-A8AD-CEC789662A98}" type="presParOf" srcId="{0E1A6B07-8E32-4A3D-A303-CB66FBD7DF28}" destId="{ACBC3047-7E77-4B13-AA3C-EBF9E4BA20BD}" srcOrd="7" destOrd="0" presId="urn:microsoft.com/office/officeart/2005/8/layout/cycle2"/>
    <dgm:cxn modelId="{FD687162-2809-4CAF-807D-4280D177AE91}" type="presParOf" srcId="{ACBC3047-7E77-4B13-AA3C-EBF9E4BA20BD}" destId="{722C6870-4D54-432C-9881-7D9EA9C52771}" srcOrd="0" destOrd="0" presId="urn:microsoft.com/office/officeart/2005/8/layout/cycle2"/>
    <dgm:cxn modelId="{FCD65A2F-9F02-4AE3-922B-D22DACE93C8E}" type="presParOf" srcId="{0E1A6B07-8E32-4A3D-A303-CB66FBD7DF28}" destId="{B4FDAB5E-3A65-44DC-9509-9883370FDDCF}" srcOrd="8" destOrd="0" presId="urn:microsoft.com/office/officeart/2005/8/layout/cycle2"/>
    <dgm:cxn modelId="{FA4F7326-DDF8-4504-AD25-F4B37DAC441B}" type="presParOf" srcId="{0E1A6B07-8E32-4A3D-A303-CB66FBD7DF28}" destId="{FAEA9A7E-5C7D-4878-B795-5820A86AC1A5}" srcOrd="9" destOrd="0" presId="urn:microsoft.com/office/officeart/2005/8/layout/cycle2"/>
    <dgm:cxn modelId="{E05E1916-2B98-4063-BAB2-AA81E16F6E3D}" type="presParOf" srcId="{FAEA9A7E-5C7D-4878-B795-5820A86AC1A5}" destId="{F0196AC2-117C-4B75-AB85-F6258D6C9A0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61159A-7479-4812-A6AE-48654D91493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0221D71C-3A10-444E-8E12-8F91C247D5A7}">
      <dgm:prSet phldrT="[Text]" phldr="0"/>
      <dgm:spPr/>
      <dgm:t>
        <a:bodyPr/>
        <a:lstStyle/>
        <a:p>
          <a:pPr rtl="0"/>
          <a:r>
            <a:rPr lang="en-GB" dirty="0">
              <a:latin typeface="Calibri Light" panose="020F0302020204030204"/>
            </a:rPr>
            <a:t>Connection /Structure: forming the group and the plan.</a:t>
          </a:r>
          <a:endParaRPr lang="en-GB" dirty="0"/>
        </a:p>
      </dgm:t>
    </dgm:pt>
    <dgm:pt modelId="{F28CD652-2BB4-483B-9B9B-CDDA7F235279}" type="parTrans" cxnId="{6123A030-2AAF-4514-8736-1BA15EBFFD09}">
      <dgm:prSet/>
      <dgm:spPr/>
      <dgm:t>
        <a:bodyPr/>
        <a:lstStyle/>
        <a:p>
          <a:endParaRPr lang="en-GB"/>
        </a:p>
      </dgm:t>
    </dgm:pt>
    <dgm:pt modelId="{4BA64516-1278-4662-B753-A640536C4212}" type="sibTrans" cxnId="{6123A030-2AAF-4514-8736-1BA15EBFFD09}">
      <dgm:prSet/>
      <dgm:spPr/>
      <dgm:t>
        <a:bodyPr/>
        <a:lstStyle/>
        <a:p>
          <a:endParaRPr lang="en-GB"/>
        </a:p>
      </dgm:t>
    </dgm:pt>
    <dgm:pt modelId="{B0FC97CB-9E60-46D4-AB1A-A1ABF9582EE8}">
      <dgm:prSet phldrT="[Text]" phldr="0"/>
      <dgm:spPr/>
      <dgm:t>
        <a:bodyPr/>
        <a:lstStyle/>
        <a:p>
          <a:pPr rtl="0"/>
          <a:r>
            <a:rPr lang="en-GB" dirty="0">
              <a:latin typeface="Calibri Light" panose="020F0302020204030204"/>
            </a:rPr>
            <a:t>Process: Strengths and limitations of plan.</a:t>
          </a:r>
          <a:endParaRPr lang="en-GB" dirty="0"/>
        </a:p>
      </dgm:t>
    </dgm:pt>
    <dgm:pt modelId="{FFD732C1-3B4C-4B0A-81D0-C2BFB30271D7}" type="parTrans" cxnId="{F19B737E-010B-4BF3-93C1-545F2BD70FF6}">
      <dgm:prSet/>
      <dgm:spPr/>
      <dgm:t>
        <a:bodyPr/>
        <a:lstStyle/>
        <a:p>
          <a:endParaRPr lang="en-GB"/>
        </a:p>
      </dgm:t>
    </dgm:pt>
    <dgm:pt modelId="{A274CA00-AE59-4335-AFC5-8DB8EB7DD1BC}" type="sibTrans" cxnId="{F19B737E-010B-4BF3-93C1-545F2BD70FF6}">
      <dgm:prSet/>
      <dgm:spPr/>
      <dgm:t>
        <a:bodyPr/>
        <a:lstStyle/>
        <a:p>
          <a:endParaRPr lang="en-GB"/>
        </a:p>
      </dgm:t>
    </dgm:pt>
    <dgm:pt modelId="{52EC8767-3726-4801-A728-0034B8FDCBFA}">
      <dgm:prSet phldrT="[Text]" phldr="0"/>
      <dgm:spPr/>
      <dgm:t>
        <a:bodyPr/>
        <a:lstStyle/>
        <a:p>
          <a:pPr rtl="0"/>
          <a:r>
            <a:rPr lang="en-GB" dirty="0">
              <a:latin typeface="Calibri Light" panose="020F0302020204030204"/>
            </a:rPr>
            <a:t>Research: Why the project is needed.</a:t>
          </a:r>
          <a:endParaRPr lang="en-GB" dirty="0"/>
        </a:p>
      </dgm:t>
    </dgm:pt>
    <dgm:pt modelId="{F261FC47-988A-43F7-B3CD-54D539089944}" type="sibTrans" cxnId="{864FF145-675C-47FA-B650-1080DD27ECC8}">
      <dgm:prSet/>
      <dgm:spPr/>
      <dgm:t>
        <a:bodyPr/>
        <a:lstStyle/>
        <a:p>
          <a:endParaRPr lang="en-GB"/>
        </a:p>
      </dgm:t>
    </dgm:pt>
    <dgm:pt modelId="{263EE307-6987-4585-A51F-3188BC9B1108}" type="parTrans" cxnId="{864FF145-675C-47FA-B650-1080DD27ECC8}">
      <dgm:prSet/>
      <dgm:spPr/>
      <dgm:t>
        <a:bodyPr/>
        <a:lstStyle/>
        <a:p>
          <a:endParaRPr lang="en-GB"/>
        </a:p>
      </dgm:t>
    </dgm:pt>
    <dgm:pt modelId="{1DB78467-BFEC-4C93-8E71-4EE7A56AEE43}">
      <dgm:prSet phldrT="[Text]" phldr="0"/>
      <dgm:spPr/>
      <dgm:t>
        <a:bodyPr/>
        <a:lstStyle/>
        <a:p>
          <a:pPr rtl="0"/>
          <a:r>
            <a:rPr lang="en-GB" dirty="0">
              <a:latin typeface="Calibri Light" panose="020F0302020204030204"/>
            </a:rPr>
            <a:t>Identify need for change?</a:t>
          </a:r>
          <a:endParaRPr lang="en-GB" dirty="0"/>
        </a:p>
      </dgm:t>
    </dgm:pt>
    <dgm:pt modelId="{C2D10146-50A0-4F59-9F31-ED3B343080F3}" type="sibTrans" cxnId="{787A6FC5-5906-4E8F-ADBD-9AF523B507FE}">
      <dgm:prSet/>
      <dgm:spPr/>
      <dgm:t>
        <a:bodyPr/>
        <a:lstStyle/>
        <a:p>
          <a:endParaRPr lang="en-GB"/>
        </a:p>
      </dgm:t>
    </dgm:pt>
    <dgm:pt modelId="{3E23C6DE-4495-4AAA-898A-40725676F950}" type="parTrans" cxnId="{787A6FC5-5906-4E8F-ADBD-9AF523B507FE}">
      <dgm:prSet/>
      <dgm:spPr/>
      <dgm:t>
        <a:bodyPr/>
        <a:lstStyle/>
        <a:p>
          <a:endParaRPr lang="en-GB"/>
        </a:p>
      </dgm:t>
    </dgm:pt>
    <dgm:pt modelId="{9305F60E-0F6E-4A3F-B43D-EFAE64FE4151}">
      <dgm:prSet phldr="0"/>
      <dgm:spPr/>
      <dgm:t>
        <a:bodyPr/>
        <a:lstStyle/>
        <a:p>
          <a:pPr rtl="0"/>
          <a:r>
            <a:rPr lang="en-GB" dirty="0">
              <a:latin typeface="Calibri Light" panose="020F0302020204030204"/>
            </a:rPr>
            <a:t>Action the plan</a:t>
          </a:r>
        </a:p>
      </dgm:t>
    </dgm:pt>
    <dgm:pt modelId="{85541CC2-BFA8-4C46-B311-4A0EBEF6F7A3}" type="parTrans" cxnId="{9EDE5AA6-EE63-42D7-85AC-7040ABCB385E}">
      <dgm:prSet/>
      <dgm:spPr/>
    </dgm:pt>
    <dgm:pt modelId="{708BA18F-E203-4CC0-B41E-E95CBD3D97A5}" type="sibTrans" cxnId="{9EDE5AA6-EE63-42D7-85AC-7040ABCB385E}">
      <dgm:prSet/>
      <dgm:spPr/>
      <dgm:t>
        <a:bodyPr/>
        <a:lstStyle/>
        <a:p>
          <a:endParaRPr lang="en-US"/>
        </a:p>
      </dgm:t>
    </dgm:pt>
    <dgm:pt modelId="{0E1A6B07-8E32-4A3D-A303-CB66FBD7DF28}" type="pres">
      <dgm:prSet presAssocID="{7F61159A-7479-4812-A6AE-48654D914935}" presName="cycle" presStyleCnt="0">
        <dgm:presLayoutVars>
          <dgm:dir/>
          <dgm:resizeHandles val="exact"/>
        </dgm:presLayoutVars>
      </dgm:prSet>
      <dgm:spPr/>
    </dgm:pt>
    <dgm:pt modelId="{30CEC3DB-CAE3-4A8C-A592-4D5D8231A81C}" type="pres">
      <dgm:prSet presAssocID="{9305F60E-0F6E-4A3F-B43D-EFAE64FE4151}" presName="node" presStyleLbl="node1" presStyleIdx="0" presStyleCnt="5">
        <dgm:presLayoutVars>
          <dgm:bulletEnabled val="1"/>
        </dgm:presLayoutVars>
      </dgm:prSet>
      <dgm:spPr/>
    </dgm:pt>
    <dgm:pt modelId="{465E06FE-CF55-465B-8060-47F42DF3A033}" type="pres">
      <dgm:prSet presAssocID="{708BA18F-E203-4CC0-B41E-E95CBD3D97A5}" presName="sibTrans" presStyleLbl="sibTrans2D1" presStyleIdx="0" presStyleCnt="5"/>
      <dgm:spPr/>
    </dgm:pt>
    <dgm:pt modelId="{49FEA8A8-DFD3-47F6-906E-A9BBDAB49207}" type="pres">
      <dgm:prSet presAssocID="{708BA18F-E203-4CC0-B41E-E95CBD3D97A5}" presName="connectorText" presStyleLbl="sibTrans2D1" presStyleIdx="0" presStyleCnt="5"/>
      <dgm:spPr/>
    </dgm:pt>
    <dgm:pt modelId="{1DDDBE90-9E83-49CD-9C45-12CDE3CF815E}" type="pres">
      <dgm:prSet presAssocID="{1DB78467-BFEC-4C93-8E71-4EE7A56AEE43}" presName="node" presStyleLbl="node1" presStyleIdx="1" presStyleCnt="5">
        <dgm:presLayoutVars>
          <dgm:bulletEnabled val="1"/>
        </dgm:presLayoutVars>
      </dgm:prSet>
      <dgm:spPr/>
    </dgm:pt>
    <dgm:pt modelId="{19D132F3-D236-4D46-B5B7-B4F5E690F7FA}" type="pres">
      <dgm:prSet presAssocID="{C2D10146-50A0-4F59-9F31-ED3B343080F3}" presName="sibTrans" presStyleLbl="sibTrans2D1" presStyleIdx="1" presStyleCnt="5"/>
      <dgm:spPr/>
    </dgm:pt>
    <dgm:pt modelId="{3A88A588-54F3-43B5-A30D-0A80442648BA}" type="pres">
      <dgm:prSet presAssocID="{C2D10146-50A0-4F59-9F31-ED3B343080F3}" presName="connectorText" presStyleLbl="sibTrans2D1" presStyleIdx="1" presStyleCnt="5"/>
      <dgm:spPr/>
    </dgm:pt>
    <dgm:pt modelId="{A96C8F13-0E96-4495-898A-E4230C016FE3}" type="pres">
      <dgm:prSet presAssocID="{52EC8767-3726-4801-A728-0034B8FDCBFA}" presName="node" presStyleLbl="node1" presStyleIdx="2" presStyleCnt="5">
        <dgm:presLayoutVars>
          <dgm:bulletEnabled val="1"/>
        </dgm:presLayoutVars>
      </dgm:prSet>
      <dgm:spPr/>
    </dgm:pt>
    <dgm:pt modelId="{E0E75FA2-21B5-4658-A507-1610C2D5A078}" type="pres">
      <dgm:prSet presAssocID="{F261FC47-988A-43F7-B3CD-54D539089944}" presName="sibTrans" presStyleLbl="sibTrans2D1" presStyleIdx="2" presStyleCnt="5"/>
      <dgm:spPr/>
    </dgm:pt>
    <dgm:pt modelId="{3F2792D1-D9CB-449C-A1D1-6EB904E8970E}" type="pres">
      <dgm:prSet presAssocID="{F261FC47-988A-43F7-B3CD-54D539089944}" presName="connectorText" presStyleLbl="sibTrans2D1" presStyleIdx="2" presStyleCnt="5"/>
      <dgm:spPr/>
    </dgm:pt>
    <dgm:pt modelId="{8E23C9E4-AFE1-4B10-8F28-6B862AEE3386}" type="pres">
      <dgm:prSet presAssocID="{0221D71C-3A10-444E-8E12-8F91C247D5A7}" presName="node" presStyleLbl="node1" presStyleIdx="3" presStyleCnt="5">
        <dgm:presLayoutVars>
          <dgm:bulletEnabled val="1"/>
        </dgm:presLayoutVars>
      </dgm:prSet>
      <dgm:spPr/>
    </dgm:pt>
    <dgm:pt modelId="{2A68EA00-F73F-4458-93FF-99F5C681E9BE}" type="pres">
      <dgm:prSet presAssocID="{4BA64516-1278-4662-B753-A640536C4212}" presName="sibTrans" presStyleLbl="sibTrans2D1" presStyleIdx="3" presStyleCnt="5"/>
      <dgm:spPr/>
    </dgm:pt>
    <dgm:pt modelId="{ACA6AE55-998E-4860-85B3-7B71F67EF5C3}" type="pres">
      <dgm:prSet presAssocID="{4BA64516-1278-4662-B753-A640536C4212}" presName="connectorText" presStyleLbl="sibTrans2D1" presStyleIdx="3" presStyleCnt="5"/>
      <dgm:spPr/>
    </dgm:pt>
    <dgm:pt modelId="{6C190EA2-4A20-494D-B379-B1F9D8488732}" type="pres">
      <dgm:prSet presAssocID="{B0FC97CB-9E60-46D4-AB1A-A1ABF9582EE8}" presName="node" presStyleLbl="node1" presStyleIdx="4" presStyleCnt="5">
        <dgm:presLayoutVars>
          <dgm:bulletEnabled val="1"/>
        </dgm:presLayoutVars>
      </dgm:prSet>
      <dgm:spPr/>
    </dgm:pt>
    <dgm:pt modelId="{ACBC3047-7E77-4B13-AA3C-EBF9E4BA20BD}" type="pres">
      <dgm:prSet presAssocID="{A274CA00-AE59-4335-AFC5-8DB8EB7DD1BC}" presName="sibTrans" presStyleLbl="sibTrans2D1" presStyleIdx="4" presStyleCnt="5"/>
      <dgm:spPr/>
    </dgm:pt>
    <dgm:pt modelId="{722C6870-4D54-432C-9881-7D9EA9C52771}" type="pres">
      <dgm:prSet presAssocID="{A274CA00-AE59-4335-AFC5-8DB8EB7DD1BC}" presName="connectorText" presStyleLbl="sibTrans2D1" presStyleIdx="4" presStyleCnt="5"/>
      <dgm:spPr/>
    </dgm:pt>
  </dgm:ptLst>
  <dgm:cxnLst>
    <dgm:cxn modelId="{F255B623-2FE5-4965-BF5C-760A3712CBB3}" type="presOf" srcId="{0221D71C-3A10-444E-8E12-8F91C247D5A7}" destId="{8E23C9E4-AFE1-4B10-8F28-6B862AEE3386}" srcOrd="0" destOrd="0" presId="urn:microsoft.com/office/officeart/2005/8/layout/cycle2"/>
    <dgm:cxn modelId="{6123A030-2AAF-4514-8736-1BA15EBFFD09}" srcId="{7F61159A-7479-4812-A6AE-48654D914935}" destId="{0221D71C-3A10-444E-8E12-8F91C247D5A7}" srcOrd="3" destOrd="0" parTransId="{F28CD652-2BB4-483B-9B9B-CDDA7F235279}" sibTransId="{4BA64516-1278-4662-B753-A640536C4212}"/>
    <dgm:cxn modelId="{B67DB044-6634-4212-9C4B-A233017B447F}" type="presOf" srcId="{A274CA00-AE59-4335-AFC5-8DB8EB7DD1BC}" destId="{722C6870-4D54-432C-9881-7D9EA9C52771}" srcOrd="1" destOrd="0" presId="urn:microsoft.com/office/officeart/2005/8/layout/cycle2"/>
    <dgm:cxn modelId="{864FF145-675C-47FA-B650-1080DD27ECC8}" srcId="{7F61159A-7479-4812-A6AE-48654D914935}" destId="{52EC8767-3726-4801-A728-0034B8FDCBFA}" srcOrd="2" destOrd="0" parTransId="{263EE307-6987-4585-A51F-3188BC9B1108}" sibTransId="{F261FC47-988A-43F7-B3CD-54D539089944}"/>
    <dgm:cxn modelId="{C060534B-E3C6-42A0-9D92-1E781CCE2CCC}" type="presOf" srcId="{C2D10146-50A0-4F59-9F31-ED3B343080F3}" destId="{3A88A588-54F3-43B5-A30D-0A80442648BA}" srcOrd="1" destOrd="0" presId="urn:microsoft.com/office/officeart/2005/8/layout/cycle2"/>
    <dgm:cxn modelId="{A499134E-7720-483F-AB1C-FEF5F042B408}" type="presOf" srcId="{708BA18F-E203-4CC0-B41E-E95CBD3D97A5}" destId="{49FEA8A8-DFD3-47F6-906E-A9BBDAB49207}" srcOrd="1" destOrd="0" presId="urn:microsoft.com/office/officeart/2005/8/layout/cycle2"/>
    <dgm:cxn modelId="{AC962D52-0B22-4AC6-ABF0-60B35C5C958A}" type="presOf" srcId="{C2D10146-50A0-4F59-9F31-ED3B343080F3}" destId="{19D132F3-D236-4D46-B5B7-B4F5E690F7FA}" srcOrd="0" destOrd="0" presId="urn:microsoft.com/office/officeart/2005/8/layout/cycle2"/>
    <dgm:cxn modelId="{7820FA52-1913-45B1-8E5C-41C58BFA8F7B}" type="presOf" srcId="{4BA64516-1278-4662-B753-A640536C4212}" destId="{2A68EA00-F73F-4458-93FF-99F5C681E9BE}" srcOrd="0" destOrd="0" presId="urn:microsoft.com/office/officeart/2005/8/layout/cycle2"/>
    <dgm:cxn modelId="{E7173154-EC5B-4987-A3C7-816AF91F3E2C}" type="presOf" srcId="{7F61159A-7479-4812-A6AE-48654D914935}" destId="{0E1A6B07-8E32-4A3D-A303-CB66FBD7DF28}" srcOrd="0" destOrd="0" presId="urn:microsoft.com/office/officeart/2005/8/layout/cycle2"/>
    <dgm:cxn modelId="{C098B257-23E2-4970-935F-3C496D7323C8}" type="presOf" srcId="{708BA18F-E203-4CC0-B41E-E95CBD3D97A5}" destId="{465E06FE-CF55-465B-8060-47F42DF3A033}" srcOrd="0" destOrd="0" presId="urn:microsoft.com/office/officeart/2005/8/layout/cycle2"/>
    <dgm:cxn modelId="{F19B737E-010B-4BF3-93C1-545F2BD70FF6}" srcId="{7F61159A-7479-4812-A6AE-48654D914935}" destId="{B0FC97CB-9E60-46D4-AB1A-A1ABF9582EE8}" srcOrd="4" destOrd="0" parTransId="{FFD732C1-3B4C-4B0A-81D0-C2BFB30271D7}" sibTransId="{A274CA00-AE59-4335-AFC5-8DB8EB7DD1BC}"/>
    <dgm:cxn modelId="{9A30FC7E-106D-4F3B-BE2D-034382466A70}" type="presOf" srcId="{B0FC97CB-9E60-46D4-AB1A-A1ABF9582EE8}" destId="{6C190EA2-4A20-494D-B379-B1F9D8488732}" srcOrd="0" destOrd="0" presId="urn:microsoft.com/office/officeart/2005/8/layout/cycle2"/>
    <dgm:cxn modelId="{9EDE5AA6-EE63-42D7-85AC-7040ABCB385E}" srcId="{7F61159A-7479-4812-A6AE-48654D914935}" destId="{9305F60E-0F6E-4A3F-B43D-EFAE64FE4151}" srcOrd="0" destOrd="0" parTransId="{85541CC2-BFA8-4C46-B311-4A0EBEF6F7A3}" sibTransId="{708BA18F-E203-4CC0-B41E-E95CBD3D97A5}"/>
    <dgm:cxn modelId="{AB69F5B4-6E73-41FF-A826-0D8D99A332BE}" type="presOf" srcId="{4BA64516-1278-4662-B753-A640536C4212}" destId="{ACA6AE55-998E-4860-85B3-7B71F67EF5C3}" srcOrd="1" destOrd="0" presId="urn:microsoft.com/office/officeart/2005/8/layout/cycle2"/>
    <dgm:cxn modelId="{828853B6-A23A-4955-8ACB-CA490BB155E8}" type="presOf" srcId="{1DB78467-BFEC-4C93-8E71-4EE7A56AEE43}" destId="{1DDDBE90-9E83-49CD-9C45-12CDE3CF815E}" srcOrd="0" destOrd="0" presId="urn:microsoft.com/office/officeart/2005/8/layout/cycle2"/>
    <dgm:cxn modelId="{3A9D71C3-80B2-406B-86DD-6B9856C17F14}" type="presOf" srcId="{A274CA00-AE59-4335-AFC5-8DB8EB7DD1BC}" destId="{ACBC3047-7E77-4B13-AA3C-EBF9E4BA20BD}" srcOrd="0" destOrd="0" presId="urn:microsoft.com/office/officeart/2005/8/layout/cycle2"/>
    <dgm:cxn modelId="{787A6FC5-5906-4E8F-ADBD-9AF523B507FE}" srcId="{7F61159A-7479-4812-A6AE-48654D914935}" destId="{1DB78467-BFEC-4C93-8E71-4EE7A56AEE43}" srcOrd="1" destOrd="0" parTransId="{3E23C6DE-4495-4AAA-898A-40725676F950}" sibTransId="{C2D10146-50A0-4F59-9F31-ED3B343080F3}"/>
    <dgm:cxn modelId="{844601E1-3BE3-4B66-8C90-98B6F4AB747E}" type="presOf" srcId="{9305F60E-0F6E-4A3F-B43D-EFAE64FE4151}" destId="{30CEC3DB-CAE3-4A8C-A592-4D5D8231A81C}" srcOrd="0" destOrd="0" presId="urn:microsoft.com/office/officeart/2005/8/layout/cycle2"/>
    <dgm:cxn modelId="{CE625DE6-C167-4626-8B67-4EA69230658B}" type="presOf" srcId="{F261FC47-988A-43F7-B3CD-54D539089944}" destId="{E0E75FA2-21B5-4658-A507-1610C2D5A078}" srcOrd="0" destOrd="0" presId="urn:microsoft.com/office/officeart/2005/8/layout/cycle2"/>
    <dgm:cxn modelId="{05F6D7E9-EBD2-4F80-9BB4-E74EE233D478}" type="presOf" srcId="{52EC8767-3726-4801-A728-0034B8FDCBFA}" destId="{A96C8F13-0E96-4495-898A-E4230C016FE3}" srcOrd="0" destOrd="0" presId="urn:microsoft.com/office/officeart/2005/8/layout/cycle2"/>
    <dgm:cxn modelId="{BE6709F7-1DF2-49BD-A814-9089C565C053}" type="presOf" srcId="{F261FC47-988A-43F7-B3CD-54D539089944}" destId="{3F2792D1-D9CB-449C-A1D1-6EB904E8970E}" srcOrd="1" destOrd="0" presId="urn:microsoft.com/office/officeart/2005/8/layout/cycle2"/>
    <dgm:cxn modelId="{C068219A-BFCC-4831-9C88-0F6C422E72AE}" type="presParOf" srcId="{0E1A6B07-8E32-4A3D-A303-CB66FBD7DF28}" destId="{30CEC3DB-CAE3-4A8C-A592-4D5D8231A81C}" srcOrd="0" destOrd="0" presId="urn:microsoft.com/office/officeart/2005/8/layout/cycle2"/>
    <dgm:cxn modelId="{0308251B-5B97-4786-8832-E0DF63A72DE2}" type="presParOf" srcId="{0E1A6B07-8E32-4A3D-A303-CB66FBD7DF28}" destId="{465E06FE-CF55-465B-8060-47F42DF3A033}" srcOrd="1" destOrd="0" presId="urn:microsoft.com/office/officeart/2005/8/layout/cycle2"/>
    <dgm:cxn modelId="{7DEBF7BF-C707-4B4D-9453-7FD92896FE09}" type="presParOf" srcId="{465E06FE-CF55-465B-8060-47F42DF3A033}" destId="{49FEA8A8-DFD3-47F6-906E-A9BBDAB49207}" srcOrd="0" destOrd="0" presId="urn:microsoft.com/office/officeart/2005/8/layout/cycle2"/>
    <dgm:cxn modelId="{AF763DD7-F7EB-4E37-80C9-97DE311A9FC6}" type="presParOf" srcId="{0E1A6B07-8E32-4A3D-A303-CB66FBD7DF28}" destId="{1DDDBE90-9E83-49CD-9C45-12CDE3CF815E}" srcOrd="2" destOrd="0" presId="urn:microsoft.com/office/officeart/2005/8/layout/cycle2"/>
    <dgm:cxn modelId="{70D67E10-420E-4E76-A38D-526DCEF1B7E4}" type="presParOf" srcId="{0E1A6B07-8E32-4A3D-A303-CB66FBD7DF28}" destId="{19D132F3-D236-4D46-B5B7-B4F5E690F7FA}" srcOrd="3" destOrd="0" presId="urn:microsoft.com/office/officeart/2005/8/layout/cycle2"/>
    <dgm:cxn modelId="{8B97CB37-95F0-4AFC-8753-C84EE44C849D}" type="presParOf" srcId="{19D132F3-D236-4D46-B5B7-B4F5E690F7FA}" destId="{3A88A588-54F3-43B5-A30D-0A80442648BA}" srcOrd="0" destOrd="0" presId="urn:microsoft.com/office/officeart/2005/8/layout/cycle2"/>
    <dgm:cxn modelId="{3414B7BF-7498-4EF2-9C01-4B8240ED4123}" type="presParOf" srcId="{0E1A6B07-8E32-4A3D-A303-CB66FBD7DF28}" destId="{A96C8F13-0E96-4495-898A-E4230C016FE3}" srcOrd="4" destOrd="0" presId="urn:microsoft.com/office/officeart/2005/8/layout/cycle2"/>
    <dgm:cxn modelId="{A4CCD04A-2822-4E46-9351-6EFC86A7061A}" type="presParOf" srcId="{0E1A6B07-8E32-4A3D-A303-CB66FBD7DF28}" destId="{E0E75FA2-21B5-4658-A507-1610C2D5A078}" srcOrd="5" destOrd="0" presId="urn:microsoft.com/office/officeart/2005/8/layout/cycle2"/>
    <dgm:cxn modelId="{C3C25013-A7F7-4EF6-9C7F-7928872FDC48}" type="presParOf" srcId="{E0E75FA2-21B5-4658-A507-1610C2D5A078}" destId="{3F2792D1-D9CB-449C-A1D1-6EB904E8970E}" srcOrd="0" destOrd="0" presId="urn:microsoft.com/office/officeart/2005/8/layout/cycle2"/>
    <dgm:cxn modelId="{B7739278-C608-4EE4-937D-DF0740F8BD94}" type="presParOf" srcId="{0E1A6B07-8E32-4A3D-A303-CB66FBD7DF28}" destId="{8E23C9E4-AFE1-4B10-8F28-6B862AEE3386}" srcOrd="6" destOrd="0" presId="urn:microsoft.com/office/officeart/2005/8/layout/cycle2"/>
    <dgm:cxn modelId="{FB14D459-358F-43EA-89E0-C7C0DFD21F05}" type="presParOf" srcId="{0E1A6B07-8E32-4A3D-A303-CB66FBD7DF28}" destId="{2A68EA00-F73F-4458-93FF-99F5C681E9BE}" srcOrd="7" destOrd="0" presId="urn:microsoft.com/office/officeart/2005/8/layout/cycle2"/>
    <dgm:cxn modelId="{4055F5CE-F1D1-4E21-A82F-0DC79F2DD199}" type="presParOf" srcId="{2A68EA00-F73F-4458-93FF-99F5C681E9BE}" destId="{ACA6AE55-998E-4860-85B3-7B71F67EF5C3}" srcOrd="0" destOrd="0" presId="urn:microsoft.com/office/officeart/2005/8/layout/cycle2"/>
    <dgm:cxn modelId="{D6F3AC7D-8EEC-4412-BA30-405E81B69C64}" type="presParOf" srcId="{0E1A6B07-8E32-4A3D-A303-CB66FBD7DF28}" destId="{6C190EA2-4A20-494D-B379-B1F9D8488732}" srcOrd="8" destOrd="0" presId="urn:microsoft.com/office/officeart/2005/8/layout/cycle2"/>
    <dgm:cxn modelId="{403F86A4-E0D3-4A94-8B81-80254F30EC97}" type="presParOf" srcId="{0E1A6B07-8E32-4A3D-A303-CB66FBD7DF28}" destId="{ACBC3047-7E77-4B13-AA3C-EBF9E4BA20BD}" srcOrd="9" destOrd="0" presId="urn:microsoft.com/office/officeart/2005/8/layout/cycle2"/>
    <dgm:cxn modelId="{07C761BF-D385-47CF-9C1F-F6F0936F1937}" type="presParOf" srcId="{ACBC3047-7E77-4B13-AA3C-EBF9E4BA20BD}" destId="{722C6870-4D54-432C-9881-7D9EA9C5277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61159A-7479-4812-A6AE-48654D91493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0FC97CB-9E60-46D4-AB1A-A1ABF9582EE8}">
      <dgm:prSet phldrT="[Text]"/>
      <dgm:spPr/>
      <dgm:t>
        <a:bodyPr/>
        <a:lstStyle/>
        <a:p>
          <a:r>
            <a:rPr lang="en-GB" dirty="0"/>
            <a:t>So what?</a:t>
          </a:r>
        </a:p>
      </dgm:t>
    </dgm:pt>
    <dgm:pt modelId="{FFD732C1-3B4C-4B0A-81D0-C2BFB30271D7}" type="parTrans" cxnId="{F19B737E-010B-4BF3-93C1-545F2BD70FF6}">
      <dgm:prSet/>
      <dgm:spPr/>
      <dgm:t>
        <a:bodyPr/>
        <a:lstStyle/>
        <a:p>
          <a:endParaRPr lang="en-GB"/>
        </a:p>
      </dgm:t>
    </dgm:pt>
    <dgm:pt modelId="{A274CA00-AE59-4335-AFC5-8DB8EB7DD1BC}" type="sibTrans" cxnId="{F19B737E-010B-4BF3-93C1-545F2BD70FF6}">
      <dgm:prSet/>
      <dgm:spPr/>
      <dgm:t>
        <a:bodyPr/>
        <a:lstStyle/>
        <a:p>
          <a:endParaRPr lang="en-GB"/>
        </a:p>
      </dgm:t>
    </dgm:pt>
    <dgm:pt modelId="{CD6EB7E8-AD8C-4F32-BDCE-8E4984F50859}">
      <dgm:prSet phldrT="[Text]"/>
      <dgm:spPr/>
      <dgm:t>
        <a:bodyPr/>
        <a:lstStyle/>
        <a:p>
          <a:r>
            <a:rPr lang="en-GB" dirty="0"/>
            <a:t>Now what?</a:t>
          </a:r>
        </a:p>
      </dgm:t>
    </dgm:pt>
    <dgm:pt modelId="{A2B329A8-E75D-4CE4-A286-624FF1147BDE}" type="parTrans" cxnId="{5DC900AD-314C-4182-B99C-8FCEF2C561E1}">
      <dgm:prSet/>
      <dgm:spPr/>
      <dgm:t>
        <a:bodyPr/>
        <a:lstStyle/>
        <a:p>
          <a:endParaRPr lang="en-GB"/>
        </a:p>
      </dgm:t>
    </dgm:pt>
    <dgm:pt modelId="{4C7F6489-56A0-42FC-A05A-C458662B92CF}" type="sibTrans" cxnId="{5DC900AD-314C-4182-B99C-8FCEF2C561E1}">
      <dgm:prSet/>
      <dgm:spPr/>
      <dgm:t>
        <a:bodyPr/>
        <a:lstStyle/>
        <a:p>
          <a:endParaRPr lang="en-GB"/>
        </a:p>
      </dgm:t>
    </dgm:pt>
    <dgm:pt modelId="{1DB78467-BFEC-4C93-8E71-4EE7A56AEE43}">
      <dgm:prSet phldrT="[Text]"/>
      <dgm:spPr/>
      <dgm:t>
        <a:bodyPr/>
        <a:lstStyle/>
        <a:p>
          <a:r>
            <a:rPr lang="en-GB" dirty="0"/>
            <a:t>What?</a:t>
          </a:r>
        </a:p>
      </dgm:t>
    </dgm:pt>
    <dgm:pt modelId="{C2D10146-50A0-4F59-9F31-ED3B343080F3}" type="sibTrans" cxnId="{787A6FC5-5906-4E8F-ADBD-9AF523B507FE}">
      <dgm:prSet/>
      <dgm:spPr/>
      <dgm:t>
        <a:bodyPr/>
        <a:lstStyle/>
        <a:p>
          <a:endParaRPr lang="en-GB"/>
        </a:p>
      </dgm:t>
    </dgm:pt>
    <dgm:pt modelId="{3E23C6DE-4495-4AAA-898A-40725676F950}" type="parTrans" cxnId="{787A6FC5-5906-4E8F-ADBD-9AF523B507FE}">
      <dgm:prSet/>
      <dgm:spPr/>
      <dgm:t>
        <a:bodyPr/>
        <a:lstStyle/>
        <a:p>
          <a:endParaRPr lang="en-GB"/>
        </a:p>
      </dgm:t>
    </dgm:pt>
    <dgm:pt modelId="{0E1A6B07-8E32-4A3D-A303-CB66FBD7DF28}" type="pres">
      <dgm:prSet presAssocID="{7F61159A-7479-4812-A6AE-48654D914935}" presName="cycle" presStyleCnt="0">
        <dgm:presLayoutVars>
          <dgm:dir/>
          <dgm:resizeHandles val="exact"/>
        </dgm:presLayoutVars>
      </dgm:prSet>
      <dgm:spPr/>
    </dgm:pt>
    <dgm:pt modelId="{1DDDBE90-9E83-49CD-9C45-12CDE3CF815E}" type="pres">
      <dgm:prSet presAssocID="{1DB78467-BFEC-4C93-8E71-4EE7A56AEE43}" presName="node" presStyleLbl="node1" presStyleIdx="0" presStyleCnt="3">
        <dgm:presLayoutVars>
          <dgm:bulletEnabled val="1"/>
        </dgm:presLayoutVars>
      </dgm:prSet>
      <dgm:spPr/>
    </dgm:pt>
    <dgm:pt modelId="{19D132F3-D236-4D46-B5B7-B4F5E690F7FA}" type="pres">
      <dgm:prSet presAssocID="{C2D10146-50A0-4F59-9F31-ED3B343080F3}" presName="sibTrans" presStyleLbl="sibTrans2D1" presStyleIdx="0" presStyleCnt="3"/>
      <dgm:spPr/>
    </dgm:pt>
    <dgm:pt modelId="{3A88A588-54F3-43B5-A30D-0A80442648BA}" type="pres">
      <dgm:prSet presAssocID="{C2D10146-50A0-4F59-9F31-ED3B343080F3}" presName="connectorText" presStyleLbl="sibTrans2D1" presStyleIdx="0" presStyleCnt="3"/>
      <dgm:spPr/>
    </dgm:pt>
    <dgm:pt modelId="{6C190EA2-4A20-494D-B379-B1F9D8488732}" type="pres">
      <dgm:prSet presAssocID="{B0FC97CB-9E60-46D4-AB1A-A1ABF9582EE8}" presName="node" presStyleLbl="node1" presStyleIdx="1" presStyleCnt="3">
        <dgm:presLayoutVars>
          <dgm:bulletEnabled val="1"/>
        </dgm:presLayoutVars>
      </dgm:prSet>
      <dgm:spPr/>
    </dgm:pt>
    <dgm:pt modelId="{ACBC3047-7E77-4B13-AA3C-EBF9E4BA20BD}" type="pres">
      <dgm:prSet presAssocID="{A274CA00-AE59-4335-AFC5-8DB8EB7DD1BC}" presName="sibTrans" presStyleLbl="sibTrans2D1" presStyleIdx="1" presStyleCnt="3"/>
      <dgm:spPr/>
    </dgm:pt>
    <dgm:pt modelId="{722C6870-4D54-432C-9881-7D9EA9C52771}" type="pres">
      <dgm:prSet presAssocID="{A274CA00-AE59-4335-AFC5-8DB8EB7DD1BC}" presName="connectorText" presStyleLbl="sibTrans2D1" presStyleIdx="1" presStyleCnt="3"/>
      <dgm:spPr/>
    </dgm:pt>
    <dgm:pt modelId="{B4FDAB5E-3A65-44DC-9509-9883370FDDCF}" type="pres">
      <dgm:prSet presAssocID="{CD6EB7E8-AD8C-4F32-BDCE-8E4984F50859}" presName="node" presStyleLbl="node1" presStyleIdx="2" presStyleCnt="3">
        <dgm:presLayoutVars>
          <dgm:bulletEnabled val="1"/>
        </dgm:presLayoutVars>
      </dgm:prSet>
      <dgm:spPr/>
    </dgm:pt>
    <dgm:pt modelId="{FAEA9A7E-5C7D-4878-B795-5820A86AC1A5}" type="pres">
      <dgm:prSet presAssocID="{4C7F6489-56A0-42FC-A05A-C458662B92CF}" presName="sibTrans" presStyleLbl="sibTrans2D1" presStyleIdx="2" presStyleCnt="3"/>
      <dgm:spPr/>
    </dgm:pt>
    <dgm:pt modelId="{F0196AC2-117C-4B75-AB85-F6258D6C9A0A}" type="pres">
      <dgm:prSet presAssocID="{4C7F6489-56A0-42FC-A05A-C458662B92CF}" presName="connectorText" presStyleLbl="sibTrans2D1" presStyleIdx="2" presStyleCnt="3"/>
      <dgm:spPr/>
    </dgm:pt>
  </dgm:ptLst>
  <dgm:cxnLst>
    <dgm:cxn modelId="{95204B2B-A254-4F63-910B-EBABB7EF9416}" type="presOf" srcId="{4C7F6489-56A0-42FC-A05A-C458662B92CF}" destId="{F0196AC2-117C-4B75-AB85-F6258D6C9A0A}" srcOrd="1" destOrd="0" presId="urn:microsoft.com/office/officeart/2005/8/layout/cycle2"/>
    <dgm:cxn modelId="{E7173154-EC5B-4987-A3C7-816AF91F3E2C}" type="presOf" srcId="{7F61159A-7479-4812-A6AE-48654D914935}" destId="{0E1A6B07-8E32-4A3D-A303-CB66FBD7DF28}" srcOrd="0" destOrd="0" presId="urn:microsoft.com/office/officeart/2005/8/layout/cycle2"/>
    <dgm:cxn modelId="{0D224F7C-9D80-4337-AFEF-13FBE6B768BD}" type="presOf" srcId="{B0FC97CB-9E60-46D4-AB1A-A1ABF9582EE8}" destId="{6C190EA2-4A20-494D-B379-B1F9D8488732}" srcOrd="0" destOrd="0" presId="urn:microsoft.com/office/officeart/2005/8/layout/cycle2"/>
    <dgm:cxn modelId="{F19B737E-010B-4BF3-93C1-545F2BD70FF6}" srcId="{7F61159A-7479-4812-A6AE-48654D914935}" destId="{B0FC97CB-9E60-46D4-AB1A-A1ABF9582EE8}" srcOrd="1" destOrd="0" parTransId="{FFD732C1-3B4C-4B0A-81D0-C2BFB30271D7}" sibTransId="{A274CA00-AE59-4335-AFC5-8DB8EB7DD1BC}"/>
    <dgm:cxn modelId="{9AD07981-F60F-4D33-80BB-F0596E44013C}" type="presOf" srcId="{C2D10146-50A0-4F59-9F31-ED3B343080F3}" destId="{3A88A588-54F3-43B5-A30D-0A80442648BA}" srcOrd="1" destOrd="0" presId="urn:microsoft.com/office/officeart/2005/8/layout/cycle2"/>
    <dgm:cxn modelId="{D5569598-B00A-45EE-8D4C-DB6BB00A7009}" type="presOf" srcId="{A274CA00-AE59-4335-AFC5-8DB8EB7DD1BC}" destId="{722C6870-4D54-432C-9881-7D9EA9C52771}" srcOrd="1" destOrd="0" presId="urn:microsoft.com/office/officeart/2005/8/layout/cycle2"/>
    <dgm:cxn modelId="{5DC900AD-314C-4182-B99C-8FCEF2C561E1}" srcId="{7F61159A-7479-4812-A6AE-48654D914935}" destId="{CD6EB7E8-AD8C-4F32-BDCE-8E4984F50859}" srcOrd="2" destOrd="0" parTransId="{A2B329A8-E75D-4CE4-A286-624FF1147BDE}" sibTransId="{4C7F6489-56A0-42FC-A05A-C458662B92CF}"/>
    <dgm:cxn modelId="{6B95E5BC-C933-422F-B067-8B7BDC9EA88B}" type="presOf" srcId="{C2D10146-50A0-4F59-9F31-ED3B343080F3}" destId="{19D132F3-D236-4D46-B5B7-B4F5E690F7FA}" srcOrd="0" destOrd="0" presId="urn:microsoft.com/office/officeart/2005/8/layout/cycle2"/>
    <dgm:cxn modelId="{D3610CBE-D1A8-4AFD-A550-7401F376FE6E}" type="presOf" srcId="{1DB78467-BFEC-4C93-8E71-4EE7A56AEE43}" destId="{1DDDBE90-9E83-49CD-9C45-12CDE3CF815E}" srcOrd="0" destOrd="0" presId="urn:microsoft.com/office/officeart/2005/8/layout/cycle2"/>
    <dgm:cxn modelId="{787A6FC5-5906-4E8F-ADBD-9AF523B507FE}" srcId="{7F61159A-7479-4812-A6AE-48654D914935}" destId="{1DB78467-BFEC-4C93-8E71-4EE7A56AEE43}" srcOrd="0" destOrd="0" parTransId="{3E23C6DE-4495-4AAA-898A-40725676F950}" sibTransId="{C2D10146-50A0-4F59-9F31-ED3B343080F3}"/>
    <dgm:cxn modelId="{5DF44BCF-DD71-492E-A96D-4ADEA2E20C64}" type="presOf" srcId="{A274CA00-AE59-4335-AFC5-8DB8EB7DD1BC}" destId="{ACBC3047-7E77-4B13-AA3C-EBF9E4BA20BD}" srcOrd="0" destOrd="0" presId="urn:microsoft.com/office/officeart/2005/8/layout/cycle2"/>
    <dgm:cxn modelId="{3BA42CE4-6B69-48F3-9F39-029DFCEC35C6}" type="presOf" srcId="{CD6EB7E8-AD8C-4F32-BDCE-8E4984F50859}" destId="{B4FDAB5E-3A65-44DC-9509-9883370FDDCF}" srcOrd="0" destOrd="0" presId="urn:microsoft.com/office/officeart/2005/8/layout/cycle2"/>
    <dgm:cxn modelId="{5BB952E5-D262-4E1F-85B0-E1C4FDC0FFB6}" type="presOf" srcId="{4C7F6489-56A0-42FC-A05A-C458662B92CF}" destId="{FAEA9A7E-5C7D-4878-B795-5820A86AC1A5}" srcOrd="0" destOrd="0" presId="urn:microsoft.com/office/officeart/2005/8/layout/cycle2"/>
    <dgm:cxn modelId="{63A75EE0-F68F-4411-8761-27B110A8D670}" type="presParOf" srcId="{0E1A6B07-8E32-4A3D-A303-CB66FBD7DF28}" destId="{1DDDBE90-9E83-49CD-9C45-12CDE3CF815E}" srcOrd="0" destOrd="0" presId="urn:microsoft.com/office/officeart/2005/8/layout/cycle2"/>
    <dgm:cxn modelId="{A96AE234-334A-420C-86DB-DD1049D5F073}" type="presParOf" srcId="{0E1A6B07-8E32-4A3D-A303-CB66FBD7DF28}" destId="{19D132F3-D236-4D46-B5B7-B4F5E690F7FA}" srcOrd="1" destOrd="0" presId="urn:microsoft.com/office/officeart/2005/8/layout/cycle2"/>
    <dgm:cxn modelId="{5F6ED6C3-9DB2-4BB6-81E3-BCA95C443C3F}" type="presParOf" srcId="{19D132F3-D236-4D46-B5B7-B4F5E690F7FA}" destId="{3A88A588-54F3-43B5-A30D-0A80442648BA}" srcOrd="0" destOrd="0" presId="urn:microsoft.com/office/officeart/2005/8/layout/cycle2"/>
    <dgm:cxn modelId="{1B79E098-5651-456E-9B74-21D2BAE96DE0}" type="presParOf" srcId="{0E1A6B07-8E32-4A3D-A303-CB66FBD7DF28}" destId="{6C190EA2-4A20-494D-B379-B1F9D8488732}" srcOrd="2" destOrd="0" presId="urn:microsoft.com/office/officeart/2005/8/layout/cycle2"/>
    <dgm:cxn modelId="{14A6C7A5-ABAA-4B7D-A8AD-CEC789662A98}" type="presParOf" srcId="{0E1A6B07-8E32-4A3D-A303-CB66FBD7DF28}" destId="{ACBC3047-7E77-4B13-AA3C-EBF9E4BA20BD}" srcOrd="3" destOrd="0" presId="urn:microsoft.com/office/officeart/2005/8/layout/cycle2"/>
    <dgm:cxn modelId="{FD687162-2809-4CAF-807D-4280D177AE91}" type="presParOf" srcId="{ACBC3047-7E77-4B13-AA3C-EBF9E4BA20BD}" destId="{722C6870-4D54-432C-9881-7D9EA9C52771}" srcOrd="0" destOrd="0" presId="urn:microsoft.com/office/officeart/2005/8/layout/cycle2"/>
    <dgm:cxn modelId="{FCD65A2F-9F02-4AE3-922B-D22DACE93C8E}" type="presParOf" srcId="{0E1A6B07-8E32-4A3D-A303-CB66FBD7DF28}" destId="{B4FDAB5E-3A65-44DC-9509-9883370FDDCF}" srcOrd="4" destOrd="0" presId="urn:microsoft.com/office/officeart/2005/8/layout/cycle2"/>
    <dgm:cxn modelId="{FA4F7326-DDF8-4504-AD25-F4B37DAC441B}" type="presParOf" srcId="{0E1A6B07-8E32-4A3D-A303-CB66FBD7DF28}" destId="{FAEA9A7E-5C7D-4878-B795-5820A86AC1A5}" srcOrd="5" destOrd="0" presId="urn:microsoft.com/office/officeart/2005/8/layout/cycle2"/>
    <dgm:cxn modelId="{E05E1916-2B98-4063-BAB2-AA81E16F6E3D}" type="presParOf" srcId="{FAEA9A7E-5C7D-4878-B795-5820A86AC1A5}" destId="{F0196AC2-117C-4B75-AB85-F6258D6C9A0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DBE90-9E83-49CD-9C45-12CDE3CF815E}">
      <dsp:nvSpPr>
        <dsp:cNvPr id="0" name=""/>
        <dsp:cNvSpPr/>
      </dsp:nvSpPr>
      <dsp:spPr>
        <a:xfrm>
          <a:off x="4600575" y="231"/>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dirty="0"/>
        </a:p>
      </dsp:txBody>
      <dsp:txXfrm>
        <a:off x="4793072" y="192728"/>
        <a:ext cx="929455" cy="929455"/>
      </dsp:txXfrm>
    </dsp:sp>
    <dsp:sp modelId="{19D132F3-D236-4D46-B5B7-B4F5E690F7FA}">
      <dsp:nvSpPr>
        <dsp:cNvPr id="0" name=""/>
        <dsp:cNvSpPr/>
      </dsp:nvSpPr>
      <dsp:spPr>
        <a:xfrm rot="2160000">
          <a:off x="5873411" y="1009740"/>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883413" y="1067683"/>
        <a:ext cx="244392" cy="266176"/>
      </dsp:txXfrm>
    </dsp:sp>
    <dsp:sp modelId="{A96C8F13-0E96-4495-898A-E4230C016FE3}">
      <dsp:nvSpPr>
        <dsp:cNvPr id="0" name=""/>
        <dsp:cNvSpPr/>
      </dsp:nvSpPr>
      <dsp:spPr>
        <a:xfrm>
          <a:off x="6196918" y="1160042"/>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389415" y="1352539"/>
        <a:ext cx="929455" cy="929455"/>
      </dsp:txXfrm>
    </dsp:sp>
    <dsp:sp modelId="{E0E75FA2-21B5-4658-A507-1610C2D5A078}">
      <dsp:nvSpPr>
        <dsp:cNvPr id="0" name=""/>
        <dsp:cNvSpPr/>
      </dsp:nvSpPr>
      <dsp:spPr>
        <a:xfrm rot="6480000">
          <a:off x="6377756" y="2524363"/>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6446309" y="2563282"/>
        <a:ext cx="244392" cy="266176"/>
      </dsp:txXfrm>
    </dsp:sp>
    <dsp:sp modelId="{8E23C9E4-AFE1-4B10-8F28-6B862AEE3386}">
      <dsp:nvSpPr>
        <dsp:cNvPr id="0" name=""/>
        <dsp:cNvSpPr/>
      </dsp:nvSpPr>
      <dsp:spPr>
        <a:xfrm>
          <a:off x="5587169" y="3036656"/>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5779666" y="3229153"/>
        <a:ext cx="929455" cy="929455"/>
      </dsp:txXfrm>
    </dsp:sp>
    <dsp:sp modelId="{2A68EA00-F73F-4458-93FF-99F5C681E9BE}">
      <dsp:nvSpPr>
        <dsp:cNvPr id="0" name=""/>
        <dsp:cNvSpPr/>
      </dsp:nvSpPr>
      <dsp:spPr>
        <a:xfrm rot="10800000">
          <a:off x="5093115" y="3472068"/>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5197854" y="3560793"/>
        <a:ext cx="244392" cy="266176"/>
      </dsp:txXfrm>
    </dsp:sp>
    <dsp:sp modelId="{6C190EA2-4A20-494D-B379-B1F9D8488732}">
      <dsp:nvSpPr>
        <dsp:cNvPr id="0" name=""/>
        <dsp:cNvSpPr/>
      </dsp:nvSpPr>
      <dsp:spPr>
        <a:xfrm>
          <a:off x="3613980" y="3036656"/>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806477" y="3229153"/>
        <a:ext cx="929455" cy="929455"/>
      </dsp:txXfrm>
    </dsp:sp>
    <dsp:sp modelId="{ACBC3047-7E77-4B13-AA3C-EBF9E4BA20BD}">
      <dsp:nvSpPr>
        <dsp:cNvPr id="0" name=""/>
        <dsp:cNvSpPr/>
      </dsp:nvSpPr>
      <dsp:spPr>
        <a:xfrm rot="15120000">
          <a:off x="3794818" y="2543158"/>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3863371" y="2681689"/>
        <a:ext cx="244392" cy="266176"/>
      </dsp:txXfrm>
    </dsp:sp>
    <dsp:sp modelId="{B4FDAB5E-3A65-44DC-9509-9883370FDDCF}">
      <dsp:nvSpPr>
        <dsp:cNvPr id="0" name=""/>
        <dsp:cNvSpPr/>
      </dsp:nvSpPr>
      <dsp:spPr>
        <a:xfrm>
          <a:off x="3004231" y="1160042"/>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196728" y="1352539"/>
        <a:ext cx="929455" cy="929455"/>
      </dsp:txXfrm>
    </dsp:sp>
    <dsp:sp modelId="{FAEA9A7E-5C7D-4878-B795-5820A86AC1A5}">
      <dsp:nvSpPr>
        <dsp:cNvPr id="0" name=""/>
        <dsp:cNvSpPr/>
      </dsp:nvSpPr>
      <dsp:spPr>
        <a:xfrm rot="19440000">
          <a:off x="4277068" y="1021356"/>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287070" y="1140863"/>
        <a:ext cx="244392" cy="2661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EC3DB-CAE3-4A8C-A592-4D5D8231A81C}">
      <dsp:nvSpPr>
        <dsp:cNvPr id="0" name=""/>
        <dsp:cNvSpPr/>
      </dsp:nvSpPr>
      <dsp:spPr>
        <a:xfrm>
          <a:off x="4600575" y="231"/>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Action the plan</a:t>
          </a:r>
        </a:p>
      </dsp:txBody>
      <dsp:txXfrm>
        <a:off x="4793072" y="192728"/>
        <a:ext cx="929455" cy="929455"/>
      </dsp:txXfrm>
    </dsp:sp>
    <dsp:sp modelId="{465E06FE-CF55-465B-8060-47F42DF3A033}">
      <dsp:nvSpPr>
        <dsp:cNvPr id="0" name=""/>
        <dsp:cNvSpPr/>
      </dsp:nvSpPr>
      <dsp:spPr>
        <a:xfrm rot="2160000">
          <a:off x="5873411" y="1009740"/>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83413" y="1067683"/>
        <a:ext cx="244392" cy="266176"/>
      </dsp:txXfrm>
    </dsp:sp>
    <dsp:sp modelId="{1DDDBE90-9E83-49CD-9C45-12CDE3CF815E}">
      <dsp:nvSpPr>
        <dsp:cNvPr id="0" name=""/>
        <dsp:cNvSpPr/>
      </dsp:nvSpPr>
      <dsp:spPr>
        <a:xfrm>
          <a:off x="6196918" y="1160042"/>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Identify need for change?</a:t>
          </a:r>
          <a:endParaRPr lang="en-GB" sz="1200" kern="1200" dirty="0"/>
        </a:p>
      </dsp:txBody>
      <dsp:txXfrm>
        <a:off x="6389415" y="1352539"/>
        <a:ext cx="929455" cy="929455"/>
      </dsp:txXfrm>
    </dsp:sp>
    <dsp:sp modelId="{19D132F3-D236-4D46-B5B7-B4F5E690F7FA}">
      <dsp:nvSpPr>
        <dsp:cNvPr id="0" name=""/>
        <dsp:cNvSpPr/>
      </dsp:nvSpPr>
      <dsp:spPr>
        <a:xfrm rot="6480000">
          <a:off x="6377756" y="2524363"/>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6446309" y="2563282"/>
        <a:ext cx="244392" cy="266176"/>
      </dsp:txXfrm>
    </dsp:sp>
    <dsp:sp modelId="{A96C8F13-0E96-4495-898A-E4230C016FE3}">
      <dsp:nvSpPr>
        <dsp:cNvPr id="0" name=""/>
        <dsp:cNvSpPr/>
      </dsp:nvSpPr>
      <dsp:spPr>
        <a:xfrm>
          <a:off x="5587169" y="3036656"/>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Research: Why the project is needed.</a:t>
          </a:r>
          <a:endParaRPr lang="en-GB" sz="1200" kern="1200" dirty="0"/>
        </a:p>
      </dsp:txBody>
      <dsp:txXfrm>
        <a:off x="5779666" y="3229153"/>
        <a:ext cx="929455" cy="929455"/>
      </dsp:txXfrm>
    </dsp:sp>
    <dsp:sp modelId="{E0E75FA2-21B5-4658-A507-1610C2D5A078}">
      <dsp:nvSpPr>
        <dsp:cNvPr id="0" name=""/>
        <dsp:cNvSpPr/>
      </dsp:nvSpPr>
      <dsp:spPr>
        <a:xfrm rot="10800000">
          <a:off x="5093115" y="3472068"/>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5197854" y="3560793"/>
        <a:ext cx="244392" cy="266176"/>
      </dsp:txXfrm>
    </dsp:sp>
    <dsp:sp modelId="{8E23C9E4-AFE1-4B10-8F28-6B862AEE3386}">
      <dsp:nvSpPr>
        <dsp:cNvPr id="0" name=""/>
        <dsp:cNvSpPr/>
      </dsp:nvSpPr>
      <dsp:spPr>
        <a:xfrm>
          <a:off x="3613980" y="3036656"/>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Connection /Structure: forming the group and the plan.</a:t>
          </a:r>
          <a:endParaRPr lang="en-GB" sz="1200" kern="1200" dirty="0"/>
        </a:p>
      </dsp:txBody>
      <dsp:txXfrm>
        <a:off x="3806477" y="3229153"/>
        <a:ext cx="929455" cy="929455"/>
      </dsp:txXfrm>
    </dsp:sp>
    <dsp:sp modelId="{2A68EA00-F73F-4458-93FF-99F5C681E9BE}">
      <dsp:nvSpPr>
        <dsp:cNvPr id="0" name=""/>
        <dsp:cNvSpPr/>
      </dsp:nvSpPr>
      <dsp:spPr>
        <a:xfrm rot="15120000">
          <a:off x="3794818" y="2543158"/>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3863371" y="2681689"/>
        <a:ext cx="244392" cy="266176"/>
      </dsp:txXfrm>
    </dsp:sp>
    <dsp:sp modelId="{6C190EA2-4A20-494D-B379-B1F9D8488732}">
      <dsp:nvSpPr>
        <dsp:cNvPr id="0" name=""/>
        <dsp:cNvSpPr/>
      </dsp:nvSpPr>
      <dsp:spPr>
        <a:xfrm>
          <a:off x="3004231" y="1160042"/>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Process: Strengths and limitations of plan.</a:t>
          </a:r>
          <a:endParaRPr lang="en-GB" sz="1200" kern="1200" dirty="0"/>
        </a:p>
      </dsp:txBody>
      <dsp:txXfrm>
        <a:off x="3196728" y="1352539"/>
        <a:ext cx="929455" cy="929455"/>
      </dsp:txXfrm>
    </dsp:sp>
    <dsp:sp modelId="{ACBC3047-7E77-4B13-AA3C-EBF9E4BA20BD}">
      <dsp:nvSpPr>
        <dsp:cNvPr id="0" name=""/>
        <dsp:cNvSpPr/>
      </dsp:nvSpPr>
      <dsp:spPr>
        <a:xfrm rot="19440000">
          <a:off x="4277068" y="1021356"/>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287070" y="1140863"/>
        <a:ext cx="244392" cy="2661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DBE90-9E83-49CD-9C45-12CDE3CF815E}">
      <dsp:nvSpPr>
        <dsp:cNvPr id="0" name=""/>
        <dsp:cNvSpPr/>
      </dsp:nvSpPr>
      <dsp:spPr>
        <a:xfrm>
          <a:off x="4313039" y="1108"/>
          <a:ext cx="1889521" cy="18895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What?</a:t>
          </a:r>
        </a:p>
      </dsp:txBody>
      <dsp:txXfrm>
        <a:off x="4589753" y="277822"/>
        <a:ext cx="1336093" cy="1336093"/>
      </dsp:txXfrm>
    </dsp:sp>
    <dsp:sp modelId="{19D132F3-D236-4D46-B5B7-B4F5E690F7FA}">
      <dsp:nvSpPr>
        <dsp:cNvPr id="0" name=""/>
        <dsp:cNvSpPr/>
      </dsp:nvSpPr>
      <dsp:spPr>
        <a:xfrm rot="3600000">
          <a:off x="5708792" y="1844463"/>
          <a:ext cx="503807" cy="637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746578" y="1906560"/>
        <a:ext cx="352665" cy="382627"/>
      </dsp:txXfrm>
    </dsp:sp>
    <dsp:sp modelId="{6C190EA2-4A20-494D-B379-B1F9D8488732}">
      <dsp:nvSpPr>
        <dsp:cNvPr id="0" name=""/>
        <dsp:cNvSpPr/>
      </dsp:nvSpPr>
      <dsp:spPr>
        <a:xfrm>
          <a:off x="5733089" y="2460707"/>
          <a:ext cx="1889521" cy="18895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So what?</a:t>
          </a:r>
        </a:p>
      </dsp:txBody>
      <dsp:txXfrm>
        <a:off x="6009803" y="2737421"/>
        <a:ext cx="1336093" cy="1336093"/>
      </dsp:txXfrm>
    </dsp:sp>
    <dsp:sp modelId="{ACBC3047-7E77-4B13-AA3C-EBF9E4BA20BD}">
      <dsp:nvSpPr>
        <dsp:cNvPr id="0" name=""/>
        <dsp:cNvSpPr/>
      </dsp:nvSpPr>
      <dsp:spPr>
        <a:xfrm rot="10800000">
          <a:off x="5020155" y="3086612"/>
          <a:ext cx="503807" cy="637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5171297" y="3214155"/>
        <a:ext cx="352665" cy="382627"/>
      </dsp:txXfrm>
    </dsp:sp>
    <dsp:sp modelId="{B4FDAB5E-3A65-44DC-9509-9883370FDDCF}">
      <dsp:nvSpPr>
        <dsp:cNvPr id="0" name=""/>
        <dsp:cNvSpPr/>
      </dsp:nvSpPr>
      <dsp:spPr>
        <a:xfrm>
          <a:off x="2892988" y="2460707"/>
          <a:ext cx="1889521" cy="18895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Now what?</a:t>
          </a:r>
        </a:p>
      </dsp:txBody>
      <dsp:txXfrm>
        <a:off x="3169702" y="2737421"/>
        <a:ext cx="1336093" cy="1336093"/>
      </dsp:txXfrm>
    </dsp:sp>
    <dsp:sp modelId="{FAEA9A7E-5C7D-4878-B795-5820A86AC1A5}">
      <dsp:nvSpPr>
        <dsp:cNvPr id="0" name=""/>
        <dsp:cNvSpPr/>
      </dsp:nvSpPr>
      <dsp:spPr>
        <a:xfrm rot="18000000">
          <a:off x="4288741" y="1869160"/>
          <a:ext cx="503807" cy="637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4326527" y="2062149"/>
        <a:ext cx="352665" cy="38262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22692-F330-4185-93E4-F584F8722777}" type="datetimeFigureOut">
              <a:rPr lang="en-GB" smtClean="0"/>
              <a:t>12/02/2024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A4B8BC-F24C-4DE2-93A2-1FAFB7303D61}" type="slidenum">
              <a:rPr lang="en-GB" smtClean="0"/>
              <a:t>‹#›</a:t>
            </a:fld>
            <a:endParaRPr lang="en-GB"/>
          </a:p>
        </p:txBody>
      </p:sp>
    </p:spTree>
    <p:extLst>
      <p:ext uri="{BB962C8B-B14F-4D97-AF65-F5344CB8AC3E}">
        <p14:creationId xmlns:p14="http://schemas.microsoft.com/office/powerpoint/2010/main" val="4081929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nursinganswers.net/reflective-guides/driscoll-model-of-reflection.php"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ing.com/images/search?view=detailv2&amp;form=SBIHVR&amp;lightschemeovr=1&amp;iss=sbi&amp;q=imgurl:https%3A%2F%2Fwww.pugetsound.edu%2Fsites%2Fdefault%2Ffiles%2Finline-images%2Fkolb-learning-cycle_1.jpg&amp;pageurl=https%3A%2F%2Fwww.pugetsound.edu%2Fexperiential-learning%2Favailable-resources%2Fcreating-critical-reflection-assignments-resource-1%2Fkolbs&amp;pagetl=Kolb%E2%80%99s+Learning+Cycle+%7C+University+of+Puget+Sound&amp;imgsz=402x308&amp;selectedindex=4&amp;id=https%3A%2F%2Fwww.agilealliance.org%2Fwp-content%2Fuploads%2F2015%2F12%2Ffig2-kolb-experiential.png&amp;ccid=%2BOk4yRAb&amp;ck=1566211C36D49F709A023F3DED3EAC99&amp;thid=OIP.-Ok4yRAbnbzfvqxLESOYYQHaG7&amp;mediaurl=https%3A%2F%2Fwww.agilealliance.org%2Fwp-content%2Fuploads%2F2015%2F12%2Ffig2-kolb-experiential.png&amp;exph=527&amp;expw=563&amp;cdnurl=https%3A%2F%2Fth.bing.com%2Fth%2Fid%2FR.f8e938c9101b9dbcdfbeac4b11239861%3Frik%3DOi%252b0JzEuqAoRkw%26pid%3DImgRaw%26r%3D0&amp;vt=2&amp;simid=608010556216915673&amp;sim=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words need to go into the circles?</a:t>
            </a:r>
          </a:p>
        </p:txBody>
      </p:sp>
      <p:sp>
        <p:nvSpPr>
          <p:cNvPr id="4" name="Slide Number Placeholder 3"/>
          <p:cNvSpPr>
            <a:spLocks noGrp="1"/>
          </p:cNvSpPr>
          <p:nvPr>
            <p:ph type="sldNum" sz="quarter" idx="5"/>
          </p:nvPr>
        </p:nvSpPr>
        <p:spPr/>
        <p:txBody>
          <a:bodyPr/>
          <a:lstStyle/>
          <a:p>
            <a:fld id="{EDA4B8BC-F24C-4DE2-93A2-1FAFB7303D61}" type="slidenum">
              <a:rPr lang="en-GB" smtClean="0"/>
              <a:t>5</a:t>
            </a:fld>
            <a:endParaRPr lang="en-GB"/>
          </a:p>
        </p:txBody>
      </p:sp>
    </p:spTree>
    <p:extLst>
      <p:ext uri="{BB962C8B-B14F-4D97-AF65-F5344CB8AC3E}">
        <p14:creationId xmlns:p14="http://schemas.microsoft.com/office/powerpoint/2010/main" val="3560880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words need to go into the circles?</a:t>
            </a:r>
          </a:p>
        </p:txBody>
      </p:sp>
      <p:sp>
        <p:nvSpPr>
          <p:cNvPr id="4" name="Slide Number Placeholder 3"/>
          <p:cNvSpPr>
            <a:spLocks noGrp="1"/>
          </p:cNvSpPr>
          <p:nvPr>
            <p:ph type="sldNum" sz="quarter" idx="5"/>
          </p:nvPr>
        </p:nvSpPr>
        <p:spPr/>
        <p:txBody>
          <a:bodyPr/>
          <a:lstStyle/>
          <a:p>
            <a:fld id="{EDA4B8BC-F24C-4DE2-93A2-1FAFB7303D61}" type="slidenum">
              <a:rPr lang="en-GB" smtClean="0"/>
              <a:t>6</a:t>
            </a:fld>
            <a:endParaRPr lang="en-GB"/>
          </a:p>
        </p:txBody>
      </p:sp>
    </p:spTree>
    <p:extLst>
      <p:ext uri="{BB962C8B-B14F-4D97-AF65-F5344CB8AC3E}">
        <p14:creationId xmlns:p14="http://schemas.microsoft.com/office/powerpoint/2010/main" val="3560880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words need to go into the circles?</a:t>
            </a:r>
          </a:p>
        </p:txBody>
      </p:sp>
      <p:sp>
        <p:nvSpPr>
          <p:cNvPr id="4" name="Slide Number Placeholder 3"/>
          <p:cNvSpPr>
            <a:spLocks noGrp="1"/>
          </p:cNvSpPr>
          <p:nvPr>
            <p:ph type="sldNum" sz="quarter" idx="5"/>
          </p:nvPr>
        </p:nvSpPr>
        <p:spPr/>
        <p:txBody>
          <a:bodyPr/>
          <a:lstStyle/>
          <a:p>
            <a:fld id="{EDA4B8BC-F24C-4DE2-93A2-1FAFB7303D61}" type="slidenum">
              <a:rPr lang="en-GB" smtClean="0"/>
              <a:t>7</a:t>
            </a:fld>
            <a:endParaRPr lang="en-GB"/>
          </a:p>
        </p:txBody>
      </p:sp>
    </p:spTree>
    <p:extLst>
      <p:ext uri="{BB962C8B-B14F-4D97-AF65-F5344CB8AC3E}">
        <p14:creationId xmlns:p14="http://schemas.microsoft.com/office/powerpoint/2010/main" val="3373108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Terry Boston’s 1970 ‘what? So what? Now what?’</a:t>
            </a:r>
          </a:p>
          <a:p>
            <a:r>
              <a:rPr lang="en-GB" dirty="0">
                <a:hlinkClick r:id="rId3"/>
              </a:rPr>
              <a:t>Driscoll's Model of Reflection (nursinganswers.net)</a:t>
            </a:r>
            <a:endParaRPr lang="en-GB" dirty="0"/>
          </a:p>
        </p:txBody>
      </p:sp>
      <p:sp>
        <p:nvSpPr>
          <p:cNvPr id="4" name="Slide Number Placeholder 3"/>
          <p:cNvSpPr>
            <a:spLocks noGrp="1"/>
          </p:cNvSpPr>
          <p:nvPr>
            <p:ph type="sldNum" sz="quarter" idx="5"/>
          </p:nvPr>
        </p:nvSpPr>
        <p:spPr/>
        <p:txBody>
          <a:bodyPr/>
          <a:lstStyle/>
          <a:p>
            <a:fld id="{EDA4B8BC-F24C-4DE2-93A2-1FAFB7303D61}" type="slidenum">
              <a:rPr lang="en-GB" smtClean="0"/>
              <a:t>8</a:t>
            </a:fld>
            <a:endParaRPr lang="en-GB"/>
          </a:p>
        </p:txBody>
      </p:sp>
    </p:spTree>
    <p:extLst>
      <p:ext uri="{BB962C8B-B14F-4D97-AF65-F5344CB8AC3E}">
        <p14:creationId xmlns:p14="http://schemas.microsoft.com/office/powerpoint/2010/main" val="909993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www.ed.ac.uk</a:t>
            </a:r>
            <a:r>
              <a:rPr lang="en-US" dirty="0"/>
              <a:t>/reflection/reflectors-toolkit/reflecting-on-experience/</a:t>
            </a:r>
            <a:r>
              <a:rPr lang="en-US" dirty="0" err="1"/>
              <a:t>gibbs</a:t>
            </a:r>
            <a:r>
              <a:rPr lang="en-US" dirty="0"/>
              <a:t>-reflective-cycle#:~:text=One%20of%20the%20most%20famous,analysis%2C%20conclusion%20and%20action%20plan. </a:t>
            </a:r>
          </a:p>
        </p:txBody>
      </p:sp>
      <p:sp>
        <p:nvSpPr>
          <p:cNvPr id="4" name="Slide Number Placeholder 3"/>
          <p:cNvSpPr>
            <a:spLocks noGrp="1"/>
          </p:cNvSpPr>
          <p:nvPr>
            <p:ph type="sldNum" sz="quarter" idx="5"/>
          </p:nvPr>
        </p:nvSpPr>
        <p:spPr/>
        <p:txBody>
          <a:bodyPr/>
          <a:lstStyle/>
          <a:p>
            <a:fld id="{DDD69D04-34D2-114C-8BFB-B9B6E16DE663}" type="slidenum">
              <a:rPr lang="en-US" smtClean="0"/>
              <a:t>9</a:t>
            </a:fld>
            <a:endParaRPr lang="en-US"/>
          </a:p>
        </p:txBody>
      </p:sp>
    </p:spTree>
    <p:extLst>
      <p:ext uri="{BB962C8B-B14F-4D97-AF65-F5344CB8AC3E}">
        <p14:creationId xmlns:p14="http://schemas.microsoft.com/office/powerpoint/2010/main" val="3812765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imgurl:https</a:t>
            </a:r>
            <a:r>
              <a:rPr lang="en-GB" dirty="0">
                <a:hlinkClick r:id="rId3"/>
              </a:rPr>
              <a:t>://www.pugetsound.edu/sites/default/files/inline-images/kolb-learning-cycle_1.jpg - Search (bing.com)</a:t>
            </a:r>
            <a:endParaRPr lang="en-GB" dirty="0"/>
          </a:p>
        </p:txBody>
      </p:sp>
      <p:sp>
        <p:nvSpPr>
          <p:cNvPr id="4" name="Slide Number Placeholder 3"/>
          <p:cNvSpPr>
            <a:spLocks noGrp="1"/>
          </p:cNvSpPr>
          <p:nvPr>
            <p:ph type="sldNum" sz="quarter" idx="5"/>
          </p:nvPr>
        </p:nvSpPr>
        <p:spPr/>
        <p:txBody>
          <a:bodyPr/>
          <a:lstStyle/>
          <a:p>
            <a:fld id="{EDA4B8BC-F24C-4DE2-93A2-1FAFB7303D61}" type="slidenum">
              <a:rPr lang="en-GB" smtClean="0"/>
              <a:t>12</a:t>
            </a:fld>
            <a:endParaRPr lang="en-GB"/>
          </a:p>
        </p:txBody>
      </p:sp>
    </p:spTree>
    <p:extLst>
      <p:ext uri="{BB962C8B-B14F-4D97-AF65-F5344CB8AC3E}">
        <p14:creationId xmlns:p14="http://schemas.microsoft.com/office/powerpoint/2010/main" val="2312538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time management support contact study skills.</a:t>
            </a:r>
          </a:p>
          <a:p>
            <a:r>
              <a:rPr lang="en-GB" dirty="0"/>
              <a:t>Adaptations of models above from simple internet searches. Find one that works for you.</a:t>
            </a:r>
          </a:p>
          <a:p>
            <a:endParaRPr lang="en-GB" dirty="0"/>
          </a:p>
        </p:txBody>
      </p:sp>
      <p:sp>
        <p:nvSpPr>
          <p:cNvPr id="4" name="Slide Number Placeholder 3"/>
          <p:cNvSpPr>
            <a:spLocks noGrp="1"/>
          </p:cNvSpPr>
          <p:nvPr>
            <p:ph type="sldNum" sz="quarter" idx="5"/>
          </p:nvPr>
        </p:nvSpPr>
        <p:spPr/>
        <p:txBody>
          <a:bodyPr/>
          <a:lstStyle/>
          <a:p>
            <a:fld id="{EDA4B8BC-F24C-4DE2-93A2-1FAFB7303D61}" type="slidenum">
              <a:rPr lang="en-GB" smtClean="0"/>
              <a:t>15</a:t>
            </a:fld>
            <a:endParaRPr lang="en-GB"/>
          </a:p>
        </p:txBody>
      </p:sp>
    </p:spTree>
    <p:extLst>
      <p:ext uri="{BB962C8B-B14F-4D97-AF65-F5344CB8AC3E}">
        <p14:creationId xmlns:p14="http://schemas.microsoft.com/office/powerpoint/2010/main" val="2540200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53FB-D1E3-7EC3-245A-5C530E1CB7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80451C-F8E8-D88D-4216-04AD19907C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E66059-9A33-78F2-A1F6-999B9A0178FA}"/>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5" name="Footer Placeholder 4">
            <a:extLst>
              <a:ext uri="{FF2B5EF4-FFF2-40B4-BE49-F238E27FC236}">
                <a16:creationId xmlns:a16="http://schemas.microsoft.com/office/drawing/2014/main" id="{A756F25A-3B59-BAF2-0D9C-44CBEAC78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63D66D-3ADD-EC68-1918-A62D717A5A41}"/>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3250205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10AF3-C9A2-8C19-6B36-0F1DDB4D86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E01326-51A8-F755-474B-635B8C314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8A91A0-9484-27BB-06D3-C1AED6550374}"/>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5" name="Footer Placeholder 4">
            <a:extLst>
              <a:ext uri="{FF2B5EF4-FFF2-40B4-BE49-F238E27FC236}">
                <a16:creationId xmlns:a16="http://schemas.microsoft.com/office/drawing/2014/main" id="{A21A24E3-2C7F-D385-052C-C0EA973F3B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A815A-7257-5526-1499-55F041F8BA96}"/>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2434687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FB376-AAAC-CBE1-0190-356444A253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92ECC7-ADDD-D584-3690-305BD7327E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279755-2D30-EA2D-6EC0-E1B524995D49}"/>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5" name="Footer Placeholder 4">
            <a:extLst>
              <a:ext uri="{FF2B5EF4-FFF2-40B4-BE49-F238E27FC236}">
                <a16:creationId xmlns:a16="http://schemas.microsoft.com/office/drawing/2014/main" id="{553E169F-A50C-419B-2638-1891237858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87412-A810-4905-6387-F22008736CF3}"/>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3565453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D149-DB51-FA0E-B607-E55029AFE3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FB3AB7-8ABD-11BD-CBE8-87CCD32E63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03541F-2E71-376B-47DF-2A213A1C05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BB9DA1-57FD-81D6-9AF6-9EF25702ABAD}"/>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6" name="Footer Placeholder 5">
            <a:extLst>
              <a:ext uri="{FF2B5EF4-FFF2-40B4-BE49-F238E27FC236}">
                <a16:creationId xmlns:a16="http://schemas.microsoft.com/office/drawing/2014/main" id="{012725AD-C4B6-2905-1A3E-A593C0160A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68497C-CAE1-BFEC-EE0E-86F77D846560}"/>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1888478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DFC32-E015-1B3B-3FAD-2486B4697B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07CB4D-ABE6-69E3-3F44-F0D2EB7300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2E514B-7427-D50E-79D0-694D60B28C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9944AC-F5B6-C687-4D25-040864A624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C00FF2-0300-3173-0DC0-B08138B159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7B0AB7-8957-714B-229B-E26FB7BA9367}"/>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8" name="Footer Placeholder 7">
            <a:extLst>
              <a:ext uri="{FF2B5EF4-FFF2-40B4-BE49-F238E27FC236}">
                <a16:creationId xmlns:a16="http://schemas.microsoft.com/office/drawing/2014/main" id="{B66BF109-0283-3CED-3AD3-CD83348229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33B15A-0AE5-9194-8504-FAB678D6E4B9}"/>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3918126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64325-2A81-ECB0-49E5-572EEBAE10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6988DF-10FF-A1F4-84F0-86D2950801FB}"/>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4" name="Footer Placeholder 3">
            <a:extLst>
              <a:ext uri="{FF2B5EF4-FFF2-40B4-BE49-F238E27FC236}">
                <a16:creationId xmlns:a16="http://schemas.microsoft.com/office/drawing/2014/main" id="{5CD4CD16-2D02-5457-0721-98923073BD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EBD05F-6F6B-4246-4044-14E2A8474251}"/>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1652118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30AFED-DBEF-AE80-13BA-646FAA64C084}"/>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3" name="Footer Placeholder 2">
            <a:extLst>
              <a:ext uri="{FF2B5EF4-FFF2-40B4-BE49-F238E27FC236}">
                <a16:creationId xmlns:a16="http://schemas.microsoft.com/office/drawing/2014/main" id="{5D8ED756-746A-6BDC-344C-31353D7FF7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655438-4D8C-07A2-01C0-EA7D24A2199F}"/>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2668538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F31CB-597A-A292-3FA6-AABB9B1E62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E251EF-3F86-BBC5-4E59-293ADF8DF2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927582-40B8-4512-3174-892046C620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0DE7BD-5961-95DC-30D9-F63BE903B10A}"/>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6" name="Footer Placeholder 5">
            <a:extLst>
              <a:ext uri="{FF2B5EF4-FFF2-40B4-BE49-F238E27FC236}">
                <a16:creationId xmlns:a16="http://schemas.microsoft.com/office/drawing/2014/main" id="{13EB1058-2EAD-10B1-8FB5-23C99ECD95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FD3033-8A41-F0ED-D01B-4864B74F8041}"/>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4136508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8AB74-7EFB-0D0E-CF29-908839E152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0BB117-28D3-9D46-0879-BA417E7CD1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605A36-6B10-AFC6-64C8-FC945253F9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AECC25-4291-B412-A6E9-3D6185930E77}"/>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6" name="Footer Placeholder 5">
            <a:extLst>
              <a:ext uri="{FF2B5EF4-FFF2-40B4-BE49-F238E27FC236}">
                <a16:creationId xmlns:a16="http://schemas.microsoft.com/office/drawing/2014/main" id="{3751B6D8-7EF6-ADF9-FF2D-F3246769C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12F760-D680-CFA5-06C6-5A70C3E2587C}"/>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264054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00A0D-D8A7-E3B9-5B7D-88B9EFC835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E1B8B9-95E0-3117-A02B-7C334611F0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B3E0A4-E0B8-39EA-373E-85F8E827ADD8}"/>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5" name="Footer Placeholder 4">
            <a:extLst>
              <a:ext uri="{FF2B5EF4-FFF2-40B4-BE49-F238E27FC236}">
                <a16:creationId xmlns:a16="http://schemas.microsoft.com/office/drawing/2014/main" id="{DE66F5A2-6E3F-D821-F175-026E46D969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A0B265-2A56-937C-5454-E029F062EBEF}"/>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3322012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94462F-0D79-0747-B7C0-452C504162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74C509-9129-B32E-8D48-99CBFF2499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A9011E-E7F0-D589-A87C-D807AEC879EA}"/>
              </a:ext>
            </a:extLst>
          </p:cNvPr>
          <p:cNvSpPr>
            <a:spLocks noGrp="1"/>
          </p:cNvSpPr>
          <p:nvPr>
            <p:ph type="dt" sz="half" idx="10"/>
          </p:nvPr>
        </p:nvSpPr>
        <p:spPr/>
        <p:txBody>
          <a:bodyPr/>
          <a:lstStyle/>
          <a:p>
            <a:fld id="{CAB36188-2CD9-4581-A99E-19D2310BC358}" type="datetimeFigureOut">
              <a:rPr lang="en-GB" smtClean="0"/>
              <a:t>12/02/2024</a:t>
            </a:fld>
            <a:endParaRPr lang="en-GB"/>
          </a:p>
        </p:txBody>
      </p:sp>
      <p:sp>
        <p:nvSpPr>
          <p:cNvPr id="5" name="Footer Placeholder 4">
            <a:extLst>
              <a:ext uri="{FF2B5EF4-FFF2-40B4-BE49-F238E27FC236}">
                <a16:creationId xmlns:a16="http://schemas.microsoft.com/office/drawing/2014/main" id="{1ABEDEAC-F1BB-1B31-4E70-AFCA1B2176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043C7-D718-9AA1-A587-7297D01D5202}"/>
              </a:ext>
            </a:extLst>
          </p:cNvPr>
          <p:cNvSpPr>
            <a:spLocks noGrp="1"/>
          </p:cNvSpPr>
          <p:nvPr>
            <p:ph type="sldNum" sz="quarter" idx="12"/>
          </p:nvPr>
        </p:nvSpPr>
        <p:spPr/>
        <p:txBody>
          <a:bodyPr/>
          <a:lstStyle/>
          <a:p>
            <a:fld id="{A4248E31-DF36-4B8A-B3E5-87A36BC650AE}" type="slidenum">
              <a:rPr lang="en-GB" smtClean="0"/>
              <a:t>‹#›</a:t>
            </a:fld>
            <a:endParaRPr lang="en-GB"/>
          </a:p>
        </p:txBody>
      </p:sp>
    </p:spTree>
    <p:extLst>
      <p:ext uri="{BB962C8B-B14F-4D97-AF65-F5344CB8AC3E}">
        <p14:creationId xmlns:p14="http://schemas.microsoft.com/office/powerpoint/2010/main" val="2747915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E51216-EA3D-3BCF-68A3-7C97316DD8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525820-8811-79E8-6585-DB3F4E10F1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10A22-3DA7-6681-6D36-F1529EE826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B36188-2CD9-4581-A99E-19D2310BC358}" type="datetimeFigureOut">
              <a:rPr lang="en-GB" smtClean="0"/>
              <a:t>12/02/2024</a:t>
            </a:fld>
            <a:endParaRPr lang="en-GB"/>
          </a:p>
        </p:txBody>
      </p:sp>
      <p:sp>
        <p:nvSpPr>
          <p:cNvPr id="5" name="Footer Placeholder 4">
            <a:extLst>
              <a:ext uri="{FF2B5EF4-FFF2-40B4-BE49-F238E27FC236}">
                <a16:creationId xmlns:a16="http://schemas.microsoft.com/office/drawing/2014/main" id="{219FE26E-8487-C2C4-A7F7-F72A66BE6A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E48CDA-13F7-79A8-A6B2-CA73FA993C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248E31-DF36-4B8A-B3E5-87A36BC650AE}" type="slidenum">
              <a:rPr lang="en-GB" smtClean="0"/>
              <a:t>‹#›</a:t>
            </a:fld>
            <a:endParaRPr lang="en-GB"/>
          </a:p>
        </p:txBody>
      </p:sp>
    </p:spTree>
    <p:extLst>
      <p:ext uri="{BB962C8B-B14F-4D97-AF65-F5344CB8AC3E}">
        <p14:creationId xmlns:p14="http://schemas.microsoft.com/office/powerpoint/2010/main" val="14502820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onkhe.com/blogs/podcast-international-students-mental-health-students-and-politic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onkhe.com/blogs/podcast-international-students-mental-health-students-and-polit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7254A-F3CE-BF7D-1F31-6B97BA074B3B}"/>
              </a:ext>
            </a:extLst>
          </p:cNvPr>
          <p:cNvSpPr>
            <a:spLocks noGrp="1"/>
          </p:cNvSpPr>
          <p:nvPr>
            <p:ph type="ctrTitle"/>
          </p:nvPr>
        </p:nvSpPr>
        <p:spPr/>
        <p:txBody>
          <a:bodyPr/>
          <a:lstStyle/>
          <a:p>
            <a:r>
              <a:rPr lang="en-GB" dirty="0"/>
              <a:t>Independent Project</a:t>
            </a:r>
          </a:p>
        </p:txBody>
      </p:sp>
      <p:sp>
        <p:nvSpPr>
          <p:cNvPr id="3" name="Subtitle 2">
            <a:extLst>
              <a:ext uri="{FF2B5EF4-FFF2-40B4-BE49-F238E27FC236}">
                <a16:creationId xmlns:a16="http://schemas.microsoft.com/office/drawing/2014/main" id="{79FFFD36-3473-FBCD-32F4-773EE494015B}"/>
              </a:ext>
            </a:extLst>
          </p:cNvPr>
          <p:cNvSpPr>
            <a:spLocks noGrp="1"/>
          </p:cNvSpPr>
          <p:nvPr>
            <p:ph type="subTitle" idx="1"/>
          </p:nvPr>
        </p:nvSpPr>
        <p:spPr/>
        <p:txBody>
          <a:bodyPr>
            <a:normAutofit lnSpcReduction="10000"/>
          </a:bodyPr>
          <a:lstStyle/>
          <a:p>
            <a:r>
              <a:rPr lang="en-GB" dirty="0"/>
              <a:t>ADPA6000</a:t>
            </a:r>
          </a:p>
          <a:p>
            <a:endParaRPr lang="en-GB" dirty="0"/>
          </a:p>
          <a:p>
            <a:r>
              <a:rPr lang="en-GB" dirty="0"/>
              <a:t>Some reflective practice</a:t>
            </a:r>
          </a:p>
          <a:p>
            <a:r>
              <a:rPr lang="en-GB"/>
              <a:t>Feb 2024</a:t>
            </a:r>
            <a:endParaRPr lang="en-GB" dirty="0"/>
          </a:p>
        </p:txBody>
      </p:sp>
    </p:spTree>
    <p:extLst>
      <p:ext uri="{BB962C8B-B14F-4D97-AF65-F5344CB8AC3E}">
        <p14:creationId xmlns:p14="http://schemas.microsoft.com/office/powerpoint/2010/main" val="2629824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E044-0001-BC2E-F029-47106BFA2500}"/>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EDB398D8-DD25-9BF7-4001-4894F4C2DC72}"/>
              </a:ext>
            </a:extLst>
          </p:cNvPr>
          <p:cNvSpPr>
            <a:spLocks noGrp="1"/>
          </p:cNvSpPr>
          <p:nvPr>
            <p:ph idx="1"/>
          </p:nvPr>
        </p:nvSpPr>
        <p:spPr/>
        <p:txBody>
          <a:bodyPr>
            <a:normAutofit/>
          </a:bodyPr>
          <a:lstStyle/>
          <a:p>
            <a:r>
              <a:rPr lang="en-GB" dirty="0"/>
              <a:t>Did you miss us…</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Evidence in-depth knowledge and critical understanding of principles necessary to underpin their education within their chosen field of study and problem solving techniques applicable to this.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Organise their knowledge and learning through use of a range of media, and present their work appropriately in a manner that can be understood by specialist and non-specialist audiences.   </a:t>
            </a:r>
          </a:p>
          <a:p>
            <a:endParaRPr lang="en-GB" dirty="0"/>
          </a:p>
        </p:txBody>
      </p:sp>
    </p:spTree>
    <p:extLst>
      <p:ext uri="{BB962C8B-B14F-4D97-AF65-F5344CB8AC3E}">
        <p14:creationId xmlns:p14="http://schemas.microsoft.com/office/powerpoint/2010/main" val="3880754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E044-0001-BC2E-F029-47106BFA2500}"/>
              </a:ext>
            </a:extLst>
          </p:cNvPr>
          <p:cNvSpPr>
            <a:spLocks noGrp="1"/>
          </p:cNvSpPr>
          <p:nvPr>
            <p:ph type="title"/>
          </p:nvPr>
        </p:nvSpPr>
        <p:spPr>
          <a:xfrm>
            <a:off x="838200" y="715168"/>
            <a:ext cx="10515600" cy="1325563"/>
          </a:xfrm>
        </p:spPr>
        <p:txBody>
          <a:bodyPr>
            <a:normAutofit fontScale="90000"/>
          </a:bodyPr>
          <a:lstStyle/>
          <a:p>
            <a:r>
              <a:rPr lang="en-GB" dirty="0"/>
              <a:t>Learning Outcomes: </a:t>
            </a:r>
            <a:br>
              <a:rPr lang="en-GB" dirty="0"/>
            </a:br>
            <a:r>
              <a:rPr lang="en-GB" dirty="0"/>
              <a:t>What key words and phrases might need explaining further to successfully complete your project?</a:t>
            </a:r>
          </a:p>
        </p:txBody>
      </p:sp>
      <p:sp>
        <p:nvSpPr>
          <p:cNvPr id="3" name="Content Placeholder 2">
            <a:extLst>
              <a:ext uri="{FF2B5EF4-FFF2-40B4-BE49-F238E27FC236}">
                <a16:creationId xmlns:a16="http://schemas.microsoft.com/office/drawing/2014/main" id="{EDB398D8-DD25-9BF7-4001-4894F4C2DC72}"/>
              </a:ext>
            </a:extLst>
          </p:cNvPr>
          <p:cNvSpPr>
            <a:spLocks noGrp="1"/>
          </p:cNvSpPr>
          <p:nvPr>
            <p:ph idx="1"/>
          </p:nvPr>
        </p:nvSpPr>
        <p:spPr>
          <a:xfrm>
            <a:off x="838200" y="2506662"/>
            <a:ext cx="10515600" cy="4351338"/>
          </a:xfrm>
        </p:spPr>
        <p:txBody>
          <a:bodyPr>
            <a:normAutofit/>
          </a:bodyPr>
          <a:lstStyle/>
          <a:p>
            <a:endParaRPr lang="en-GB" dirty="0"/>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Evidence in-depth knowledge and critical understanding of principles necessary to underpin their education within their chosen field of study and problem solving techniques applicable to this.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Organise their knowledge and learning through use of a range of media, and present their work appropriately in a manner that can be understood by specialist and non-specialist audiences.   </a:t>
            </a:r>
          </a:p>
          <a:p>
            <a:endParaRPr lang="en-GB" dirty="0"/>
          </a:p>
        </p:txBody>
      </p:sp>
    </p:spTree>
    <p:extLst>
      <p:ext uri="{BB962C8B-B14F-4D97-AF65-F5344CB8AC3E}">
        <p14:creationId xmlns:p14="http://schemas.microsoft.com/office/powerpoint/2010/main" val="2680016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C394-BF88-CD43-A990-F88715609D4B}"/>
              </a:ext>
            </a:extLst>
          </p:cNvPr>
          <p:cNvSpPr>
            <a:spLocks noGrp="1"/>
          </p:cNvSpPr>
          <p:nvPr>
            <p:ph type="title"/>
          </p:nvPr>
        </p:nvSpPr>
        <p:spPr/>
        <p:txBody>
          <a:bodyPr/>
          <a:lstStyle/>
          <a:p>
            <a:r>
              <a:rPr lang="en-GB" dirty="0"/>
              <a:t>Reflection </a:t>
            </a:r>
          </a:p>
        </p:txBody>
      </p:sp>
      <p:sp>
        <p:nvSpPr>
          <p:cNvPr id="3" name="Content Placeholder 2">
            <a:extLst>
              <a:ext uri="{FF2B5EF4-FFF2-40B4-BE49-F238E27FC236}">
                <a16:creationId xmlns:a16="http://schemas.microsoft.com/office/drawing/2014/main" id="{BA9A3578-DF86-3647-B678-1208EA833369}"/>
              </a:ext>
            </a:extLst>
          </p:cNvPr>
          <p:cNvSpPr>
            <a:spLocks noGrp="1"/>
          </p:cNvSpPr>
          <p:nvPr>
            <p:ph idx="1"/>
          </p:nvPr>
        </p:nvSpPr>
        <p:spPr/>
        <p:txBody>
          <a:bodyPr/>
          <a:lstStyle/>
          <a:p>
            <a:r>
              <a:rPr lang="en-GB" dirty="0"/>
              <a:t>You are required to reflect upon your experience of working on your practical project.</a:t>
            </a:r>
          </a:p>
          <a:p>
            <a:endParaRPr lang="en-GB" dirty="0"/>
          </a:p>
          <a:p>
            <a:r>
              <a:rPr lang="en-GB" dirty="0"/>
              <a:t>Critical reflection means recognising what went well – and identifying what went wrong. We need to identify what we would change to make a constructive effort to improve our practice.</a:t>
            </a:r>
          </a:p>
          <a:p>
            <a:endParaRPr lang="en-GB" dirty="0"/>
          </a:p>
          <a:p>
            <a:r>
              <a:rPr lang="en-GB" dirty="0"/>
              <a:t>Do you use reflective cycles?</a:t>
            </a:r>
          </a:p>
          <a:p>
            <a:endParaRPr lang="en-GB" dirty="0"/>
          </a:p>
        </p:txBody>
      </p:sp>
    </p:spTree>
    <p:extLst>
      <p:ext uri="{BB962C8B-B14F-4D97-AF65-F5344CB8AC3E}">
        <p14:creationId xmlns:p14="http://schemas.microsoft.com/office/powerpoint/2010/main" val="1395662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BB225-3452-8455-CC62-4EB30A03C248}"/>
              </a:ext>
            </a:extLst>
          </p:cNvPr>
          <p:cNvSpPr>
            <a:spLocks noGrp="1"/>
          </p:cNvSpPr>
          <p:nvPr>
            <p:ph type="title"/>
          </p:nvPr>
        </p:nvSpPr>
        <p:spPr/>
        <p:txBody>
          <a:bodyPr/>
          <a:lstStyle/>
          <a:p>
            <a:r>
              <a:rPr lang="en-GB" dirty="0"/>
              <a:t>Construct a reflective cycle:</a:t>
            </a:r>
          </a:p>
        </p:txBody>
      </p:sp>
      <p:graphicFrame>
        <p:nvGraphicFramePr>
          <p:cNvPr id="7" name="Content Placeholder 6">
            <a:extLst>
              <a:ext uri="{FF2B5EF4-FFF2-40B4-BE49-F238E27FC236}">
                <a16:creationId xmlns:a16="http://schemas.microsoft.com/office/drawing/2014/main" id="{8DA39481-6F5E-81EC-CFD6-03BFC4F040AD}"/>
              </a:ext>
            </a:extLst>
          </p:cNvPr>
          <p:cNvGraphicFramePr>
            <a:graphicFrameLocks noGrp="1"/>
          </p:cNvGraphicFramePr>
          <p:nvPr>
            <p:ph idx="1"/>
            <p:extLst>
              <p:ext uri="{D42A27DB-BD31-4B8C-83A1-F6EECF244321}">
                <p14:modId xmlns:p14="http://schemas.microsoft.com/office/powerpoint/2010/main" val="2340735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0934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BB225-3452-8455-CC62-4EB30A03C248}"/>
              </a:ext>
            </a:extLst>
          </p:cNvPr>
          <p:cNvSpPr>
            <a:spLocks noGrp="1"/>
          </p:cNvSpPr>
          <p:nvPr>
            <p:ph type="title"/>
          </p:nvPr>
        </p:nvSpPr>
        <p:spPr/>
        <p:txBody>
          <a:bodyPr/>
          <a:lstStyle/>
          <a:p>
            <a:r>
              <a:rPr lang="en-GB" dirty="0"/>
              <a:t>Student constructed reflective cycle:</a:t>
            </a:r>
          </a:p>
        </p:txBody>
      </p:sp>
      <p:graphicFrame>
        <p:nvGraphicFramePr>
          <p:cNvPr id="7" name="Content Placeholder 6">
            <a:extLst>
              <a:ext uri="{FF2B5EF4-FFF2-40B4-BE49-F238E27FC236}">
                <a16:creationId xmlns:a16="http://schemas.microsoft.com/office/drawing/2014/main" id="{8DA39481-6F5E-81EC-CFD6-03BFC4F040A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3613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BB225-3452-8455-CC62-4EB30A03C248}"/>
              </a:ext>
            </a:extLst>
          </p:cNvPr>
          <p:cNvSpPr>
            <a:spLocks noGrp="1"/>
          </p:cNvSpPr>
          <p:nvPr>
            <p:ph type="title"/>
          </p:nvPr>
        </p:nvSpPr>
        <p:spPr/>
        <p:txBody>
          <a:bodyPr/>
          <a:lstStyle/>
          <a:p>
            <a:r>
              <a:rPr lang="en-GB" dirty="0"/>
              <a:t>The most simple reflective cycle</a:t>
            </a:r>
          </a:p>
        </p:txBody>
      </p:sp>
      <p:graphicFrame>
        <p:nvGraphicFramePr>
          <p:cNvPr id="7" name="Content Placeholder 6">
            <a:extLst>
              <a:ext uri="{FF2B5EF4-FFF2-40B4-BE49-F238E27FC236}">
                <a16:creationId xmlns:a16="http://schemas.microsoft.com/office/drawing/2014/main" id="{8DA39481-6F5E-81EC-CFD6-03BFC4F040AD}"/>
              </a:ext>
            </a:extLst>
          </p:cNvPr>
          <p:cNvGraphicFramePr>
            <a:graphicFrameLocks noGrp="1"/>
          </p:cNvGraphicFramePr>
          <p:nvPr>
            <p:ph idx="1"/>
            <p:extLst>
              <p:ext uri="{D42A27DB-BD31-4B8C-83A1-F6EECF244321}">
                <p14:modId xmlns:p14="http://schemas.microsoft.com/office/powerpoint/2010/main" val="23181690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5858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BB225-3452-8455-CC62-4EB30A03C248}"/>
              </a:ext>
            </a:extLst>
          </p:cNvPr>
          <p:cNvSpPr>
            <a:spLocks noGrp="1"/>
          </p:cNvSpPr>
          <p:nvPr>
            <p:ph type="title"/>
          </p:nvPr>
        </p:nvSpPr>
        <p:spPr/>
        <p:txBody>
          <a:bodyPr/>
          <a:lstStyle/>
          <a:p>
            <a:r>
              <a:rPr lang="en-GB" dirty="0"/>
              <a:t>The most simple reflective cycle</a:t>
            </a:r>
          </a:p>
        </p:txBody>
      </p:sp>
      <p:pic>
        <p:nvPicPr>
          <p:cNvPr id="5" name="Content Placeholder 4" descr="A screenshot of a computer&#10;&#10;Description automatically generated">
            <a:extLst>
              <a:ext uri="{FF2B5EF4-FFF2-40B4-BE49-F238E27FC236}">
                <a16:creationId xmlns:a16="http://schemas.microsoft.com/office/drawing/2014/main" id="{DFD397DD-3A43-1B88-88C7-90159DE132E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4410" t="25780" r="18807" b="33009"/>
          <a:stretch/>
        </p:blipFill>
        <p:spPr>
          <a:xfrm>
            <a:off x="5007006" y="1491125"/>
            <a:ext cx="7184994" cy="5366875"/>
          </a:xfrm>
        </p:spPr>
      </p:pic>
      <p:sp>
        <p:nvSpPr>
          <p:cNvPr id="6" name="TextBox 5">
            <a:extLst>
              <a:ext uri="{FF2B5EF4-FFF2-40B4-BE49-F238E27FC236}">
                <a16:creationId xmlns:a16="http://schemas.microsoft.com/office/drawing/2014/main" id="{957C3120-F0E2-371C-3AA9-161D8CEA39D3}"/>
              </a:ext>
            </a:extLst>
          </p:cNvPr>
          <p:cNvSpPr txBox="1"/>
          <p:nvPr/>
        </p:nvSpPr>
        <p:spPr>
          <a:xfrm>
            <a:off x="838200" y="3812678"/>
            <a:ext cx="4768421" cy="461665"/>
          </a:xfrm>
          <a:prstGeom prst="rect">
            <a:avLst/>
          </a:prstGeom>
          <a:noFill/>
        </p:spPr>
        <p:txBody>
          <a:bodyPr wrap="none" rtlCol="0">
            <a:spAutoFit/>
          </a:bodyPr>
          <a:lstStyle/>
          <a:p>
            <a:r>
              <a:rPr lang="en-GB" sz="2400" dirty="0"/>
              <a:t>Driscoll’s model of reflection (1994)*</a:t>
            </a:r>
          </a:p>
        </p:txBody>
      </p:sp>
    </p:spTree>
    <p:extLst>
      <p:ext uri="{BB962C8B-B14F-4D97-AF65-F5344CB8AC3E}">
        <p14:creationId xmlns:p14="http://schemas.microsoft.com/office/powerpoint/2010/main" val="320217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2F99C-46AC-8643-8DE9-0B3A12BBCBA7}"/>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CB79E528-62EF-0345-A435-9EE9F8C14E84}"/>
              </a:ext>
            </a:extLst>
          </p:cNvPr>
          <p:cNvSpPr>
            <a:spLocks noGrp="1"/>
          </p:cNvSpPr>
          <p:nvPr>
            <p:ph idx="1"/>
          </p:nvPr>
        </p:nvSpPr>
        <p:spPr/>
        <p:txBody>
          <a:bodyPr>
            <a:normAutofit/>
          </a:bodyPr>
          <a:lstStyle/>
          <a:p>
            <a:r>
              <a:rPr lang="en-GB" dirty="0"/>
              <a:t>Gibbs' Reflective Cycle was developed by Graham Gibbs in 1988 to give structure to learning from experiences.  </a:t>
            </a:r>
          </a:p>
          <a:p>
            <a:endParaRPr lang="en-GB" dirty="0"/>
          </a:p>
          <a:p>
            <a:r>
              <a:rPr lang="en-GB" dirty="0"/>
              <a:t>It offers a framework for examining experiences, and given its cyclic nature, lends itself particularly well to repeated experiences (such as arts practice), allowing you to learn and plan from things that either went well or didn’t go well. </a:t>
            </a:r>
            <a:endParaRPr lang="en-US" dirty="0"/>
          </a:p>
        </p:txBody>
      </p:sp>
    </p:spTree>
    <p:extLst>
      <p:ext uri="{BB962C8B-B14F-4D97-AF65-F5344CB8AC3E}">
        <p14:creationId xmlns:p14="http://schemas.microsoft.com/office/powerpoint/2010/main" val="2902893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80F9-2872-0741-A259-32E118EC813E}"/>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648EDD1A-EBE8-584B-AE0A-F67228340243}"/>
              </a:ext>
            </a:extLst>
          </p:cNvPr>
          <p:cNvSpPr>
            <a:spLocks noGrp="1"/>
          </p:cNvSpPr>
          <p:nvPr>
            <p:ph idx="1"/>
          </p:nvPr>
        </p:nvSpPr>
        <p:spPr/>
        <p:txBody>
          <a:bodyPr>
            <a:normAutofit fontScale="92500" lnSpcReduction="10000"/>
          </a:bodyPr>
          <a:lstStyle/>
          <a:p>
            <a:r>
              <a:rPr lang="en-GB" dirty="0"/>
              <a:t>It covers 6 stages:</a:t>
            </a:r>
          </a:p>
          <a:p>
            <a:endParaRPr lang="en-GB" b="1" dirty="0"/>
          </a:p>
          <a:p>
            <a:r>
              <a:rPr lang="en-GB" b="1" dirty="0"/>
              <a:t>Description</a:t>
            </a:r>
            <a:r>
              <a:rPr lang="en-GB" dirty="0"/>
              <a:t> of the experience</a:t>
            </a:r>
          </a:p>
          <a:p>
            <a:r>
              <a:rPr lang="en-GB" b="1" dirty="0"/>
              <a:t>Feelings</a:t>
            </a:r>
            <a:r>
              <a:rPr lang="en-GB" dirty="0"/>
              <a:t> and thoughts about the experience</a:t>
            </a:r>
          </a:p>
          <a:p>
            <a:r>
              <a:rPr lang="en-GB" b="1" dirty="0"/>
              <a:t>Evaluation</a:t>
            </a:r>
            <a:r>
              <a:rPr lang="en-GB" dirty="0"/>
              <a:t> of the experience, both good and bad</a:t>
            </a:r>
          </a:p>
          <a:p>
            <a:r>
              <a:rPr lang="en-GB" b="1" dirty="0"/>
              <a:t>Analysis</a:t>
            </a:r>
            <a:r>
              <a:rPr lang="en-GB" dirty="0"/>
              <a:t> to make sense of the situation</a:t>
            </a:r>
          </a:p>
          <a:p>
            <a:r>
              <a:rPr lang="en-GB" b="1" dirty="0"/>
              <a:t>Conclusion</a:t>
            </a:r>
            <a:r>
              <a:rPr lang="en-GB" dirty="0"/>
              <a:t> about what you learned and what you could have done differently</a:t>
            </a:r>
          </a:p>
          <a:p>
            <a:r>
              <a:rPr lang="en-GB" b="1" dirty="0"/>
              <a:t>Action plan</a:t>
            </a:r>
            <a:r>
              <a:rPr lang="en-GB" dirty="0"/>
              <a:t> for how you would deal with similar situations in the future, or general changes you might find appropriate.</a:t>
            </a:r>
          </a:p>
          <a:p>
            <a:endParaRPr lang="en-US" dirty="0"/>
          </a:p>
        </p:txBody>
      </p:sp>
    </p:spTree>
    <p:extLst>
      <p:ext uri="{BB962C8B-B14F-4D97-AF65-F5344CB8AC3E}">
        <p14:creationId xmlns:p14="http://schemas.microsoft.com/office/powerpoint/2010/main" val="3558298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C6503A-AC40-C743-8A08-4B228A4C9356}"/>
              </a:ext>
            </a:extLst>
          </p:cNvPr>
          <p:cNvSpPr>
            <a:spLocks noGrp="1"/>
          </p:cNvSpPr>
          <p:nvPr>
            <p:ph type="title"/>
          </p:nvPr>
        </p:nvSpPr>
        <p:spPr>
          <a:xfrm>
            <a:off x="6858000" y="365125"/>
            <a:ext cx="4495800" cy="1325563"/>
          </a:xfrm>
        </p:spPr>
        <p:txBody>
          <a:bodyPr/>
          <a:lstStyle/>
          <a:p>
            <a:r>
              <a:rPr lang="en-GB" dirty="0"/>
              <a:t>Gibb’s Reflective Cycle</a:t>
            </a:r>
          </a:p>
        </p:txBody>
      </p:sp>
      <p:pic>
        <p:nvPicPr>
          <p:cNvPr id="5" name="Content Placeholder 4" descr="Diagram&#10;&#10;Description automatically generated">
            <a:extLst>
              <a:ext uri="{FF2B5EF4-FFF2-40B4-BE49-F238E27FC236}">
                <a16:creationId xmlns:a16="http://schemas.microsoft.com/office/drawing/2014/main" id="{2F89B8E7-ED82-CF4E-AD48-1D933C103189}"/>
              </a:ext>
            </a:extLst>
          </p:cNvPr>
          <p:cNvPicPr>
            <a:picLocks noGrp="1" noChangeAspect="1"/>
          </p:cNvPicPr>
          <p:nvPr>
            <p:ph sz="half" idx="1"/>
          </p:nvPr>
        </p:nvPicPr>
        <p:blipFill>
          <a:blip r:embed="rId2"/>
          <a:stretch>
            <a:fillRect/>
          </a:stretch>
        </p:blipFill>
        <p:spPr>
          <a:xfrm>
            <a:off x="0" y="0"/>
            <a:ext cx="6858000" cy="6858000"/>
          </a:xfrm>
        </p:spPr>
      </p:pic>
      <p:sp>
        <p:nvSpPr>
          <p:cNvPr id="4" name="Content Placeholder 3">
            <a:extLst>
              <a:ext uri="{FF2B5EF4-FFF2-40B4-BE49-F238E27FC236}">
                <a16:creationId xmlns:a16="http://schemas.microsoft.com/office/drawing/2014/main" id="{5A8BBA74-0FA3-FD46-9E17-DF26FAF74FC2}"/>
              </a:ext>
            </a:extLst>
          </p:cNvPr>
          <p:cNvSpPr>
            <a:spLocks noGrp="1"/>
          </p:cNvSpPr>
          <p:nvPr>
            <p:ph sz="half" idx="2"/>
          </p:nvPr>
        </p:nvSpPr>
        <p:spPr>
          <a:xfrm>
            <a:off x="7328115" y="2055813"/>
            <a:ext cx="4025685" cy="4351338"/>
          </a:xfrm>
        </p:spPr>
        <p:txBody>
          <a:bodyPr>
            <a:normAutofit fontScale="92500" lnSpcReduction="20000"/>
          </a:bodyPr>
          <a:lstStyle/>
          <a:p>
            <a:r>
              <a:rPr lang="en-GB" dirty="0"/>
              <a:t>You can ‘jump in’ at any point following an experience.</a:t>
            </a:r>
          </a:p>
          <a:p>
            <a:endParaRPr lang="en-GB" dirty="0"/>
          </a:p>
          <a:p>
            <a:r>
              <a:rPr lang="en-GB" dirty="0"/>
              <a:t>The idea is that we follow a process to constructively identify improvements.</a:t>
            </a:r>
          </a:p>
          <a:p>
            <a:endParaRPr lang="en-GB" dirty="0"/>
          </a:p>
          <a:p>
            <a:r>
              <a:rPr lang="en-GB" dirty="0"/>
              <a:t>We then design our improvements and evaluate them against our next experience. </a:t>
            </a:r>
          </a:p>
        </p:txBody>
      </p:sp>
    </p:spTree>
    <p:extLst>
      <p:ext uri="{BB962C8B-B14F-4D97-AF65-F5344CB8AC3E}">
        <p14:creationId xmlns:p14="http://schemas.microsoft.com/office/powerpoint/2010/main" val="1113508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4B4CE-728E-6801-3133-808EE5A292C6}"/>
              </a:ext>
            </a:extLst>
          </p:cNvPr>
          <p:cNvSpPr>
            <a:spLocks noGrp="1"/>
          </p:cNvSpPr>
          <p:nvPr>
            <p:ph type="title"/>
          </p:nvPr>
        </p:nvSpPr>
        <p:spPr/>
        <p:txBody>
          <a:bodyPr/>
          <a:lstStyle/>
          <a:p>
            <a:r>
              <a:rPr lang="en-GB" dirty="0"/>
              <a:t>Kolb’s Reflective Cycle of Experiential learning </a:t>
            </a:r>
          </a:p>
        </p:txBody>
      </p:sp>
      <p:pic>
        <p:nvPicPr>
          <p:cNvPr id="5" name="Content Placeholder 4" descr="A screenshot of a computer&#10;&#10;Description automatically generated">
            <a:extLst>
              <a:ext uri="{FF2B5EF4-FFF2-40B4-BE49-F238E27FC236}">
                <a16:creationId xmlns:a16="http://schemas.microsoft.com/office/drawing/2014/main" id="{8BB84E18-859E-799F-D37A-E82A6E1784F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4262" t="22514" r="15135" b="34401"/>
          <a:stretch/>
        </p:blipFill>
        <p:spPr>
          <a:xfrm>
            <a:off x="6332166" y="1358283"/>
            <a:ext cx="5859834" cy="5499717"/>
          </a:xfrm>
        </p:spPr>
      </p:pic>
    </p:spTree>
    <p:extLst>
      <p:ext uri="{BB962C8B-B14F-4D97-AF65-F5344CB8AC3E}">
        <p14:creationId xmlns:p14="http://schemas.microsoft.com/office/powerpoint/2010/main" val="1669403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A188-2590-8C12-DC4B-0F25EB54170F}"/>
              </a:ext>
            </a:extLst>
          </p:cNvPr>
          <p:cNvSpPr>
            <a:spLocks noGrp="1"/>
          </p:cNvSpPr>
          <p:nvPr>
            <p:ph type="title"/>
          </p:nvPr>
        </p:nvSpPr>
        <p:spPr/>
        <p:txBody>
          <a:bodyPr/>
          <a:lstStyle/>
          <a:p>
            <a:r>
              <a:rPr lang="en-GB" dirty="0"/>
              <a:t>How can this help you now?</a:t>
            </a:r>
          </a:p>
        </p:txBody>
      </p:sp>
      <p:sp>
        <p:nvSpPr>
          <p:cNvPr id="3" name="Content Placeholder 2">
            <a:extLst>
              <a:ext uri="{FF2B5EF4-FFF2-40B4-BE49-F238E27FC236}">
                <a16:creationId xmlns:a16="http://schemas.microsoft.com/office/drawing/2014/main" id="{4F5EB438-6E9B-C192-25E9-9229C3ED5877}"/>
              </a:ext>
            </a:extLst>
          </p:cNvPr>
          <p:cNvSpPr>
            <a:spLocks noGrp="1"/>
          </p:cNvSpPr>
          <p:nvPr>
            <p:ph idx="1"/>
          </p:nvPr>
        </p:nvSpPr>
        <p:spPr/>
        <p:txBody>
          <a:bodyPr/>
          <a:lstStyle/>
          <a:p>
            <a:r>
              <a:rPr lang="en-GB" dirty="0"/>
              <a:t>How have your practical intentions changed since presenting your proposals?</a:t>
            </a:r>
          </a:p>
          <a:p>
            <a:r>
              <a:rPr lang="en-GB" dirty="0"/>
              <a:t>How have you cemented, acknowledged or communicated those changes?</a:t>
            </a:r>
          </a:p>
          <a:p>
            <a:r>
              <a:rPr lang="en-GB" dirty="0"/>
              <a:t>How will you cement, acknowledge or communicate further changes?</a:t>
            </a:r>
          </a:p>
          <a:p>
            <a:r>
              <a:rPr lang="en-GB" dirty="0"/>
              <a:t>What impact will this have on your work?</a:t>
            </a:r>
          </a:p>
          <a:p>
            <a:r>
              <a:rPr lang="en-GB" dirty="0"/>
              <a:t>What impact will this have on your participants?</a:t>
            </a:r>
          </a:p>
          <a:p>
            <a:endParaRPr lang="en-GB" dirty="0"/>
          </a:p>
          <a:p>
            <a:r>
              <a:rPr lang="en-GB" dirty="0"/>
              <a:t>What is informing your changes at an appropriately academic level?</a:t>
            </a:r>
          </a:p>
          <a:p>
            <a:endParaRPr lang="en-GB" dirty="0"/>
          </a:p>
        </p:txBody>
      </p:sp>
    </p:spTree>
    <p:extLst>
      <p:ext uri="{BB962C8B-B14F-4D97-AF65-F5344CB8AC3E}">
        <p14:creationId xmlns:p14="http://schemas.microsoft.com/office/powerpoint/2010/main" val="686761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A3A3A-B013-058C-D25E-A125CE3F457B}"/>
              </a:ext>
            </a:extLst>
          </p:cNvPr>
          <p:cNvSpPr>
            <a:spLocks noGrp="1"/>
          </p:cNvSpPr>
          <p:nvPr>
            <p:ph type="title"/>
          </p:nvPr>
        </p:nvSpPr>
        <p:spPr/>
        <p:txBody>
          <a:bodyPr/>
          <a:lstStyle/>
          <a:p>
            <a:r>
              <a:rPr lang="en-GB" dirty="0"/>
              <a:t>What can help you achieve this now?</a:t>
            </a:r>
          </a:p>
        </p:txBody>
      </p:sp>
      <p:sp>
        <p:nvSpPr>
          <p:cNvPr id="3" name="Content Placeholder 2">
            <a:extLst>
              <a:ext uri="{FF2B5EF4-FFF2-40B4-BE49-F238E27FC236}">
                <a16:creationId xmlns:a16="http://schemas.microsoft.com/office/drawing/2014/main" id="{443BB5E0-71F7-8615-AB66-49B8DBCF640D}"/>
              </a:ext>
            </a:extLst>
          </p:cNvPr>
          <p:cNvSpPr>
            <a:spLocks noGrp="1"/>
          </p:cNvSpPr>
          <p:nvPr>
            <p:ph idx="1"/>
          </p:nvPr>
        </p:nvSpPr>
        <p:spPr/>
        <p:txBody>
          <a:bodyPr/>
          <a:lstStyle/>
          <a:p>
            <a:endParaRPr lang="en-GB" dirty="0"/>
          </a:p>
          <a:p>
            <a:r>
              <a:rPr lang="en-GB" dirty="0"/>
              <a:t>Time management</a:t>
            </a:r>
          </a:p>
          <a:p>
            <a:r>
              <a:rPr lang="en-GB" dirty="0"/>
              <a:t>Learning support </a:t>
            </a:r>
          </a:p>
          <a:p>
            <a:r>
              <a:rPr lang="en-GB" dirty="0"/>
              <a:t>Individual tutorials </a:t>
            </a:r>
          </a:p>
          <a:p>
            <a:r>
              <a:rPr lang="en-GB" dirty="0"/>
              <a:t>Peer discussion groups</a:t>
            </a:r>
          </a:p>
          <a:p>
            <a:endParaRPr lang="en-GB" dirty="0"/>
          </a:p>
        </p:txBody>
      </p:sp>
    </p:spTree>
    <p:extLst>
      <p:ext uri="{BB962C8B-B14F-4D97-AF65-F5344CB8AC3E}">
        <p14:creationId xmlns:p14="http://schemas.microsoft.com/office/powerpoint/2010/main" val="989628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F1018-7BE0-DDE2-96E1-DA4ACA7487C3}"/>
              </a:ext>
            </a:extLst>
          </p:cNvPr>
          <p:cNvSpPr>
            <a:spLocks noGrp="1"/>
          </p:cNvSpPr>
          <p:nvPr>
            <p:ph type="title"/>
          </p:nvPr>
        </p:nvSpPr>
        <p:spPr/>
        <p:txBody>
          <a:bodyPr/>
          <a:lstStyle/>
          <a:p>
            <a:r>
              <a:rPr lang="en-GB" dirty="0"/>
              <a:t>Time management: some methods to use</a:t>
            </a:r>
          </a:p>
        </p:txBody>
      </p:sp>
      <p:sp>
        <p:nvSpPr>
          <p:cNvPr id="3" name="Content Placeholder 2">
            <a:extLst>
              <a:ext uri="{FF2B5EF4-FFF2-40B4-BE49-F238E27FC236}">
                <a16:creationId xmlns:a16="http://schemas.microsoft.com/office/drawing/2014/main" id="{37B03F13-9117-7F8E-9D42-19A4A0B44B99}"/>
              </a:ext>
            </a:extLst>
          </p:cNvPr>
          <p:cNvSpPr>
            <a:spLocks noGrp="1"/>
          </p:cNvSpPr>
          <p:nvPr>
            <p:ph idx="1"/>
          </p:nvPr>
        </p:nvSpPr>
        <p:spPr/>
        <p:txBody>
          <a:bodyPr/>
          <a:lstStyle/>
          <a:p>
            <a:r>
              <a:rPr lang="en-GB" dirty="0"/>
              <a:t>Prioritise</a:t>
            </a:r>
          </a:p>
          <a:p>
            <a:r>
              <a:rPr lang="en-GB" dirty="0"/>
              <a:t>Plan</a:t>
            </a:r>
          </a:p>
          <a:p>
            <a:r>
              <a:rPr lang="en-GB" dirty="0"/>
              <a:t>Productivity</a:t>
            </a:r>
          </a:p>
          <a:p>
            <a:r>
              <a:rPr lang="en-GB" dirty="0"/>
              <a:t>Positivity</a:t>
            </a:r>
          </a:p>
        </p:txBody>
      </p:sp>
      <p:sp>
        <p:nvSpPr>
          <p:cNvPr id="4" name="TextBox 3">
            <a:extLst>
              <a:ext uri="{FF2B5EF4-FFF2-40B4-BE49-F238E27FC236}">
                <a16:creationId xmlns:a16="http://schemas.microsoft.com/office/drawing/2014/main" id="{7818AF5B-1ACA-2181-7CB7-F77E5DA0DD28}"/>
              </a:ext>
            </a:extLst>
          </p:cNvPr>
          <p:cNvSpPr txBox="1"/>
          <p:nvPr/>
        </p:nvSpPr>
        <p:spPr>
          <a:xfrm>
            <a:off x="3378994" y="4001294"/>
            <a:ext cx="6537431" cy="2677656"/>
          </a:xfrm>
          <a:prstGeom prst="rect">
            <a:avLst/>
          </a:prstGeom>
          <a:noFill/>
        </p:spPr>
        <p:txBody>
          <a:bodyPr wrap="none" rtlCol="0">
            <a:spAutoFit/>
          </a:bodyPr>
          <a:lstStyle/>
          <a:p>
            <a:r>
              <a:rPr lang="en-GB" sz="2400" dirty="0"/>
              <a:t>Complete a time audit</a:t>
            </a:r>
          </a:p>
          <a:p>
            <a:r>
              <a:rPr lang="en-GB" sz="2400" dirty="0"/>
              <a:t>Block out distractions</a:t>
            </a:r>
          </a:p>
          <a:p>
            <a:r>
              <a:rPr lang="en-GB" sz="2400" dirty="0"/>
              <a:t>Schedule yourself</a:t>
            </a:r>
          </a:p>
          <a:p>
            <a:r>
              <a:rPr lang="en-GB" sz="2400" dirty="0"/>
              <a:t>Avoid </a:t>
            </a:r>
            <a:r>
              <a:rPr lang="en-GB" sz="2400" dirty="0" err="1"/>
              <a:t>muliti</a:t>
            </a:r>
            <a:r>
              <a:rPr lang="en-GB" sz="2400" dirty="0"/>
              <a:t>-tasking</a:t>
            </a:r>
          </a:p>
          <a:p>
            <a:r>
              <a:rPr lang="en-GB" sz="2400" dirty="0"/>
              <a:t>Suggest that we all respect our time + planning</a:t>
            </a:r>
          </a:p>
          <a:p>
            <a:r>
              <a:rPr lang="en-GB" sz="2400" dirty="0"/>
              <a:t>Keep your focus</a:t>
            </a:r>
          </a:p>
          <a:p>
            <a:r>
              <a:rPr lang="en-GB" sz="2400" dirty="0"/>
              <a:t>Make sure that you schedule in rest and ‘you time’.</a:t>
            </a:r>
          </a:p>
        </p:txBody>
      </p:sp>
      <p:sp>
        <p:nvSpPr>
          <p:cNvPr id="5" name="TextBox 4">
            <a:extLst>
              <a:ext uri="{FF2B5EF4-FFF2-40B4-BE49-F238E27FC236}">
                <a16:creationId xmlns:a16="http://schemas.microsoft.com/office/drawing/2014/main" id="{D2AD6D52-CC6D-EA7E-02DF-3D3090358DE8}"/>
              </a:ext>
            </a:extLst>
          </p:cNvPr>
          <p:cNvSpPr txBox="1"/>
          <p:nvPr/>
        </p:nvSpPr>
        <p:spPr>
          <a:xfrm>
            <a:off x="7686675" y="1764506"/>
            <a:ext cx="3073983" cy="1477328"/>
          </a:xfrm>
          <a:prstGeom prst="rect">
            <a:avLst/>
          </a:prstGeom>
          <a:noFill/>
        </p:spPr>
        <p:txBody>
          <a:bodyPr wrap="none" rtlCol="0">
            <a:spAutoFit/>
          </a:bodyPr>
          <a:lstStyle/>
          <a:p>
            <a:r>
              <a:rPr lang="en-GB" dirty="0"/>
              <a:t>Set reminders</a:t>
            </a:r>
          </a:p>
          <a:p>
            <a:r>
              <a:rPr lang="en-GB" dirty="0"/>
              <a:t>Have / make a planner</a:t>
            </a:r>
          </a:p>
          <a:p>
            <a:r>
              <a:rPr lang="en-GB" dirty="0"/>
              <a:t>Set limits on time for each task</a:t>
            </a:r>
          </a:p>
          <a:p>
            <a:r>
              <a:rPr lang="en-GB" dirty="0"/>
              <a:t>Block distractions</a:t>
            </a:r>
          </a:p>
          <a:p>
            <a:r>
              <a:rPr lang="en-GB" dirty="0"/>
              <a:t>Build a routine</a:t>
            </a:r>
          </a:p>
        </p:txBody>
      </p:sp>
      <p:sp>
        <p:nvSpPr>
          <p:cNvPr id="6" name="TextBox 5">
            <a:extLst>
              <a:ext uri="{FF2B5EF4-FFF2-40B4-BE49-F238E27FC236}">
                <a16:creationId xmlns:a16="http://schemas.microsoft.com/office/drawing/2014/main" id="{F7E2D683-5E29-25EB-129D-20C7A3BAD6F3}"/>
              </a:ext>
            </a:extLst>
          </p:cNvPr>
          <p:cNvSpPr txBox="1"/>
          <p:nvPr/>
        </p:nvSpPr>
        <p:spPr>
          <a:xfrm>
            <a:off x="3707607" y="2718614"/>
            <a:ext cx="3593305" cy="523220"/>
          </a:xfrm>
          <a:prstGeom prst="rect">
            <a:avLst/>
          </a:prstGeom>
          <a:noFill/>
        </p:spPr>
        <p:txBody>
          <a:bodyPr wrap="square" rtlCol="0">
            <a:spAutoFit/>
          </a:bodyPr>
          <a:lstStyle/>
          <a:p>
            <a:r>
              <a:rPr lang="en-GB" sz="2800" dirty="0"/>
              <a:t>Plan / Prioritise / Do </a:t>
            </a:r>
          </a:p>
        </p:txBody>
      </p:sp>
    </p:spTree>
    <p:extLst>
      <p:ext uri="{BB962C8B-B14F-4D97-AF65-F5344CB8AC3E}">
        <p14:creationId xmlns:p14="http://schemas.microsoft.com/office/powerpoint/2010/main" val="3231991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9E3D-C563-7F79-ED4A-1C8CF24C6A83}"/>
              </a:ext>
            </a:extLst>
          </p:cNvPr>
          <p:cNvSpPr>
            <a:spLocks noGrp="1"/>
          </p:cNvSpPr>
          <p:nvPr>
            <p:ph type="title"/>
          </p:nvPr>
        </p:nvSpPr>
        <p:spPr/>
        <p:txBody>
          <a:bodyPr/>
          <a:lstStyle/>
          <a:p>
            <a:r>
              <a:rPr lang="en-GB" dirty="0"/>
              <a:t>Learning support </a:t>
            </a:r>
          </a:p>
        </p:txBody>
      </p:sp>
      <p:sp>
        <p:nvSpPr>
          <p:cNvPr id="3" name="Content Placeholder 2">
            <a:extLst>
              <a:ext uri="{FF2B5EF4-FFF2-40B4-BE49-F238E27FC236}">
                <a16:creationId xmlns:a16="http://schemas.microsoft.com/office/drawing/2014/main" id="{FC970BF9-8645-A57F-96D4-D8DB42E3440F}"/>
              </a:ext>
            </a:extLst>
          </p:cNvPr>
          <p:cNvSpPr>
            <a:spLocks noGrp="1"/>
          </p:cNvSpPr>
          <p:nvPr>
            <p:ph idx="1"/>
          </p:nvPr>
        </p:nvSpPr>
        <p:spPr/>
        <p:txBody>
          <a:bodyPr/>
          <a:lstStyle/>
          <a:p>
            <a:endParaRPr lang="en-GB" dirty="0"/>
          </a:p>
          <a:p>
            <a:r>
              <a:rPr lang="en-GB" dirty="0"/>
              <a:t>Check out all of the available support online via HWB.</a:t>
            </a:r>
          </a:p>
          <a:p>
            <a:endParaRPr lang="en-GB" dirty="0"/>
          </a:p>
          <a:p>
            <a:r>
              <a:rPr lang="en-GB" dirty="0"/>
              <a:t>Give them a knock in the Dewi building.</a:t>
            </a:r>
          </a:p>
          <a:p>
            <a:endParaRPr lang="en-GB" dirty="0"/>
          </a:p>
          <a:p>
            <a:endParaRPr lang="en-GB" dirty="0"/>
          </a:p>
          <a:p>
            <a:endParaRPr lang="en-GB" dirty="0"/>
          </a:p>
        </p:txBody>
      </p:sp>
    </p:spTree>
    <p:extLst>
      <p:ext uri="{BB962C8B-B14F-4D97-AF65-F5344CB8AC3E}">
        <p14:creationId xmlns:p14="http://schemas.microsoft.com/office/powerpoint/2010/main" val="57262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A30E-2A00-2BEC-E99E-87F48913E72A}"/>
              </a:ext>
            </a:extLst>
          </p:cNvPr>
          <p:cNvSpPr>
            <a:spLocks noGrp="1"/>
          </p:cNvSpPr>
          <p:nvPr>
            <p:ph type="title"/>
          </p:nvPr>
        </p:nvSpPr>
        <p:spPr/>
        <p:txBody>
          <a:bodyPr/>
          <a:lstStyle/>
          <a:p>
            <a:r>
              <a:rPr lang="en-GB" dirty="0"/>
              <a:t>Individual tutorials </a:t>
            </a:r>
          </a:p>
        </p:txBody>
      </p:sp>
      <p:sp>
        <p:nvSpPr>
          <p:cNvPr id="3" name="Content Placeholder 2">
            <a:extLst>
              <a:ext uri="{FF2B5EF4-FFF2-40B4-BE49-F238E27FC236}">
                <a16:creationId xmlns:a16="http://schemas.microsoft.com/office/drawing/2014/main" id="{BB52490E-A736-C12A-1D7A-E886A7879E6D}"/>
              </a:ext>
            </a:extLst>
          </p:cNvPr>
          <p:cNvSpPr>
            <a:spLocks noGrp="1"/>
          </p:cNvSpPr>
          <p:nvPr>
            <p:ph idx="1"/>
          </p:nvPr>
        </p:nvSpPr>
        <p:spPr/>
        <p:txBody>
          <a:bodyPr/>
          <a:lstStyle/>
          <a:p>
            <a:r>
              <a:rPr lang="en-GB" dirty="0"/>
              <a:t>Email me to arrange.</a:t>
            </a:r>
          </a:p>
          <a:p>
            <a:endParaRPr lang="en-GB" dirty="0"/>
          </a:p>
          <a:p>
            <a:r>
              <a:rPr lang="en-GB" dirty="0"/>
              <a:t>Also (with a serious tone in my voice) this links directly to organising your learning and demonstrating personal responsibility which are parts of learning outcomes. </a:t>
            </a:r>
          </a:p>
        </p:txBody>
      </p:sp>
    </p:spTree>
    <p:extLst>
      <p:ext uri="{BB962C8B-B14F-4D97-AF65-F5344CB8AC3E}">
        <p14:creationId xmlns:p14="http://schemas.microsoft.com/office/powerpoint/2010/main" val="2298412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F36EE-C578-E34C-CD3D-AA0EBE0292F0}"/>
              </a:ext>
            </a:extLst>
          </p:cNvPr>
          <p:cNvSpPr>
            <a:spLocks noGrp="1"/>
          </p:cNvSpPr>
          <p:nvPr>
            <p:ph type="title"/>
          </p:nvPr>
        </p:nvSpPr>
        <p:spPr/>
        <p:txBody>
          <a:bodyPr/>
          <a:lstStyle/>
          <a:p>
            <a:r>
              <a:rPr lang="en-GB" dirty="0"/>
              <a:t>Peer discussion groups</a:t>
            </a:r>
          </a:p>
        </p:txBody>
      </p:sp>
      <p:sp>
        <p:nvSpPr>
          <p:cNvPr id="3" name="Content Placeholder 2">
            <a:extLst>
              <a:ext uri="{FF2B5EF4-FFF2-40B4-BE49-F238E27FC236}">
                <a16:creationId xmlns:a16="http://schemas.microsoft.com/office/drawing/2014/main" id="{625B5705-B188-E665-FBDA-3C4FA7929D6E}"/>
              </a:ext>
            </a:extLst>
          </p:cNvPr>
          <p:cNvSpPr>
            <a:spLocks noGrp="1"/>
          </p:cNvSpPr>
          <p:nvPr>
            <p:ph idx="1"/>
          </p:nvPr>
        </p:nvSpPr>
        <p:spPr/>
        <p:txBody>
          <a:bodyPr/>
          <a:lstStyle/>
          <a:p>
            <a:endParaRPr lang="en-GB" dirty="0"/>
          </a:p>
          <a:p>
            <a:r>
              <a:rPr lang="en-GB" dirty="0"/>
              <a:t>Organise them yourselves with other students – this will allow you to discuss and share experiences of being a researcher rather than focussing on a topic.</a:t>
            </a:r>
          </a:p>
          <a:p>
            <a:endParaRPr lang="en-GB" dirty="0"/>
          </a:p>
          <a:p>
            <a:r>
              <a:rPr lang="en-GB" dirty="0"/>
              <a:t>Share amongst yourselves to gain insight and discipline support.</a:t>
            </a:r>
          </a:p>
          <a:p>
            <a:endParaRPr lang="en-GB" dirty="0"/>
          </a:p>
          <a:p>
            <a:endParaRPr lang="en-GB" dirty="0"/>
          </a:p>
        </p:txBody>
      </p:sp>
    </p:spTree>
    <p:extLst>
      <p:ext uri="{BB962C8B-B14F-4D97-AF65-F5344CB8AC3E}">
        <p14:creationId xmlns:p14="http://schemas.microsoft.com/office/powerpoint/2010/main" val="1636860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9CD73-7BC3-EFF0-8C56-5D9162C039E0}"/>
              </a:ext>
            </a:extLst>
          </p:cNvPr>
          <p:cNvSpPr>
            <a:spLocks noGrp="1"/>
          </p:cNvSpPr>
          <p:nvPr>
            <p:ph type="title"/>
          </p:nvPr>
        </p:nvSpPr>
        <p:spPr/>
        <p:txBody>
          <a:bodyPr/>
          <a:lstStyle/>
          <a:p>
            <a:r>
              <a:rPr lang="en-GB" dirty="0"/>
              <a:t>Reading and responding reflectively</a:t>
            </a:r>
          </a:p>
        </p:txBody>
      </p:sp>
      <p:sp>
        <p:nvSpPr>
          <p:cNvPr id="3" name="Content Placeholder 2">
            <a:extLst>
              <a:ext uri="{FF2B5EF4-FFF2-40B4-BE49-F238E27FC236}">
                <a16:creationId xmlns:a16="http://schemas.microsoft.com/office/drawing/2014/main" id="{660C3D85-8E8C-B28B-E912-E59748324C70}"/>
              </a:ext>
            </a:extLst>
          </p:cNvPr>
          <p:cNvSpPr>
            <a:spLocks noGrp="1"/>
          </p:cNvSpPr>
          <p:nvPr>
            <p:ph idx="1"/>
          </p:nvPr>
        </p:nvSpPr>
        <p:spPr/>
        <p:txBody>
          <a:bodyPr>
            <a:normAutofit lnSpcReduction="10000"/>
          </a:bodyPr>
          <a:lstStyle/>
          <a:p>
            <a:r>
              <a:rPr lang="en-GB" dirty="0"/>
              <a:t>Read the O’Connor and Anderson excerpt (pages 245-248 – handout and available on Moodle).</a:t>
            </a:r>
          </a:p>
          <a:p>
            <a:endParaRPr lang="en-GB" dirty="0"/>
          </a:p>
          <a:p>
            <a:r>
              <a:rPr lang="en-GB" dirty="0"/>
              <a:t>Highlight key information points, points that interest you, points that you love, points you want to discuss further, points that you disagree with.</a:t>
            </a:r>
          </a:p>
          <a:p>
            <a:endParaRPr lang="en-GB" dirty="0"/>
          </a:p>
          <a:p>
            <a:r>
              <a:rPr lang="en-GB" dirty="0"/>
              <a:t>Consider your own reflective cycle and how you will analyse, evaluate, think about, and use any of the information that you have read.</a:t>
            </a:r>
          </a:p>
        </p:txBody>
      </p:sp>
    </p:spTree>
    <p:extLst>
      <p:ext uri="{BB962C8B-B14F-4D97-AF65-F5344CB8AC3E}">
        <p14:creationId xmlns:p14="http://schemas.microsoft.com/office/powerpoint/2010/main" val="2811929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E77B-A24F-7D70-D0E5-F86FB61B82D5}"/>
              </a:ext>
            </a:extLst>
          </p:cNvPr>
          <p:cNvSpPr>
            <a:spLocks noGrp="1"/>
          </p:cNvSpPr>
          <p:nvPr>
            <p:ph type="title"/>
          </p:nvPr>
        </p:nvSpPr>
        <p:spPr/>
        <p:txBody>
          <a:bodyPr/>
          <a:lstStyle/>
          <a:p>
            <a:r>
              <a:rPr lang="en-GB" dirty="0"/>
              <a:t>WONKHE</a:t>
            </a:r>
          </a:p>
        </p:txBody>
      </p:sp>
      <p:sp>
        <p:nvSpPr>
          <p:cNvPr id="3" name="Content Placeholder 2">
            <a:extLst>
              <a:ext uri="{FF2B5EF4-FFF2-40B4-BE49-F238E27FC236}">
                <a16:creationId xmlns:a16="http://schemas.microsoft.com/office/drawing/2014/main" id="{14681C01-3C38-4EBF-E070-971875760B07}"/>
              </a:ext>
            </a:extLst>
          </p:cNvPr>
          <p:cNvSpPr>
            <a:spLocks noGrp="1"/>
          </p:cNvSpPr>
          <p:nvPr>
            <p:ph idx="1"/>
          </p:nvPr>
        </p:nvSpPr>
        <p:spPr/>
        <p:txBody>
          <a:bodyPr>
            <a:normAutofit fontScale="92500"/>
          </a:bodyPr>
          <a:lstStyle/>
          <a:p>
            <a:r>
              <a:rPr lang="en-GB" dirty="0"/>
              <a:t>Listen to the clip from ‘The WONKHE Show’, published on 1</a:t>
            </a:r>
            <a:r>
              <a:rPr lang="en-GB" baseline="30000" dirty="0"/>
              <a:t>st</a:t>
            </a:r>
            <a:r>
              <a:rPr lang="en-GB" dirty="0"/>
              <a:t> February 2024 (S16;E4).</a:t>
            </a:r>
          </a:p>
          <a:p>
            <a:endParaRPr lang="en-GB" dirty="0"/>
          </a:p>
          <a:p>
            <a:r>
              <a:rPr lang="en-GB" dirty="0"/>
              <a:t>22:00 (to 33:00) minutes into the Apple podcast /21:30 on the WONKHE </a:t>
            </a:r>
            <a:r>
              <a:rPr lang="en-GB" dirty="0">
                <a:hlinkClick r:id="rId2"/>
              </a:rPr>
              <a:t>website</a:t>
            </a:r>
            <a:r>
              <a:rPr lang="en-GB" dirty="0"/>
              <a:t> – with Smita </a:t>
            </a:r>
            <a:r>
              <a:rPr lang="en-GB" dirty="0" err="1"/>
              <a:t>Jamdar</a:t>
            </a:r>
            <a:r>
              <a:rPr lang="en-GB" dirty="0"/>
              <a:t> – on mental health in Higher Education.</a:t>
            </a:r>
          </a:p>
          <a:p>
            <a:endParaRPr lang="en-GB" dirty="0"/>
          </a:p>
          <a:p>
            <a:r>
              <a:rPr lang="en-GB" dirty="0"/>
              <a:t>This item is a report about support for student mental health and does mention suicide. Additionally it considers drivers for change in mental health policy across the HE sector. The reason for sharing this is the level of professional objectivity and the way sensitive issues can be discussed. </a:t>
            </a:r>
          </a:p>
        </p:txBody>
      </p:sp>
    </p:spTree>
    <p:extLst>
      <p:ext uri="{BB962C8B-B14F-4D97-AF65-F5344CB8AC3E}">
        <p14:creationId xmlns:p14="http://schemas.microsoft.com/office/powerpoint/2010/main" val="1721926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54A9A-2E2A-5578-A1E6-401D95991EA3}"/>
              </a:ext>
            </a:extLst>
          </p:cNvPr>
          <p:cNvSpPr>
            <a:spLocks noGrp="1"/>
          </p:cNvSpPr>
          <p:nvPr>
            <p:ph type="title"/>
          </p:nvPr>
        </p:nvSpPr>
        <p:spPr/>
        <p:txBody>
          <a:bodyPr/>
          <a:lstStyle/>
          <a:p>
            <a:r>
              <a:rPr lang="en-GB" dirty="0"/>
              <a:t>WONKHE</a:t>
            </a:r>
          </a:p>
        </p:txBody>
      </p:sp>
      <p:sp>
        <p:nvSpPr>
          <p:cNvPr id="3" name="Content Placeholder 2">
            <a:extLst>
              <a:ext uri="{FF2B5EF4-FFF2-40B4-BE49-F238E27FC236}">
                <a16:creationId xmlns:a16="http://schemas.microsoft.com/office/drawing/2014/main" id="{36133AF3-6300-3110-7D0F-0EE31BDA8978}"/>
              </a:ext>
            </a:extLst>
          </p:cNvPr>
          <p:cNvSpPr>
            <a:spLocks noGrp="1"/>
          </p:cNvSpPr>
          <p:nvPr>
            <p:ph idx="1"/>
          </p:nvPr>
        </p:nvSpPr>
        <p:spPr/>
        <p:txBody>
          <a:bodyPr/>
          <a:lstStyle/>
          <a:p>
            <a:r>
              <a:rPr lang="en-GB" dirty="0"/>
              <a:t>Are there points in the content, method of analysis, and suggestions for moving forwards that are applicable to your work?</a:t>
            </a:r>
          </a:p>
          <a:p>
            <a:endParaRPr lang="en-GB" dirty="0"/>
          </a:p>
          <a:p>
            <a:r>
              <a:rPr lang="en-GB" dirty="0"/>
              <a:t>Does the objectivity of the discourse seem sensible or out of touch?</a:t>
            </a:r>
          </a:p>
          <a:p>
            <a:endParaRPr lang="en-GB" dirty="0"/>
          </a:p>
          <a:p>
            <a:r>
              <a:rPr lang="en-GB" dirty="0"/>
              <a:t>How can you reflect upon the discourse by using your reflective model or any reflective model?</a:t>
            </a:r>
          </a:p>
          <a:p>
            <a:endParaRPr lang="en-GB" dirty="0"/>
          </a:p>
        </p:txBody>
      </p:sp>
    </p:spTree>
    <p:extLst>
      <p:ext uri="{BB962C8B-B14F-4D97-AF65-F5344CB8AC3E}">
        <p14:creationId xmlns:p14="http://schemas.microsoft.com/office/powerpoint/2010/main" val="21434874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0F9FC-2B8F-671C-B886-081D08E7E96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4B1BFD5-50C1-FCCB-4FB7-4AB5B118E788}"/>
              </a:ext>
            </a:extLst>
          </p:cNvPr>
          <p:cNvSpPr>
            <a:spLocks noGrp="1"/>
          </p:cNvSpPr>
          <p:nvPr>
            <p:ph idx="1"/>
          </p:nvPr>
        </p:nvSpPr>
        <p:spPr/>
        <p:txBody>
          <a:bodyPr/>
          <a:lstStyle/>
          <a:p>
            <a:r>
              <a:rPr lang="en-GB" dirty="0"/>
              <a:t>WONKHE podcast - </a:t>
            </a:r>
            <a:r>
              <a:rPr lang="en-GB" dirty="0">
                <a:hlinkClick r:id="rId2"/>
              </a:rPr>
              <a:t>Podcast: International students, mental health, students and politics | </a:t>
            </a:r>
            <a:r>
              <a:rPr lang="en-GB" dirty="0" err="1">
                <a:hlinkClick r:id="rId2"/>
              </a:rPr>
              <a:t>Wonkhe</a:t>
            </a:r>
            <a:r>
              <a:rPr lang="en-GB" dirty="0"/>
              <a:t> </a:t>
            </a:r>
            <a:r>
              <a:rPr lang="en-GB" dirty="0" err="1"/>
              <a:t>accessd</a:t>
            </a:r>
            <a:r>
              <a:rPr lang="en-GB" dirty="0"/>
              <a:t> 12/10/24</a:t>
            </a:r>
          </a:p>
          <a:p>
            <a:endParaRPr lang="en-GB" dirty="0"/>
          </a:p>
          <a:p>
            <a:r>
              <a:rPr lang="en-GB" dirty="0"/>
              <a:t>O’Connor, P &amp; Anderson, M. (2015) </a:t>
            </a:r>
            <a:r>
              <a:rPr lang="en-GB" i="1" dirty="0"/>
              <a:t>Applied Theatre Research: Radical Departures</a:t>
            </a:r>
            <a:r>
              <a:rPr lang="en-GB" dirty="0"/>
              <a:t>. London; Bloomsbury.</a:t>
            </a:r>
          </a:p>
        </p:txBody>
      </p:sp>
    </p:spTree>
    <p:extLst>
      <p:ext uri="{BB962C8B-B14F-4D97-AF65-F5344CB8AC3E}">
        <p14:creationId xmlns:p14="http://schemas.microsoft.com/office/powerpoint/2010/main" val="788937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3990</TotalTime>
  <Words>1282</Words>
  <Application>Microsoft Office PowerPoint</Application>
  <PresentationFormat>Widescreen</PresentationFormat>
  <Paragraphs>141</Paragraphs>
  <Slides>22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Independent Project</vt:lpstr>
      <vt:lpstr>Learning Outcomes</vt:lpstr>
      <vt:lpstr>Learning Outcomes:  What key words and phrases might need explaining further to successfully complete your project?</vt:lpstr>
      <vt:lpstr>Reflection </vt:lpstr>
      <vt:lpstr>Construct a reflective cycle:</vt:lpstr>
      <vt:lpstr>Student constructed reflective cycle:</vt:lpstr>
      <vt:lpstr>The most simple reflective cycle</vt:lpstr>
      <vt:lpstr>The most simple reflective cycle</vt:lpstr>
      <vt:lpstr>Gibbs' Reflective Cycle</vt:lpstr>
      <vt:lpstr>Gibbs' Reflective Cycle</vt:lpstr>
      <vt:lpstr>Gibb’s Reflective Cycle</vt:lpstr>
      <vt:lpstr>Kolb’s Reflective Cycle of Experiential learning </vt:lpstr>
      <vt:lpstr>How can this help you now?</vt:lpstr>
      <vt:lpstr>What can help you achieve this now?</vt:lpstr>
      <vt:lpstr>Time management: some methods to use</vt:lpstr>
      <vt:lpstr>Learning support </vt:lpstr>
      <vt:lpstr>Individual tutorials </vt:lpstr>
      <vt:lpstr>Peer discussion groups</vt:lpstr>
      <vt:lpstr>Reading and responding reflectively</vt:lpstr>
      <vt:lpstr>WONKHE</vt:lpstr>
      <vt:lpstr>WONKHE</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Indepedent Project</dc:title>
  <dc:creator>Jonathan Pugh</dc:creator>
  <cp:lastModifiedBy>Jonathan Pugh</cp:lastModifiedBy>
  <cp:revision>2</cp:revision>
  <dcterms:created xsi:type="dcterms:W3CDTF">2024-02-09T15:05:43Z</dcterms:created>
  <dcterms:modified xsi:type="dcterms:W3CDTF">2024-02-12T12:37:03Z</dcterms:modified>
</cp:coreProperties>
</file>