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66" r:id="rId8"/>
    <p:sldId id="259" r:id="rId9"/>
    <p:sldId id="260" r:id="rId10"/>
    <p:sldId id="261" r:id="rId11"/>
    <p:sldId id="262" r:id="rId12"/>
    <p:sldId id="263" r:id="rId13"/>
    <p:sldId id="264"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9122A7-06F2-4A0F-9359-199587E77285}"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18C11DD5-1494-4437-8A2A-3967D22213D1}">
      <dgm:prSet phldrT="[Text]"/>
      <dgm:spPr/>
      <dgm:t>
        <a:bodyPr/>
        <a:lstStyle/>
        <a:p>
          <a:r>
            <a:rPr lang="en-US" b="1" dirty="0" smtClean="0"/>
            <a:t>Mode 1</a:t>
          </a:r>
        </a:p>
        <a:p>
          <a:r>
            <a:rPr lang="en-US" dirty="0" smtClean="0"/>
            <a:t>The class</a:t>
          </a:r>
        </a:p>
        <a:p>
          <a:endParaRPr lang="en-US" dirty="0" smtClean="0"/>
        </a:p>
        <a:p>
          <a:endParaRPr lang="en-US" dirty="0" smtClean="0"/>
        </a:p>
        <a:p>
          <a:r>
            <a:rPr lang="en-US" dirty="0" smtClean="0"/>
            <a:t>Whether the success of the class in learning what was intended</a:t>
          </a:r>
        </a:p>
      </dgm:t>
    </dgm:pt>
    <dgm:pt modelId="{3ABDF207-F7E0-4401-AB74-DA5550AF6FF3}" type="parTrans" cxnId="{7C854E54-EA01-42C3-96EC-F1EEF7AB1E68}">
      <dgm:prSet/>
      <dgm:spPr/>
      <dgm:t>
        <a:bodyPr/>
        <a:lstStyle/>
        <a:p>
          <a:endParaRPr lang="en-US"/>
        </a:p>
      </dgm:t>
    </dgm:pt>
    <dgm:pt modelId="{31ABAC45-B55A-47C8-9C0C-883575530192}" type="sibTrans" cxnId="{7C854E54-EA01-42C3-96EC-F1EEF7AB1E68}">
      <dgm:prSet/>
      <dgm:spPr/>
      <dgm:t>
        <a:bodyPr/>
        <a:lstStyle/>
        <a:p>
          <a:endParaRPr lang="en-US"/>
        </a:p>
      </dgm:t>
    </dgm:pt>
    <dgm:pt modelId="{1420C5BD-BE30-4E42-9C9C-88C5BC195726}">
      <dgm:prSet phldrT="[Text]"/>
      <dgm:spPr/>
      <dgm:t>
        <a:bodyPr/>
        <a:lstStyle/>
        <a:p>
          <a:r>
            <a:rPr lang="en-US" b="1" dirty="0" smtClean="0"/>
            <a:t>Mode 2</a:t>
          </a:r>
        </a:p>
        <a:p>
          <a:r>
            <a:rPr lang="en-US" dirty="0" smtClean="0"/>
            <a:t>The individual student </a:t>
          </a:r>
        </a:p>
        <a:p>
          <a:endParaRPr lang="en-US" dirty="0" smtClean="0"/>
        </a:p>
        <a:p>
          <a:r>
            <a:rPr lang="en-US" dirty="0" smtClean="0"/>
            <a:t>Which students have not attained the intended learning?</a:t>
          </a:r>
        </a:p>
      </dgm:t>
    </dgm:pt>
    <dgm:pt modelId="{7D47192D-E8F6-4684-B0D0-B459E54A52F8}" type="parTrans" cxnId="{F1F93B5D-8C4C-47E3-9048-BC05CA569948}">
      <dgm:prSet/>
      <dgm:spPr/>
      <dgm:t>
        <a:bodyPr/>
        <a:lstStyle/>
        <a:p>
          <a:endParaRPr lang="en-US"/>
        </a:p>
      </dgm:t>
    </dgm:pt>
    <dgm:pt modelId="{11D6F524-72FC-415A-8472-66E691F2B3DC}" type="sibTrans" cxnId="{F1F93B5D-8C4C-47E3-9048-BC05CA569948}">
      <dgm:prSet/>
      <dgm:spPr/>
      <dgm:t>
        <a:bodyPr/>
        <a:lstStyle/>
        <a:p>
          <a:endParaRPr lang="en-US"/>
        </a:p>
      </dgm:t>
    </dgm:pt>
    <dgm:pt modelId="{8CF12C93-9FB0-47A8-BFA8-519627829EA7}">
      <dgm:prSet phldrT="[Text]"/>
      <dgm:spPr/>
      <dgm:t>
        <a:bodyPr/>
        <a:lstStyle/>
        <a:p>
          <a:r>
            <a:rPr lang="en-US" b="1" dirty="0" smtClean="0"/>
            <a:t>Mode 3</a:t>
          </a:r>
        </a:p>
        <a:p>
          <a:r>
            <a:rPr lang="en-US" dirty="0" smtClean="0"/>
            <a:t>The individual student</a:t>
          </a:r>
        </a:p>
        <a:p>
          <a:endParaRPr lang="en-US" dirty="0" smtClean="0"/>
        </a:p>
        <a:p>
          <a:r>
            <a:rPr lang="en-US" dirty="0" smtClean="0"/>
            <a:t>What is/are the reason(s) for the learner not attaining the intended learning?</a:t>
          </a:r>
          <a:endParaRPr lang="en-US" dirty="0"/>
        </a:p>
      </dgm:t>
    </dgm:pt>
    <dgm:pt modelId="{1C140919-8AFF-4C41-ADB9-B167028DD9D9}" type="parTrans" cxnId="{92EB0184-15E8-4578-BBE4-FDB002668F9F}">
      <dgm:prSet/>
      <dgm:spPr/>
      <dgm:t>
        <a:bodyPr/>
        <a:lstStyle/>
        <a:p>
          <a:endParaRPr lang="en-US"/>
        </a:p>
      </dgm:t>
    </dgm:pt>
    <dgm:pt modelId="{13AC526F-214F-4342-BD39-57C29635BE3A}" type="sibTrans" cxnId="{92EB0184-15E8-4578-BBE4-FDB002668F9F}">
      <dgm:prSet/>
      <dgm:spPr/>
      <dgm:t>
        <a:bodyPr/>
        <a:lstStyle/>
        <a:p>
          <a:endParaRPr lang="en-US"/>
        </a:p>
      </dgm:t>
    </dgm:pt>
    <dgm:pt modelId="{D9B03092-DE34-45CC-86F8-D74C177235DA}" type="pres">
      <dgm:prSet presAssocID="{D69122A7-06F2-4A0F-9359-199587E77285}" presName="Name0" presStyleCnt="0">
        <dgm:presLayoutVars>
          <dgm:dir/>
          <dgm:resizeHandles val="exact"/>
        </dgm:presLayoutVars>
      </dgm:prSet>
      <dgm:spPr/>
    </dgm:pt>
    <dgm:pt modelId="{04FCAA1D-8505-4E1B-A15B-23B0C7D7B280}" type="pres">
      <dgm:prSet presAssocID="{18C11DD5-1494-4437-8A2A-3967D22213D1}" presName="node" presStyleLbl="node1" presStyleIdx="0" presStyleCnt="3">
        <dgm:presLayoutVars>
          <dgm:bulletEnabled val="1"/>
        </dgm:presLayoutVars>
      </dgm:prSet>
      <dgm:spPr/>
      <dgm:t>
        <a:bodyPr/>
        <a:lstStyle/>
        <a:p>
          <a:endParaRPr lang="en-US"/>
        </a:p>
      </dgm:t>
    </dgm:pt>
    <dgm:pt modelId="{4125177E-A3AC-41A2-AFAA-D35372AA134B}" type="pres">
      <dgm:prSet presAssocID="{31ABAC45-B55A-47C8-9C0C-883575530192}" presName="sibTrans" presStyleCnt="0"/>
      <dgm:spPr/>
    </dgm:pt>
    <dgm:pt modelId="{C5C57DB6-D40B-4CF5-A55D-F61FB719AC2F}" type="pres">
      <dgm:prSet presAssocID="{1420C5BD-BE30-4E42-9C9C-88C5BC195726}" presName="node" presStyleLbl="node1" presStyleIdx="1" presStyleCnt="3">
        <dgm:presLayoutVars>
          <dgm:bulletEnabled val="1"/>
        </dgm:presLayoutVars>
      </dgm:prSet>
      <dgm:spPr/>
      <dgm:t>
        <a:bodyPr/>
        <a:lstStyle/>
        <a:p>
          <a:endParaRPr lang="en-US"/>
        </a:p>
      </dgm:t>
    </dgm:pt>
    <dgm:pt modelId="{508DA447-F69A-4B4D-8851-FFD15EEA9EB8}" type="pres">
      <dgm:prSet presAssocID="{11D6F524-72FC-415A-8472-66E691F2B3DC}" presName="sibTrans" presStyleCnt="0"/>
      <dgm:spPr/>
    </dgm:pt>
    <dgm:pt modelId="{819283B0-9D94-43B0-A5BC-64B2B9D185F2}" type="pres">
      <dgm:prSet presAssocID="{8CF12C93-9FB0-47A8-BFA8-519627829EA7}" presName="node" presStyleLbl="node1" presStyleIdx="2" presStyleCnt="3">
        <dgm:presLayoutVars>
          <dgm:bulletEnabled val="1"/>
        </dgm:presLayoutVars>
      </dgm:prSet>
      <dgm:spPr/>
      <dgm:t>
        <a:bodyPr/>
        <a:lstStyle/>
        <a:p>
          <a:endParaRPr lang="en-US"/>
        </a:p>
      </dgm:t>
    </dgm:pt>
  </dgm:ptLst>
  <dgm:cxnLst>
    <dgm:cxn modelId="{F1F93B5D-8C4C-47E3-9048-BC05CA569948}" srcId="{D69122A7-06F2-4A0F-9359-199587E77285}" destId="{1420C5BD-BE30-4E42-9C9C-88C5BC195726}" srcOrd="1" destOrd="0" parTransId="{7D47192D-E8F6-4684-B0D0-B459E54A52F8}" sibTransId="{11D6F524-72FC-415A-8472-66E691F2B3DC}"/>
    <dgm:cxn modelId="{92EB0184-15E8-4578-BBE4-FDB002668F9F}" srcId="{D69122A7-06F2-4A0F-9359-199587E77285}" destId="{8CF12C93-9FB0-47A8-BFA8-519627829EA7}" srcOrd="2" destOrd="0" parTransId="{1C140919-8AFF-4C41-ADB9-B167028DD9D9}" sibTransId="{13AC526F-214F-4342-BD39-57C29635BE3A}"/>
    <dgm:cxn modelId="{45EAB7B3-1623-453F-936B-430FB527E681}" type="presOf" srcId="{18C11DD5-1494-4437-8A2A-3967D22213D1}" destId="{04FCAA1D-8505-4E1B-A15B-23B0C7D7B280}" srcOrd="0" destOrd="0" presId="urn:microsoft.com/office/officeart/2005/8/layout/hList6"/>
    <dgm:cxn modelId="{7C854E54-EA01-42C3-96EC-F1EEF7AB1E68}" srcId="{D69122A7-06F2-4A0F-9359-199587E77285}" destId="{18C11DD5-1494-4437-8A2A-3967D22213D1}" srcOrd="0" destOrd="0" parTransId="{3ABDF207-F7E0-4401-AB74-DA5550AF6FF3}" sibTransId="{31ABAC45-B55A-47C8-9C0C-883575530192}"/>
    <dgm:cxn modelId="{7BC42301-8AF9-4E17-9787-4E927434A27D}" type="presOf" srcId="{8CF12C93-9FB0-47A8-BFA8-519627829EA7}" destId="{819283B0-9D94-43B0-A5BC-64B2B9D185F2}" srcOrd="0" destOrd="0" presId="urn:microsoft.com/office/officeart/2005/8/layout/hList6"/>
    <dgm:cxn modelId="{FBDCEFCB-C85E-401F-8795-7DF448E4AED9}" type="presOf" srcId="{1420C5BD-BE30-4E42-9C9C-88C5BC195726}" destId="{C5C57DB6-D40B-4CF5-A55D-F61FB719AC2F}" srcOrd="0" destOrd="0" presId="urn:microsoft.com/office/officeart/2005/8/layout/hList6"/>
    <dgm:cxn modelId="{D146648D-5BEA-4A0F-B760-C732EE4E19CC}" type="presOf" srcId="{D69122A7-06F2-4A0F-9359-199587E77285}" destId="{D9B03092-DE34-45CC-86F8-D74C177235DA}" srcOrd="0" destOrd="0" presId="urn:microsoft.com/office/officeart/2005/8/layout/hList6"/>
    <dgm:cxn modelId="{57E5D10C-CDBB-4E90-B871-9E247466D85D}" type="presParOf" srcId="{D9B03092-DE34-45CC-86F8-D74C177235DA}" destId="{04FCAA1D-8505-4E1B-A15B-23B0C7D7B280}" srcOrd="0" destOrd="0" presId="urn:microsoft.com/office/officeart/2005/8/layout/hList6"/>
    <dgm:cxn modelId="{3AD495A5-132A-45B6-A8FC-8F3817F538CC}" type="presParOf" srcId="{D9B03092-DE34-45CC-86F8-D74C177235DA}" destId="{4125177E-A3AC-41A2-AFAA-D35372AA134B}" srcOrd="1" destOrd="0" presId="urn:microsoft.com/office/officeart/2005/8/layout/hList6"/>
    <dgm:cxn modelId="{FD1706C2-ADCF-4A8A-AAF6-3B765127B3A5}" type="presParOf" srcId="{D9B03092-DE34-45CC-86F8-D74C177235DA}" destId="{C5C57DB6-D40B-4CF5-A55D-F61FB719AC2F}" srcOrd="2" destOrd="0" presId="urn:microsoft.com/office/officeart/2005/8/layout/hList6"/>
    <dgm:cxn modelId="{0624AA0F-C993-4DB9-A70D-DC6A021C00E5}" type="presParOf" srcId="{D9B03092-DE34-45CC-86F8-D74C177235DA}" destId="{508DA447-F69A-4B4D-8851-FFD15EEA9EB8}" srcOrd="3" destOrd="0" presId="urn:microsoft.com/office/officeart/2005/8/layout/hList6"/>
    <dgm:cxn modelId="{291A367D-D3E4-4703-BE98-5623C177B07E}" type="presParOf" srcId="{D9B03092-DE34-45CC-86F8-D74C177235DA}" destId="{819283B0-9D94-43B0-A5BC-64B2B9D185F2}"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FD75A1-7CDA-4802-981F-9AC81864E781}" type="doc">
      <dgm:prSet loTypeId="urn:microsoft.com/office/officeart/2005/8/layout/pyramid1" loCatId="pyramid" qsTypeId="urn:microsoft.com/office/officeart/2005/8/quickstyle/simple1" qsCatId="simple" csTypeId="urn:microsoft.com/office/officeart/2005/8/colors/accent1_2" csCatId="accent1" phldr="1"/>
      <dgm:spPr/>
    </dgm:pt>
    <dgm:pt modelId="{D83E6CD8-5D2B-44E7-9214-C16780592D3A}">
      <dgm:prSet phldrT="[Text]"/>
      <dgm:spPr/>
      <dgm:t>
        <a:bodyPr/>
        <a:lstStyle/>
        <a:p>
          <a:r>
            <a:rPr lang="en-US" dirty="0" smtClean="0"/>
            <a:t>Judgement of evidence </a:t>
          </a:r>
          <a:endParaRPr lang="en-US" dirty="0"/>
        </a:p>
      </dgm:t>
    </dgm:pt>
    <dgm:pt modelId="{D1AFEB5F-CF36-4512-B3EF-07D1C75FC3D4}" type="parTrans" cxnId="{0C5E0737-C97F-415C-963B-9545BAB13ED5}">
      <dgm:prSet/>
      <dgm:spPr/>
      <dgm:t>
        <a:bodyPr/>
        <a:lstStyle/>
        <a:p>
          <a:endParaRPr lang="en-US"/>
        </a:p>
      </dgm:t>
    </dgm:pt>
    <dgm:pt modelId="{D7B57BD9-94A7-4089-A6C1-883D0C461804}" type="sibTrans" cxnId="{0C5E0737-C97F-415C-963B-9545BAB13ED5}">
      <dgm:prSet/>
      <dgm:spPr/>
      <dgm:t>
        <a:bodyPr/>
        <a:lstStyle/>
        <a:p>
          <a:endParaRPr lang="en-US"/>
        </a:p>
      </dgm:t>
    </dgm:pt>
    <dgm:pt modelId="{C1FD34B2-58EA-42F1-8092-02658CA35B6F}">
      <dgm:prSet phldrT="[Text]"/>
      <dgm:spPr/>
      <dgm:t>
        <a:bodyPr/>
        <a:lstStyle/>
        <a:p>
          <a:r>
            <a:rPr lang="en-US" dirty="0" smtClean="0"/>
            <a:t>Collection of evidence </a:t>
          </a:r>
          <a:endParaRPr lang="en-US" dirty="0"/>
        </a:p>
      </dgm:t>
    </dgm:pt>
    <dgm:pt modelId="{0FA44B06-215F-47A1-9353-92E7D5557C77}" type="parTrans" cxnId="{3D637B1C-A2A4-44F9-AD76-D579DE5CFE8D}">
      <dgm:prSet/>
      <dgm:spPr/>
      <dgm:t>
        <a:bodyPr/>
        <a:lstStyle/>
        <a:p>
          <a:endParaRPr lang="en-US"/>
        </a:p>
      </dgm:t>
    </dgm:pt>
    <dgm:pt modelId="{78F4E6FF-396F-4D16-99DB-C6097A8213AB}" type="sibTrans" cxnId="{3D637B1C-A2A4-44F9-AD76-D579DE5CFE8D}">
      <dgm:prSet/>
      <dgm:spPr/>
      <dgm:t>
        <a:bodyPr/>
        <a:lstStyle/>
        <a:p>
          <a:endParaRPr lang="en-US"/>
        </a:p>
      </dgm:t>
    </dgm:pt>
    <dgm:pt modelId="{32F190FC-2D78-4FA2-BBA4-6EB5314AA61C}">
      <dgm:prSet phldrT="[Text]"/>
      <dgm:spPr/>
      <dgm:t>
        <a:bodyPr/>
        <a:lstStyle/>
        <a:p>
          <a:r>
            <a:rPr lang="en-US" dirty="0" smtClean="0"/>
            <a:t>Generation of evidence</a:t>
          </a:r>
          <a:endParaRPr lang="en-US" dirty="0"/>
        </a:p>
      </dgm:t>
    </dgm:pt>
    <dgm:pt modelId="{B0982D83-D102-4831-9B01-03D533EF47A1}" type="parTrans" cxnId="{D77EA972-4ACB-4EEA-9A6E-0913C44D2873}">
      <dgm:prSet/>
      <dgm:spPr/>
      <dgm:t>
        <a:bodyPr/>
        <a:lstStyle/>
        <a:p>
          <a:endParaRPr lang="en-US"/>
        </a:p>
      </dgm:t>
    </dgm:pt>
    <dgm:pt modelId="{BBB4D588-8E5F-49E3-9CAB-E20A4B496A64}" type="sibTrans" cxnId="{D77EA972-4ACB-4EEA-9A6E-0913C44D2873}">
      <dgm:prSet/>
      <dgm:spPr/>
      <dgm:t>
        <a:bodyPr/>
        <a:lstStyle/>
        <a:p>
          <a:endParaRPr lang="en-US"/>
        </a:p>
      </dgm:t>
    </dgm:pt>
    <dgm:pt modelId="{42C52D9A-48DF-49EE-8283-1B3B44C2C507}">
      <dgm:prSet phldrT="[Text]"/>
      <dgm:spPr/>
      <dgm:t>
        <a:bodyPr/>
        <a:lstStyle/>
        <a:p>
          <a:r>
            <a:rPr lang="en-US" dirty="0" smtClean="0"/>
            <a:t>Verification</a:t>
          </a:r>
          <a:endParaRPr lang="en-US" dirty="0"/>
        </a:p>
      </dgm:t>
    </dgm:pt>
    <dgm:pt modelId="{8FC3DF94-6E94-4D54-9A90-149EA8346CDA}" type="parTrans" cxnId="{4F54A110-21E2-4B43-8555-9136398A6111}">
      <dgm:prSet/>
      <dgm:spPr/>
      <dgm:t>
        <a:bodyPr/>
        <a:lstStyle/>
        <a:p>
          <a:endParaRPr lang="en-US"/>
        </a:p>
      </dgm:t>
    </dgm:pt>
    <dgm:pt modelId="{BC51061F-B03A-4357-9920-B935DC9D8BCE}" type="sibTrans" cxnId="{4F54A110-21E2-4B43-8555-9136398A6111}">
      <dgm:prSet/>
      <dgm:spPr/>
      <dgm:t>
        <a:bodyPr/>
        <a:lstStyle/>
        <a:p>
          <a:endParaRPr lang="en-US"/>
        </a:p>
      </dgm:t>
    </dgm:pt>
    <dgm:pt modelId="{1E410851-84D4-410F-9C81-623BBC2F13E7}">
      <dgm:prSet phldrT="[Text]"/>
      <dgm:spPr/>
      <dgm:t>
        <a:bodyPr/>
        <a:lstStyle/>
        <a:p>
          <a:r>
            <a:rPr lang="en-US" dirty="0" smtClean="0"/>
            <a:t>Successful achievement</a:t>
          </a:r>
          <a:endParaRPr lang="en-US" dirty="0"/>
        </a:p>
      </dgm:t>
    </dgm:pt>
    <dgm:pt modelId="{89BD061C-8BE9-4376-971A-6B0DBD8E55B4}" type="parTrans" cxnId="{AA158AF6-9236-4F6B-B2EF-4A2881A1587F}">
      <dgm:prSet/>
      <dgm:spPr/>
      <dgm:t>
        <a:bodyPr/>
        <a:lstStyle/>
        <a:p>
          <a:endParaRPr lang="en-US"/>
        </a:p>
      </dgm:t>
    </dgm:pt>
    <dgm:pt modelId="{7877D0A6-1C92-4F93-BD5E-2F293A9B1E50}" type="sibTrans" cxnId="{AA158AF6-9236-4F6B-B2EF-4A2881A1587F}">
      <dgm:prSet/>
      <dgm:spPr/>
      <dgm:t>
        <a:bodyPr/>
        <a:lstStyle/>
        <a:p>
          <a:endParaRPr lang="en-US"/>
        </a:p>
      </dgm:t>
    </dgm:pt>
    <dgm:pt modelId="{72A2318B-60D6-4F4D-BD40-B538164B1B34}" type="pres">
      <dgm:prSet presAssocID="{E9FD75A1-7CDA-4802-981F-9AC81864E781}" presName="Name0" presStyleCnt="0">
        <dgm:presLayoutVars>
          <dgm:dir/>
          <dgm:animLvl val="lvl"/>
          <dgm:resizeHandles val="exact"/>
        </dgm:presLayoutVars>
      </dgm:prSet>
      <dgm:spPr/>
    </dgm:pt>
    <dgm:pt modelId="{4789A3AB-10E8-4DC3-B59C-1DEB4A4A84E6}" type="pres">
      <dgm:prSet presAssocID="{1E410851-84D4-410F-9C81-623BBC2F13E7}" presName="Name8" presStyleCnt="0"/>
      <dgm:spPr/>
    </dgm:pt>
    <dgm:pt modelId="{44D8E61D-FE21-4FDF-BAE5-4BECA10CDB55}" type="pres">
      <dgm:prSet presAssocID="{1E410851-84D4-410F-9C81-623BBC2F13E7}" presName="level" presStyleLbl="node1" presStyleIdx="0" presStyleCnt="5">
        <dgm:presLayoutVars>
          <dgm:chMax val="1"/>
          <dgm:bulletEnabled val="1"/>
        </dgm:presLayoutVars>
      </dgm:prSet>
      <dgm:spPr/>
    </dgm:pt>
    <dgm:pt modelId="{E520F387-4AE8-4C82-8BA6-5A98DDDEF333}" type="pres">
      <dgm:prSet presAssocID="{1E410851-84D4-410F-9C81-623BBC2F13E7}" presName="levelTx" presStyleLbl="revTx" presStyleIdx="0" presStyleCnt="0">
        <dgm:presLayoutVars>
          <dgm:chMax val="1"/>
          <dgm:bulletEnabled val="1"/>
        </dgm:presLayoutVars>
      </dgm:prSet>
      <dgm:spPr/>
    </dgm:pt>
    <dgm:pt modelId="{1FA5A4E6-9D28-4F81-97E6-1D0D49053C71}" type="pres">
      <dgm:prSet presAssocID="{42C52D9A-48DF-49EE-8283-1B3B44C2C507}" presName="Name8" presStyleCnt="0"/>
      <dgm:spPr/>
    </dgm:pt>
    <dgm:pt modelId="{CC0A17D1-6433-4633-8204-3500A30A14B7}" type="pres">
      <dgm:prSet presAssocID="{42C52D9A-48DF-49EE-8283-1B3B44C2C507}" presName="level" presStyleLbl="node1" presStyleIdx="1" presStyleCnt="5">
        <dgm:presLayoutVars>
          <dgm:chMax val="1"/>
          <dgm:bulletEnabled val="1"/>
        </dgm:presLayoutVars>
      </dgm:prSet>
      <dgm:spPr/>
    </dgm:pt>
    <dgm:pt modelId="{4B3D4147-B221-4E0E-AF6D-7028CD0F75AB}" type="pres">
      <dgm:prSet presAssocID="{42C52D9A-48DF-49EE-8283-1B3B44C2C507}" presName="levelTx" presStyleLbl="revTx" presStyleIdx="0" presStyleCnt="0">
        <dgm:presLayoutVars>
          <dgm:chMax val="1"/>
          <dgm:bulletEnabled val="1"/>
        </dgm:presLayoutVars>
      </dgm:prSet>
      <dgm:spPr/>
    </dgm:pt>
    <dgm:pt modelId="{671DC1D3-643B-45D5-B2CF-A91D1A00A0D5}" type="pres">
      <dgm:prSet presAssocID="{D83E6CD8-5D2B-44E7-9214-C16780592D3A}" presName="Name8" presStyleCnt="0"/>
      <dgm:spPr/>
    </dgm:pt>
    <dgm:pt modelId="{F8AEBD37-A5D3-4BA4-919E-05D115260CAE}" type="pres">
      <dgm:prSet presAssocID="{D83E6CD8-5D2B-44E7-9214-C16780592D3A}" presName="level" presStyleLbl="node1" presStyleIdx="2" presStyleCnt="5">
        <dgm:presLayoutVars>
          <dgm:chMax val="1"/>
          <dgm:bulletEnabled val="1"/>
        </dgm:presLayoutVars>
      </dgm:prSet>
      <dgm:spPr/>
      <dgm:t>
        <a:bodyPr/>
        <a:lstStyle/>
        <a:p>
          <a:endParaRPr lang="en-US"/>
        </a:p>
      </dgm:t>
    </dgm:pt>
    <dgm:pt modelId="{4A4809D8-A13E-4645-80D4-5F5963F4EA58}" type="pres">
      <dgm:prSet presAssocID="{D83E6CD8-5D2B-44E7-9214-C16780592D3A}" presName="levelTx" presStyleLbl="revTx" presStyleIdx="0" presStyleCnt="0">
        <dgm:presLayoutVars>
          <dgm:chMax val="1"/>
          <dgm:bulletEnabled val="1"/>
        </dgm:presLayoutVars>
      </dgm:prSet>
      <dgm:spPr/>
      <dgm:t>
        <a:bodyPr/>
        <a:lstStyle/>
        <a:p>
          <a:endParaRPr lang="en-US"/>
        </a:p>
      </dgm:t>
    </dgm:pt>
    <dgm:pt modelId="{1471406E-8424-4115-869D-6779357E6BF6}" type="pres">
      <dgm:prSet presAssocID="{C1FD34B2-58EA-42F1-8092-02658CA35B6F}" presName="Name8" presStyleCnt="0"/>
      <dgm:spPr/>
    </dgm:pt>
    <dgm:pt modelId="{02360364-D1A7-45C0-86F9-0E2C47070ACD}" type="pres">
      <dgm:prSet presAssocID="{C1FD34B2-58EA-42F1-8092-02658CA35B6F}" presName="level" presStyleLbl="node1" presStyleIdx="3" presStyleCnt="5">
        <dgm:presLayoutVars>
          <dgm:chMax val="1"/>
          <dgm:bulletEnabled val="1"/>
        </dgm:presLayoutVars>
      </dgm:prSet>
      <dgm:spPr/>
    </dgm:pt>
    <dgm:pt modelId="{975AE95E-2499-449E-8F0C-E246F0E17050}" type="pres">
      <dgm:prSet presAssocID="{C1FD34B2-58EA-42F1-8092-02658CA35B6F}" presName="levelTx" presStyleLbl="revTx" presStyleIdx="0" presStyleCnt="0">
        <dgm:presLayoutVars>
          <dgm:chMax val="1"/>
          <dgm:bulletEnabled val="1"/>
        </dgm:presLayoutVars>
      </dgm:prSet>
      <dgm:spPr/>
    </dgm:pt>
    <dgm:pt modelId="{EE113F3C-5DA5-4DBE-B5CF-E3A1C2446C18}" type="pres">
      <dgm:prSet presAssocID="{32F190FC-2D78-4FA2-BBA4-6EB5314AA61C}" presName="Name8" presStyleCnt="0"/>
      <dgm:spPr/>
    </dgm:pt>
    <dgm:pt modelId="{7F83C68A-DE0B-4156-9D9F-C5FB31CF4FB6}" type="pres">
      <dgm:prSet presAssocID="{32F190FC-2D78-4FA2-BBA4-6EB5314AA61C}" presName="level" presStyleLbl="node1" presStyleIdx="4" presStyleCnt="5">
        <dgm:presLayoutVars>
          <dgm:chMax val="1"/>
          <dgm:bulletEnabled val="1"/>
        </dgm:presLayoutVars>
      </dgm:prSet>
      <dgm:spPr/>
    </dgm:pt>
    <dgm:pt modelId="{429EA7B2-943B-4E54-A368-960A60983299}" type="pres">
      <dgm:prSet presAssocID="{32F190FC-2D78-4FA2-BBA4-6EB5314AA61C}" presName="levelTx" presStyleLbl="revTx" presStyleIdx="0" presStyleCnt="0">
        <dgm:presLayoutVars>
          <dgm:chMax val="1"/>
          <dgm:bulletEnabled val="1"/>
        </dgm:presLayoutVars>
      </dgm:prSet>
      <dgm:spPr/>
    </dgm:pt>
  </dgm:ptLst>
  <dgm:cxnLst>
    <dgm:cxn modelId="{8BFEEE8E-7326-4FD0-998E-274EF819F2BC}" type="presOf" srcId="{32F190FC-2D78-4FA2-BBA4-6EB5314AA61C}" destId="{7F83C68A-DE0B-4156-9D9F-C5FB31CF4FB6}" srcOrd="0" destOrd="0" presId="urn:microsoft.com/office/officeart/2005/8/layout/pyramid1"/>
    <dgm:cxn modelId="{4F54A110-21E2-4B43-8555-9136398A6111}" srcId="{E9FD75A1-7CDA-4802-981F-9AC81864E781}" destId="{42C52D9A-48DF-49EE-8283-1B3B44C2C507}" srcOrd="1" destOrd="0" parTransId="{8FC3DF94-6E94-4D54-9A90-149EA8346CDA}" sibTransId="{BC51061F-B03A-4357-9920-B935DC9D8BCE}"/>
    <dgm:cxn modelId="{D534941E-1038-4F7E-8023-EFDE1570885F}" type="presOf" srcId="{1E410851-84D4-410F-9C81-623BBC2F13E7}" destId="{44D8E61D-FE21-4FDF-BAE5-4BECA10CDB55}" srcOrd="0" destOrd="0" presId="urn:microsoft.com/office/officeart/2005/8/layout/pyramid1"/>
    <dgm:cxn modelId="{C5186335-F7D1-4B64-9134-215BC0EEF7F4}" type="presOf" srcId="{C1FD34B2-58EA-42F1-8092-02658CA35B6F}" destId="{02360364-D1A7-45C0-86F9-0E2C47070ACD}" srcOrd="0" destOrd="0" presId="urn:microsoft.com/office/officeart/2005/8/layout/pyramid1"/>
    <dgm:cxn modelId="{37CFCFD1-C2D4-4FA2-B4CA-96FC916ECCF3}" type="presOf" srcId="{1E410851-84D4-410F-9C81-623BBC2F13E7}" destId="{E520F387-4AE8-4C82-8BA6-5A98DDDEF333}" srcOrd="1" destOrd="0" presId="urn:microsoft.com/office/officeart/2005/8/layout/pyramid1"/>
    <dgm:cxn modelId="{83B7D673-B27C-459C-903E-1CDB444FCAAB}" type="presOf" srcId="{D83E6CD8-5D2B-44E7-9214-C16780592D3A}" destId="{F8AEBD37-A5D3-4BA4-919E-05D115260CAE}" srcOrd="0" destOrd="0" presId="urn:microsoft.com/office/officeart/2005/8/layout/pyramid1"/>
    <dgm:cxn modelId="{331905A5-03E4-48C1-A821-5C255C9CF04F}" type="presOf" srcId="{D83E6CD8-5D2B-44E7-9214-C16780592D3A}" destId="{4A4809D8-A13E-4645-80D4-5F5963F4EA58}" srcOrd="1" destOrd="0" presId="urn:microsoft.com/office/officeart/2005/8/layout/pyramid1"/>
    <dgm:cxn modelId="{0C5E0737-C97F-415C-963B-9545BAB13ED5}" srcId="{E9FD75A1-7CDA-4802-981F-9AC81864E781}" destId="{D83E6CD8-5D2B-44E7-9214-C16780592D3A}" srcOrd="2" destOrd="0" parTransId="{D1AFEB5F-CF36-4512-B3EF-07D1C75FC3D4}" sibTransId="{D7B57BD9-94A7-4089-A6C1-883D0C461804}"/>
    <dgm:cxn modelId="{D77EA972-4ACB-4EEA-9A6E-0913C44D2873}" srcId="{E9FD75A1-7CDA-4802-981F-9AC81864E781}" destId="{32F190FC-2D78-4FA2-BBA4-6EB5314AA61C}" srcOrd="4" destOrd="0" parTransId="{B0982D83-D102-4831-9B01-03D533EF47A1}" sibTransId="{BBB4D588-8E5F-49E3-9CAB-E20A4B496A64}"/>
    <dgm:cxn modelId="{A3FB6CED-59C5-4177-BCDF-4AC1E5E93DC2}" type="presOf" srcId="{E9FD75A1-7CDA-4802-981F-9AC81864E781}" destId="{72A2318B-60D6-4F4D-BD40-B538164B1B34}" srcOrd="0" destOrd="0" presId="urn:microsoft.com/office/officeart/2005/8/layout/pyramid1"/>
    <dgm:cxn modelId="{E06CD609-64C7-4C40-B255-5B9BB7357C6E}" type="presOf" srcId="{32F190FC-2D78-4FA2-BBA4-6EB5314AA61C}" destId="{429EA7B2-943B-4E54-A368-960A60983299}" srcOrd="1" destOrd="0" presId="urn:microsoft.com/office/officeart/2005/8/layout/pyramid1"/>
    <dgm:cxn modelId="{AA158AF6-9236-4F6B-B2EF-4A2881A1587F}" srcId="{E9FD75A1-7CDA-4802-981F-9AC81864E781}" destId="{1E410851-84D4-410F-9C81-623BBC2F13E7}" srcOrd="0" destOrd="0" parTransId="{89BD061C-8BE9-4376-971A-6B0DBD8E55B4}" sibTransId="{7877D0A6-1C92-4F93-BD5E-2F293A9B1E50}"/>
    <dgm:cxn modelId="{0F75A7BF-DA05-4279-A19C-A2DC5E1C0AFC}" type="presOf" srcId="{C1FD34B2-58EA-42F1-8092-02658CA35B6F}" destId="{975AE95E-2499-449E-8F0C-E246F0E17050}" srcOrd="1" destOrd="0" presId="urn:microsoft.com/office/officeart/2005/8/layout/pyramid1"/>
    <dgm:cxn modelId="{3D637B1C-A2A4-44F9-AD76-D579DE5CFE8D}" srcId="{E9FD75A1-7CDA-4802-981F-9AC81864E781}" destId="{C1FD34B2-58EA-42F1-8092-02658CA35B6F}" srcOrd="3" destOrd="0" parTransId="{0FA44B06-215F-47A1-9353-92E7D5557C77}" sibTransId="{78F4E6FF-396F-4D16-99DB-C6097A8213AB}"/>
    <dgm:cxn modelId="{4192BF5F-97E3-4D1E-8901-EDD7D3DACC9A}" type="presOf" srcId="{42C52D9A-48DF-49EE-8283-1B3B44C2C507}" destId="{CC0A17D1-6433-4633-8204-3500A30A14B7}" srcOrd="0" destOrd="0" presId="urn:microsoft.com/office/officeart/2005/8/layout/pyramid1"/>
    <dgm:cxn modelId="{55A78E50-8B19-4433-84FA-AC924B5D70AB}" type="presOf" srcId="{42C52D9A-48DF-49EE-8283-1B3B44C2C507}" destId="{4B3D4147-B221-4E0E-AF6D-7028CD0F75AB}" srcOrd="1" destOrd="0" presId="urn:microsoft.com/office/officeart/2005/8/layout/pyramid1"/>
    <dgm:cxn modelId="{C2018B7A-4CD8-44B6-91D4-8D5F96393F01}" type="presParOf" srcId="{72A2318B-60D6-4F4D-BD40-B538164B1B34}" destId="{4789A3AB-10E8-4DC3-B59C-1DEB4A4A84E6}" srcOrd="0" destOrd="0" presId="urn:microsoft.com/office/officeart/2005/8/layout/pyramid1"/>
    <dgm:cxn modelId="{8F797677-B071-4A09-BF41-805119471E31}" type="presParOf" srcId="{4789A3AB-10E8-4DC3-B59C-1DEB4A4A84E6}" destId="{44D8E61D-FE21-4FDF-BAE5-4BECA10CDB55}" srcOrd="0" destOrd="0" presId="urn:microsoft.com/office/officeart/2005/8/layout/pyramid1"/>
    <dgm:cxn modelId="{8E6E5F5C-CA89-4F41-AF5C-E7211ABC8909}" type="presParOf" srcId="{4789A3AB-10E8-4DC3-B59C-1DEB4A4A84E6}" destId="{E520F387-4AE8-4C82-8BA6-5A98DDDEF333}" srcOrd="1" destOrd="0" presId="urn:microsoft.com/office/officeart/2005/8/layout/pyramid1"/>
    <dgm:cxn modelId="{10D9755A-B101-4599-AB87-8BFB04A2D54A}" type="presParOf" srcId="{72A2318B-60D6-4F4D-BD40-B538164B1B34}" destId="{1FA5A4E6-9D28-4F81-97E6-1D0D49053C71}" srcOrd="1" destOrd="0" presId="urn:microsoft.com/office/officeart/2005/8/layout/pyramid1"/>
    <dgm:cxn modelId="{D5E3A41D-5132-41F7-AB9A-40B83281A8C3}" type="presParOf" srcId="{1FA5A4E6-9D28-4F81-97E6-1D0D49053C71}" destId="{CC0A17D1-6433-4633-8204-3500A30A14B7}" srcOrd="0" destOrd="0" presId="urn:microsoft.com/office/officeart/2005/8/layout/pyramid1"/>
    <dgm:cxn modelId="{4A428240-A268-4701-B42B-83A1AEBA4E44}" type="presParOf" srcId="{1FA5A4E6-9D28-4F81-97E6-1D0D49053C71}" destId="{4B3D4147-B221-4E0E-AF6D-7028CD0F75AB}" srcOrd="1" destOrd="0" presId="urn:microsoft.com/office/officeart/2005/8/layout/pyramid1"/>
    <dgm:cxn modelId="{6A1E7948-065E-4589-BB33-FC6398DD78D2}" type="presParOf" srcId="{72A2318B-60D6-4F4D-BD40-B538164B1B34}" destId="{671DC1D3-643B-45D5-B2CF-A91D1A00A0D5}" srcOrd="2" destOrd="0" presId="urn:microsoft.com/office/officeart/2005/8/layout/pyramid1"/>
    <dgm:cxn modelId="{6021C821-6351-4A31-9415-368520DAAF4F}" type="presParOf" srcId="{671DC1D3-643B-45D5-B2CF-A91D1A00A0D5}" destId="{F8AEBD37-A5D3-4BA4-919E-05D115260CAE}" srcOrd="0" destOrd="0" presId="urn:microsoft.com/office/officeart/2005/8/layout/pyramid1"/>
    <dgm:cxn modelId="{4B406AD3-1DA2-4016-8C8B-E51700D9506E}" type="presParOf" srcId="{671DC1D3-643B-45D5-B2CF-A91D1A00A0D5}" destId="{4A4809D8-A13E-4645-80D4-5F5963F4EA58}" srcOrd="1" destOrd="0" presId="urn:microsoft.com/office/officeart/2005/8/layout/pyramid1"/>
    <dgm:cxn modelId="{DC73BBB2-4421-49F1-B6EB-C49FEF13A8BB}" type="presParOf" srcId="{72A2318B-60D6-4F4D-BD40-B538164B1B34}" destId="{1471406E-8424-4115-869D-6779357E6BF6}" srcOrd="3" destOrd="0" presId="urn:microsoft.com/office/officeart/2005/8/layout/pyramid1"/>
    <dgm:cxn modelId="{B8A46BAB-D22F-457F-8B53-9190E1B27D5D}" type="presParOf" srcId="{1471406E-8424-4115-869D-6779357E6BF6}" destId="{02360364-D1A7-45C0-86F9-0E2C47070ACD}" srcOrd="0" destOrd="0" presId="urn:microsoft.com/office/officeart/2005/8/layout/pyramid1"/>
    <dgm:cxn modelId="{6A0EDFB2-00D6-417E-A9A6-6E32B625E87A}" type="presParOf" srcId="{1471406E-8424-4115-869D-6779357E6BF6}" destId="{975AE95E-2499-449E-8F0C-E246F0E17050}" srcOrd="1" destOrd="0" presId="urn:microsoft.com/office/officeart/2005/8/layout/pyramid1"/>
    <dgm:cxn modelId="{DE0C1951-92A9-4024-9DCC-240BD3E2F682}" type="presParOf" srcId="{72A2318B-60D6-4F4D-BD40-B538164B1B34}" destId="{EE113F3C-5DA5-4DBE-B5CF-E3A1C2446C18}" srcOrd="4" destOrd="0" presId="urn:microsoft.com/office/officeart/2005/8/layout/pyramid1"/>
    <dgm:cxn modelId="{C9566237-FE62-4F25-BAD0-3C9D74D0FB26}" type="presParOf" srcId="{EE113F3C-5DA5-4DBE-B5CF-E3A1C2446C18}" destId="{7F83C68A-DE0B-4156-9D9F-C5FB31CF4FB6}" srcOrd="0" destOrd="0" presId="urn:microsoft.com/office/officeart/2005/8/layout/pyramid1"/>
    <dgm:cxn modelId="{E53C307E-2965-4BE8-AA76-5800CB6B8807}" type="presParOf" srcId="{EE113F3C-5DA5-4DBE-B5CF-E3A1C2446C18}" destId="{429EA7B2-943B-4E54-A368-960A60983299}"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FCAA1D-8505-4E1B-A15B-23B0C7D7B280}">
      <dsp:nvSpPr>
        <dsp:cNvPr id="0" name=""/>
        <dsp:cNvSpPr/>
      </dsp:nvSpPr>
      <dsp:spPr>
        <a:xfrm rot="16200000">
          <a:off x="-1352761" y="1353393"/>
          <a:ext cx="4351338" cy="1644550"/>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0" rIns="100118" bIns="0" numCol="1" spcCol="1270" anchor="ctr" anchorCtr="0">
          <a:noAutofit/>
        </a:bodyPr>
        <a:lstStyle/>
        <a:p>
          <a:pPr lvl="0" algn="ctr" defTabSz="711200">
            <a:lnSpc>
              <a:spcPct val="90000"/>
            </a:lnSpc>
            <a:spcBef>
              <a:spcPct val="0"/>
            </a:spcBef>
            <a:spcAft>
              <a:spcPct val="35000"/>
            </a:spcAft>
          </a:pPr>
          <a:r>
            <a:rPr lang="en-US" sz="1600" b="1" kern="1200" dirty="0" smtClean="0"/>
            <a:t>Mode 1</a:t>
          </a:r>
        </a:p>
        <a:p>
          <a:pPr lvl="0" algn="ctr" defTabSz="711200">
            <a:lnSpc>
              <a:spcPct val="90000"/>
            </a:lnSpc>
            <a:spcBef>
              <a:spcPct val="0"/>
            </a:spcBef>
            <a:spcAft>
              <a:spcPct val="35000"/>
            </a:spcAft>
          </a:pPr>
          <a:r>
            <a:rPr lang="en-US" sz="1600" kern="1200" dirty="0" smtClean="0"/>
            <a:t>The class</a:t>
          </a:r>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r>
            <a:rPr lang="en-US" sz="1600" kern="1200" dirty="0" smtClean="0"/>
            <a:t>Whether the success of the class in learning what was intended</a:t>
          </a:r>
        </a:p>
      </dsp:txBody>
      <dsp:txXfrm rot="5400000">
        <a:off x="633" y="870267"/>
        <a:ext cx="1644550" cy="2610802"/>
      </dsp:txXfrm>
    </dsp:sp>
    <dsp:sp modelId="{C5C57DB6-D40B-4CF5-A55D-F61FB719AC2F}">
      <dsp:nvSpPr>
        <dsp:cNvPr id="0" name=""/>
        <dsp:cNvSpPr/>
      </dsp:nvSpPr>
      <dsp:spPr>
        <a:xfrm rot="16200000">
          <a:off x="415130" y="1353393"/>
          <a:ext cx="4351338" cy="1644550"/>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0" rIns="100118" bIns="0" numCol="1" spcCol="1270" anchor="ctr" anchorCtr="0">
          <a:noAutofit/>
        </a:bodyPr>
        <a:lstStyle/>
        <a:p>
          <a:pPr lvl="0" algn="ctr" defTabSz="711200">
            <a:lnSpc>
              <a:spcPct val="90000"/>
            </a:lnSpc>
            <a:spcBef>
              <a:spcPct val="0"/>
            </a:spcBef>
            <a:spcAft>
              <a:spcPct val="35000"/>
            </a:spcAft>
          </a:pPr>
          <a:r>
            <a:rPr lang="en-US" sz="1600" b="1" kern="1200" dirty="0" smtClean="0"/>
            <a:t>Mode 2</a:t>
          </a:r>
        </a:p>
        <a:p>
          <a:pPr lvl="0" algn="ctr" defTabSz="711200">
            <a:lnSpc>
              <a:spcPct val="90000"/>
            </a:lnSpc>
            <a:spcBef>
              <a:spcPct val="0"/>
            </a:spcBef>
            <a:spcAft>
              <a:spcPct val="35000"/>
            </a:spcAft>
          </a:pPr>
          <a:r>
            <a:rPr lang="en-US" sz="1600" kern="1200" dirty="0" smtClean="0"/>
            <a:t>The individual student </a:t>
          </a:r>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r>
            <a:rPr lang="en-US" sz="1600" kern="1200" dirty="0" smtClean="0"/>
            <a:t>Which students have not attained the intended learning?</a:t>
          </a:r>
        </a:p>
      </dsp:txBody>
      <dsp:txXfrm rot="5400000">
        <a:off x="1768524" y="870267"/>
        <a:ext cx="1644550" cy="2610802"/>
      </dsp:txXfrm>
    </dsp:sp>
    <dsp:sp modelId="{819283B0-9D94-43B0-A5BC-64B2B9D185F2}">
      <dsp:nvSpPr>
        <dsp:cNvPr id="0" name=""/>
        <dsp:cNvSpPr/>
      </dsp:nvSpPr>
      <dsp:spPr>
        <a:xfrm rot="16200000">
          <a:off x="2183023" y="1353393"/>
          <a:ext cx="4351338" cy="1644550"/>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0" rIns="100118" bIns="0" numCol="1" spcCol="1270" anchor="ctr" anchorCtr="0">
          <a:noAutofit/>
        </a:bodyPr>
        <a:lstStyle/>
        <a:p>
          <a:pPr lvl="0" algn="ctr" defTabSz="711200">
            <a:lnSpc>
              <a:spcPct val="90000"/>
            </a:lnSpc>
            <a:spcBef>
              <a:spcPct val="0"/>
            </a:spcBef>
            <a:spcAft>
              <a:spcPct val="35000"/>
            </a:spcAft>
          </a:pPr>
          <a:r>
            <a:rPr lang="en-US" sz="1600" b="1" kern="1200" dirty="0" smtClean="0"/>
            <a:t>Mode 3</a:t>
          </a:r>
        </a:p>
        <a:p>
          <a:pPr lvl="0" algn="ctr" defTabSz="711200">
            <a:lnSpc>
              <a:spcPct val="90000"/>
            </a:lnSpc>
            <a:spcBef>
              <a:spcPct val="0"/>
            </a:spcBef>
            <a:spcAft>
              <a:spcPct val="35000"/>
            </a:spcAft>
          </a:pPr>
          <a:r>
            <a:rPr lang="en-US" sz="1600" kern="1200" dirty="0" smtClean="0"/>
            <a:t>The individual student</a:t>
          </a:r>
        </a:p>
        <a:p>
          <a:pPr lvl="0" algn="ctr" defTabSz="711200">
            <a:lnSpc>
              <a:spcPct val="90000"/>
            </a:lnSpc>
            <a:spcBef>
              <a:spcPct val="0"/>
            </a:spcBef>
            <a:spcAft>
              <a:spcPct val="35000"/>
            </a:spcAft>
          </a:pPr>
          <a:endParaRPr lang="en-US" sz="1600" kern="1200" dirty="0" smtClean="0"/>
        </a:p>
        <a:p>
          <a:pPr lvl="0" algn="ctr" defTabSz="711200">
            <a:lnSpc>
              <a:spcPct val="90000"/>
            </a:lnSpc>
            <a:spcBef>
              <a:spcPct val="0"/>
            </a:spcBef>
            <a:spcAft>
              <a:spcPct val="35000"/>
            </a:spcAft>
          </a:pPr>
          <a:r>
            <a:rPr lang="en-US" sz="1600" kern="1200" dirty="0" smtClean="0"/>
            <a:t>What is/are the reason(s) for the learner not attaining the intended learning?</a:t>
          </a:r>
          <a:endParaRPr lang="en-US" sz="1600" kern="1200" dirty="0"/>
        </a:p>
      </dsp:txBody>
      <dsp:txXfrm rot="5400000">
        <a:off x="3536417" y="870267"/>
        <a:ext cx="1644550" cy="26108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D8E61D-FE21-4FDF-BAE5-4BECA10CDB55}">
      <dsp:nvSpPr>
        <dsp:cNvPr id="0" name=""/>
        <dsp:cNvSpPr/>
      </dsp:nvSpPr>
      <dsp:spPr>
        <a:xfrm>
          <a:off x="4206240" y="0"/>
          <a:ext cx="2103120" cy="941676"/>
        </a:xfrm>
        <a:prstGeom prst="trapezoid">
          <a:avLst>
            <a:gd name="adj" fmla="val 11166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1333500">
            <a:lnSpc>
              <a:spcPct val="90000"/>
            </a:lnSpc>
            <a:spcBef>
              <a:spcPct val="0"/>
            </a:spcBef>
            <a:spcAft>
              <a:spcPct val="35000"/>
            </a:spcAft>
          </a:pPr>
          <a:r>
            <a:rPr lang="en-US" sz="3000" kern="1200" dirty="0" smtClean="0"/>
            <a:t>Successful achievement</a:t>
          </a:r>
          <a:endParaRPr lang="en-US" sz="3000" kern="1200" dirty="0"/>
        </a:p>
      </dsp:txBody>
      <dsp:txXfrm>
        <a:off x="4206240" y="0"/>
        <a:ext cx="2103120" cy="941676"/>
      </dsp:txXfrm>
    </dsp:sp>
    <dsp:sp modelId="{CC0A17D1-6433-4633-8204-3500A30A14B7}">
      <dsp:nvSpPr>
        <dsp:cNvPr id="0" name=""/>
        <dsp:cNvSpPr/>
      </dsp:nvSpPr>
      <dsp:spPr>
        <a:xfrm>
          <a:off x="3154680" y="941676"/>
          <a:ext cx="4206240" cy="941676"/>
        </a:xfrm>
        <a:prstGeom prst="trapezoid">
          <a:avLst>
            <a:gd name="adj" fmla="val 11166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1333500">
            <a:lnSpc>
              <a:spcPct val="90000"/>
            </a:lnSpc>
            <a:spcBef>
              <a:spcPct val="0"/>
            </a:spcBef>
            <a:spcAft>
              <a:spcPct val="35000"/>
            </a:spcAft>
          </a:pPr>
          <a:r>
            <a:rPr lang="en-US" sz="3000" kern="1200" dirty="0" smtClean="0"/>
            <a:t>Verification</a:t>
          </a:r>
          <a:endParaRPr lang="en-US" sz="3000" kern="1200" dirty="0"/>
        </a:p>
      </dsp:txBody>
      <dsp:txXfrm>
        <a:off x="3890772" y="941676"/>
        <a:ext cx="2734056" cy="941676"/>
      </dsp:txXfrm>
    </dsp:sp>
    <dsp:sp modelId="{F8AEBD37-A5D3-4BA4-919E-05D115260CAE}">
      <dsp:nvSpPr>
        <dsp:cNvPr id="0" name=""/>
        <dsp:cNvSpPr/>
      </dsp:nvSpPr>
      <dsp:spPr>
        <a:xfrm>
          <a:off x="2103120" y="1883352"/>
          <a:ext cx="6309360" cy="941676"/>
        </a:xfrm>
        <a:prstGeom prst="trapezoid">
          <a:avLst>
            <a:gd name="adj" fmla="val 11166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1333500">
            <a:lnSpc>
              <a:spcPct val="90000"/>
            </a:lnSpc>
            <a:spcBef>
              <a:spcPct val="0"/>
            </a:spcBef>
            <a:spcAft>
              <a:spcPct val="35000"/>
            </a:spcAft>
          </a:pPr>
          <a:r>
            <a:rPr lang="en-US" sz="3000" kern="1200" dirty="0" smtClean="0"/>
            <a:t>Judgement of evidence </a:t>
          </a:r>
          <a:endParaRPr lang="en-US" sz="3000" kern="1200" dirty="0"/>
        </a:p>
      </dsp:txBody>
      <dsp:txXfrm>
        <a:off x="3207257" y="1883352"/>
        <a:ext cx="4101084" cy="941676"/>
      </dsp:txXfrm>
    </dsp:sp>
    <dsp:sp modelId="{02360364-D1A7-45C0-86F9-0E2C47070ACD}">
      <dsp:nvSpPr>
        <dsp:cNvPr id="0" name=""/>
        <dsp:cNvSpPr/>
      </dsp:nvSpPr>
      <dsp:spPr>
        <a:xfrm>
          <a:off x="1051559" y="2825028"/>
          <a:ext cx="8412480" cy="941676"/>
        </a:xfrm>
        <a:prstGeom prst="trapezoid">
          <a:avLst>
            <a:gd name="adj" fmla="val 11166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1333500">
            <a:lnSpc>
              <a:spcPct val="90000"/>
            </a:lnSpc>
            <a:spcBef>
              <a:spcPct val="0"/>
            </a:spcBef>
            <a:spcAft>
              <a:spcPct val="35000"/>
            </a:spcAft>
          </a:pPr>
          <a:r>
            <a:rPr lang="en-US" sz="3000" kern="1200" dirty="0" smtClean="0"/>
            <a:t>Collection of evidence </a:t>
          </a:r>
          <a:endParaRPr lang="en-US" sz="3000" kern="1200" dirty="0"/>
        </a:p>
      </dsp:txBody>
      <dsp:txXfrm>
        <a:off x="2523743" y="2825028"/>
        <a:ext cx="5468112" cy="941676"/>
      </dsp:txXfrm>
    </dsp:sp>
    <dsp:sp modelId="{7F83C68A-DE0B-4156-9D9F-C5FB31CF4FB6}">
      <dsp:nvSpPr>
        <dsp:cNvPr id="0" name=""/>
        <dsp:cNvSpPr/>
      </dsp:nvSpPr>
      <dsp:spPr>
        <a:xfrm>
          <a:off x="0" y="3766704"/>
          <a:ext cx="10515600" cy="941676"/>
        </a:xfrm>
        <a:prstGeom prst="trapezoid">
          <a:avLst>
            <a:gd name="adj" fmla="val 11166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1333500">
            <a:lnSpc>
              <a:spcPct val="90000"/>
            </a:lnSpc>
            <a:spcBef>
              <a:spcPct val="0"/>
            </a:spcBef>
            <a:spcAft>
              <a:spcPct val="35000"/>
            </a:spcAft>
          </a:pPr>
          <a:r>
            <a:rPr lang="en-US" sz="3000" kern="1200" dirty="0" smtClean="0"/>
            <a:t>Generation of evidence</a:t>
          </a:r>
          <a:endParaRPr lang="en-US" sz="3000" kern="1200" dirty="0"/>
        </a:p>
      </dsp:txBody>
      <dsp:txXfrm>
        <a:off x="1840229" y="3766704"/>
        <a:ext cx="6835140" cy="941676"/>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1737419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3577682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94E20A5-4EAF-4791-9C7E-AAB718AAB58C}"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3234431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94E20A5-4EAF-4791-9C7E-AAB718AAB58C}" type="datetimeFigureOut">
              <a:rPr lang="en-GB" smtClean="0"/>
              <a:t>23/11/2020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789101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94E20A5-4EAF-4791-9C7E-AAB718AAB58C}" type="datetimeFigureOut">
              <a:rPr lang="en-GB" smtClean="0"/>
              <a:t>23/11/2020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4187979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94E20A5-4EAF-4791-9C7E-AAB718AAB58C}" type="datetimeFigureOut">
              <a:rPr lang="en-GB" smtClean="0"/>
              <a:t>23/11/2020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3951405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4E20A5-4EAF-4791-9C7E-AAB718AAB58C}" type="datetimeFigureOut">
              <a:rPr lang="en-GB" smtClean="0"/>
              <a:t>23/11/2020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085436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94E20A5-4EAF-4791-9C7E-AAB718AAB58C}" type="datetimeFigureOut">
              <a:rPr lang="en-GB" smtClean="0"/>
              <a:t>23/11/2020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1748904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94E20A5-4EAF-4791-9C7E-AAB718AAB58C}" type="datetimeFigureOut">
              <a:rPr lang="en-GB" smtClean="0"/>
              <a:t>23/11/2020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3901740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1709965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911446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4E20A5-4EAF-4791-9C7E-AAB718AAB58C}" type="datetimeFigureOut">
              <a:rPr lang="en-GB" smtClean="0"/>
              <a:t>23/11/2020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AB9969-3979-4645-9615-C7BB972F4B4D}" type="slidenum">
              <a:rPr lang="en-GB" smtClean="0"/>
              <a:t>‹#›</a:t>
            </a:fld>
            <a:endParaRPr lang="en-GB"/>
          </a:p>
        </p:txBody>
      </p:sp>
    </p:spTree>
    <p:extLst>
      <p:ext uri="{BB962C8B-B14F-4D97-AF65-F5344CB8AC3E}">
        <p14:creationId xmlns:p14="http://schemas.microsoft.com/office/powerpoint/2010/main" val="7993416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4000" dirty="0" smtClean="0"/>
              <a:t>Professional Graduate Certificate in Education &amp; Training</a:t>
            </a:r>
            <a:br>
              <a:rPr lang="en-GB" sz="4000" dirty="0" smtClean="0"/>
            </a:br>
            <a:r>
              <a:rPr lang="en-GB" sz="4000" dirty="0" smtClean="0"/>
              <a:t>Professional Certificate in Education &amp; Training  </a:t>
            </a:r>
            <a:endParaRPr lang="en-GB" sz="4000" dirty="0"/>
          </a:p>
        </p:txBody>
      </p:sp>
      <p:sp>
        <p:nvSpPr>
          <p:cNvPr id="3" name="Subtitle 2"/>
          <p:cNvSpPr>
            <a:spLocks noGrp="1"/>
          </p:cNvSpPr>
          <p:nvPr>
            <p:ph type="subTitle" idx="1"/>
          </p:nvPr>
        </p:nvSpPr>
        <p:spPr/>
        <p:txBody>
          <a:bodyPr/>
          <a:lstStyle/>
          <a:p>
            <a:r>
              <a:rPr lang="en-GB" dirty="0" smtClean="0"/>
              <a:t>Principles of assessment and evaluation in education</a:t>
            </a:r>
            <a:endParaRPr lang="en-GB" dirty="0"/>
          </a:p>
        </p:txBody>
      </p:sp>
    </p:spTree>
    <p:extLst>
      <p:ext uri="{BB962C8B-B14F-4D97-AF65-F5344CB8AC3E}">
        <p14:creationId xmlns:p14="http://schemas.microsoft.com/office/powerpoint/2010/main" val="125940544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4" name="Content Placeholder 3"/>
          <p:cNvSpPr>
            <a:spLocks noGrp="1"/>
          </p:cNvSpPr>
          <p:nvPr>
            <p:ph sz="half" idx="1"/>
          </p:nvPr>
        </p:nvSpPr>
        <p:spPr/>
        <p:txBody>
          <a:bodyPr/>
          <a:lstStyle/>
          <a:p>
            <a:endParaRPr lang="en-GB" dirty="0" smtClean="0"/>
          </a:p>
          <a:p>
            <a:endParaRPr lang="en-GB" dirty="0"/>
          </a:p>
          <a:p>
            <a:r>
              <a:rPr lang="en-GB" dirty="0" smtClean="0"/>
              <a:t>Why do we assess learners within education?</a:t>
            </a:r>
            <a:endParaRPr lang="en-GB"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50478" y="1745674"/>
            <a:ext cx="3548856" cy="3548856"/>
          </a:xfrm>
        </p:spPr>
      </p:pic>
    </p:spTree>
    <p:extLst>
      <p:ext uri="{BB962C8B-B14F-4D97-AF65-F5344CB8AC3E}">
        <p14:creationId xmlns:p14="http://schemas.microsoft.com/office/powerpoint/2010/main" val="4425136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Some of the reasons</a:t>
            </a:r>
            <a:endParaRPr lang="en-GB" dirty="0"/>
          </a:p>
        </p:txBody>
      </p:sp>
      <p:sp>
        <p:nvSpPr>
          <p:cNvPr id="6" name="Content Placeholder 5"/>
          <p:cNvSpPr>
            <a:spLocks noGrp="1"/>
          </p:cNvSpPr>
          <p:nvPr>
            <p:ph idx="1"/>
          </p:nvPr>
        </p:nvSpPr>
        <p:spPr/>
        <p:txBody>
          <a:bodyPr/>
          <a:lstStyle/>
          <a:p>
            <a:r>
              <a:rPr lang="en-GB" b="1" dirty="0" smtClean="0"/>
              <a:t>Diagnostic</a:t>
            </a:r>
            <a:r>
              <a:rPr lang="en-GB" dirty="0" smtClean="0"/>
              <a:t> – entry behaviour, learning needs/difficulties</a:t>
            </a:r>
          </a:p>
          <a:p>
            <a:endParaRPr lang="en-GB" dirty="0"/>
          </a:p>
          <a:p>
            <a:r>
              <a:rPr lang="en-GB" b="1" dirty="0" smtClean="0"/>
              <a:t>Feedback</a:t>
            </a:r>
            <a:r>
              <a:rPr lang="en-GB" dirty="0" smtClean="0"/>
              <a:t> – progress reporting (teachers and students), identifying strengths and areas for development, reinforce learning, motivation</a:t>
            </a:r>
          </a:p>
          <a:p>
            <a:endParaRPr lang="en-GB" dirty="0"/>
          </a:p>
          <a:p>
            <a:r>
              <a:rPr lang="en-GB" b="1" dirty="0" smtClean="0"/>
              <a:t>Standards</a:t>
            </a:r>
            <a:r>
              <a:rPr lang="en-GB" dirty="0" smtClean="0"/>
              <a:t> – maintain standards, certification, progression, prediction of future performance, fitness to practice, provision of data for quality assurance mechanisms</a:t>
            </a:r>
            <a:endParaRPr lang="en-GB" dirty="0"/>
          </a:p>
        </p:txBody>
      </p:sp>
    </p:spTree>
    <p:extLst>
      <p:ext uri="{BB962C8B-B14F-4D97-AF65-F5344CB8AC3E}">
        <p14:creationId xmlns:p14="http://schemas.microsoft.com/office/powerpoint/2010/main" val="1039696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significance of assessment </a:t>
            </a:r>
            <a:endParaRPr lang="en-GB" dirty="0"/>
          </a:p>
        </p:txBody>
      </p:sp>
      <p:sp>
        <p:nvSpPr>
          <p:cNvPr id="3" name="Content Placeholder 2"/>
          <p:cNvSpPr>
            <a:spLocks noGrp="1"/>
          </p:cNvSpPr>
          <p:nvPr>
            <p:ph idx="1"/>
          </p:nvPr>
        </p:nvSpPr>
        <p:spPr/>
        <p:txBody>
          <a:bodyPr/>
          <a:lstStyle/>
          <a:p>
            <a:r>
              <a:rPr lang="en-GB" dirty="0" smtClean="0"/>
              <a:t>Race (2005) assessment drives learning for students and they devote energy to those aspects which count towards their final grade, often at the expense of other elements that could enhance the quality of their overall learning.</a:t>
            </a:r>
          </a:p>
          <a:p>
            <a:endParaRPr lang="en-GB" dirty="0"/>
          </a:p>
          <a:p>
            <a:r>
              <a:rPr lang="en-GB" dirty="0" smtClean="0"/>
              <a:t>Therefore it is important that we consider how we can use assessment to our best advantage to acknowledge this with our learners.</a:t>
            </a:r>
            <a:endParaRPr lang="en-GB" dirty="0"/>
          </a:p>
        </p:txBody>
      </p:sp>
    </p:spTree>
    <p:extLst>
      <p:ext uri="{BB962C8B-B14F-4D97-AF65-F5344CB8AC3E}">
        <p14:creationId xmlns:p14="http://schemas.microsoft.com/office/powerpoint/2010/main" val="36527051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Types of assessment </a:t>
            </a:r>
            <a:endParaRPr lang="en-GB" dirty="0"/>
          </a:p>
        </p:txBody>
      </p:sp>
      <p:sp>
        <p:nvSpPr>
          <p:cNvPr id="5" name="Text Placeholder 4"/>
          <p:cNvSpPr>
            <a:spLocks noGrp="1"/>
          </p:cNvSpPr>
          <p:nvPr>
            <p:ph type="body" idx="1"/>
          </p:nvPr>
        </p:nvSpPr>
        <p:spPr/>
        <p:txBody>
          <a:bodyPr/>
          <a:lstStyle/>
          <a:p>
            <a:r>
              <a:rPr lang="en-GB" dirty="0" smtClean="0"/>
              <a:t>Formative</a:t>
            </a:r>
            <a:endParaRPr lang="en-GB" dirty="0"/>
          </a:p>
        </p:txBody>
      </p:sp>
      <p:sp>
        <p:nvSpPr>
          <p:cNvPr id="6" name="Content Placeholder 5"/>
          <p:cNvSpPr>
            <a:spLocks noGrp="1"/>
          </p:cNvSpPr>
          <p:nvPr>
            <p:ph sz="half" idx="2"/>
          </p:nvPr>
        </p:nvSpPr>
        <p:spPr/>
        <p:txBody>
          <a:bodyPr>
            <a:normAutofit lnSpcReduction="10000"/>
          </a:bodyPr>
          <a:lstStyle/>
          <a:p>
            <a:r>
              <a:rPr lang="en-GB" dirty="0" smtClean="0"/>
              <a:t>Takes place during a course of study to inform how the learning is proceeding and how the students are engaging with the programme. </a:t>
            </a:r>
          </a:p>
          <a:p>
            <a:r>
              <a:rPr lang="en-GB" dirty="0" smtClean="0"/>
              <a:t>Can inform methods of teaching</a:t>
            </a:r>
          </a:p>
          <a:p>
            <a:r>
              <a:rPr lang="en-GB" dirty="0" smtClean="0"/>
              <a:t>Gives students an indication of their success with the programme </a:t>
            </a:r>
            <a:endParaRPr lang="en-GB" dirty="0"/>
          </a:p>
        </p:txBody>
      </p:sp>
      <p:sp>
        <p:nvSpPr>
          <p:cNvPr id="7" name="Text Placeholder 6"/>
          <p:cNvSpPr>
            <a:spLocks noGrp="1"/>
          </p:cNvSpPr>
          <p:nvPr>
            <p:ph type="body" sz="quarter" idx="3"/>
          </p:nvPr>
        </p:nvSpPr>
        <p:spPr/>
        <p:txBody>
          <a:bodyPr/>
          <a:lstStyle/>
          <a:p>
            <a:r>
              <a:rPr lang="en-GB" dirty="0" smtClean="0"/>
              <a:t>Summative </a:t>
            </a:r>
            <a:endParaRPr lang="en-GB" dirty="0"/>
          </a:p>
        </p:txBody>
      </p:sp>
      <p:sp>
        <p:nvSpPr>
          <p:cNvPr id="8" name="Content Placeholder 7"/>
          <p:cNvSpPr>
            <a:spLocks noGrp="1"/>
          </p:cNvSpPr>
          <p:nvPr>
            <p:ph sz="quarter" idx="4"/>
          </p:nvPr>
        </p:nvSpPr>
        <p:spPr/>
        <p:txBody>
          <a:bodyPr>
            <a:normAutofit lnSpcReduction="10000"/>
          </a:bodyPr>
          <a:lstStyle/>
          <a:p>
            <a:r>
              <a:rPr lang="en-GB" dirty="0" smtClean="0"/>
              <a:t>Typically takes place at the end of a programme of study for certification purposes</a:t>
            </a:r>
          </a:p>
          <a:p>
            <a:r>
              <a:rPr lang="en-GB" dirty="0" smtClean="0"/>
              <a:t>Can be used by employers </a:t>
            </a:r>
          </a:p>
          <a:p>
            <a:r>
              <a:rPr lang="en-GB" dirty="0" smtClean="0"/>
              <a:t>Used to award grades/certificates by exam boards </a:t>
            </a:r>
          </a:p>
          <a:p>
            <a:r>
              <a:rPr lang="en-GB" dirty="0" smtClean="0"/>
              <a:t>Can be used by students for progression to further study</a:t>
            </a:r>
            <a:endParaRPr lang="en-GB" dirty="0"/>
          </a:p>
        </p:txBody>
      </p:sp>
    </p:spTree>
    <p:extLst>
      <p:ext uri="{BB962C8B-B14F-4D97-AF65-F5344CB8AC3E}">
        <p14:creationId xmlns:p14="http://schemas.microsoft.com/office/powerpoint/2010/main" val="36942482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Formative assessment </a:t>
            </a:r>
            <a:endParaRPr lang="en-GB" dirty="0"/>
          </a:p>
        </p:txBody>
      </p:sp>
      <p:sp>
        <p:nvSpPr>
          <p:cNvPr id="8" name="Content Placeholder 7"/>
          <p:cNvSpPr>
            <a:spLocks noGrp="1"/>
          </p:cNvSpPr>
          <p:nvPr>
            <p:ph sz="half" idx="1"/>
          </p:nvPr>
        </p:nvSpPr>
        <p:spPr/>
        <p:txBody>
          <a:bodyPr/>
          <a:lstStyle/>
          <a:p>
            <a:r>
              <a:rPr lang="en-GB" dirty="0" smtClean="0"/>
              <a:t>Effectively diagnostic in nature</a:t>
            </a:r>
          </a:p>
          <a:p>
            <a:endParaRPr lang="en-GB" dirty="0"/>
          </a:p>
          <a:p>
            <a:r>
              <a:rPr lang="en-GB" dirty="0" smtClean="0"/>
              <a:t>What might your considerations be for mode 3?</a:t>
            </a:r>
          </a:p>
          <a:p>
            <a:endParaRPr lang="en-GB" dirty="0"/>
          </a:p>
          <a:p>
            <a:endParaRPr lang="en-GB" dirty="0"/>
          </a:p>
        </p:txBody>
      </p:sp>
      <p:graphicFrame>
        <p:nvGraphicFramePr>
          <p:cNvPr id="10" name="Content Placeholder 9"/>
          <p:cNvGraphicFramePr>
            <a:graphicFrameLocks noGrp="1"/>
          </p:cNvGraphicFramePr>
          <p:nvPr>
            <p:ph sz="half" idx="2"/>
            <p:extLst>
              <p:ext uri="{D42A27DB-BD31-4B8C-83A1-F6EECF244321}">
                <p14:modId xmlns:p14="http://schemas.microsoft.com/office/powerpoint/2010/main" val="1934014439"/>
              </p:ext>
            </p:extLst>
          </p:nvPr>
        </p:nvGraphicFramePr>
        <p:xfrm>
          <a:off x="6172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p:cNvSpPr txBox="1"/>
          <p:nvPr/>
        </p:nvSpPr>
        <p:spPr>
          <a:xfrm>
            <a:off x="8190807" y="6389716"/>
            <a:ext cx="2671157" cy="369332"/>
          </a:xfrm>
          <a:prstGeom prst="rect">
            <a:avLst/>
          </a:prstGeom>
          <a:noFill/>
        </p:spPr>
        <p:txBody>
          <a:bodyPr wrap="square" rtlCol="0">
            <a:spAutoFit/>
          </a:bodyPr>
          <a:lstStyle/>
          <a:p>
            <a:r>
              <a:rPr lang="en-GB" dirty="0" smtClean="0"/>
              <a:t>Black (1989)</a:t>
            </a:r>
            <a:endParaRPr lang="en-GB" dirty="0"/>
          </a:p>
        </p:txBody>
      </p:sp>
    </p:spTree>
    <p:extLst>
      <p:ext uri="{BB962C8B-B14F-4D97-AF65-F5344CB8AC3E}">
        <p14:creationId xmlns:p14="http://schemas.microsoft.com/office/powerpoint/2010/main" val="222188062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How do we use formative assessment in the classroom? </a:t>
            </a:r>
            <a:endParaRPr lang="en-GB" dirty="0"/>
          </a:p>
        </p:txBody>
      </p:sp>
      <p:sp>
        <p:nvSpPr>
          <p:cNvPr id="6" name="Content Placeholder 5"/>
          <p:cNvSpPr>
            <a:spLocks noGrp="1"/>
          </p:cNvSpPr>
          <p:nvPr>
            <p:ph idx="1"/>
          </p:nvPr>
        </p:nvSpPr>
        <p:spPr/>
        <p:txBody>
          <a:bodyPr/>
          <a:lstStyle/>
          <a:p>
            <a:r>
              <a:rPr lang="en-GB" dirty="0" smtClean="0"/>
              <a:t>Use short-term informal assessment </a:t>
            </a:r>
          </a:p>
          <a:p>
            <a:endParaRPr lang="en-GB" dirty="0"/>
          </a:p>
          <a:p>
            <a:r>
              <a:rPr lang="en-GB" dirty="0" smtClean="0"/>
              <a:t>Provide rapid feedback </a:t>
            </a:r>
          </a:p>
          <a:p>
            <a:endParaRPr lang="en-GB" dirty="0"/>
          </a:p>
          <a:p>
            <a:r>
              <a:rPr lang="en-GB" dirty="0" smtClean="0"/>
              <a:t>Ensure motivation is provided to the student</a:t>
            </a:r>
          </a:p>
          <a:p>
            <a:endParaRPr lang="en-GB" dirty="0"/>
          </a:p>
          <a:p>
            <a:r>
              <a:rPr lang="en-GB" dirty="0" smtClean="0"/>
              <a:t>What might be the practical ways in which you could do the above in your teaching practice?</a:t>
            </a:r>
            <a:endParaRPr lang="en-GB" dirty="0"/>
          </a:p>
        </p:txBody>
      </p:sp>
    </p:spTree>
    <p:extLst>
      <p:ext uri="{BB962C8B-B14F-4D97-AF65-F5344CB8AC3E}">
        <p14:creationId xmlns:p14="http://schemas.microsoft.com/office/powerpoint/2010/main" val="40258846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Norm and criterion referenced assessment </a:t>
            </a:r>
            <a:endParaRPr lang="en-GB" dirty="0"/>
          </a:p>
        </p:txBody>
      </p:sp>
      <p:sp>
        <p:nvSpPr>
          <p:cNvPr id="3" name="Content Placeholder 2"/>
          <p:cNvSpPr>
            <a:spLocks noGrp="1"/>
          </p:cNvSpPr>
          <p:nvPr>
            <p:ph idx="1"/>
          </p:nvPr>
        </p:nvSpPr>
        <p:spPr/>
        <p:txBody>
          <a:bodyPr/>
          <a:lstStyle/>
          <a:p>
            <a:r>
              <a:rPr lang="en-GB" dirty="0" smtClean="0"/>
              <a:t>Examinations (typically A level, GCSE) are marked using </a:t>
            </a:r>
            <a:r>
              <a:rPr lang="en-GB" b="1" u="sng" dirty="0" smtClean="0"/>
              <a:t>norm referencing.</a:t>
            </a:r>
            <a:r>
              <a:rPr lang="en-GB" dirty="0" smtClean="0"/>
              <a:t> In other words they follow a normal distribution curve and the purpose of this is to ensure that standards are maintained. </a:t>
            </a:r>
          </a:p>
          <a:p>
            <a:pPr marL="0" indent="0">
              <a:buNone/>
            </a:pPr>
            <a:endParaRPr lang="en-GB" dirty="0"/>
          </a:p>
          <a:p>
            <a:r>
              <a:rPr lang="en-GB" b="1" u="sng" dirty="0" smtClean="0"/>
              <a:t>Criterion referenced assessment </a:t>
            </a:r>
            <a:r>
              <a:rPr lang="en-GB" dirty="0" smtClean="0"/>
              <a:t>is far more common now that we have an increasing emphasis on mastery learning as a concept within education. Assessing in this way relates to the objectives or competences a student needs to obtain in order to successfully pass the programme of study.</a:t>
            </a:r>
            <a:endParaRPr lang="en-GB" dirty="0"/>
          </a:p>
        </p:txBody>
      </p:sp>
    </p:spTree>
    <p:extLst>
      <p:ext uri="{BB962C8B-B14F-4D97-AF65-F5344CB8AC3E}">
        <p14:creationId xmlns:p14="http://schemas.microsoft.com/office/powerpoint/2010/main" val="330011622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Factors to consider in relation to assessment instruments</a:t>
            </a:r>
            <a:endParaRPr lang="en-GB" dirty="0"/>
          </a:p>
        </p:txBody>
      </p:sp>
      <p:sp>
        <p:nvSpPr>
          <p:cNvPr id="3" name="Content Placeholder 2"/>
          <p:cNvSpPr>
            <a:spLocks noGrp="1"/>
          </p:cNvSpPr>
          <p:nvPr>
            <p:ph idx="1"/>
          </p:nvPr>
        </p:nvSpPr>
        <p:spPr/>
        <p:txBody>
          <a:bodyPr>
            <a:normAutofit fontScale="92500"/>
          </a:bodyPr>
          <a:lstStyle/>
          <a:p>
            <a:r>
              <a:rPr lang="en-GB" b="1" dirty="0" smtClean="0"/>
              <a:t>Power of discrimination </a:t>
            </a:r>
            <a:r>
              <a:rPr lang="en-GB" dirty="0" smtClean="0"/>
              <a:t>– how an assessment can allow for discrimination between good and poor achievers.  </a:t>
            </a:r>
          </a:p>
          <a:p>
            <a:r>
              <a:rPr lang="en-GB" b="1" dirty="0" smtClean="0"/>
              <a:t>Objectivity </a:t>
            </a:r>
            <a:r>
              <a:rPr lang="en-GB" dirty="0" smtClean="0"/>
              <a:t>– tests will often be objective or subjective.</a:t>
            </a:r>
          </a:p>
          <a:p>
            <a:r>
              <a:rPr lang="en-GB" b="1" dirty="0" smtClean="0"/>
              <a:t>Validity</a:t>
            </a:r>
            <a:r>
              <a:rPr lang="en-GB" dirty="0" smtClean="0"/>
              <a:t> – how well does the test measure what it is supposed to measure? </a:t>
            </a:r>
          </a:p>
          <a:p>
            <a:pPr marL="514350" indent="-514350">
              <a:buAutoNum type="arabicPeriod"/>
            </a:pPr>
            <a:r>
              <a:rPr lang="en-GB" b="1" i="1" dirty="0" smtClean="0"/>
              <a:t>Content validity </a:t>
            </a:r>
            <a:r>
              <a:rPr lang="en-GB" dirty="0" smtClean="0"/>
              <a:t>– needs to contain a representative sample of the content in order to be valid</a:t>
            </a:r>
          </a:p>
          <a:p>
            <a:pPr marL="514350" indent="-514350">
              <a:buAutoNum type="arabicPeriod"/>
            </a:pPr>
            <a:r>
              <a:rPr lang="en-GB" b="1" i="1" dirty="0" smtClean="0"/>
              <a:t>Construct validity </a:t>
            </a:r>
            <a:r>
              <a:rPr lang="en-GB" dirty="0" smtClean="0"/>
              <a:t>– to what extent is the assessment method chosen appropriate to the course, subject or vocational area concerned?</a:t>
            </a:r>
          </a:p>
          <a:p>
            <a:r>
              <a:rPr lang="en-GB" b="1" dirty="0" smtClean="0"/>
              <a:t>Reliability </a:t>
            </a:r>
            <a:r>
              <a:rPr lang="en-GB" dirty="0" smtClean="0"/>
              <a:t>– to what extent does the assessment consistently measures what it’s supposed to measure?</a:t>
            </a:r>
            <a:endParaRPr lang="en-GB" dirty="0"/>
          </a:p>
        </p:txBody>
      </p:sp>
    </p:spTree>
    <p:extLst>
      <p:ext uri="{BB962C8B-B14F-4D97-AF65-F5344CB8AC3E}">
        <p14:creationId xmlns:p14="http://schemas.microsoft.com/office/powerpoint/2010/main" val="1610502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Factors that can influence reliability </a:t>
            </a:r>
            <a:endParaRPr lang="en-GB" dirty="0"/>
          </a:p>
        </p:txBody>
      </p:sp>
      <p:sp>
        <p:nvSpPr>
          <p:cNvPr id="3" name="Content Placeholder 2"/>
          <p:cNvSpPr>
            <a:spLocks noGrp="1"/>
          </p:cNvSpPr>
          <p:nvPr>
            <p:ph idx="1"/>
          </p:nvPr>
        </p:nvSpPr>
        <p:spPr/>
        <p:txBody>
          <a:bodyPr/>
          <a:lstStyle/>
          <a:p>
            <a:r>
              <a:rPr lang="en-GB" dirty="0" smtClean="0"/>
              <a:t>Constructing a mark scheme – this can be particularly important for low reliability assessments such as essays</a:t>
            </a:r>
          </a:p>
          <a:p>
            <a:endParaRPr lang="en-GB" dirty="0" smtClean="0"/>
          </a:p>
          <a:p>
            <a:r>
              <a:rPr lang="en-GB" dirty="0" smtClean="0"/>
              <a:t>Weighting, marking and grading – awarding more marks for the more difficult questions and fewer for the easier ones </a:t>
            </a:r>
          </a:p>
          <a:p>
            <a:endParaRPr lang="en-GB" dirty="0"/>
          </a:p>
          <a:p>
            <a:r>
              <a:rPr lang="en-GB" dirty="0" smtClean="0"/>
              <a:t>Any challenges or problems with this?</a:t>
            </a:r>
            <a:endParaRPr lang="en-GB" dirty="0"/>
          </a:p>
        </p:txBody>
      </p:sp>
    </p:spTree>
    <p:extLst>
      <p:ext uri="{BB962C8B-B14F-4D97-AF65-F5344CB8AC3E}">
        <p14:creationId xmlns:p14="http://schemas.microsoft.com/office/powerpoint/2010/main" val="18779163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Assessing practical skills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70915919"/>
              </p:ext>
            </p:extLst>
          </p:nvPr>
        </p:nvGraphicFramePr>
        <p:xfrm>
          <a:off x="838200" y="1468582"/>
          <a:ext cx="10515600" cy="47083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952767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34" ma:contentTypeDescription="Create a new document." ma:contentTypeScope="" ma:versionID="3249eacb04111df05a47d8fc0fd98b56">
  <xsd:schema xmlns:xsd="http://www.w3.org/2001/XMLSchema" xmlns:xs="http://www.w3.org/2001/XMLSchema" xmlns:p="http://schemas.microsoft.com/office/2006/metadata/properties" xmlns:ns3="bf13d2f1-3fb4-4d24-806f-713eb38c1b0e" xmlns:ns4="a3276f14-397d-4ed7-b8c7-ece791485ff1" targetNamespace="http://schemas.microsoft.com/office/2006/metadata/properties" ma:root="true" ma:fieldsID="457d66a970b05e86006a14427d53b405" ns3:_="" ns4:_="">
    <xsd:import namespace="bf13d2f1-3fb4-4d24-806f-713eb38c1b0e"/>
    <xsd:import namespace="a3276f14-397d-4ed7-b8c7-ece791485ff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4:SharedWithUsers" minOccurs="0"/>
                <xsd:element ref="ns4:SharedWithDetails" minOccurs="0"/>
                <xsd:element ref="ns4:SharingHintHash" minOccurs="0"/>
                <xsd:element ref="ns3:MediaServiceLocation" minOccurs="0"/>
                <xsd:element ref="ns3:MediaServiceGenerationTime" minOccurs="0"/>
                <xsd:element ref="ns3:MediaServiceEventHashCode" minOccurs="0"/>
                <xsd:element ref="ns3:MediaServiceAutoKeyPoints" minOccurs="0"/>
                <xsd:element ref="ns3:MediaServiceKeyPoints" minOccurs="0"/>
                <xsd:element ref="ns3:NotebookType" minOccurs="0"/>
                <xsd:element ref="ns3:FolderType" minOccurs="0"/>
                <xsd:element ref="ns3:CultureName" minOccurs="0"/>
                <xsd:element ref="ns3:AppVersion" minOccurs="0"/>
                <xsd:element ref="ns3:TeamsChannelId" minOccurs="0"/>
                <xsd:element ref="ns3:Owner" minOccurs="0"/>
                <xsd:element ref="ns3:Math_Settings" minOccurs="0"/>
                <xsd:element ref="ns3:DefaultSectionNames" minOccurs="0"/>
                <xsd:element ref="ns3:Templates" minOccurs="0"/>
                <xsd:element ref="ns3:Teachers" minOccurs="0"/>
                <xsd:element ref="ns3:Students" minOccurs="0"/>
                <xsd:element ref="ns3:Student_Groups" minOccurs="0"/>
                <xsd:element ref="ns3:Distribution_Groups" minOccurs="0"/>
                <xsd:element ref="ns3:LMS_Mapping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3:IsNotebookLocked" minOccurs="0"/>
                <xsd:element ref="ns3:Teams_Channel_Section_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NotebookType" ma:index="21" nillable="true" ma:displayName="Notebook Type" ma:internalName="NotebookType">
      <xsd:simpleType>
        <xsd:restriction base="dms:Text"/>
      </xsd:simpleType>
    </xsd:element>
    <xsd:element name="FolderType" ma:index="22" nillable="true" ma:displayName="Folder Type" ma:internalName="FolderType">
      <xsd:simpleType>
        <xsd:restriction base="dms:Text"/>
      </xsd:simpleType>
    </xsd:element>
    <xsd:element name="CultureName" ma:index="23" nillable="true" ma:displayName="Culture Name" ma:internalName="CultureName">
      <xsd:simpleType>
        <xsd:restriction base="dms:Text"/>
      </xsd:simpleType>
    </xsd:element>
    <xsd:element name="AppVersion" ma:index="24" nillable="true" ma:displayName="App Version" ma:internalName="AppVersion">
      <xsd:simpleType>
        <xsd:restriction base="dms:Text"/>
      </xsd:simpleType>
    </xsd:element>
    <xsd:element name="TeamsChannelId" ma:index="25" nillable="true" ma:displayName="Teams Channel Id" ma:internalName="TeamsChannelId">
      <xsd:simpleType>
        <xsd:restriction base="dms:Text"/>
      </xsd:simpleType>
    </xsd:element>
    <xsd:element name="Owner" ma:index="26"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7" nillable="true" ma:displayName="Math Settings" ma:internalName="Math_Settings">
      <xsd:simpleType>
        <xsd:restriction base="dms:Text"/>
      </xsd:simpleType>
    </xsd:element>
    <xsd:element name="DefaultSectionNames" ma:index="28" nillable="true" ma:displayName="Default Section Names" ma:internalName="DefaultSectionNames">
      <xsd:simpleType>
        <xsd:restriction base="dms:Note">
          <xsd:maxLength value="255"/>
        </xsd:restriction>
      </xsd:simpleType>
    </xsd:element>
    <xsd:element name="Templates" ma:index="29" nillable="true" ma:displayName="Templates" ma:internalName="Templates">
      <xsd:simpleType>
        <xsd:restriction base="dms:Note">
          <xsd:maxLength value="255"/>
        </xsd:restriction>
      </xsd:simpleType>
    </xsd:element>
    <xsd:element name="Teachers" ma:index="30"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1"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2"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3" nillable="true" ma:displayName="Distribution Groups" ma:internalName="Distribution_Groups">
      <xsd:simpleType>
        <xsd:restriction base="dms:Note">
          <xsd:maxLength value="255"/>
        </xsd:restriction>
      </xsd:simpleType>
    </xsd:element>
    <xsd:element name="LMS_Mappings" ma:index="34" nillable="true" ma:displayName="LMS Mappings" ma:internalName="LMS_Mappings">
      <xsd:simpleType>
        <xsd:restriction base="dms:Note">
          <xsd:maxLength value="255"/>
        </xsd:restriction>
      </xsd:simpleType>
    </xsd:element>
    <xsd:element name="Invited_Teachers" ma:index="35" nillable="true" ma:displayName="Invited Teachers" ma:internalName="Invited_Teachers">
      <xsd:simpleType>
        <xsd:restriction base="dms:Note">
          <xsd:maxLength value="255"/>
        </xsd:restriction>
      </xsd:simpleType>
    </xsd:element>
    <xsd:element name="Invited_Students" ma:index="36" nillable="true" ma:displayName="Invited Students" ma:internalName="Invited_Students">
      <xsd:simpleType>
        <xsd:restriction base="dms:Note">
          <xsd:maxLength value="255"/>
        </xsd:restriction>
      </xsd:simpleType>
    </xsd:element>
    <xsd:element name="Self_Registration_Enabled" ma:index="37" nillable="true" ma:displayName="Self Registration Enabled" ma:internalName="Self_Registration_Enabled">
      <xsd:simpleType>
        <xsd:restriction base="dms:Boolean"/>
      </xsd:simpleType>
    </xsd:element>
    <xsd:element name="Has_Teacher_Only_SectionGroup" ma:index="38" nillable="true" ma:displayName="Has Teacher Only SectionGroup" ma:internalName="Has_Teacher_Only_SectionGroup">
      <xsd:simpleType>
        <xsd:restriction base="dms:Boolean"/>
      </xsd:simpleType>
    </xsd:element>
    <xsd:element name="Is_Collaboration_Space_Locked" ma:index="39" nillable="true" ma:displayName="Is Collaboration Space Locked" ma:internalName="Is_Collaboration_Space_Locked">
      <xsd:simpleType>
        <xsd:restriction base="dms:Boolean"/>
      </xsd:simpleType>
    </xsd:element>
    <xsd:element name="IsNotebookLocked" ma:index="40" nillable="true" ma:displayName="Is Notebook Locked" ma:internalName="IsNotebookLocked">
      <xsd:simpleType>
        <xsd:restriction base="dms:Boolean"/>
      </xsd:simpleType>
    </xsd:element>
    <xsd:element name="Teams_Channel_Section_Location" ma:index="41" nillable="true" ma:displayName="Teams Channel Section Location" ma:internalName="Teams_Channel_Section_Loca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ath_Settings xmlns="bf13d2f1-3fb4-4d24-806f-713eb38c1b0e" xsi:nil="true"/>
    <Distribution_Groups xmlns="bf13d2f1-3fb4-4d24-806f-713eb38c1b0e" xsi:nil="true"/>
    <Invited_Teachers xmlns="bf13d2f1-3fb4-4d24-806f-713eb38c1b0e" xsi:nil="true"/>
    <Invited_Students xmlns="bf13d2f1-3fb4-4d24-806f-713eb38c1b0e" xsi:nil="true"/>
    <Has_Teacher_Only_SectionGroup xmlns="bf13d2f1-3fb4-4d24-806f-713eb38c1b0e" xsi:nil="true"/>
    <Owner xmlns="bf13d2f1-3fb4-4d24-806f-713eb38c1b0e">
      <UserInfo>
        <DisplayName/>
        <AccountId xsi:nil="true"/>
        <AccountType/>
      </UserInfo>
    </Owner>
    <Teachers xmlns="bf13d2f1-3fb4-4d24-806f-713eb38c1b0e">
      <UserInfo>
        <DisplayName/>
        <AccountId xsi:nil="true"/>
        <AccountType/>
      </UserInfo>
    </Teachers>
    <TeamsChannelId xmlns="bf13d2f1-3fb4-4d24-806f-713eb38c1b0e" xsi:nil="true"/>
    <NotebookType xmlns="bf13d2f1-3fb4-4d24-806f-713eb38c1b0e" xsi:nil="true"/>
    <CultureName xmlns="bf13d2f1-3fb4-4d24-806f-713eb38c1b0e" xsi:nil="true"/>
    <DefaultSectionNames xmlns="bf13d2f1-3fb4-4d24-806f-713eb38c1b0e" xsi:nil="true"/>
    <Is_Collaboration_Space_Locked xmlns="bf13d2f1-3fb4-4d24-806f-713eb38c1b0e" xsi:nil="true"/>
    <Templates xmlns="bf13d2f1-3fb4-4d24-806f-713eb38c1b0e" xsi:nil="true"/>
    <Self_Registration_Enabled xmlns="bf13d2f1-3fb4-4d24-806f-713eb38c1b0e" xsi:nil="true"/>
    <Students xmlns="bf13d2f1-3fb4-4d24-806f-713eb38c1b0e">
      <UserInfo>
        <DisplayName/>
        <AccountId xsi:nil="true"/>
        <AccountType/>
      </UserInfo>
    </Students>
    <AppVersion xmlns="bf13d2f1-3fb4-4d24-806f-713eb38c1b0e" xsi:nil="true"/>
    <Teams_Channel_Section_Location xmlns="bf13d2f1-3fb4-4d24-806f-713eb38c1b0e" xsi:nil="true"/>
    <FolderType xmlns="bf13d2f1-3fb4-4d24-806f-713eb38c1b0e" xsi:nil="true"/>
    <Student_Groups xmlns="bf13d2f1-3fb4-4d24-806f-713eb38c1b0e">
      <UserInfo>
        <DisplayName/>
        <AccountId xsi:nil="true"/>
        <AccountType/>
      </UserInfo>
    </Student_Groups>
    <LMS_Mappings xmlns="bf13d2f1-3fb4-4d24-806f-713eb38c1b0e" xsi:nil="true"/>
    <IsNotebookLocked xmlns="bf13d2f1-3fb4-4d24-806f-713eb38c1b0e" xsi:nil="true"/>
  </documentManagement>
</p:properties>
</file>

<file path=customXml/itemProps1.xml><?xml version="1.0" encoding="utf-8"?>
<ds:datastoreItem xmlns:ds="http://schemas.openxmlformats.org/officeDocument/2006/customXml" ds:itemID="{04013B75-4725-46F7-ADCA-406C4FB974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13d2f1-3fb4-4d24-806f-713eb38c1b0e"/>
    <ds:schemaRef ds:uri="a3276f14-397d-4ed7-b8c7-ece791485f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7B18C12-CD7E-4947-961A-ACC789DB3939}">
  <ds:schemaRefs>
    <ds:schemaRef ds:uri="http://schemas.microsoft.com/sharepoint/v3/contenttype/forms"/>
  </ds:schemaRefs>
</ds:datastoreItem>
</file>

<file path=customXml/itemProps3.xml><?xml version="1.0" encoding="utf-8"?>
<ds:datastoreItem xmlns:ds="http://schemas.openxmlformats.org/officeDocument/2006/customXml" ds:itemID="{D31DA11A-9BC4-4BC5-9196-14E0B31CCA6C}">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bf13d2f1-3fb4-4d24-806f-713eb38c1b0e"/>
    <ds:schemaRef ds:uri="http://purl.org/dc/elements/1.1/"/>
    <ds:schemaRef ds:uri="http://schemas.microsoft.com/office/2006/metadata/properties"/>
    <ds:schemaRef ds:uri="a3276f14-397d-4ed7-b8c7-ece791485ff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215</TotalTime>
  <Words>600</Words>
  <Application>Microsoft Office PowerPoint</Application>
  <PresentationFormat>Widescreen</PresentationFormat>
  <Paragraphs>75</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Professional Graduate Certificate in Education &amp; Training Professional Certificate in Education &amp; Training  </vt:lpstr>
      <vt:lpstr>Question</vt:lpstr>
      <vt:lpstr>Some of the reasons</vt:lpstr>
      <vt:lpstr>The significance of assessment </vt:lpstr>
      <vt:lpstr>Types of assessment </vt:lpstr>
      <vt:lpstr>Formative assessment </vt:lpstr>
      <vt:lpstr>How do we use formative assessment in the classroom? </vt:lpstr>
      <vt:lpstr>Norm and criterion referenced assessment </vt:lpstr>
      <vt:lpstr>Factors to consider in relation to assessment instruments</vt:lpstr>
      <vt:lpstr>Factors that can influence reliability </vt:lpstr>
      <vt:lpstr>Assessing practical skills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PCET </dc:title>
  <dc:creator>Caroline Lewis</dc:creator>
  <cp:lastModifiedBy>Caroline Lewis</cp:lastModifiedBy>
  <cp:revision>11</cp:revision>
  <dcterms:created xsi:type="dcterms:W3CDTF">2020-11-23T12:15:44Z</dcterms:created>
  <dcterms:modified xsi:type="dcterms:W3CDTF">2020-11-23T15:51:35Z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