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3" r:id="rId1"/>
  </p:sldMasterIdLst>
  <p:sldIdLst>
    <p:sldId id="256" r:id="rId2"/>
    <p:sldId id="258" r:id="rId3"/>
    <p:sldId id="259" r:id="rId4"/>
    <p:sldId id="260" r:id="rId5"/>
    <p:sldId id="261"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71D170-3A3E-178D-E46A-0AD8CB4D1B2A}" v="103" dt="2022-10-10T07:02:36.779"/>
    <p1510:client id="{83A97E5D-6C27-4E22-84CB-0DDD5AB22A4D}" v="108" dt="2022-10-07T20:14:18.538"/>
    <p1510:client id="{E08F344E-D546-CD57-F3DB-B52E281B0A62}" v="999" dt="2022-10-09T23:51:31.2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clId="Web-{83A97E5D-6C27-4E22-84CB-0DDD5AB22A4D}"/>
    <pc:docChg chg="modSld">
      <pc:chgData name="" userId="" providerId="" clId="Web-{83A97E5D-6C27-4E22-84CB-0DDD5AB22A4D}" dt="2022-10-07T18:51:45.117" v="0"/>
      <pc:docMkLst>
        <pc:docMk/>
      </pc:docMkLst>
      <pc:sldChg chg="delSp">
        <pc:chgData name="" userId="" providerId="" clId="Web-{83A97E5D-6C27-4E22-84CB-0DDD5AB22A4D}" dt="2022-10-07T18:51:45.117" v="0"/>
        <pc:sldMkLst>
          <pc:docMk/>
          <pc:sldMk cId="109857222" sldId="256"/>
        </pc:sldMkLst>
        <pc:spChg chg="del">
          <ac:chgData name="" userId="" providerId="" clId="Web-{83A97E5D-6C27-4E22-84CB-0DDD5AB22A4D}" dt="2022-10-07T18:51:45.117" v="0"/>
          <ac:spMkLst>
            <pc:docMk/>
            <pc:sldMk cId="109857222" sldId="256"/>
            <ac:spMk id="2" creationId="{00000000-0000-0000-0000-000000000000}"/>
          </ac:spMkLst>
        </pc:spChg>
      </pc:sldChg>
    </pc:docChg>
  </pc:docChgLst>
  <pc:docChgLst>
    <pc:chgData name="Tantou Sisay (2121741)" userId="S::2121741@student.uwtsd.ac.uk::94b7ba79-33f2-4791-bbd8-473066320c81" providerId="AD" clId="Web-{E08F344E-D546-CD57-F3DB-B52E281B0A62}"/>
    <pc:docChg chg="modSld">
      <pc:chgData name="Tantou Sisay (2121741)" userId="S::2121741@student.uwtsd.ac.uk::94b7ba79-33f2-4791-bbd8-473066320c81" providerId="AD" clId="Web-{E08F344E-D546-CD57-F3DB-B52E281B0A62}" dt="2022-10-09T23:51:31.239" v="1023" actId="20577"/>
      <pc:docMkLst>
        <pc:docMk/>
      </pc:docMkLst>
      <pc:sldChg chg="modSp">
        <pc:chgData name="Tantou Sisay (2121741)" userId="S::2121741@student.uwtsd.ac.uk::94b7ba79-33f2-4791-bbd8-473066320c81" providerId="AD" clId="Web-{E08F344E-D546-CD57-F3DB-B52E281B0A62}" dt="2022-10-09T22:24:49.322" v="940" actId="20577"/>
        <pc:sldMkLst>
          <pc:docMk/>
          <pc:sldMk cId="467830093" sldId="258"/>
        </pc:sldMkLst>
        <pc:spChg chg="mod">
          <ac:chgData name="Tantou Sisay (2121741)" userId="S::2121741@student.uwtsd.ac.uk::94b7ba79-33f2-4791-bbd8-473066320c81" providerId="AD" clId="Web-{E08F344E-D546-CD57-F3DB-B52E281B0A62}" dt="2022-10-09T22:24:49.322" v="940" actId="20577"/>
          <ac:spMkLst>
            <pc:docMk/>
            <pc:sldMk cId="467830093" sldId="258"/>
            <ac:spMk id="3" creationId="{BA5E1FF1-852D-047E-0545-F92DA3AAA7B7}"/>
          </ac:spMkLst>
        </pc:spChg>
      </pc:sldChg>
      <pc:sldChg chg="modSp">
        <pc:chgData name="Tantou Sisay (2121741)" userId="S::2121741@student.uwtsd.ac.uk::94b7ba79-33f2-4791-bbd8-473066320c81" providerId="AD" clId="Web-{E08F344E-D546-CD57-F3DB-B52E281B0A62}" dt="2022-10-09T21:38:55.969" v="760" actId="20577"/>
        <pc:sldMkLst>
          <pc:docMk/>
          <pc:sldMk cId="3555460989" sldId="259"/>
        </pc:sldMkLst>
        <pc:spChg chg="mod">
          <ac:chgData name="Tantou Sisay (2121741)" userId="S::2121741@student.uwtsd.ac.uk::94b7ba79-33f2-4791-bbd8-473066320c81" providerId="AD" clId="Web-{E08F344E-D546-CD57-F3DB-B52E281B0A62}" dt="2022-10-09T16:06:42.151" v="333" actId="14100"/>
          <ac:spMkLst>
            <pc:docMk/>
            <pc:sldMk cId="3555460989" sldId="259"/>
            <ac:spMk id="2" creationId="{D484035C-C1B1-29E7-932B-30C813469A83}"/>
          </ac:spMkLst>
        </pc:spChg>
        <pc:spChg chg="mod">
          <ac:chgData name="Tantou Sisay (2121741)" userId="S::2121741@student.uwtsd.ac.uk::94b7ba79-33f2-4791-bbd8-473066320c81" providerId="AD" clId="Web-{E08F344E-D546-CD57-F3DB-B52E281B0A62}" dt="2022-10-09T21:38:55.969" v="760" actId="20577"/>
          <ac:spMkLst>
            <pc:docMk/>
            <pc:sldMk cId="3555460989" sldId="259"/>
            <ac:spMk id="3" creationId="{30E9A602-83F9-3993-A8D4-B0FDC13E37FB}"/>
          </ac:spMkLst>
        </pc:spChg>
      </pc:sldChg>
      <pc:sldChg chg="modSp">
        <pc:chgData name="Tantou Sisay (2121741)" userId="S::2121741@student.uwtsd.ac.uk::94b7ba79-33f2-4791-bbd8-473066320c81" providerId="AD" clId="Web-{E08F344E-D546-CD57-F3DB-B52E281B0A62}" dt="2022-10-09T23:51:31.239" v="1023" actId="20577"/>
        <pc:sldMkLst>
          <pc:docMk/>
          <pc:sldMk cId="2317996758" sldId="260"/>
        </pc:sldMkLst>
        <pc:spChg chg="mod">
          <ac:chgData name="Tantou Sisay (2121741)" userId="S::2121741@student.uwtsd.ac.uk::94b7ba79-33f2-4791-bbd8-473066320c81" providerId="AD" clId="Web-{E08F344E-D546-CD57-F3DB-B52E281B0A62}" dt="2022-10-09T23:51:28.537" v="1022" actId="20577"/>
          <ac:spMkLst>
            <pc:docMk/>
            <pc:sldMk cId="2317996758" sldId="260"/>
            <ac:spMk id="2" creationId="{CBBA4630-9A4C-CEEE-F788-12EBA3B6A32B}"/>
          </ac:spMkLst>
        </pc:spChg>
        <pc:spChg chg="mod">
          <ac:chgData name="Tantou Sisay (2121741)" userId="S::2121741@student.uwtsd.ac.uk::94b7ba79-33f2-4791-bbd8-473066320c81" providerId="AD" clId="Web-{E08F344E-D546-CD57-F3DB-B52E281B0A62}" dt="2022-10-09T23:51:31.239" v="1023" actId="20577"/>
          <ac:spMkLst>
            <pc:docMk/>
            <pc:sldMk cId="2317996758" sldId="260"/>
            <ac:spMk id="3" creationId="{804A148B-E499-27B0-5CE8-FAE386710948}"/>
          </ac:spMkLst>
        </pc:spChg>
      </pc:sldChg>
    </pc:docChg>
  </pc:docChgLst>
  <pc:docChgLst>
    <pc:chgData name="Tantou Sisay (2121741)" userId="S::2121741@student.uwtsd.ac.uk::94b7ba79-33f2-4791-bbd8-473066320c81" providerId="AD" clId="Web-{0C71D170-3A3E-178D-E46A-0AD8CB4D1B2A}"/>
    <pc:docChg chg="modSld">
      <pc:chgData name="Tantou Sisay (2121741)" userId="S::2121741@student.uwtsd.ac.uk::94b7ba79-33f2-4791-bbd8-473066320c81" providerId="AD" clId="Web-{0C71D170-3A3E-178D-E46A-0AD8CB4D1B2A}" dt="2022-10-10T07:02:45.061" v="102"/>
      <pc:docMkLst>
        <pc:docMk/>
      </pc:docMkLst>
      <pc:sldChg chg="modSp">
        <pc:chgData name="Tantou Sisay (2121741)" userId="S::2121741@student.uwtsd.ac.uk::94b7ba79-33f2-4791-bbd8-473066320c81" providerId="AD" clId="Web-{0C71D170-3A3E-178D-E46A-0AD8CB4D1B2A}" dt="2022-10-10T07:01:31.306" v="100" actId="20577"/>
        <pc:sldMkLst>
          <pc:docMk/>
          <pc:sldMk cId="109857222" sldId="256"/>
        </pc:sldMkLst>
        <pc:spChg chg="mod">
          <ac:chgData name="Tantou Sisay (2121741)" userId="S::2121741@student.uwtsd.ac.uk::94b7ba79-33f2-4791-bbd8-473066320c81" providerId="AD" clId="Web-{0C71D170-3A3E-178D-E46A-0AD8CB4D1B2A}" dt="2022-10-10T07:01:31.306" v="100" actId="20577"/>
          <ac:spMkLst>
            <pc:docMk/>
            <pc:sldMk cId="109857222" sldId="256"/>
            <ac:spMk id="3" creationId="{00000000-0000-0000-0000-000000000000}"/>
          </ac:spMkLst>
        </pc:spChg>
      </pc:sldChg>
      <pc:sldChg chg="addSp modSp mod setBg">
        <pc:chgData name="Tantou Sisay (2121741)" userId="S::2121741@student.uwtsd.ac.uk::94b7ba79-33f2-4791-bbd8-473066320c81" providerId="AD" clId="Web-{0C71D170-3A3E-178D-E46A-0AD8CB4D1B2A}" dt="2022-10-10T07:02:45.061" v="102"/>
        <pc:sldMkLst>
          <pc:docMk/>
          <pc:sldMk cId="2317996758" sldId="260"/>
        </pc:sldMkLst>
        <pc:spChg chg="mod">
          <ac:chgData name="Tantou Sisay (2121741)" userId="S::2121741@student.uwtsd.ac.uk::94b7ba79-33f2-4791-bbd8-473066320c81" providerId="AD" clId="Web-{0C71D170-3A3E-178D-E46A-0AD8CB4D1B2A}" dt="2022-10-10T07:02:45.061" v="102"/>
          <ac:spMkLst>
            <pc:docMk/>
            <pc:sldMk cId="2317996758" sldId="260"/>
            <ac:spMk id="2" creationId="{CBBA4630-9A4C-CEEE-F788-12EBA3B6A32B}"/>
          </ac:spMkLst>
        </pc:spChg>
        <pc:spChg chg="mod ord">
          <ac:chgData name="Tantou Sisay (2121741)" userId="S::2121741@student.uwtsd.ac.uk::94b7ba79-33f2-4791-bbd8-473066320c81" providerId="AD" clId="Web-{0C71D170-3A3E-178D-E46A-0AD8CB4D1B2A}" dt="2022-10-10T07:02:45.061" v="102"/>
          <ac:spMkLst>
            <pc:docMk/>
            <pc:sldMk cId="2317996758" sldId="260"/>
            <ac:spMk id="3" creationId="{804A148B-E499-27B0-5CE8-FAE386710948}"/>
          </ac:spMkLst>
        </pc:spChg>
        <pc:picChg chg="add mod">
          <ac:chgData name="Tantou Sisay (2121741)" userId="S::2121741@student.uwtsd.ac.uk::94b7ba79-33f2-4791-bbd8-473066320c81" providerId="AD" clId="Web-{0C71D170-3A3E-178D-E46A-0AD8CB4D1B2A}" dt="2022-10-10T07:02:45.061" v="102"/>
          <ac:picMkLst>
            <pc:docMk/>
            <pc:sldMk cId="2317996758" sldId="260"/>
            <ac:picMk id="4" creationId="{4A08AC3D-0EE8-3BCD-5553-75B2601AD135}"/>
          </ac:picMkLst>
        </pc:picChg>
      </pc:sldChg>
      <pc:sldChg chg="modSp">
        <pc:chgData name="Tantou Sisay (2121741)" userId="S::2121741@student.uwtsd.ac.uk::94b7ba79-33f2-4791-bbd8-473066320c81" providerId="AD" clId="Web-{0C71D170-3A3E-178D-E46A-0AD8CB4D1B2A}" dt="2022-10-10T06:58:11.841" v="55" actId="20577"/>
        <pc:sldMkLst>
          <pc:docMk/>
          <pc:sldMk cId="2560271432" sldId="261"/>
        </pc:sldMkLst>
        <pc:spChg chg="mod">
          <ac:chgData name="Tantou Sisay (2121741)" userId="S::2121741@student.uwtsd.ac.uk::94b7ba79-33f2-4791-bbd8-473066320c81" providerId="AD" clId="Web-{0C71D170-3A3E-178D-E46A-0AD8CB4D1B2A}" dt="2022-10-10T06:58:11.841" v="55" actId="20577"/>
          <ac:spMkLst>
            <pc:docMk/>
            <pc:sldMk cId="2560271432" sldId="261"/>
            <ac:spMk id="2" creationId="{6255FB3F-440E-6E76-4350-9EAD11E93DD3}"/>
          </ac:spMkLst>
        </pc:spChg>
        <pc:spChg chg="mod">
          <ac:chgData name="Tantou Sisay (2121741)" userId="S::2121741@student.uwtsd.ac.uk::94b7ba79-33f2-4791-bbd8-473066320c81" providerId="AD" clId="Web-{0C71D170-3A3E-178D-E46A-0AD8CB4D1B2A}" dt="2022-10-10T06:58:04.309" v="47" actId="20577"/>
          <ac:spMkLst>
            <pc:docMk/>
            <pc:sldMk cId="2560271432" sldId="261"/>
            <ac:spMk id="3" creationId="{4EC608CC-0A14-A178-F9B1-1BFBE5ED4F31}"/>
          </ac:spMkLst>
        </pc:spChg>
      </pc:sldChg>
    </pc:docChg>
  </pc:docChgLst>
  <pc:docChgLst>
    <pc:chgData name="Tantou Sisay (2121741)" userId="S::2121741@student.uwtsd.ac.uk::94b7ba79-33f2-4791-bbd8-473066320c81" providerId="AD" clId="Web-{83A97E5D-6C27-4E22-84CB-0DDD5AB22A4D}"/>
    <pc:docChg chg="addSld delSld modSld addMainMaster delMainMaster">
      <pc:chgData name="Tantou Sisay (2121741)" userId="S::2121741@student.uwtsd.ac.uk::94b7ba79-33f2-4791-bbd8-473066320c81" providerId="AD" clId="Web-{83A97E5D-6C27-4E22-84CB-0DDD5AB22A4D}" dt="2022-10-07T20:14:18.538" v="107" actId="20577"/>
      <pc:docMkLst>
        <pc:docMk/>
      </pc:docMkLst>
      <pc:sldChg chg="addSp delSp modSp mod setBg modClrScheme addAnim delDesignElem chgLayout">
        <pc:chgData name="Tantou Sisay (2121741)" userId="S::2121741@student.uwtsd.ac.uk::94b7ba79-33f2-4791-bbd8-473066320c81" providerId="AD" clId="Web-{83A97E5D-6C27-4E22-84CB-0DDD5AB22A4D}" dt="2022-10-07T19:16:04.790" v="62" actId="20577"/>
        <pc:sldMkLst>
          <pc:docMk/>
          <pc:sldMk cId="109857222" sldId="256"/>
        </pc:sldMkLst>
        <pc:spChg chg="mod ord">
          <ac:chgData name="Tantou Sisay (2121741)" userId="S::2121741@student.uwtsd.ac.uk::94b7ba79-33f2-4791-bbd8-473066320c81" providerId="AD" clId="Web-{83A97E5D-6C27-4E22-84CB-0DDD5AB22A4D}" dt="2022-10-07T19:16:04.790" v="62" actId="20577"/>
          <ac:spMkLst>
            <pc:docMk/>
            <pc:sldMk cId="109857222" sldId="256"/>
            <ac:spMk id="3" creationId="{00000000-0000-0000-0000-000000000000}"/>
          </ac:spMkLst>
        </pc:spChg>
        <pc:spChg chg="add del mod">
          <ac:chgData name="Tantou Sisay (2121741)" userId="S::2121741@student.uwtsd.ac.uk::94b7ba79-33f2-4791-bbd8-473066320c81" providerId="AD" clId="Web-{83A97E5D-6C27-4E22-84CB-0DDD5AB22A4D}" dt="2022-10-07T18:54:22.217" v="36"/>
          <ac:spMkLst>
            <pc:docMk/>
            <pc:sldMk cId="109857222" sldId="256"/>
            <ac:spMk id="6" creationId="{0DB3EEE9-77EA-4CDE-A482-755C914BA8E7}"/>
          </ac:spMkLst>
        </pc:spChg>
        <pc:spChg chg="add del mod">
          <ac:chgData name="Tantou Sisay (2121741)" userId="S::2121741@student.uwtsd.ac.uk::94b7ba79-33f2-4791-bbd8-473066320c81" providerId="AD" clId="Web-{83A97E5D-6C27-4E22-84CB-0DDD5AB22A4D}" dt="2022-10-07T18:55:03.687" v="42"/>
          <ac:spMkLst>
            <pc:docMk/>
            <pc:sldMk cId="109857222" sldId="256"/>
            <ac:spMk id="7" creationId="{C7C23188-6A7A-7E85-E04C-8417B92A8C59}"/>
          </ac:spMkLst>
        </pc:spChg>
        <pc:spChg chg="add del">
          <ac:chgData name="Tantou Sisay (2121741)" userId="S::2121741@student.uwtsd.ac.uk::94b7ba79-33f2-4791-bbd8-473066320c81" providerId="AD" clId="Web-{83A97E5D-6C27-4E22-84CB-0DDD5AB22A4D}" dt="2022-10-07T18:57:19.802" v="53"/>
          <ac:spMkLst>
            <pc:docMk/>
            <pc:sldMk cId="109857222" sldId="256"/>
            <ac:spMk id="8" creationId="{19F9BF86-FE94-4517-B97D-026C7515E589}"/>
          </ac:spMkLst>
        </pc:spChg>
        <pc:spChg chg="add del">
          <ac:chgData name="Tantou Sisay (2121741)" userId="S::2121741@student.uwtsd.ac.uk::94b7ba79-33f2-4791-bbd8-473066320c81" providerId="AD" clId="Web-{83A97E5D-6C27-4E22-84CB-0DDD5AB22A4D}" dt="2022-10-07T18:54:50.171" v="40"/>
          <ac:spMkLst>
            <pc:docMk/>
            <pc:sldMk cId="109857222" sldId="256"/>
            <ac:spMk id="9" creationId="{56F421EE-870C-50A4-2BEF-789A74A79880}"/>
          </ac:spMkLst>
        </pc:spChg>
        <pc:spChg chg="add del">
          <ac:chgData name="Tantou Sisay (2121741)" userId="S::2121741@student.uwtsd.ac.uk::94b7ba79-33f2-4791-bbd8-473066320c81" providerId="AD" clId="Web-{83A97E5D-6C27-4E22-84CB-0DDD5AB22A4D}" dt="2022-10-07T18:57:19.802" v="53"/>
          <ac:spMkLst>
            <pc:docMk/>
            <pc:sldMk cId="109857222" sldId="256"/>
            <ac:spMk id="10" creationId="{9BD78BA5-2579-4D62-B68F-2289D39BF376}"/>
          </ac:spMkLst>
        </pc:spChg>
        <pc:picChg chg="add del">
          <ac:chgData name="Tantou Sisay (2121741)" userId="S::2121741@student.uwtsd.ac.uk::94b7ba79-33f2-4791-bbd8-473066320c81" providerId="AD" clId="Web-{83A97E5D-6C27-4E22-84CB-0DDD5AB22A4D}" dt="2022-10-07T18:53:44.856" v="33"/>
          <ac:picMkLst>
            <pc:docMk/>
            <pc:sldMk cId="109857222" sldId="256"/>
            <ac:picMk id="4" creationId="{D5E66D05-F06D-2BF9-DDF6-A0953A075CF8}"/>
          </ac:picMkLst>
        </pc:picChg>
        <pc:picChg chg="add">
          <ac:chgData name="Tantou Sisay (2121741)" userId="S::2121741@student.uwtsd.ac.uk::94b7ba79-33f2-4791-bbd8-473066320c81" providerId="AD" clId="Web-{83A97E5D-6C27-4E22-84CB-0DDD5AB22A4D}" dt="2022-10-07T18:53:31.559" v="30"/>
          <ac:picMkLst>
            <pc:docMk/>
            <pc:sldMk cId="109857222" sldId="256"/>
            <ac:picMk id="5" creationId="{0994CE56-4CC6-02B8-57D3-8E6374F5A872}"/>
          </ac:picMkLst>
        </pc:picChg>
        <pc:cxnChg chg="add del">
          <ac:chgData name="Tantou Sisay (2121741)" userId="S::2121741@student.uwtsd.ac.uk::94b7ba79-33f2-4791-bbd8-473066320c81" providerId="AD" clId="Web-{83A97E5D-6C27-4E22-84CB-0DDD5AB22A4D}" dt="2022-10-07T18:57:19.802" v="53"/>
          <ac:cxnSpMkLst>
            <pc:docMk/>
            <pc:sldMk cId="109857222" sldId="256"/>
            <ac:cxnSpMk id="12" creationId="{97CC2FE6-3AD0-4131-B4BC-1F4D65E25E13}"/>
          </ac:cxnSpMkLst>
        </pc:cxnChg>
      </pc:sldChg>
      <pc:sldChg chg="addSp delSp modSp new del mod setBg modClrScheme chgLayout">
        <pc:chgData name="Tantou Sisay (2121741)" userId="S::2121741@student.uwtsd.ac.uk::94b7ba79-33f2-4791-bbd8-473066320c81" providerId="AD" clId="Web-{83A97E5D-6C27-4E22-84CB-0DDD5AB22A4D}" dt="2022-10-07T20:13:05.458" v="63"/>
        <pc:sldMkLst>
          <pc:docMk/>
          <pc:sldMk cId="2901859847" sldId="257"/>
        </pc:sldMkLst>
        <pc:spChg chg="mod ord">
          <ac:chgData name="Tantou Sisay (2121741)" userId="S::2121741@student.uwtsd.ac.uk::94b7ba79-33f2-4791-bbd8-473066320c81" providerId="AD" clId="Web-{83A97E5D-6C27-4E22-84CB-0DDD5AB22A4D}" dt="2022-10-07T18:58:10.569" v="59"/>
          <ac:spMkLst>
            <pc:docMk/>
            <pc:sldMk cId="2901859847" sldId="257"/>
            <ac:spMk id="2" creationId="{BC89331C-21E6-56AC-6F22-9B23A1984B70}"/>
          </ac:spMkLst>
        </pc:spChg>
        <pc:spChg chg="mod ord">
          <ac:chgData name="Tantou Sisay (2121741)" userId="S::2121741@student.uwtsd.ac.uk::94b7ba79-33f2-4791-bbd8-473066320c81" providerId="AD" clId="Web-{83A97E5D-6C27-4E22-84CB-0DDD5AB22A4D}" dt="2022-10-07T18:58:10.569" v="59"/>
          <ac:spMkLst>
            <pc:docMk/>
            <pc:sldMk cId="2901859847" sldId="257"/>
            <ac:spMk id="3" creationId="{CCB58CE5-BC80-917C-A05B-D43D38A537F6}"/>
          </ac:spMkLst>
        </pc:spChg>
        <pc:spChg chg="add del">
          <ac:chgData name="Tantou Sisay (2121741)" userId="S::2121741@student.uwtsd.ac.uk::94b7ba79-33f2-4791-bbd8-473066320c81" providerId="AD" clId="Web-{83A97E5D-6C27-4E22-84CB-0DDD5AB22A4D}" dt="2022-10-07T18:58:10.554" v="58"/>
          <ac:spMkLst>
            <pc:docMk/>
            <pc:sldMk cId="2901859847" sldId="257"/>
            <ac:spMk id="8" creationId="{C8643778-7F6C-4E8D-84D1-D5CDB9928191}"/>
          </ac:spMkLst>
        </pc:spChg>
        <pc:spChg chg="add del">
          <ac:chgData name="Tantou Sisay (2121741)" userId="S::2121741@student.uwtsd.ac.uk::94b7ba79-33f2-4791-bbd8-473066320c81" providerId="AD" clId="Web-{83A97E5D-6C27-4E22-84CB-0DDD5AB22A4D}" dt="2022-10-07T18:58:10.554" v="58"/>
          <ac:spMkLst>
            <pc:docMk/>
            <pc:sldMk cId="2901859847" sldId="257"/>
            <ac:spMk id="10" creationId="{1D22F88D-6907-48AF-B024-346E855E0D96}"/>
          </ac:spMkLst>
        </pc:spChg>
        <pc:spChg chg="add">
          <ac:chgData name="Tantou Sisay (2121741)" userId="S::2121741@student.uwtsd.ac.uk::94b7ba79-33f2-4791-bbd8-473066320c81" providerId="AD" clId="Web-{83A97E5D-6C27-4E22-84CB-0DDD5AB22A4D}" dt="2022-10-07T18:58:10.569" v="59"/>
          <ac:spMkLst>
            <pc:docMk/>
            <pc:sldMk cId="2901859847" sldId="257"/>
            <ac:spMk id="20" creationId="{E03BF673-8C68-4092-BF1B-53C57EFEC21F}"/>
          </ac:spMkLst>
        </pc:spChg>
        <pc:spChg chg="add">
          <ac:chgData name="Tantou Sisay (2121741)" userId="S::2121741@student.uwtsd.ac.uk::94b7ba79-33f2-4791-bbd8-473066320c81" providerId="AD" clId="Web-{83A97E5D-6C27-4E22-84CB-0DDD5AB22A4D}" dt="2022-10-07T18:58:10.569" v="59"/>
          <ac:spMkLst>
            <pc:docMk/>
            <pc:sldMk cId="2901859847" sldId="257"/>
            <ac:spMk id="21" creationId="{B1BDB70B-F0E6-4867-818F-C582494FB6D6}"/>
          </ac:spMkLst>
        </pc:spChg>
        <pc:grpChg chg="add del">
          <ac:chgData name="Tantou Sisay (2121741)" userId="S::2121741@student.uwtsd.ac.uk::94b7ba79-33f2-4791-bbd8-473066320c81" providerId="AD" clId="Web-{83A97E5D-6C27-4E22-84CB-0DDD5AB22A4D}" dt="2022-10-07T18:58:10.554" v="58"/>
          <ac:grpSpMkLst>
            <pc:docMk/>
            <pc:sldMk cId="2901859847" sldId="257"/>
            <ac:grpSpMk id="12" creationId="{F3842748-48B5-4DD0-A06A-A31C74024A99}"/>
          </ac:grpSpMkLst>
        </pc:grpChg>
        <pc:grpChg chg="add">
          <ac:chgData name="Tantou Sisay (2121741)" userId="S::2121741@student.uwtsd.ac.uk::94b7ba79-33f2-4791-bbd8-473066320c81" providerId="AD" clId="Web-{83A97E5D-6C27-4E22-84CB-0DDD5AB22A4D}" dt="2022-10-07T18:58:10.569" v="59"/>
          <ac:grpSpMkLst>
            <pc:docMk/>
            <pc:sldMk cId="2901859847" sldId="257"/>
            <ac:grpSpMk id="22" creationId="{1E52C707-F508-47B5-8864-8CC3EE0F030B}"/>
          </ac:grpSpMkLst>
        </pc:grpChg>
      </pc:sldChg>
      <pc:sldChg chg="modSp new mod modClrScheme chgLayout">
        <pc:chgData name="Tantou Sisay (2121741)" userId="S::2121741@student.uwtsd.ac.uk::94b7ba79-33f2-4791-bbd8-473066320c81" providerId="AD" clId="Web-{83A97E5D-6C27-4E22-84CB-0DDD5AB22A4D}" dt="2022-10-07T20:14:18.538" v="107" actId="20577"/>
        <pc:sldMkLst>
          <pc:docMk/>
          <pc:sldMk cId="467830093" sldId="258"/>
        </pc:sldMkLst>
        <pc:spChg chg="mod ord">
          <ac:chgData name="Tantou Sisay (2121741)" userId="S::2121741@student.uwtsd.ac.uk::94b7ba79-33f2-4791-bbd8-473066320c81" providerId="AD" clId="Web-{83A97E5D-6C27-4E22-84CB-0DDD5AB22A4D}" dt="2022-10-07T20:14:18.538" v="107" actId="20577"/>
          <ac:spMkLst>
            <pc:docMk/>
            <pc:sldMk cId="467830093" sldId="258"/>
            <ac:spMk id="2" creationId="{22C2464E-31C9-BAB0-43E4-DC78E86F64D9}"/>
          </ac:spMkLst>
        </pc:spChg>
        <pc:spChg chg="mod ord">
          <ac:chgData name="Tantou Sisay (2121741)" userId="S::2121741@student.uwtsd.ac.uk::94b7ba79-33f2-4791-bbd8-473066320c81" providerId="AD" clId="Web-{83A97E5D-6C27-4E22-84CB-0DDD5AB22A4D}" dt="2022-10-07T18:57:56.428" v="56"/>
          <ac:spMkLst>
            <pc:docMk/>
            <pc:sldMk cId="467830093" sldId="258"/>
            <ac:spMk id="3" creationId="{BA5E1FF1-852D-047E-0545-F92DA3AAA7B7}"/>
          </ac:spMkLst>
        </pc:spChg>
      </pc:sldChg>
      <pc:sldChg chg="modSp new mod modClrScheme chgLayout">
        <pc:chgData name="Tantou Sisay (2121741)" userId="S::2121741@student.uwtsd.ac.uk::94b7ba79-33f2-4791-bbd8-473066320c81" providerId="AD" clId="Web-{83A97E5D-6C27-4E22-84CB-0DDD5AB22A4D}" dt="2022-10-07T18:57:56.428" v="56"/>
        <pc:sldMkLst>
          <pc:docMk/>
          <pc:sldMk cId="3555460989" sldId="259"/>
        </pc:sldMkLst>
        <pc:spChg chg="mod ord">
          <ac:chgData name="Tantou Sisay (2121741)" userId="S::2121741@student.uwtsd.ac.uk::94b7ba79-33f2-4791-bbd8-473066320c81" providerId="AD" clId="Web-{83A97E5D-6C27-4E22-84CB-0DDD5AB22A4D}" dt="2022-10-07T18:57:56.428" v="56"/>
          <ac:spMkLst>
            <pc:docMk/>
            <pc:sldMk cId="3555460989" sldId="259"/>
            <ac:spMk id="2" creationId="{D484035C-C1B1-29E7-932B-30C813469A83}"/>
          </ac:spMkLst>
        </pc:spChg>
        <pc:spChg chg="mod ord">
          <ac:chgData name="Tantou Sisay (2121741)" userId="S::2121741@student.uwtsd.ac.uk::94b7ba79-33f2-4791-bbd8-473066320c81" providerId="AD" clId="Web-{83A97E5D-6C27-4E22-84CB-0DDD5AB22A4D}" dt="2022-10-07T18:57:56.428" v="56"/>
          <ac:spMkLst>
            <pc:docMk/>
            <pc:sldMk cId="3555460989" sldId="259"/>
            <ac:spMk id="3" creationId="{30E9A602-83F9-3993-A8D4-B0FDC13E37FB}"/>
          </ac:spMkLst>
        </pc:spChg>
      </pc:sldChg>
      <pc:sldChg chg="modSp new mod modClrScheme chgLayout">
        <pc:chgData name="Tantou Sisay (2121741)" userId="S::2121741@student.uwtsd.ac.uk::94b7ba79-33f2-4791-bbd8-473066320c81" providerId="AD" clId="Web-{83A97E5D-6C27-4E22-84CB-0DDD5AB22A4D}" dt="2022-10-07T18:57:56.428" v="56"/>
        <pc:sldMkLst>
          <pc:docMk/>
          <pc:sldMk cId="2317996758" sldId="260"/>
        </pc:sldMkLst>
        <pc:spChg chg="mod ord">
          <ac:chgData name="Tantou Sisay (2121741)" userId="S::2121741@student.uwtsd.ac.uk::94b7ba79-33f2-4791-bbd8-473066320c81" providerId="AD" clId="Web-{83A97E5D-6C27-4E22-84CB-0DDD5AB22A4D}" dt="2022-10-07T18:57:56.428" v="56"/>
          <ac:spMkLst>
            <pc:docMk/>
            <pc:sldMk cId="2317996758" sldId="260"/>
            <ac:spMk id="2" creationId="{CBBA4630-9A4C-CEEE-F788-12EBA3B6A32B}"/>
          </ac:spMkLst>
        </pc:spChg>
        <pc:spChg chg="mod ord">
          <ac:chgData name="Tantou Sisay (2121741)" userId="S::2121741@student.uwtsd.ac.uk::94b7ba79-33f2-4791-bbd8-473066320c81" providerId="AD" clId="Web-{83A97E5D-6C27-4E22-84CB-0DDD5AB22A4D}" dt="2022-10-07T18:57:56.428" v="56"/>
          <ac:spMkLst>
            <pc:docMk/>
            <pc:sldMk cId="2317996758" sldId="260"/>
            <ac:spMk id="3" creationId="{804A148B-E499-27B0-5CE8-FAE386710948}"/>
          </ac:spMkLst>
        </pc:spChg>
      </pc:sldChg>
      <pc:sldChg chg="modSp new mod modClrScheme chgLayout">
        <pc:chgData name="Tantou Sisay (2121741)" userId="S::2121741@student.uwtsd.ac.uk::94b7ba79-33f2-4791-bbd8-473066320c81" providerId="AD" clId="Web-{83A97E5D-6C27-4E22-84CB-0DDD5AB22A4D}" dt="2022-10-07T18:57:56.428" v="56"/>
        <pc:sldMkLst>
          <pc:docMk/>
          <pc:sldMk cId="2560271432" sldId="261"/>
        </pc:sldMkLst>
        <pc:spChg chg="mod ord">
          <ac:chgData name="Tantou Sisay (2121741)" userId="S::2121741@student.uwtsd.ac.uk::94b7ba79-33f2-4791-bbd8-473066320c81" providerId="AD" clId="Web-{83A97E5D-6C27-4E22-84CB-0DDD5AB22A4D}" dt="2022-10-07T18:57:56.428" v="56"/>
          <ac:spMkLst>
            <pc:docMk/>
            <pc:sldMk cId="2560271432" sldId="261"/>
            <ac:spMk id="2" creationId="{6255FB3F-440E-6E76-4350-9EAD11E93DD3}"/>
          </ac:spMkLst>
        </pc:spChg>
        <pc:spChg chg="mod ord">
          <ac:chgData name="Tantou Sisay (2121741)" userId="S::2121741@student.uwtsd.ac.uk::94b7ba79-33f2-4791-bbd8-473066320c81" providerId="AD" clId="Web-{83A97E5D-6C27-4E22-84CB-0DDD5AB22A4D}" dt="2022-10-07T18:57:56.428" v="56"/>
          <ac:spMkLst>
            <pc:docMk/>
            <pc:sldMk cId="2560271432" sldId="261"/>
            <ac:spMk id="3" creationId="{4EC608CC-0A14-A178-F9B1-1BFBE5ED4F31}"/>
          </ac:spMkLst>
        </pc:spChg>
      </pc:sldChg>
      <pc:sldMasterChg chg="del delSldLayout">
        <pc:chgData name="Tantou Sisay (2121741)" userId="S::2121741@student.uwtsd.ac.uk::94b7ba79-33f2-4791-bbd8-473066320c81" providerId="AD" clId="Web-{83A97E5D-6C27-4E22-84CB-0DDD5AB22A4D}" dt="2022-10-07T18:53:31.559" v="30"/>
        <pc:sldMasterMkLst>
          <pc:docMk/>
          <pc:sldMasterMk cId="2460954070" sldId="2147483660"/>
        </pc:sldMasterMkLst>
        <pc:sldLayoutChg chg="del">
          <pc:chgData name="Tantou Sisay (2121741)" userId="S::2121741@student.uwtsd.ac.uk::94b7ba79-33f2-4791-bbd8-473066320c81" providerId="AD" clId="Web-{83A97E5D-6C27-4E22-84CB-0DDD5AB22A4D}" dt="2022-10-07T18:53:31.559" v="30"/>
          <pc:sldLayoutMkLst>
            <pc:docMk/>
            <pc:sldMasterMk cId="2460954070" sldId="2147483660"/>
            <pc:sldLayoutMk cId="2385387890" sldId="2147483661"/>
          </pc:sldLayoutMkLst>
        </pc:sldLayoutChg>
        <pc:sldLayoutChg chg="del">
          <pc:chgData name="Tantou Sisay (2121741)" userId="S::2121741@student.uwtsd.ac.uk::94b7ba79-33f2-4791-bbd8-473066320c81" providerId="AD" clId="Web-{83A97E5D-6C27-4E22-84CB-0DDD5AB22A4D}" dt="2022-10-07T18:53:31.559" v="30"/>
          <pc:sldLayoutMkLst>
            <pc:docMk/>
            <pc:sldMasterMk cId="2460954070" sldId="2147483660"/>
            <pc:sldLayoutMk cId="949138452" sldId="2147483662"/>
          </pc:sldLayoutMkLst>
        </pc:sldLayoutChg>
        <pc:sldLayoutChg chg="del">
          <pc:chgData name="Tantou Sisay (2121741)" userId="S::2121741@student.uwtsd.ac.uk::94b7ba79-33f2-4791-bbd8-473066320c81" providerId="AD" clId="Web-{83A97E5D-6C27-4E22-84CB-0DDD5AB22A4D}" dt="2022-10-07T18:53:31.559" v="30"/>
          <pc:sldLayoutMkLst>
            <pc:docMk/>
            <pc:sldMasterMk cId="2460954070" sldId="2147483660"/>
            <pc:sldLayoutMk cId="2591524520" sldId="2147483663"/>
          </pc:sldLayoutMkLst>
        </pc:sldLayoutChg>
        <pc:sldLayoutChg chg="del">
          <pc:chgData name="Tantou Sisay (2121741)" userId="S::2121741@student.uwtsd.ac.uk::94b7ba79-33f2-4791-bbd8-473066320c81" providerId="AD" clId="Web-{83A97E5D-6C27-4E22-84CB-0DDD5AB22A4D}" dt="2022-10-07T18:53:31.559" v="30"/>
          <pc:sldLayoutMkLst>
            <pc:docMk/>
            <pc:sldMasterMk cId="2460954070" sldId="2147483660"/>
            <pc:sldLayoutMk cId="1203092039" sldId="2147483664"/>
          </pc:sldLayoutMkLst>
        </pc:sldLayoutChg>
        <pc:sldLayoutChg chg="del">
          <pc:chgData name="Tantou Sisay (2121741)" userId="S::2121741@student.uwtsd.ac.uk::94b7ba79-33f2-4791-bbd8-473066320c81" providerId="AD" clId="Web-{83A97E5D-6C27-4E22-84CB-0DDD5AB22A4D}" dt="2022-10-07T18:53:31.559" v="30"/>
          <pc:sldLayoutMkLst>
            <pc:docMk/>
            <pc:sldMasterMk cId="2460954070" sldId="2147483660"/>
            <pc:sldLayoutMk cId="3733172339" sldId="2147483665"/>
          </pc:sldLayoutMkLst>
        </pc:sldLayoutChg>
        <pc:sldLayoutChg chg="del">
          <pc:chgData name="Tantou Sisay (2121741)" userId="S::2121741@student.uwtsd.ac.uk::94b7ba79-33f2-4791-bbd8-473066320c81" providerId="AD" clId="Web-{83A97E5D-6C27-4E22-84CB-0DDD5AB22A4D}" dt="2022-10-07T18:53:31.559" v="30"/>
          <pc:sldLayoutMkLst>
            <pc:docMk/>
            <pc:sldMasterMk cId="2460954070" sldId="2147483660"/>
            <pc:sldLayoutMk cId="3210312558" sldId="2147483666"/>
          </pc:sldLayoutMkLst>
        </pc:sldLayoutChg>
        <pc:sldLayoutChg chg="del">
          <pc:chgData name="Tantou Sisay (2121741)" userId="S::2121741@student.uwtsd.ac.uk::94b7ba79-33f2-4791-bbd8-473066320c81" providerId="AD" clId="Web-{83A97E5D-6C27-4E22-84CB-0DDD5AB22A4D}" dt="2022-10-07T18:53:31.559" v="30"/>
          <pc:sldLayoutMkLst>
            <pc:docMk/>
            <pc:sldMasterMk cId="2460954070" sldId="2147483660"/>
            <pc:sldLayoutMk cId="3146388984" sldId="2147483667"/>
          </pc:sldLayoutMkLst>
        </pc:sldLayoutChg>
        <pc:sldLayoutChg chg="del">
          <pc:chgData name="Tantou Sisay (2121741)" userId="S::2121741@student.uwtsd.ac.uk::94b7ba79-33f2-4791-bbd8-473066320c81" providerId="AD" clId="Web-{83A97E5D-6C27-4E22-84CB-0DDD5AB22A4D}" dt="2022-10-07T18:53:31.559" v="30"/>
          <pc:sldLayoutMkLst>
            <pc:docMk/>
            <pc:sldMasterMk cId="2460954070" sldId="2147483660"/>
            <pc:sldLayoutMk cId="3171841454" sldId="2147483668"/>
          </pc:sldLayoutMkLst>
        </pc:sldLayoutChg>
        <pc:sldLayoutChg chg="del">
          <pc:chgData name="Tantou Sisay (2121741)" userId="S::2121741@student.uwtsd.ac.uk::94b7ba79-33f2-4791-bbd8-473066320c81" providerId="AD" clId="Web-{83A97E5D-6C27-4E22-84CB-0DDD5AB22A4D}" dt="2022-10-07T18:53:31.559" v="30"/>
          <pc:sldLayoutMkLst>
            <pc:docMk/>
            <pc:sldMasterMk cId="2460954070" sldId="2147483660"/>
            <pc:sldLayoutMk cId="1718958274" sldId="2147483669"/>
          </pc:sldLayoutMkLst>
        </pc:sldLayoutChg>
        <pc:sldLayoutChg chg="del">
          <pc:chgData name="Tantou Sisay (2121741)" userId="S::2121741@student.uwtsd.ac.uk::94b7ba79-33f2-4791-bbd8-473066320c81" providerId="AD" clId="Web-{83A97E5D-6C27-4E22-84CB-0DDD5AB22A4D}" dt="2022-10-07T18:53:31.559" v="30"/>
          <pc:sldLayoutMkLst>
            <pc:docMk/>
            <pc:sldMasterMk cId="2460954070" sldId="2147483660"/>
            <pc:sldLayoutMk cId="2202905451" sldId="2147483670"/>
          </pc:sldLayoutMkLst>
        </pc:sldLayoutChg>
        <pc:sldLayoutChg chg="del">
          <pc:chgData name="Tantou Sisay (2121741)" userId="S::2121741@student.uwtsd.ac.uk::94b7ba79-33f2-4791-bbd8-473066320c81" providerId="AD" clId="Web-{83A97E5D-6C27-4E22-84CB-0DDD5AB22A4D}" dt="2022-10-07T18:53:31.559" v="30"/>
          <pc:sldLayoutMkLst>
            <pc:docMk/>
            <pc:sldMasterMk cId="2460954070" sldId="2147483660"/>
            <pc:sldLayoutMk cId="3479445657" sldId="2147483671"/>
          </pc:sldLayoutMkLst>
        </pc:sldLayoutChg>
      </pc:sldMasterChg>
      <pc:sldMasterChg chg="add del addSldLayout delSldLayout">
        <pc:chgData name="Tantou Sisay (2121741)" userId="S::2121741@student.uwtsd.ac.uk::94b7ba79-33f2-4791-bbd8-473066320c81" providerId="AD" clId="Web-{83A97E5D-6C27-4E22-84CB-0DDD5AB22A4D}" dt="2022-10-07T18:57:19.802" v="53"/>
        <pc:sldMasterMkLst>
          <pc:docMk/>
          <pc:sldMasterMk cId="588175293" sldId="2147483698"/>
        </pc:sldMasterMkLst>
        <pc:sldLayoutChg chg="add del">
          <pc:chgData name="Tantou Sisay (2121741)" userId="S::2121741@student.uwtsd.ac.uk::94b7ba79-33f2-4791-bbd8-473066320c81" providerId="AD" clId="Web-{83A97E5D-6C27-4E22-84CB-0DDD5AB22A4D}" dt="2022-10-07T18:57:19.802" v="53"/>
          <pc:sldLayoutMkLst>
            <pc:docMk/>
            <pc:sldMasterMk cId="588175293" sldId="2147483698"/>
            <pc:sldLayoutMk cId="48836972" sldId="2147483687"/>
          </pc:sldLayoutMkLst>
        </pc:sldLayoutChg>
        <pc:sldLayoutChg chg="add del">
          <pc:chgData name="Tantou Sisay (2121741)" userId="S::2121741@student.uwtsd.ac.uk::94b7ba79-33f2-4791-bbd8-473066320c81" providerId="AD" clId="Web-{83A97E5D-6C27-4E22-84CB-0DDD5AB22A4D}" dt="2022-10-07T18:57:19.802" v="53"/>
          <pc:sldLayoutMkLst>
            <pc:docMk/>
            <pc:sldMasterMk cId="588175293" sldId="2147483698"/>
            <pc:sldLayoutMk cId="3067001907" sldId="2147483688"/>
          </pc:sldLayoutMkLst>
        </pc:sldLayoutChg>
        <pc:sldLayoutChg chg="add del">
          <pc:chgData name="Tantou Sisay (2121741)" userId="S::2121741@student.uwtsd.ac.uk::94b7ba79-33f2-4791-bbd8-473066320c81" providerId="AD" clId="Web-{83A97E5D-6C27-4E22-84CB-0DDD5AB22A4D}" dt="2022-10-07T18:57:19.802" v="53"/>
          <pc:sldLayoutMkLst>
            <pc:docMk/>
            <pc:sldMasterMk cId="588175293" sldId="2147483698"/>
            <pc:sldLayoutMk cId="2979474591" sldId="2147483689"/>
          </pc:sldLayoutMkLst>
        </pc:sldLayoutChg>
        <pc:sldLayoutChg chg="add del">
          <pc:chgData name="Tantou Sisay (2121741)" userId="S::2121741@student.uwtsd.ac.uk::94b7ba79-33f2-4791-bbd8-473066320c81" providerId="AD" clId="Web-{83A97E5D-6C27-4E22-84CB-0DDD5AB22A4D}" dt="2022-10-07T18:57:19.802" v="53"/>
          <pc:sldLayoutMkLst>
            <pc:docMk/>
            <pc:sldMasterMk cId="588175293" sldId="2147483698"/>
            <pc:sldLayoutMk cId="2398811262" sldId="2147483690"/>
          </pc:sldLayoutMkLst>
        </pc:sldLayoutChg>
        <pc:sldLayoutChg chg="add del">
          <pc:chgData name="Tantou Sisay (2121741)" userId="S::2121741@student.uwtsd.ac.uk::94b7ba79-33f2-4791-bbd8-473066320c81" providerId="AD" clId="Web-{83A97E5D-6C27-4E22-84CB-0DDD5AB22A4D}" dt="2022-10-07T18:57:19.802" v="53"/>
          <pc:sldLayoutMkLst>
            <pc:docMk/>
            <pc:sldMasterMk cId="588175293" sldId="2147483698"/>
            <pc:sldLayoutMk cId="1743957808" sldId="2147483691"/>
          </pc:sldLayoutMkLst>
        </pc:sldLayoutChg>
        <pc:sldLayoutChg chg="add del">
          <pc:chgData name="Tantou Sisay (2121741)" userId="S::2121741@student.uwtsd.ac.uk::94b7ba79-33f2-4791-bbd8-473066320c81" providerId="AD" clId="Web-{83A97E5D-6C27-4E22-84CB-0DDD5AB22A4D}" dt="2022-10-07T18:57:19.802" v="53"/>
          <pc:sldLayoutMkLst>
            <pc:docMk/>
            <pc:sldMasterMk cId="588175293" sldId="2147483698"/>
            <pc:sldLayoutMk cId="3588464848" sldId="2147483692"/>
          </pc:sldLayoutMkLst>
        </pc:sldLayoutChg>
        <pc:sldLayoutChg chg="add del">
          <pc:chgData name="Tantou Sisay (2121741)" userId="S::2121741@student.uwtsd.ac.uk::94b7ba79-33f2-4791-bbd8-473066320c81" providerId="AD" clId="Web-{83A97E5D-6C27-4E22-84CB-0DDD5AB22A4D}" dt="2022-10-07T18:57:19.802" v="53"/>
          <pc:sldLayoutMkLst>
            <pc:docMk/>
            <pc:sldMasterMk cId="588175293" sldId="2147483698"/>
            <pc:sldLayoutMk cId="2820406086" sldId="2147483693"/>
          </pc:sldLayoutMkLst>
        </pc:sldLayoutChg>
        <pc:sldLayoutChg chg="add del">
          <pc:chgData name="Tantou Sisay (2121741)" userId="S::2121741@student.uwtsd.ac.uk::94b7ba79-33f2-4791-bbd8-473066320c81" providerId="AD" clId="Web-{83A97E5D-6C27-4E22-84CB-0DDD5AB22A4D}" dt="2022-10-07T18:57:19.802" v="53"/>
          <pc:sldLayoutMkLst>
            <pc:docMk/>
            <pc:sldMasterMk cId="588175293" sldId="2147483698"/>
            <pc:sldLayoutMk cId="2006881237" sldId="2147483694"/>
          </pc:sldLayoutMkLst>
        </pc:sldLayoutChg>
        <pc:sldLayoutChg chg="add del">
          <pc:chgData name="Tantou Sisay (2121741)" userId="S::2121741@student.uwtsd.ac.uk::94b7ba79-33f2-4791-bbd8-473066320c81" providerId="AD" clId="Web-{83A97E5D-6C27-4E22-84CB-0DDD5AB22A4D}" dt="2022-10-07T18:57:19.802" v="53"/>
          <pc:sldLayoutMkLst>
            <pc:docMk/>
            <pc:sldMasterMk cId="588175293" sldId="2147483698"/>
            <pc:sldLayoutMk cId="1489778560" sldId="2147483695"/>
          </pc:sldLayoutMkLst>
        </pc:sldLayoutChg>
        <pc:sldLayoutChg chg="add del">
          <pc:chgData name="Tantou Sisay (2121741)" userId="S::2121741@student.uwtsd.ac.uk::94b7ba79-33f2-4791-bbd8-473066320c81" providerId="AD" clId="Web-{83A97E5D-6C27-4E22-84CB-0DDD5AB22A4D}" dt="2022-10-07T18:57:19.802" v="53"/>
          <pc:sldLayoutMkLst>
            <pc:docMk/>
            <pc:sldMasterMk cId="588175293" sldId="2147483698"/>
            <pc:sldLayoutMk cId="2588579198" sldId="2147483696"/>
          </pc:sldLayoutMkLst>
        </pc:sldLayoutChg>
        <pc:sldLayoutChg chg="add del">
          <pc:chgData name="Tantou Sisay (2121741)" userId="S::2121741@student.uwtsd.ac.uk::94b7ba79-33f2-4791-bbd8-473066320c81" providerId="AD" clId="Web-{83A97E5D-6C27-4E22-84CB-0DDD5AB22A4D}" dt="2022-10-07T18:57:19.802" v="53"/>
          <pc:sldLayoutMkLst>
            <pc:docMk/>
            <pc:sldMasterMk cId="588175293" sldId="2147483698"/>
            <pc:sldLayoutMk cId="2810656518" sldId="2147483697"/>
          </pc:sldLayoutMkLst>
        </pc:sldLayoutChg>
      </pc:sldMasterChg>
      <pc:sldMasterChg chg="add del addSldLayout delSldLayout modSldLayout">
        <pc:chgData name="Tantou Sisay (2121741)" userId="S::2121741@student.uwtsd.ac.uk::94b7ba79-33f2-4791-bbd8-473066320c81" providerId="AD" clId="Web-{83A97E5D-6C27-4E22-84CB-0DDD5AB22A4D}" dt="2022-10-07T18:57:37.146" v="54"/>
        <pc:sldMasterMkLst>
          <pc:docMk/>
          <pc:sldMasterMk cId="2302898552" sldId="2147483699"/>
        </pc:sldMasterMkLst>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4202901787" sldId="2147483700"/>
          </pc:sldLayoutMkLst>
        </pc:sldLayoutChg>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4293134003" sldId="2147483701"/>
          </pc:sldLayoutMkLst>
        </pc:sldLayoutChg>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492240867" sldId="2147483702"/>
          </pc:sldLayoutMkLst>
        </pc:sldLayoutChg>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1346057760" sldId="2147483703"/>
          </pc:sldLayoutMkLst>
        </pc:sldLayoutChg>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1820800564" sldId="2147483704"/>
          </pc:sldLayoutMkLst>
        </pc:sldLayoutChg>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2863513093" sldId="2147483705"/>
          </pc:sldLayoutMkLst>
        </pc:sldLayoutChg>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468152510" sldId="2147483706"/>
          </pc:sldLayoutMkLst>
        </pc:sldLayoutChg>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2418542206" sldId="2147483707"/>
          </pc:sldLayoutMkLst>
        </pc:sldLayoutChg>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909147595" sldId="2147483708"/>
          </pc:sldLayoutMkLst>
        </pc:sldLayoutChg>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3625504453" sldId="2147483709"/>
          </pc:sldLayoutMkLst>
        </pc:sldLayoutChg>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1576553273" sldId="2147483710"/>
          </pc:sldLayoutMkLst>
        </pc:sldLayoutChg>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2999124791" sldId="2147483711"/>
          </pc:sldLayoutMkLst>
        </pc:sldLayoutChg>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1413514070" sldId="2147483712"/>
          </pc:sldLayoutMkLst>
        </pc:sldLayoutChg>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1534629117" sldId="2147483713"/>
          </pc:sldLayoutMkLst>
        </pc:sldLayoutChg>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3357143807" sldId="2147483714"/>
          </pc:sldLayoutMkLst>
        </pc:sldLayoutChg>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1571620529" sldId="2147483715"/>
          </pc:sldLayoutMkLst>
        </pc:sldLayoutChg>
        <pc:sldLayoutChg chg="add del mod replId">
          <pc:chgData name="Tantou Sisay (2121741)" userId="S::2121741@student.uwtsd.ac.uk::94b7ba79-33f2-4791-bbd8-473066320c81" providerId="AD" clId="Web-{83A97E5D-6C27-4E22-84CB-0DDD5AB22A4D}" dt="2022-10-07T18:57:37.146" v="54"/>
          <pc:sldLayoutMkLst>
            <pc:docMk/>
            <pc:sldMasterMk cId="2302898552" sldId="2147483699"/>
            <pc:sldLayoutMk cId="2812751348" sldId="2147483716"/>
          </pc:sldLayoutMkLst>
        </pc:sldLayoutChg>
      </pc:sldMasterChg>
      <pc:sldMasterChg chg="add del addSldLayout delSldLayout modSldLayout">
        <pc:chgData name="Tantou Sisay (2121741)" userId="S::2121741@student.uwtsd.ac.uk::94b7ba79-33f2-4791-bbd8-473066320c81" providerId="AD" clId="Web-{83A97E5D-6C27-4E22-84CB-0DDD5AB22A4D}" dt="2022-10-07T18:57:47.787" v="55"/>
        <pc:sldMasterMkLst>
          <pc:docMk/>
          <pc:sldMasterMk cId="2559716415" sldId="2147483717"/>
        </pc:sldMasterMkLst>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1853899103" sldId="2147483718"/>
          </pc:sldLayoutMkLst>
        </pc:sldLayoutChg>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3517963947" sldId="2147483719"/>
          </pc:sldLayoutMkLst>
        </pc:sldLayoutChg>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263702568" sldId="2147483720"/>
          </pc:sldLayoutMkLst>
        </pc:sldLayoutChg>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2872567164" sldId="2147483721"/>
          </pc:sldLayoutMkLst>
        </pc:sldLayoutChg>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2118684182" sldId="2147483722"/>
          </pc:sldLayoutMkLst>
        </pc:sldLayoutChg>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1805461219" sldId="2147483723"/>
          </pc:sldLayoutMkLst>
        </pc:sldLayoutChg>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1245646126" sldId="2147483724"/>
          </pc:sldLayoutMkLst>
        </pc:sldLayoutChg>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285026741" sldId="2147483725"/>
          </pc:sldLayoutMkLst>
        </pc:sldLayoutChg>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1843997673" sldId="2147483726"/>
          </pc:sldLayoutMkLst>
        </pc:sldLayoutChg>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3184319923" sldId="2147483727"/>
          </pc:sldLayoutMkLst>
        </pc:sldLayoutChg>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1795754987" sldId="2147483728"/>
          </pc:sldLayoutMkLst>
        </pc:sldLayoutChg>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2542626733" sldId="2147483729"/>
          </pc:sldLayoutMkLst>
        </pc:sldLayoutChg>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856955244" sldId="2147483730"/>
          </pc:sldLayoutMkLst>
        </pc:sldLayoutChg>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4010815343" sldId="2147483731"/>
          </pc:sldLayoutMkLst>
        </pc:sldLayoutChg>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2049180168" sldId="2147483732"/>
          </pc:sldLayoutMkLst>
        </pc:sldLayoutChg>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3954490707" sldId="2147483733"/>
          </pc:sldLayoutMkLst>
        </pc:sldLayoutChg>
        <pc:sldLayoutChg chg="add del mod replId">
          <pc:chgData name="Tantou Sisay (2121741)" userId="S::2121741@student.uwtsd.ac.uk::94b7ba79-33f2-4791-bbd8-473066320c81" providerId="AD" clId="Web-{83A97E5D-6C27-4E22-84CB-0DDD5AB22A4D}" dt="2022-10-07T18:57:47.787" v="55"/>
          <pc:sldLayoutMkLst>
            <pc:docMk/>
            <pc:sldMasterMk cId="2559716415" sldId="2147483717"/>
            <pc:sldLayoutMk cId="2643067674" sldId="2147483734"/>
          </pc:sldLayoutMkLst>
        </pc:sldLayoutChg>
      </pc:sldMasterChg>
      <pc:sldMasterChg chg="add del addSldLayout delSldLayout modSldLayout">
        <pc:chgData name="Tantou Sisay (2121741)" userId="S::2121741@student.uwtsd.ac.uk::94b7ba79-33f2-4791-bbd8-473066320c81" providerId="AD" clId="Web-{83A97E5D-6C27-4E22-84CB-0DDD5AB22A4D}" dt="2022-10-07T18:57:56.428" v="56"/>
        <pc:sldMasterMkLst>
          <pc:docMk/>
          <pc:sldMasterMk cId="2021895337" sldId="2147483735"/>
        </pc:sldMasterMkLst>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1418592206" sldId="2147483736"/>
          </pc:sldLayoutMkLst>
        </pc:sldLayoutChg>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3605711145" sldId="2147483737"/>
          </pc:sldLayoutMkLst>
        </pc:sldLayoutChg>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3854026613" sldId="2147483738"/>
          </pc:sldLayoutMkLst>
        </pc:sldLayoutChg>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1863888675" sldId="2147483739"/>
          </pc:sldLayoutMkLst>
        </pc:sldLayoutChg>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553683261" sldId="2147483740"/>
          </pc:sldLayoutMkLst>
        </pc:sldLayoutChg>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135131452" sldId="2147483741"/>
          </pc:sldLayoutMkLst>
        </pc:sldLayoutChg>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1734235662" sldId="2147483742"/>
          </pc:sldLayoutMkLst>
        </pc:sldLayoutChg>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2446575854" sldId="2147483743"/>
          </pc:sldLayoutMkLst>
        </pc:sldLayoutChg>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1424871894" sldId="2147483744"/>
          </pc:sldLayoutMkLst>
        </pc:sldLayoutChg>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3329226024" sldId="2147483745"/>
          </pc:sldLayoutMkLst>
        </pc:sldLayoutChg>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993336034" sldId="2147483746"/>
          </pc:sldLayoutMkLst>
        </pc:sldLayoutChg>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3314577865" sldId="2147483747"/>
          </pc:sldLayoutMkLst>
        </pc:sldLayoutChg>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3174031941" sldId="2147483748"/>
          </pc:sldLayoutMkLst>
        </pc:sldLayoutChg>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2283605388" sldId="2147483749"/>
          </pc:sldLayoutMkLst>
        </pc:sldLayoutChg>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2433365115" sldId="2147483750"/>
          </pc:sldLayoutMkLst>
        </pc:sldLayoutChg>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4073536981" sldId="2147483751"/>
          </pc:sldLayoutMkLst>
        </pc:sldLayoutChg>
        <pc:sldLayoutChg chg="add del mod replId">
          <pc:chgData name="Tantou Sisay (2121741)" userId="S::2121741@student.uwtsd.ac.uk::94b7ba79-33f2-4791-bbd8-473066320c81" providerId="AD" clId="Web-{83A97E5D-6C27-4E22-84CB-0DDD5AB22A4D}" dt="2022-10-07T18:57:56.428" v="56"/>
          <pc:sldLayoutMkLst>
            <pc:docMk/>
            <pc:sldMasterMk cId="2021895337" sldId="2147483735"/>
            <pc:sldLayoutMk cId="3446255169" sldId="2147483752"/>
          </pc:sldLayoutMkLst>
        </pc:sldLayoutChg>
      </pc:sldMasterChg>
      <pc:sldMasterChg chg="add addSldLayout modSldLayout">
        <pc:chgData name="Tantou Sisay (2121741)" userId="S::2121741@student.uwtsd.ac.uk::94b7ba79-33f2-4791-bbd8-473066320c81" providerId="AD" clId="Web-{83A97E5D-6C27-4E22-84CB-0DDD5AB22A4D}" dt="2022-10-07T18:57:56.428" v="56"/>
        <pc:sldMasterMkLst>
          <pc:docMk/>
          <pc:sldMasterMk cId="2170179540" sldId="2147483753"/>
        </pc:sldMasterMkLst>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442969607" sldId="2147483754"/>
          </pc:sldLayoutMkLst>
        </pc:sldLayoutChg>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1890629743" sldId="2147483755"/>
          </pc:sldLayoutMkLst>
        </pc:sldLayoutChg>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4028939128" sldId="2147483756"/>
          </pc:sldLayoutMkLst>
        </pc:sldLayoutChg>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1306767964" sldId="2147483757"/>
          </pc:sldLayoutMkLst>
        </pc:sldLayoutChg>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2263834396" sldId="2147483758"/>
          </pc:sldLayoutMkLst>
        </pc:sldLayoutChg>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254124900" sldId="2147483759"/>
          </pc:sldLayoutMkLst>
        </pc:sldLayoutChg>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2570258768" sldId="2147483760"/>
          </pc:sldLayoutMkLst>
        </pc:sldLayoutChg>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3202749334" sldId="2147483761"/>
          </pc:sldLayoutMkLst>
        </pc:sldLayoutChg>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3465503969" sldId="2147483762"/>
          </pc:sldLayoutMkLst>
        </pc:sldLayoutChg>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1213910738" sldId="2147483763"/>
          </pc:sldLayoutMkLst>
        </pc:sldLayoutChg>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2640463460" sldId="2147483764"/>
          </pc:sldLayoutMkLst>
        </pc:sldLayoutChg>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1057255573" sldId="2147483765"/>
          </pc:sldLayoutMkLst>
        </pc:sldLayoutChg>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2177924147" sldId="2147483766"/>
          </pc:sldLayoutMkLst>
        </pc:sldLayoutChg>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3512611789" sldId="2147483767"/>
          </pc:sldLayoutMkLst>
        </pc:sldLayoutChg>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1252226252" sldId="2147483768"/>
          </pc:sldLayoutMkLst>
        </pc:sldLayoutChg>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3504045709" sldId="2147483769"/>
          </pc:sldLayoutMkLst>
        </pc:sldLayoutChg>
        <pc:sldLayoutChg chg="add mod replId">
          <pc:chgData name="Tantou Sisay (2121741)" userId="S::2121741@student.uwtsd.ac.uk::94b7ba79-33f2-4791-bbd8-473066320c81" providerId="AD" clId="Web-{83A97E5D-6C27-4E22-84CB-0DDD5AB22A4D}" dt="2022-10-07T18:57:56.428" v="56"/>
          <pc:sldLayoutMkLst>
            <pc:docMk/>
            <pc:sldMasterMk cId="2170179540" sldId="2147483753"/>
            <pc:sldLayoutMk cId="566315391" sldId="2147483770"/>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429696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906297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28939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067679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2638343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41249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702587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027493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655039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13910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6404634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0572555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779241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1261178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5222625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04045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10/9/2022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663153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10/9/2022</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70179540"/>
      </p:ext>
    </p:extLst>
  </p:cSld>
  <p:clrMap bg1="lt1" tx1="dk1" bg2="lt2" tx2="dk2" accent1="accent1" accent2="accent2" accent3="accent3" accent4="accent4" accent5="accent5" accent6="accent6" hlink="hlink" folHlink="folHlink"/>
  <p:sldLayoutIdLst>
    <p:sldLayoutId id="2147483754" r:id="rId1"/>
    <p:sldLayoutId id="2147483755" r:id="rId2"/>
    <p:sldLayoutId id="2147483756" r:id="rId3"/>
    <p:sldLayoutId id="2147483757" r:id="rId4"/>
    <p:sldLayoutId id="2147483758" r:id="rId5"/>
    <p:sldLayoutId id="2147483759" r:id="rId6"/>
    <p:sldLayoutId id="2147483760" r:id="rId7"/>
    <p:sldLayoutId id="2147483761" r:id="rId8"/>
    <p:sldLayoutId id="2147483762" r:id="rId9"/>
    <p:sldLayoutId id="2147483763" r:id="rId10"/>
    <p:sldLayoutId id="2147483764" r:id="rId11"/>
    <p:sldLayoutId id="2147483765" r:id="rId12"/>
    <p:sldLayoutId id="2147483766" r:id="rId13"/>
    <p:sldLayoutId id="2147483767" r:id="rId14"/>
    <p:sldLayoutId id="2147483768" r:id="rId15"/>
    <p:sldLayoutId id="2147483769" r:id="rId16"/>
    <p:sldLayoutId id="2147483770"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verywellmind.com/integrity-versus-despair-279573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1" descr="Wavy 3D art">
            <a:extLst>
              <a:ext uri="{FF2B5EF4-FFF2-40B4-BE49-F238E27FC236}">
                <a16:creationId xmlns:a16="http://schemas.microsoft.com/office/drawing/2014/main" id="{0994CE56-4CC6-02B8-57D3-8E6374F5A872}"/>
              </a:ext>
            </a:extLst>
          </p:cNvPr>
          <p:cNvPicPr>
            <a:picLocks noChangeAspect="1"/>
          </p:cNvPicPr>
          <p:nvPr/>
        </p:nvPicPr>
        <p:blipFill rotWithShape="1">
          <a:blip r:embed="rId2"/>
          <a:srcRect t="20161" r="-2" b="7248"/>
          <a:stretch/>
        </p:blipFill>
        <p:spPr>
          <a:xfrm>
            <a:off x="20" y="10"/>
            <a:ext cx="12191979" cy="6857989"/>
          </a:xfrm>
          <a:prstGeom prst="rect">
            <a:avLst/>
          </a:prstGeom>
        </p:spPr>
      </p:pic>
      <p:sp>
        <p:nvSpPr>
          <p:cNvPr id="3" name="Subtitle 2"/>
          <p:cNvSpPr>
            <a:spLocks noGrp="1"/>
          </p:cNvSpPr>
          <p:nvPr>
            <p:ph type="subTitle" idx="1"/>
          </p:nvPr>
        </p:nvSpPr>
        <p:spPr>
          <a:xfrm>
            <a:off x="3536077" y="1068297"/>
            <a:ext cx="5532483" cy="1506887"/>
          </a:xfrm>
        </p:spPr>
        <p:txBody>
          <a:bodyPr vert="horz" lIns="91440" tIns="45720" rIns="91440" bIns="45720" rtlCol="0" anchor="t">
            <a:noAutofit/>
          </a:bodyPr>
          <a:lstStyle/>
          <a:p>
            <a:pPr algn="l">
              <a:lnSpc>
                <a:spcPct val="120000"/>
              </a:lnSpc>
            </a:pPr>
            <a:r>
              <a:rPr lang="en-GB" sz="1600" dirty="0">
                <a:cs typeface="Calibri"/>
              </a:rPr>
              <a:t>Student Name: </a:t>
            </a:r>
            <a:r>
              <a:rPr lang="en-GB" sz="1600" dirty="0" err="1">
                <a:cs typeface="Calibri"/>
              </a:rPr>
              <a:t>Tantou</a:t>
            </a:r>
            <a:r>
              <a:rPr lang="en-GB" sz="1600" dirty="0">
                <a:cs typeface="Calibri"/>
              </a:rPr>
              <a:t> </a:t>
            </a:r>
            <a:r>
              <a:rPr lang="en-GB" sz="1600" dirty="0" err="1">
                <a:cs typeface="Calibri"/>
              </a:rPr>
              <a:t>sisay</a:t>
            </a:r>
            <a:endParaRPr lang="en-GB" sz="1600" dirty="0">
              <a:cs typeface="Calibri"/>
            </a:endParaRPr>
          </a:p>
          <a:p>
            <a:pPr algn="l">
              <a:lnSpc>
                <a:spcPct val="120000"/>
              </a:lnSpc>
            </a:pPr>
            <a:r>
              <a:rPr lang="en-GB" sz="1600" dirty="0">
                <a:cs typeface="Calibri"/>
              </a:rPr>
              <a:t>Module code:BMHP4003 </a:t>
            </a:r>
          </a:p>
          <a:p>
            <a:pPr algn="l">
              <a:lnSpc>
                <a:spcPct val="120000"/>
              </a:lnSpc>
            </a:pPr>
            <a:r>
              <a:rPr lang="en-GB" sz="1600" dirty="0">
                <a:cs typeface="Calibri"/>
              </a:rPr>
              <a:t>Lecture name: REBECCA KAVANAGH </a:t>
            </a:r>
          </a:p>
          <a:p>
            <a:pPr>
              <a:lnSpc>
                <a:spcPct val="120000"/>
              </a:lnSpc>
            </a:pPr>
            <a:endParaRPr lang="en-GB" sz="700">
              <a:solidFill>
                <a:srgbClr val="FFFFFF"/>
              </a:solidFill>
              <a:cs typeface="Calibri"/>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2464E-31C9-BAB0-43E4-DC78E86F64D9}"/>
              </a:ext>
            </a:extLst>
          </p:cNvPr>
          <p:cNvSpPr>
            <a:spLocks noGrp="1"/>
          </p:cNvSpPr>
          <p:nvPr>
            <p:ph type="title"/>
          </p:nvPr>
        </p:nvSpPr>
        <p:spPr/>
        <p:txBody>
          <a:bodyPr/>
          <a:lstStyle/>
          <a:p>
            <a:r>
              <a:rPr lang="en-GB" dirty="0"/>
              <a:t>Why is psychology important when working as </a:t>
            </a:r>
            <a:r>
              <a:rPr lang="en-GB"/>
              <a:t>a  health care assistant </a:t>
            </a:r>
          </a:p>
        </p:txBody>
      </p:sp>
      <p:sp>
        <p:nvSpPr>
          <p:cNvPr id="3" name="Content Placeholder 2">
            <a:extLst>
              <a:ext uri="{FF2B5EF4-FFF2-40B4-BE49-F238E27FC236}">
                <a16:creationId xmlns:a16="http://schemas.microsoft.com/office/drawing/2014/main" id="{BA5E1FF1-852D-047E-0545-F92DA3AAA7B7}"/>
              </a:ext>
            </a:extLst>
          </p:cNvPr>
          <p:cNvSpPr>
            <a:spLocks noGrp="1"/>
          </p:cNvSpPr>
          <p:nvPr>
            <p:ph idx="1"/>
          </p:nvPr>
        </p:nvSpPr>
        <p:spPr/>
        <p:txBody>
          <a:bodyPr>
            <a:normAutofit fontScale="92500"/>
          </a:bodyPr>
          <a:lstStyle/>
          <a:p>
            <a:pPr marL="0" indent="0" algn="just">
              <a:buNone/>
            </a:pPr>
            <a:r>
              <a:rPr lang="en-GB" dirty="0">
                <a:ea typeface="+mn-lt"/>
                <a:cs typeface="+mn-lt"/>
              </a:rPr>
              <a:t>Psychology is the study of people's mind with a focuses on behavioural characteristics because psychology involves understanding the nonverbal and vocal cues that elderly </a:t>
            </a:r>
            <a:r>
              <a:rPr lang="en-GB">
                <a:ea typeface="+mn-lt"/>
                <a:cs typeface="+mn-lt"/>
              </a:rPr>
              <a:t>people use to communicate, its crucial to improving care practice.</a:t>
            </a:r>
            <a:endParaRPr lang="en-US" dirty="0">
              <a:ea typeface="+mn-lt"/>
              <a:cs typeface="+mn-lt"/>
            </a:endParaRPr>
          </a:p>
          <a:p>
            <a:pPr marL="0" indent="0" algn="just">
              <a:buNone/>
            </a:pPr>
            <a:endParaRPr lang="en-GB" dirty="0">
              <a:ea typeface="+mn-lt"/>
              <a:cs typeface="+mn-lt"/>
            </a:endParaRPr>
          </a:p>
          <a:p>
            <a:pPr marL="0" indent="0" algn="just">
              <a:buNone/>
            </a:pPr>
            <a:r>
              <a:rPr lang="en-GB" dirty="0">
                <a:ea typeface="+mn-lt"/>
                <a:cs typeface="+mn-lt"/>
              </a:rPr>
              <a:t>As a health care assistant, you are concerned not just with your patients' physical health but also with their total wellbeing. You may help your patients emotionally and </a:t>
            </a:r>
            <a:r>
              <a:rPr lang="en-GB">
                <a:ea typeface="+mn-lt"/>
                <a:cs typeface="+mn-lt"/>
              </a:rPr>
              <a:t>mentally while also establishing foundation of trust by applying certain </a:t>
            </a:r>
            <a:r>
              <a:rPr lang="en-GB" dirty="0">
                <a:ea typeface="+mn-lt"/>
                <a:cs typeface="+mn-lt"/>
              </a:rPr>
              <a:t>fundamental psychological principles.</a:t>
            </a:r>
            <a:endParaRPr lang="en-US" dirty="0"/>
          </a:p>
        </p:txBody>
      </p:sp>
    </p:spTree>
    <p:extLst>
      <p:ext uri="{BB962C8B-B14F-4D97-AF65-F5344CB8AC3E}">
        <p14:creationId xmlns:p14="http://schemas.microsoft.com/office/powerpoint/2010/main" val="4678300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4035C-C1B1-29E7-932B-30C813469A83}"/>
              </a:ext>
            </a:extLst>
          </p:cNvPr>
          <p:cNvSpPr>
            <a:spLocks noGrp="1"/>
          </p:cNvSpPr>
          <p:nvPr>
            <p:ph type="title"/>
          </p:nvPr>
        </p:nvSpPr>
        <p:spPr>
          <a:xfrm>
            <a:off x="1565954" y="155121"/>
            <a:ext cx="10018713" cy="963385"/>
          </a:xfrm>
        </p:spPr>
        <p:txBody>
          <a:bodyPr/>
          <a:lstStyle/>
          <a:p>
            <a:r>
              <a:rPr lang="en-GB" dirty="0"/>
              <a:t>Eriksons lifespan development </a:t>
            </a:r>
          </a:p>
        </p:txBody>
      </p:sp>
      <p:sp>
        <p:nvSpPr>
          <p:cNvPr id="3" name="Content Placeholder 2">
            <a:extLst>
              <a:ext uri="{FF2B5EF4-FFF2-40B4-BE49-F238E27FC236}">
                <a16:creationId xmlns:a16="http://schemas.microsoft.com/office/drawing/2014/main" id="{30E9A602-83F9-3993-A8D4-B0FDC13E37FB}"/>
              </a:ext>
            </a:extLst>
          </p:cNvPr>
          <p:cNvSpPr>
            <a:spLocks noGrp="1"/>
          </p:cNvSpPr>
          <p:nvPr>
            <p:ph idx="1"/>
          </p:nvPr>
        </p:nvSpPr>
        <p:spPr>
          <a:xfrm>
            <a:off x="1375454" y="1088571"/>
            <a:ext cx="10562998" cy="5668736"/>
          </a:xfrm>
        </p:spPr>
        <p:txBody>
          <a:bodyPr>
            <a:normAutofit/>
          </a:bodyPr>
          <a:lstStyle/>
          <a:p>
            <a:pPr marL="0" indent="0">
              <a:buNone/>
            </a:pPr>
            <a:r>
              <a:rPr lang="en-GB" b="1" dirty="0"/>
              <a:t>Erikson: Integrity vs. Despair</a:t>
            </a:r>
            <a:endParaRPr lang="en-GB" dirty="0"/>
          </a:p>
          <a:p>
            <a:pPr marL="0" indent="0">
              <a:buNone/>
            </a:pPr>
            <a:r>
              <a:rPr lang="en-GB" dirty="0">
                <a:ea typeface="+mn-lt"/>
                <a:cs typeface="+mn-lt"/>
              </a:rPr>
              <a:t>According to Erikson, the last psychosocial development stage is Integrity vs. Despair. At this stage, the main struggle revolves around the idea of whether  or not the person has led a meaningful fulfilling life ." The integrity versus despair stage begins as the aging adult begins to tackle the problem of his or her mortality. The onset of this stage is often triggered by life events such as retirement, the loss of a spouse, the loss of friends and acquaintances, facing a terminal illness, and other changes to major roles in life"  </a:t>
            </a:r>
          </a:p>
          <a:p>
            <a:pPr marL="0" indent="0">
              <a:buNone/>
            </a:pPr>
            <a:r>
              <a:rPr lang="en-GB" dirty="0">
                <a:ea typeface="+mn-lt"/>
                <a:cs typeface="+mn-lt"/>
              </a:rPr>
              <a:t>older adults look back on their life's and reflects on whether they have  lived a successful and productive life. Older people who feel good about their experience in life tend to have a lots of experience to draw upon to help and support others in their life which is why Erikson defined the virtue of stage is wisdom. older people who are satisfied with their life tend to be happy while others who felt like they didn’t live the life that they wanted may feel unhappy and depressed.</a:t>
            </a:r>
            <a:endParaRPr lang="en-GB" dirty="0"/>
          </a:p>
          <a:p>
            <a:pPr>
              <a:buClr>
                <a:srgbClr val="1287C3"/>
              </a:buClr>
            </a:pPr>
            <a:endParaRPr lang="en-GB" dirty="0"/>
          </a:p>
        </p:txBody>
      </p:sp>
    </p:spTree>
    <p:extLst>
      <p:ext uri="{BB962C8B-B14F-4D97-AF65-F5344CB8AC3E}">
        <p14:creationId xmlns:p14="http://schemas.microsoft.com/office/powerpoint/2010/main" val="35554609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76000"/>
                <a:satMod val="180000"/>
              </a:schemeClr>
              <a:schemeClr val="bg2">
                <a:tint val="80000"/>
                <a:satMod val="120000"/>
                <a:lumMod val="180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A4630-9A4C-CEEE-F788-12EBA3B6A32B}"/>
              </a:ext>
            </a:extLst>
          </p:cNvPr>
          <p:cNvSpPr>
            <a:spLocks noGrp="1"/>
          </p:cNvSpPr>
          <p:nvPr>
            <p:ph type="title"/>
          </p:nvPr>
        </p:nvSpPr>
        <p:spPr>
          <a:xfrm>
            <a:off x="1484311" y="685800"/>
            <a:ext cx="10018713" cy="1752599"/>
          </a:xfrm>
        </p:spPr>
        <p:txBody>
          <a:bodyPr>
            <a:normAutofit/>
          </a:bodyPr>
          <a:lstStyle/>
          <a:p>
            <a:pPr>
              <a:lnSpc>
                <a:spcPct val="90000"/>
              </a:lnSpc>
            </a:pPr>
            <a:r>
              <a:rPr lang="en-GB" dirty="0"/>
              <a:t>Practical example of how a healthcare assistance working with older adults could support service user using their knowledge </a:t>
            </a:r>
            <a:endParaRPr lang="en-GB"/>
          </a:p>
        </p:txBody>
      </p:sp>
      <p:pic>
        <p:nvPicPr>
          <p:cNvPr id="4" name="Picture 4">
            <a:extLst>
              <a:ext uri="{FF2B5EF4-FFF2-40B4-BE49-F238E27FC236}">
                <a16:creationId xmlns:a16="http://schemas.microsoft.com/office/drawing/2014/main" id="{4A08AC3D-0EE8-3BCD-5553-75B2601AD135}"/>
              </a:ext>
            </a:extLst>
          </p:cNvPr>
          <p:cNvPicPr>
            <a:picLocks noChangeAspect="1"/>
          </p:cNvPicPr>
          <p:nvPr/>
        </p:nvPicPr>
        <p:blipFill>
          <a:blip r:embed="rId3"/>
          <a:stretch>
            <a:fillRect/>
          </a:stretch>
        </p:blipFill>
        <p:spPr>
          <a:xfrm>
            <a:off x="1652155" y="3199764"/>
            <a:ext cx="3959211" cy="2134868"/>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pic>
      <p:sp>
        <p:nvSpPr>
          <p:cNvPr id="3" name="Content Placeholder 2">
            <a:extLst>
              <a:ext uri="{FF2B5EF4-FFF2-40B4-BE49-F238E27FC236}">
                <a16:creationId xmlns:a16="http://schemas.microsoft.com/office/drawing/2014/main" id="{804A148B-E499-27B0-5CE8-FAE386710948}"/>
              </a:ext>
            </a:extLst>
          </p:cNvPr>
          <p:cNvSpPr>
            <a:spLocks noGrp="1"/>
          </p:cNvSpPr>
          <p:nvPr>
            <p:ph idx="1"/>
          </p:nvPr>
        </p:nvSpPr>
        <p:spPr>
          <a:xfrm>
            <a:off x="6016336" y="2666999"/>
            <a:ext cx="5486687" cy="3124201"/>
          </a:xfrm>
        </p:spPr>
        <p:txBody>
          <a:bodyPr anchor="t">
            <a:normAutofit/>
          </a:bodyPr>
          <a:lstStyle/>
          <a:p>
            <a:pPr marL="0" indent="0">
              <a:lnSpc>
                <a:spcPct val="90000"/>
              </a:lnSpc>
              <a:buNone/>
            </a:pPr>
            <a:r>
              <a:rPr lang="en-GB" sz="2000">
                <a:ea typeface="+mn-lt"/>
                <a:cs typeface="+mn-lt"/>
              </a:rPr>
              <a:t> A health care assistance can support a service user by providing </a:t>
            </a:r>
            <a:r>
              <a:rPr lang="en-GB" sz="2000" b="1">
                <a:ea typeface="+mn-lt"/>
                <a:cs typeface="+mn-lt"/>
              </a:rPr>
              <a:t>emotional support to their clients</a:t>
            </a:r>
            <a:r>
              <a:rPr lang="en-GB" sz="2000">
                <a:ea typeface="+mn-lt"/>
                <a:cs typeface="+mn-lt"/>
              </a:rPr>
              <a:t> – keeping them company, getting to know them and talking to them on a regular basis. The ability to provide comforting and supportive personal and practical assistance to clients is an essential part of the role of a care assistant.</a:t>
            </a:r>
          </a:p>
          <a:p>
            <a:pPr marL="0" indent="0">
              <a:lnSpc>
                <a:spcPct val="90000"/>
              </a:lnSpc>
              <a:buNone/>
            </a:pPr>
            <a:r>
              <a:rPr lang="en-GB" sz="2000">
                <a:ea typeface="+mn-lt"/>
                <a:cs typeface="+mn-lt"/>
              </a:rPr>
              <a:t>Give them a little company by giving them your time and presence. Talk with them about anything which makes them happy, be around them always,</a:t>
            </a:r>
            <a:endParaRPr lang="en-GB" sz="2000"/>
          </a:p>
        </p:txBody>
      </p:sp>
    </p:spTree>
    <p:extLst>
      <p:ext uri="{BB962C8B-B14F-4D97-AF65-F5344CB8AC3E}">
        <p14:creationId xmlns:p14="http://schemas.microsoft.com/office/powerpoint/2010/main" val="23179967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5FB3F-440E-6E76-4350-9EAD11E93DD3}"/>
              </a:ext>
            </a:extLst>
          </p:cNvPr>
          <p:cNvSpPr>
            <a:spLocks noGrp="1"/>
          </p:cNvSpPr>
          <p:nvPr>
            <p:ph type="title"/>
          </p:nvPr>
        </p:nvSpPr>
        <p:spPr/>
        <p:txBody>
          <a:bodyPr/>
          <a:lstStyle/>
          <a:p>
            <a:r>
              <a:rPr lang="en-GB" dirty="0"/>
              <a:t>Reference </a:t>
            </a:r>
          </a:p>
        </p:txBody>
      </p:sp>
      <p:sp>
        <p:nvSpPr>
          <p:cNvPr id="3" name="Content Placeholder 2">
            <a:extLst>
              <a:ext uri="{FF2B5EF4-FFF2-40B4-BE49-F238E27FC236}">
                <a16:creationId xmlns:a16="http://schemas.microsoft.com/office/drawing/2014/main" id="{4EC608CC-0A14-A178-F9B1-1BFBE5ED4F31}"/>
              </a:ext>
            </a:extLst>
          </p:cNvPr>
          <p:cNvSpPr>
            <a:spLocks noGrp="1"/>
          </p:cNvSpPr>
          <p:nvPr>
            <p:ph idx="1"/>
          </p:nvPr>
        </p:nvSpPr>
        <p:spPr/>
        <p:txBody>
          <a:bodyPr>
            <a:normAutofit fontScale="92500" lnSpcReduction="20000"/>
          </a:bodyPr>
          <a:lstStyle/>
          <a:p>
            <a:r>
              <a:rPr lang="en-GB" dirty="0">
                <a:ea typeface="+mn-lt"/>
                <a:cs typeface="+mn-lt"/>
              </a:rPr>
              <a:t>Cherry, K. (2021). </a:t>
            </a:r>
            <a:r>
              <a:rPr lang="en-GB" i="1" dirty="0">
                <a:ea typeface="+mn-lt"/>
                <a:cs typeface="+mn-lt"/>
              </a:rPr>
              <a:t>Integrity vs. Despair in Psychosocial Development</a:t>
            </a:r>
            <a:r>
              <a:rPr lang="en-GB" dirty="0">
                <a:ea typeface="+mn-lt"/>
                <a:cs typeface="+mn-lt"/>
              </a:rPr>
              <a:t>. [online] </a:t>
            </a:r>
            <a:r>
              <a:rPr lang="en-GB" dirty="0" err="1">
                <a:ea typeface="+mn-lt"/>
                <a:cs typeface="+mn-lt"/>
              </a:rPr>
              <a:t>Verywell</a:t>
            </a:r>
            <a:r>
              <a:rPr lang="en-GB" dirty="0">
                <a:ea typeface="+mn-lt"/>
                <a:cs typeface="+mn-lt"/>
              </a:rPr>
              <a:t> Mind. Available at: </a:t>
            </a:r>
            <a:r>
              <a:rPr lang="en-GB" dirty="0">
                <a:ea typeface="+mn-lt"/>
                <a:cs typeface="+mn-lt"/>
                <a:hlinkClick r:id="rId2"/>
              </a:rPr>
              <a:t>https://www.verywellmind.com/integrity-versus-despair-2795738</a:t>
            </a:r>
            <a:r>
              <a:rPr lang="en-GB" dirty="0">
                <a:ea typeface="+mn-lt"/>
                <a:cs typeface="+mn-lt"/>
              </a:rPr>
              <a:t>.</a:t>
            </a:r>
            <a:endParaRPr lang="en-GB">
              <a:ea typeface="+mn-lt"/>
              <a:cs typeface="+mn-lt"/>
            </a:endParaRPr>
          </a:p>
          <a:p>
            <a:pPr>
              <a:buClr>
                <a:srgbClr val="1287C3"/>
              </a:buClr>
            </a:pPr>
            <a:r>
              <a:rPr lang="en-GB" dirty="0">
                <a:ea typeface="+mn-lt"/>
                <a:cs typeface="+mn-lt"/>
              </a:rPr>
              <a:t>www.ketto.org. (2022). </a:t>
            </a:r>
            <a:r>
              <a:rPr lang="en-GB" i="1" dirty="0">
                <a:ea typeface="+mn-lt"/>
                <a:cs typeface="+mn-lt"/>
              </a:rPr>
              <a:t>Elderly Loneliness: How to Help Aged Citizens? | Ketto Blog</a:t>
            </a:r>
            <a:r>
              <a:rPr lang="en-GB" dirty="0">
                <a:ea typeface="+mn-lt"/>
                <a:cs typeface="+mn-lt"/>
              </a:rPr>
              <a:t>. [online] Available at: https://www.ketto.org/blog/how-do-you-help-old-people [Accessed 10 Oct. 2022].</a:t>
            </a:r>
          </a:p>
          <a:p>
            <a:pPr>
              <a:buClr>
                <a:srgbClr val="1287C3"/>
              </a:buClr>
            </a:pPr>
            <a:r>
              <a:rPr lang="en-GB" dirty="0">
                <a:ea typeface="+mn-lt"/>
                <a:cs typeface="+mn-lt"/>
              </a:rPr>
              <a:t>Private Live In Care at Home by ENA Care Group. (2018). </a:t>
            </a:r>
            <a:r>
              <a:rPr lang="en-GB" i="1" dirty="0">
                <a:ea typeface="+mn-lt"/>
                <a:cs typeface="+mn-lt"/>
              </a:rPr>
              <a:t>What are the primary duties and responsibilities of a care assistant? | ENA</a:t>
            </a:r>
            <a:r>
              <a:rPr lang="en-GB" dirty="0">
                <a:ea typeface="+mn-lt"/>
                <a:cs typeface="+mn-lt"/>
              </a:rPr>
              <a:t>. [online] Available at: https://ena.co.uk/news/what-are-the-primary-duties-and-responsibilities-of-a-care-assistant/.</a:t>
            </a:r>
            <a:endParaRPr lang="en-GB" dirty="0"/>
          </a:p>
        </p:txBody>
      </p:sp>
    </p:spTree>
    <p:extLst>
      <p:ext uri="{BB962C8B-B14F-4D97-AF65-F5344CB8AC3E}">
        <p14:creationId xmlns:p14="http://schemas.microsoft.com/office/powerpoint/2010/main" val="256027143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Parallax</vt:lpstr>
      <vt:lpstr>PowerPoint Presentation</vt:lpstr>
      <vt:lpstr>Why is psychology important when working as a  health care assistant </vt:lpstr>
      <vt:lpstr>Eriksons lifespan development </vt:lpstr>
      <vt:lpstr>Practical example of how a healthcare assistance working with older adults could support service user using their knowledge </vt:lpstr>
      <vt:lpstr>Reference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346</cp:revision>
  <dcterms:created xsi:type="dcterms:W3CDTF">2022-10-07T18:51:28Z</dcterms:created>
  <dcterms:modified xsi:type="dcterms:W3CDTF">2022-10-10T07:02:47Z</dcterms:modified>
</cp:coreProperties>
</file>