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2"/>
  </p:notesMasterIdLst>
  <p:sldIdLst>
    <p:sldId id="257" r:id="rId3"/>
    <p:sldId id="259" r:id="rId4"/>
    <p:sldId id="260" r:id="rId5"/>
    <p:sldId id="261" r:id="rId6"/>
    <p:sldId id="283" r:id="rId7"/>
    <p:sldId id="263" r:id="rId8"/>
    <p:sldId id="265" r:id="rId9"/>
    <p:sldId id="282" r:id="rId10"/>
    <p:sldId id="28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343"/>
    <a:srgbClr val="23B895"/>
    <a:srgbClr val="E894B4"/>
    <a:srgbClr val="FF9933"/>
    <a:srgbClr val="D9F7EF"/>
    <a:srgbClr val="D2F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9411" autoAdjust="0"/>
  </p:normalViewPr>
  <p:slideViewPr>
    <p:cSldViewPr>
      <p:cViewPr varScale="1">
        <p:scale>
          <a:sx n="78" d="100"/>
          <a:sy n="78" d="100"/>
        </p:scale>
        <p:origin x="1912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BEA1E-11C3-4AE5-BCA6-0B38B7881B50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874A0-2C7D-4909-A6B9-FC7C0881B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828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567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044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8471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987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03/07/2025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03/07/2025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03/07/2025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03/07/2025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79977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51224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2537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03/07/2025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42222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03/07/2025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4261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03/07/2025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32096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03/07/2025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52778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29958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81540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63029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0614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894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150297" y="2286826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Chapter 1: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[Title]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399411" y="2286826"/>
            <a:ext cx="3240360" cy="20882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POLITICAL&amp; LEGAL ENVIRONMENT</a:t>
            </a:r>
          </a:p>
        </p:txBody>
      </p:sp>
    </p:spTree>
    <p:extLst>
      <p:ext uri="{BB962C8B-B14F-4D97-AF65-F5344CB8AC3E}">
        <p14:creationId xmlns:p14="http://schemas.microsoft.com/office/powerpoint/2010/main" val="4010569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CC2F7-8D0D-49B5-894D-E0593B93F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086E5-6D5D-4B87-8D26-02FA6F5A0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/>
          <a:lstStyle/>
          <a:p>
            <a:r>
              <a:rPr lang="en-GB" dirty="0"/>
              <a:t>The political sphere</a:t>
            </a:r>
          </a:p>
          <a:p>
            <a:r>
              <a:rPr lang="en-GB" dirty="0"/>
              <a:t>The legal sphere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138209-BB72-444F-8C7C-CE75FBB38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978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21D8A-A091-4013-9BFF-F4BD17AD2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political sphere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239A4-EFEF-446C-A24E-41BECBC4C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Politics</a:t>
            </a:r>
            <a:r>
              <a:rPr lang="en-GB" dirty="0"/>
              <a:t> is about the processes by which power is exercised in a social group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Public and private spheres </a:t>
            </a:r>
            <a:r>
              <a:rPr lang="en-GB" dirty="0"/>
              <a:t>–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Public: institutions of state, government structures and the individuals who play roles in decision-making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Civil society</a:t>
            </a:r>
            <a:r>
              <a:rPr lang="en-GB" dirty="0"/>
              <a:t>: private sphere in which people can pursue their own goals, including freedom to join groups such as political parties and trade unions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Pluralism</a:t>
            </a:r>
            <a:r>
              <a:rPr lang="en-GB" dirty="0"/>
              <a:t> – existence in society of a multiplicity of groups and interests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41E72B-FC90-4DB6-8AD3-76EEB1D00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1971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234BA-D4D8-4BFC-81DE-9DDE1D004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Political impacts on business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0B0008-07A8-4D4E-916C-9E3691472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0ED93-4B78-44E1-8C40-B57595F3E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4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7F6EC1-3324-4DA2-9389-1D9AAD4106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1700808"/>
            <a:ext cx="7128792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224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DEDC1-A203-424F-A66F-128243194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Overview of the legal environment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258A4D-8F1C-4429-B2FC-DBE91AD79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8FA6D1-D2FB-4E1A-AA1A-C79A7491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7AE18B-1054-4A50-835F-7261A1508E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628800"/>
            <a:ext cx="568863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963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75E4B-58D9-4E92-9A97-727951DB0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What areas of law are covered at each level?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4D40F4-ECD4-4BE9-B6FA-9FB85EF4B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29593-C0E3-43CE-9EBD-62EFDE1CC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506301-DCB8-457C-B787-C126414405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1700808"/>
            <a:ext cx="7920880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520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2DCAA-9DF1-4816-93C9-861ACCBEF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Legal responsibilities of business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E02DF2-ABFF-489A-A247-15F33403F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B32E5B-ECC8-47FE-A4F5-2E6D182F4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94706A-C89B-4FDC-9A0B-432F94379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700808"/>
            <a:ext cx="7632848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660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0C33B-3871-447A-B07F-71A4CBADF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DBBEF-C032-4832-905E-BEFC057DE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political environment </a:t>
            </a:r>
          </a:p>
          <a:p>
            <a:r>
              <a:rPr lang="en-GB" dirty="0"/>
              <a:t>The legal environment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2DFD3C-20E1-41FD-A221-991AD8326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170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37D4-4ED2-8BAE-6B59-4B38DA439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65457-7179-26E2-9DA8-EBD141741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Morrison, J. (2023) </a:t>
            </a:r>
            <a:r>
              <a:rPr lang="en-GB" i="1" dirty="0"/>
              <a:t>The Global Business Environment: Sustainability in the Balance</a:t>
            </a:r>
            <a:r>
              <a:rPr lang="en-GB" dirty="0"/>
              <a:t>. Bloomsbury Publishing.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Whittington, R., </a:t>
            </a:r>
            <a:r>
              <a:rPr lang="en-GB" dirty="0" err="1"/>
              <a:t>Regnér</a:t>
            </a:r>
            <a:r>
              <a:rPr lang="en-GB" dirty="0"/>
              <a:t>, P., Angwin, D., Johnson, G. and Scholes, K. (2023) Exploring Strategy: Text and Cases. 13th </a:t>
            </a:r>
            <a:r>
              <a:rPr lang="en-GB" dirty="0" err="1"/>
              <a:t>edn</a:t>
            </a:r>
            <a:r>
              <a:rPr lang="en-GB" dirty="0"/>
              <a:t>. Pearson International.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CC51D-D821-C60B-984A-DBECA98AD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08371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625</TotalTime>
  <Words>248</Words>
  <Application>Microsoft Office PowerPoint</Application>
  <PresentationFormat>On-screen Show (4:3)</PresentationFormat>
  <Paragraphs>41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Wingdings</vt:lpstr>
      <vt:lpstr>Clarity</vt:lpstr>
      <vt:lpstr>1_Clarity</vt:lpstr>
      <vt:lpstr>PowerPoint Presentation</vt:lpstr>
      <vt:lpstr>Objectives</vt:lpstr>
      <vt:lpstr>The political sphere</vt:lpstr>
      <vt:lpstr>Political impacts on business</vt:lpstr>
      <vt:lpstr>Overview of the legal environment</vt:lpstr>
      <vt:lpstr>What areas of law are covered at each level?</vt:lpstr>
      <vt:lpstr>Legal responsibilities of business</vt:lpstr>
      <vt:lpstr>Summary</vt:lpstr>
      <vt:lpstr>References</vt:lpstr>
    </vt:vector>
  </TitlesOfParts>
  <Company>Springer-SBM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Sophiya</dc:creator>
  <cp:lastModifiedBy>Anthony Burns</cp:lastModifiedBy>
  <cp:revision>134</cp:revision>
  <dcterms:created xsi:type="dcterms:W3CDTF">2018-09-25T13:16:50Z</dcterms:created>
  <dcterms:modified xsi:type="dcterms:W3CDTF">2025-07-03T10:05:08Z</dcterms:modified>
</cp:coreProperties>
</file>