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59" r:id="rId6"/>
    <p:sldId id="260" r:id="rId7"/>
    <p:sldId id="261" r:id="rId8"/>
    <p:sldId id="263" r:id="rId9"/>
    <p:sldId id="262" r:id="rId10"/>
    <p:sldId id="264" r:id="rId11"/>
    <p:sldId id="265" r:id="rId12"/>
    <p:sldId id="266" r:id="rId13"/>
    <p:sldId id="25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6985" autoAdjust="0"/>
  </p:normalViewPr>
  <p:slideViewPr>
    <p:cSldViewPr>
      <p:cViewPr varScale="1">
        <p:scale>
          <a:sx n="89" d="100"/>
          <a:sy n="89" d="100"/>
        </p:scale>
        <p:origin x="224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31DCF1-2867-4FFF-9837-71AAFE6A61B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6C5ECC-5BFB-40EB-825E-5B5FC7567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124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6C5ECC-5BFB-40EB-825E-5B5FC7567EF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828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19/10/2016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63688" y="1052736"/>
            <a:ext cx="6768752" cy="1800200"/>
          </a:xfrm>
        </p:spPr>
        <p:txBody>
          <a:bodyPr>
            <a:normAutofit/>
          </a:bodyPr>
          <a:lstStyle/>
          <a:p>
            <a:r>
              <a:rPr lang="en-GB" dirty="0" smtClean="0"/>
              <a:t>Strategic planning for school development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3933056"/>
            <a:ext cx="3744416" cy="1752600"/>
          </a:xfrm>
        </p:spPr>
        <p:txBody>
          <a:bodyPr>
            <a:normAutofit/>
          </a:bodyPr>
          <a:lstStyle/>
          <a:p>
            <a:r>
              <a:rPr lang="en-GB" dirty="0" smtClean="0"/>
              <a:t>Module 2:</a:t>
            </a:r>
          </a:p>
          <a:p>
            <a:r>
              <a:rPr lang="en-GB" dirty="0" smtClean="0"/>
              <a:t> Creating a Strategic direction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Where is the school now</a:t>
            </a:r>
            <a:r>
              <a:rPr lang="en-GB" dirty="0" smtClean="0"/>
              <a:t>?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Where does the school want to be in 3, 5, 10, 20 years</a:t>
            </a:r>
            <a:r>
              <a:rPr lang="en-GB" dirty="0" smtClean="0"/>
              <a:t>?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How are we going to get there?</a:t>
            </a:r>
          </a:p>
        </p:txBody>
      </p:sp>
    </p:spTree>
    <p:extLst>
      <p:ext uri="{BB962C8B-B14F-4D97-AF65-F5344CB8AC3E}">
        <p14:creationId xmlns:p14="http://schemas.microsoft.com/office/powerpoint/2010/main" val="692053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Point of planning strategically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</a:t>
            </a:r>
            <a:r>
              <a:rPr lang="en-GB" dirty="0"/>
              <a:t>improve your school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through</a:t>
            </a:r>
          </a:p>
          <a:p>
            <a:r>
              <a:rPr lang="en-GB" dirty="0" smtClean="0"/>
              <a:t>outlining </a:t>
            </a:r>
            <a:r>
              <a:rPr lang="en-GB" dirty="0"/>
              <a:t>the direction you wish </a:t>
            </a:r>
            <a:r>
              <a:rPr lang="en-GB" dirty="0" smtClean="0"/>
              <a:t>to take</a:t>
            </a:r>
          </a:p>
          <a:p>
            <a:r>
              <a:rPr lang="en-GB" dirty="0" smtClean="0"/>
              <a:t>identifying </a:t>
            </a:r>
            <a:r>
              <a:rPr lang="en-GB" dirty="0"/>
              <a:t>issues impacting on your </a:t>
            </a:r>
            <a:r>
              <a:rPr lang="en-GB" dirty="0" smtClean="0"/>
              <a:t>school</a:t>
            </a:r>
          </a:p>
          <a:p>
            <a:r>
              <a:rPr lang="en-GB" dirty="0" smtClean="0"/>
              <a:t>deciding </a:t>
            </a:r>
            <a:r>
              <a:rPr lang="en-GB" dirty="0"/>
              <a:t>on the priorities for </a:t>
            </a:r>
            <a:r>
              <a:rPr lang="en-GB" dirty="0" smtClean="0"/>
              <a:t>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275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mage.shutterstock.com/z/stock-vector-treasure-map-vector-old-paper-background-7170935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01"/>
          <a:stretch/>
        </p:blipFill>
        <p:spPr bwMode="auto">
          <a:xfrm>
            <a:off x="107504" y="-947"/>
            <a:ext cx="9036496" cy="585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7149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16632"/>
            <a:ext cx="8964488" cy="5399931"/>
          </a:xfrm>
        </p:spPr>
        <p:txBody>
          <a:bodyPr/>
          <a:lstStyle/>
          <a:p>
            <a:pPr lvl="0"/>
            <a:r>
              <a:rPr lang="en-GB" b="1" dirty="0"/>
              <a:t>CLARIFY THE </a:t>
            </a:r>
            <a:r>
              <a:rPr lang="en-GB" b="1" dirty="0" smtClean="0"/>
              <a:t>VISION</a:t>
            </a:r>
          </a:p>
          <a:p>
            <a:pPr lvl="0"/>
            <a:endParaRPr lang="en-GB" dirty="0"/>
          </a:p>
          <a:p>
            <a:pPr lvl="0"/>
            <a:r>
              <a:rPr lang="en-GB" b="1" dirty="0"/>
              <a:t>COLLECT THE </a:t>
            </a:r>
            <a:r>
              <a:rPr lang="en-GB" b="1" dirty="0" smtClean="0"/>
              <a:t>DATA</a:t>
            </a:r>
          </a:p>
          <a:p>
            <a:pPr lvl="0"/>
            <a:endParaRPr lang="en-GB" dirty="0"/>
          </a:p>
          <a:p>
            <a:pPr lvl="0"/>
            <a:r>
              <a:rPr lang="en-GB" b="1" dirty="0"/>
              <a:t>IDENTIFY THE CRITICAL </a:t>
            </a:r>
            <a:r>
              <a:rPr lang="en-GB" b="1" dirty="0" smtClean="0"/>
              <a:t>ISSUES</a:t>
            </a:r>
          </a:p>
          <a:p>
            <a:pPr lvl="0"/>
            <a:endParaRPr lang="en-GB" dirty="0"/>
          </a:p>
          <a:p>
            <a:pPr lvl="0"/>
            <a:r>
              <a:rPr lang="en-GB" b="1" dirty="0"/>
              <a:t>CHOOSE THE </a:t>
            </a:r>
            <a:r>
              <a:rPr lang="en-GB" b="1" dirty="0" smtClean="0"/>
              <a:t>STRATEGIES</a:t>
            </a:r>
          </a:p>
          <a:p>
            <a:pPr lvl="0"/>
            <a:endParaRPr lang="en-GB" dirty="0"/>
          </a:p>
          <a:p>
            <a:pPr lvl="0"/>
            <a:r>
              <a:rPr lang="en-GB" b="1" dirty="0"/>
              <a:t>WRITE THE </a:t>
            </a:r>
            <a:r>
              <a:rPr lang="en-GB" b="1" dirty="0" smtClean="0"/>
              <a:t>PLAN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919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tesoelite.com/wp-content/uploads/2014/02/Shadowfen-Treasure-Map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6285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548680"/>
            <a:ext cx="8064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The School Development / Improvement Plan </a:t>
            </a:r>
          </a:p>
        </p:txBody>
      </p:sp>
    </p:spTree>
    <p:extLst>
      <p:ext uri="{BB962C8B-B14F-4D97-AF65-F5344CB8AC3E}">
        <p14:creationId xmlns:p14="http://schemas.microsoft.com/office/powerpoint/2010/main" val="1588899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Only a piece of paper unless: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Shared by the team</a:t>
            </a:r>
          </a:p>
          <a:p>
            <a:r>
              <a:rPr lang="en-GB" dirty="0" smtClean="0"/>
              <a:t>Monitored by all</a:t>
            </a:r>
          </a:p>
          <a:p>
            <a:r>
              <a:rPr lang="en-GB" dirty="0" smtClean="0"/>
              <a:t>Ongoing evaluation</a:t>
            </a:r>
          </a:p>
          <a:p>
            <a:endParaRPr lang="en-GB" dirty="0"/>
          </a:p>
          <a:p>
            <a:r>
              <a:rPr lang="en-GB" dirty="0" smtClean="0"/>
              <a:t>So…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06691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 assignment evidence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Show the changes of direction and why they have happened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2672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Follow us on social </a:t>
            </a:r>
            <a:r>
              <a:rPr lang="en-GB" dirty="0"/>
              <a:t>m</a:t>
            </a:r>
            <a:r>
              <a:rPr lang="en-GB" dirty="0" smtClean="0"/>
              <a:t>edia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462" y="1700808"/>
            <a:ext cx="1047750" cy="1047750"/>
          </a:xfr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1979712" y="1916832"/>
            <a:ext cx="6635080" cy="2574878"/>
          </a:xfrm>
        </p:spPr>
        <p:txBody>
          <a:bodyPr/>
          <a:lstStyle/>
          <a:p>
            <a:pPr marL="0" indent="0">
              <a:buNone/>
            </a:pPr>
            <a:r>
              <a:rPr lang="en-GB" dirty="0" err="1" smtClean="0"/>
              <a:t>professionallearning@discovercpld</a:t>
            </a:r>
            <a:r>
              <a:rPr lang="en-GB" dirty="0" smtClean="0"/>
              <a:t>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UWTSD Swansea Professional Learning 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305" y="3041141"/>
            <a:ext cx="1050032" cy="105003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19717" y="4797152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‘Think before you tweet or post’. 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5578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www.w3.org/XML/1998/namespace"/>
    <ds:schemaRef ds:uri="303dbf9b-b85b-46a0-94f1-894078c07ecd"/>
    <ds:schemaRef ds:uri="http://purl.org/dc/elements/1.1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190</TotalTime>
  <Words>146</Words>
  <Application>Microsoft Office PowerPoint</Application>
  <PresentationFormat>On-screen Show (4:3)</PresentationFormat>
  <Paragraphs>40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20140311PresentationUWTSDTemplate</vt:lpstr>
      <vt:lpstr>Strategic planning for school development </vt:lpstr>
      <vt:lpstr>3 questions</vt:lpstr>
      <vt:lpstr>Point of planning strategically </vt:lpstr>
      <vt:lpstr>PowerPoint Presentation</vt:lpstr>
      <vt:lpstr>PowerPoint Presentation</vt:lpstr>
      <vt:lpstr>PowerPoint Presentation</vt:lpstr>
      <vt:lpstr>PowerPoint Presentation</vt:lpstr>
      <vt:lpstr>Only a piece of paper unless:</vt:lpstr>
      <vt:lpstr>My assignment evidence</vt:lpstr>
      <vt:lpstr>Follow us on social media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Sharon James</cp:lastModifiedBy>
  <cp:revision>13</cp:revision>
  <dcterms:created xsi:type="dcterms:W3CDTF">2015-04-14T15:21:28Z</dcterms:created>
  <dcterms:modified xsi:type="dcterms:W3CDTF">2016-10-19T15:30:47Z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