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6" autoAdjust="0"/>
    <p:restoredTop sz="95845" autoAdjust="0"/>
  </p:normalViewPr>
  <p:slideViewPr>
    <p:cSldViewPr snapToGrid="0">
      <p:cViewPr varScale="1">
        <p:scale>
          <a:sx n="90" d="100"/>
          <a:sy n="90" d="100"/>
        </p:scale>
        <p:origin x="84" y="280"/>
      </p:cViewPr>
      <p:guideLst/>
    </p:cSldViewPr>
  </p:slideViewPr>
  <p:outlineViewPr>
    <p:cViewPr>
      <p:scale>
        <a:sx n="33" d="100"/>
        <a:sy n="33" d="100"/>
      </p:scale>
      <p:origin x="0" y="-1088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00" d="100"/>
          <a:sy n="100" d="100"/>
        </p:scale>
        <p:origin x="2128" y="-43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917BF0-086E-4B00-9A0F-1C42ACDD2C8E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311333-BF8C-44D6-8F8E-19B7E0711D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1752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311333-BF8C-44D6-8F8E-19B7E0711DA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6939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22275" y="1241425"/>
            <a:ext cx="59531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印度国是世界第二大国的。</a:t>
            </a:r>
            <a:endParaRPr lang="en-GB" altLang="zh-CN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311333-BF8C-44D6-8F8E-19B7E0711DA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5151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311333-BF8C-44D6-8F8E-19B7E0711DA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2192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520700" y="1176338"/>
            <a:ext cx="5954713" cy="335121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b="1" dirty="0"/>
              <a:t>国</a:t>
            </a:r>
            <a:r>
              <a:rPr lang="zh-CN" altLang="en-US" b="1" dirty="0"/>
              <a:t>家</a:t>
            </a:r>
            <a:r>
              <a:rPr lang="zh-CN" altLang="en-US" sz="1200" b="1" dirty="0"/>
              <a:t>成长有没有问题的快太速吗？</a:t>
            </a:r>
            <a:endParaRPr lang="en-GB" dirty="0"/>
          </a:p>
          <a:p>
            <a:endParaRPr lang="en-GB" dirty="0"/>
          </a:p>
          <a:p>
            <a:r>
              <a:rPr lang="zh-CN" altLang="en-US" dirty="0"/>
              <a:t>躺平它是</a:t>
            </a:r>
            <a:r>
              <a:rPr lang="en-GB" altLang="zh-CN" dirty="0"/>
              <a:t>2021</a:t>
            </a:r>
            <a:r>
              <a:rPr lang="zh-CN" altLang="en-US" dirty="0"/>
              <a:t>年在中国开始流行的网络词语。</a:t>
            </a:r>
            <a:endParaRPr lang="en-GB" altLang="zh-CN" dirty="0"/>
          </a:p>
          <a:p>
            <a:endParaRPr lang="en-GB" dirty="0"/>
          </a:p>
          <a:p>
            <a:r>
              <a:rPr lang="zh-CN" altLang="en-US" dirty="0"/>
              <a:t>这是对生活竞争的反应</a:t>
            </a:r>
            <a:endParaRPr lang="en-GB" altLang="zh-CN" dirty="0"/>
          </a:p>
          <a:p>
            <a:endParaRPr lang="en-GB" dirty="0"/>
          </a:p>
          <a:p>
            <a:r>
              <a:rPr lang="zh-CN" altLang="en-US" dirty="0"/>
              <a:t>躺平青年的人，不结婚，不买车，不买房 不生娃。有最低的生存。</a:t>
            </a:r>
            <a:endParaRPr lang="en-GB" altLang="zh-CN" dirty="0"/>
          </a:p>
          <a:p>
            <a:r>
              <a:rPr lang="zh-CN" altLang="en-US" dirty="0"/>
              <a:t>当下工资越来越少，工作时间却越来越长的。</a:t>
            </a:r>
            <a:endParaRPr lang="en-GB" altLang="zh-CN" dirty="0"/>
          </a:p>
          <a:p>
            <a:r>
              <a:rPr lang="en-GB" dirty="0"/>
              <a:t>996 </a:t>
            </a:r>
            <a:r>
              <a:rPr lang="zh-CN" altLang="en-US" dirty="0"/>
              <a:t>还有大小周的工作制（</a:t>
            </a:r>
            <a:r>
              <a:rPr lang="en-GB" altLang="zh-CN" dirty="0" err="1"/>
              <a:t>zhi</a:t>
            </a:r>
            <a:r>
              <a:rPr lang="en-GB" altLang="zh-CN" dirty="0"/>
              <a:t>)</a:t>
            </a:r>
          </a:p>
          <a:p>
            <a:r>
              <a:rPr lang="zh-CN" altLang="en-US" dirty="0"/>
              <a:t>上午九点上班然后晚上九点下班，一周工作六天</a:t>
            </a:r>
            <a:endParaRPr lang="en-GB" altLang="zh-CN" dirty="0"/>
          </a:p>
          <a:p>
            <a:r>
              <a:rPr lang="zh-CN" altLang="en-US" dirty="0"/>
              <a:t>大小周就是说，这个星期上五天班，休息两天，下个星期就要上六天班休息椅太难了。</a:t>
            </a:r>
            <a:endParaRPr lang="en-GB" altLang="zh-CN" dirty="0"/>
          </a:p>
          <a:p>
            <a:r>
              <a:rPr lang="zh-CN" altLang="en-US" dirty="0"/>
              <a:t>别人家的孩子。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311333-BF8C-44D6-8F8E-19B7E0711DA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7529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311333-BF8C-44D6-8F8E-19B7E0711DA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869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311333-BF8C-44D6-8F8E-19B7E0711DA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85997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013839-570A-4C4A-924A-A0660E3F2A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15B7AC-2A85-4FB6-9D43-FA2BE427CA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E21626-8406-457A-90BB-1C850932EF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C6140-164A-4AEB-B78C-43C54D530DFB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CB3AEC-A587-4048-9904-270F89C5E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E71AA3-E4C8-4B48-B3B0-7671BFA77B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916A8-D55C-4164-B3DF-B5F89C0242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944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667DC7-09E4-4106-94CB-44FAA49B2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A680F8-5BEB-48A7-866F-BD6AA6205C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A1D722-B98E-4D30-9B2F-C1CF18ABA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C6140-164A-4AEB-B78C-43C54D530DFB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2358F5-76FB-488E-B209-305C30063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2F38F3-EAF5-4113-8CD8-3C17BA2D37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916A8-D55C-4164-B3DF-B5F89C0242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2127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EC2BFB-0685-4A3A-A90E-E5CC61F734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D4CD67-3932-484C-AE05-6300EC751F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3FEDDE-1EE6-4709-9948-51A6FF2C8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C6140-164A-4AEB-B78C-43C54D530DFB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064647-DCB1-4CDE-B3CC-954E6892F6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416457-1808-4BFD-B3C1-F2ECBC713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916A8-D55C-4164-B3DF-B5F89C0242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523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B3771-0190-4030-AF61-9E416504EB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A9E6A2-E848-482A-87B9-FBC2EBC27BB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23BC3E-5137-44A8-A692-ACCA31E1BA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251B61-C898-412A-9AED-8F5FD6C0A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C6140-164A-4AEB-B78C-43C54D530DFB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99D427-E3C1-4734-B011-19ED47CF36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0B49FE-ABC1-4F70-892C-6420A2C72A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916A8-D55C-4164-B3DF-B5F89C0242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340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48C391-4AE8-4A4D-B481-279B1CE18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244083-2DAE-4A83-8EC9-F3D6F94A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09A43-E0B9-43BC-8102-E5FDEC982D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111E8D7-7A4C-4E03-BB79-9A22F89768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C8B0542-CFE7-4621-9D8B-AF1D9F938F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9FF8252-A27C-474B-93F7-099560D59F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C6140-164A-4AEB-B78C-43C54D530DFB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1645BAF-6CE5-4DAB-8EAF-A4B56C63D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098A047-0840-4AAC-87E8-2B144F92A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916A8-D55C-4164-B3DF-B5F89C0242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2955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C6824-9FDE-4CA6-9C8F-4A4AF0E9FE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CC8950-D428-45A2-990F-36793149A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C6140-164A-4AEB-B78C-43C54D530DFB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EF9936-CBD5-4F99-8D0B-FB497709AC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D2B9FFA-857F-437A-9DF1-C7E9D1A8DF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916A8-D55C-4164-B3DF-B5F89C0242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11034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97614F-480F-4065-B71E-72F0B2FCFF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C6140-164A-4AEB-B78C-43C54D530DFB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EDCD9BB-A104-4CC2-919B-2ABD40B974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DFA8D2-ADA0-46B7-85E4-155066418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916A8-D55C-4164-B3DF-B5F89C0242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318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007541-A2E7-4C4C-AEAE-77E2C93CED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778F64-76E6-4FD7-A7B2-C40F32535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B04904C-3BBD-448B-A102-A1EC386E2D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C15A9A-AECE-4FD8-87B3-090B29DA2D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C6140-164A-4AEB-B78C-43C54D530DFB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E9D36C-4342-4147-A43A-67210E12E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4A30CB-863E-4FCD-AD7F-D98B837E33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916A8-D55C-4164-B3DF-B5F89C0242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797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CB5CA1-E5F8-477A-9803-6AA14EA1D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D762DC-95EC-4CA7-B241-4E95BBB9B69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81E0FE-18A2-48E9-BAA7-481D2FC961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55DC91-DD41-4528-885C-7CAB9B3D3F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C6140-164A-4AEB-B78C-43C54D530DFB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47ED6C-E650-4091-A8D2-1115A360E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4F8506-6D4A-4C80-B641-EC94A5739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916A8-D55C-4164-B3DF-B5F89C0242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6012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3CB2EC-9A69-4A63-9716-1A50D6389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21F1C7-8B19-4427-945D-D94D474CA8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1336E7-727D-40A7-9B5C-828C816DA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C6140-164A-4AEB-B78C-43C54D530DFB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1EA8D7-6DDB-472D-B858-1C40BF293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5E5BAB-73EA-4336-9200-293B4E3915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916A8-D55C-4164-B3DF-B5F89C0242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3118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111BAFD-7C42-4627-9103-547AE02B05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17F0F4-BC74-4FF5-B304-6292F9E8F2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41F28C-2392-452D-8126-2DEB59459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9C6140-164A-4AEB-B78C-43C54D530DFB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F14A4A-E432-4805-B118-34ABC954C0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0D2D1D-3984-4412-8709-B0D13C340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6916A8-D55C-4164-B3DF-B5F89C0242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80798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48270DE-3FF5-4EDF-BB6F-03A6EB8460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1D6ADD-D14B-4103-B59D-40BB2D4C47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A24D70-E82E-4EEC-8FE3-7B1B86BBD8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9C6140-164A-4AEB-B78C-43C54D530DFB}" type="datetimeFigureOut">
              <a:rPr lang="en-GB" smtClean="0"/>
              <a:t>11/03/2022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722EBD-BE94-43BE-8301-8E310336A7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9D9045-2EFF-4D67-8571-C12CDA2E7C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916A8-D55C-4164-B3DF-B5F89C0242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467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martialdevelopment.com/blog/tai-chi-in-the-2008-beijing-olympics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pxhere.com/en/photo/778522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middleeastmonitor.com/20190108-new-documents-link-huawei-to-suspected-front-companies-in-iran-syria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brewminate.com/how-burnout-is-plaguing-doctors-and-harming-patients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travelerfolio.com/beijing-olympic-games-opening-ceremony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pexels.com/photo/great-wall-of-china-3892447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EADEAC-05C1-403A-BF94-F71075CC55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44129"/>
            <a:ext cx="9144000" cy="1655763"/>
          </a:xfrm>
        </p:spPr>
        <p:txBody>
          <a:bodyPr>
            <a:normAutofit/>
          </a:bodyPr>
          <a:lstStyle/>
          <a:p>
            <a:r>
              <a:rPr lang="zh-CN" altLang="en-US" sz="8800" b="1" dirty="0">
                <a:solidFill>
                  <a:schemeClr val="bg1"/>
                </a:solidFill>
              </a:rPr>
              <a:t>我对中国的印象</a:t>
            </a:r>
            <a:endParaRPr lang="en-GB" sz="8800" b="1" dirty="0">
              <a:solidFill>
                <a:schemeClr val="bg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5AE0F2-2073-4BDE-9AD7-C32119B99C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689987"/>
            <a:ext cx="9144000" cy="1823883"/>
          </a:xfrm>
        </p:spPr>
        <p:txBody>
          <a:bodyPr>
            <a:normAutofit fontScale="92500" lnSpcReduction="20000"/>
          </a:bodyPr>
          <a:lstStyle/>
          <a:p>
            <a:endParaRPr lang="en-GB" altLang="zh-CN" dirty="0"/>
          </a:p>
          <a:p>
            <a:r>
              <a:rPr lang="zh-CN" altLang="en-US" sz="3200" b="1" dirty="0">
                <a:solidFill>
                  <a:schemeClr val="bg1"/>
                </a:solidFill>
              </a:rPr>
              <a:t>开思 </a:t>
            </a:r>
            <a:endParaRPr lang="en-GB" altLang="zh-CN" sz="3200" b="1" dirty="0">
              <a:solidFill>
                <a:schemeClr val="bg1"/>
              </a:solidFill>
            </a:endParaRPr>
          </a:p>
          <a:p>
            <a:endParaRPr lang="en-GB" altLang="zh-CN" sz="3200" b="1" dirty="0">
              <a:solidFill>
                <a:schemeClr val="bg1"/>
              </a:solidFill>
            </a:endParaRPr>
          </a:p>
          <a:p>
            <a:r>
              <a:rPr lang="en-GB" altLang="zh-CN" sz="3200" b="1" dirty="0">
                <a:solidFill>
                  <a:schemeClr val="bg1"/>
                </a:solidFill>
              </a:rPr>
              <a:t>2022</a:t>
            </a:r>
            <a:r>
              <a:rPr lang="zh-CN" altLang="en-US" sz="3200" b="1" dirty="0">
                <a:solidFill>
                  <a:schemeClr val="bg1"/>
                </a:solidFill>
              </a:rPr>
              <a:t>年，三月九号。</a:t>
            </a:r>
            <a:endParaRPr lang="en-GB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12455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7000"/>
            <a:lum/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B2BE7C-09A5-4095-BD31-8F5827C2DA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8000" b="1" dirty="0"/>
              <a:t>中国的一切都很大。</a:t>
            </a:r>
            <a:endParaRPr lang="en-GB" sz="80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D4C1EC-D086-4133-82B1-0FA375D76A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30641"/>
            <a:ext cx="10515600" cy="4046322"/>
          </a:xfrm>
        </p:spPr>
        <p:txBody>
          <a:bodyPr>
            <a:normAutofit fontScale="77500" lnSpcReduction="20000"/>
          </a:bodyPr>
          <a:lstStyle/>
          <a:p>
            <a:r>
              <a:rPr lang="zh-CN" altLang="en-US" dirty="0"/>
              <a:t>如果，中国城市很大。</a:t>
            </a:r>
            <a:endParaRPr lang="en-GB" altLang="zh-CN" dirty="0"/>
          </a:p>
          <a:p>
            <a:endParaRPr lang="en-GB" altLang="zh-CN" dirty="0"/>
          </a:p>
          <a:p>
            <a:r>
              <a:rPr lang="zh-CN" altLang="en-US" dirty="0"/>
              <a:t>上海比北京大。</a:t>
            </a:r>
            <a:endParaRPr lang="en-GB" altLang="zh-CN" dirty="0"/>
          </a:p>
          <a:p>
            <a:endParaRPr lang="en-GB" altLang="zh-CN" dirty="0"/>
          </a:p>
          <a:p>
            <a:r>
              <a:rPr lang="zh-CN" altLang="en-US" dirty="0"/>
              <a:t>上海有两千五百万居民左右，北京有两千一百万居民。</a:t>
            </a:r>
            <a:endParaRPr lang="en-GB" altLang="zh-CN" dirty="0"/>
          </a:p>
          <a:p>
            <a:endParaRPr lang="en-GB" altLang="zh-CN" dirty="0"/>
          </a:p>
          <a:p>
            <a:r>
              <a:rPr lang="zh-CN" altLang="en-US" dirty="0"/>
              <a:t>中国人口也非常多，一点四十亿比印度国一点二十亿居民。</a:t>
            </a:r>
            <a:endParaRPr lang="en-GB" altLang="zh-CN" dirty="0"/>
          </a:p>
          <a:p>
            <a:endParaRPr lang="en-GB" altLang="zh-CN" dirty="0"/>
          </a:p>
          <a:p>
            <a:r>
              <a:rPr lang="zh-CN" altLang="en-US" dirty="0"/>
              <a:t>世界人口的 中国是百分十八。</a:t>
            </a:r>
            <a:endParaRPr lang="en-GB" altLang="zh-CN" dirty="0"/>
          </a:p>
          <a:p>
            <a:endParaRPr lang="en-GB" altLang="zh-CN" dirty="0"/>
          </a:p>
          <a:p>
            <a:r>
              <a:rPr lang="zh-CN" altLang="en-US" dirty="0"/>
              <a:t>中国人口和印度人口是一共百分三十五的地球人口。</a:t>
            </a:r>
            <a:endParaRPr lang="en-GB" altLang="zh-CN" dirty="0"/>
          </a:p>
          <a:p>
            <a:endParaRPr lang="en-GB" altLang="zh-CN" dirty="0"/>
          </a:p>
          <a:p>
            <a:endParaRPr lang="en-GB" altLang="zh-CN" dirty="0"/>
          </a:p>
          <a:p>
            <a:pPr marL="0" indent="0">
              <a:buNone/>
            </a:pPr>
            <a:endParaRPr lang="en-GB" altLang="zh-CN" dirty="0"/>
          </a:p>
          <a:p>
            <a:endParaRPr lang="en-GB" altLang="zh-CN" dirty="0"/>
          </a:p>
          <a:p>
            <a:endParaRPr lang="en-GB" altLang="zh-CN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30352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1000"/>
            <a:lum/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39BE34-29F4-42DA-AE76-022AA26321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8800" b="1" dirty="0"/>
              <a:t>中国的商业是繁荣的</a:t>
            </a:r>
            <a:endParaRPr lang="en-GB" sz="88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8A013E-E711-4BEE-8B0E-8484FE15B7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16567"/>
            <a:ext cx="10515600" cy="3460396"/>
          </a:xfrm>
        </p:spPr>
        <p:txBody>
          <a:bodyPr>
            <a:normAutofit/>
          </a:bodyPr>
          <a:lstStyle/>
          <a:p>
            <a:r>
              <a:rPr lang="en-US" altLang="zh-CN" dirty="0"/>
              <a:t>2000</a:t>
            </a:r>
            <a:r>
              <a:rPr lang="zh-CN" altLang="en-US" dirty="0"/>
              <a:t>年的中国经济十二千亿美元。</a:t>
            </a:r>
          </a:p>
          <a:p>
            <a:r>
              <a:rPr lang="en-US" altLang="zh-CN" dirty="0"/>
              <a:t>2021</a:t>
            </a:r>
            <a:r>
              <a:rPr lang="zh-CN" altLang="en-US" dirty="0"/>
              <a:t>年的中国经济一百七十千亿美元。</a:t>
            </a:r>
            <a:endParaRPr lang="en-GB" altLang="zh-CN" dirty="0"/>
          </a:p>
          <a:p>
            <a:r>
              <a:rPr lang="zh-CN" altLang="en-US" dirty="0"/>
              <a:t>从</a:t>
            </a:r>
            <a:r>
              <a:rPr lang="en-GB" altLang="zh-CN" dirty="0"/>
              <a:t>2000</a:t>
            </a:r>
            <a:r>
              <a:rPr lang="zh-CN" altLang="en-US" dirty="0"/>
              <a:t>十四倍大了。</a:t>
            </a:r>
            <a:endParaRPr lang="en-GB" altLang="zh-CN" dirty="0"/>
          </a:p>
          <a:p>
            <a:r>
              <a:rPr lang="zh-CN" altLang="en-US" dirty="0"/>
              <a:t>从</a:t>
            </a:r>
            <a:r>
              <a:rPr lang="en-GB" altLang="zh-CN" dirty="0"/>
              <a:t>2000</a:t>
            </a:r>
            <a:r>
              <a:rPr lang="zh-CN" altLang="en-US" dirty="0"/>
              <a:t>的时候，是八亿五千万中国人不再贫穷的，一个最好的成就。</a:t>
            </a:r>
            <a:endParaRPr lang="en-GB" dirty="0"/>
          </a:p>
          <a:p>
            <a:r>
              <a:rPr lang="zh-CN" altLang="en-US" dirty="0"/>
              <a:t> 有个人就想中国经济比美国经济已经大 。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25520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6000"/>
            <a:lum/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330B58-AA67-43CB-85C5-50ECA9394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zh-CN" altLang="en-US" sz="5400" b="1" dirty="0"/>
              <a:t>国家发展有没有问题的太快吗？</a:t>
            </a:r>
            <a:endParaRPr lang="en-GB" sz="5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5EFE9B-464D-432D-BA1F-806550E23D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zh-CN" altLang="en-US" dirty="0"/>
              <a:t>从来没有一个国家发展得这么快。</a:t>
            </a:r>
            <a:endParaRPr lang="en-GB" altLang="zh-CN" dirty="0"/>
          </a:p>
          <a:p>
            <a:endParaRPr lang="en-GB" altLang="zh-CN" dirty="0"/>
          </a:p>
          <a:p>
            <a:r>
              <a:rPr lang="zh-CN" altLang="en-US" dirty="0"/>
              <a:t>躺平是什么意思？</a:t>
            </a:r>
            <a:endParaRPr lang="en-GB" altLang="zh-CN" dirty="0"/>
          </a:p>
          <a:p>
            <a:r>
              <a:rPr lang="zh-CN" altLang="en-US" dirty="0"/>
              <a:t>这是对生活竞争的反应。</a:t>
            </a:r>
            <a:endParaRPr lang="en-GB" altLang="zh-CN" dirty="0"/>
          </a:p>
          <a:p>
            <a:r>
              <a:rPr lang="zh-CN" altLang="en-US" dirty="0"/>
              <a:t>青年的人不结婚，不买车，不买房，</a:t>
            </a:r>
            <a:endParaRPr lang="en-GB" altLang="zh-CN" dirty="0"/>
          </a:p>
          <a:p>
            <a:r>
              <a:rPr lang="zh-CN" altLang="en-US" dirty="0"/>
              <a:t>因为当下工资越来越少</a:t>
            </a:r>
            <a:r>
              <a:rPr lang="en-US" altLang="zh-CN" dirty="0"/>
              <a:t>,</a:t>
            </a:r>
            <a:r>
              <a:rPr lang="zh-CN" altLang="en-US" dirty="0"/>
              <a:t>工作时间却越来越长的 。</a:t>
            </a:r>
            <a:endParaRPr lang="en-GB" altLang="zh-CN" dirty="0"/>
          </a:p>
          <a:p>
            <a:r>
              <a:rPr lang="zh-CN" altLang="en-US" dirty="0"/>
              <a:t>九九六（</a:t>
            </a:r>
            <a:r>
              <a:rPr lang="en-GB" altLang="zh-CN" dirty="0"/>
              <a:t>996</a:t>
            </a:r>
            <a:r>
              <a:rPr lang="zh-CN" altLang="en-US" dirty="0"/>
              <a:t>）工作</a:t>
            </a:r>
            <a:r>
              <a:rPr lang="zh-CN" dirty="0"/>
              <a:t>一周六天</a:t>
            </a:r>
            <a:r>
              <a:rPr lang="zh-CN" altLang="en-US" dirty="0"/>
              <a:t>上班九点早从下班九点晚上。</a:t>
            </a:r>
            <a:endParaRPr lang="en-GB" altLang="zh-CN" dirty="0"/>
          </a:p>
          <a:p>
            <a:r>
              <a:rPr lang="zh-CN" altLang="en-US" dirty="0"/>
              <a:t>大少周工作一个周六天，下个周五天。</a:t>
            </a:r>
            <a:endParaRPr lang="en-GB" altLang="zh-CN" dirty="0"/>
          </a:p>
          <a:p>
            <a:r>
              <a:rPr lang="zh-CN" altLang="en-US" dirty="0"/>
              <a:t>两者都不好</a:t>
            </a:r>
            <a:endParaRPr lang="en-GB" altLang="zh-CN" dirty="0"/>
          </a:p>
          <a:p>
            <a:endParaRPr lang="en-GB" altLang="zh-CN" dirty="0"/>
          </a:p>
          <a:p>
            <a:endParaRPr lang="en-GB" altLang="zh-CN" dirty="0"/>
          </a:p>
          <a:p>
            <a:endParaRPr lang="en-GB" altLang="zh-CN" dirty="0"/>
          </a:p>
          <a:p>
            <a:endParaRPr lang="en-GB" altLang="zh-CN" dirty="0"/>
          </a:p>
          <a:p>
            <a:endParaRPr lang="en-GB" altLang="zh-CN" dirty="0"/>
          </a:p>
          <a:p>
            <a:endParaRPr lang="en-GB" altLang="zh-CN" dirty="0"/>
          </a:p>
          <a:p>
            <a:endParaRPr lang="en-GB" altLang="zh-CN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16934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2000"/>
            <a:lum/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949357-9455-43CF-9986-0C29139CB8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215100"/>
          </a:xfrm>
        </p:spPr>
        <p:txBody>
          <a:bodyPr>
            <a:normAutofit fontScale="90000"/>
          </a:bodyPr>
          <a:lstStyle/>
          <a:p>
            <a:pPr algn="ctr"/>
            <a:r>
              <a:rPr lang="zh-CN" altLang="en-US" sz="8800" dirty="0"/>
              <a:t>最后</a:t>
            </a:r>
            <a:endParaRPr lang="en-GB" sz="8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E5340B-11B1-46D2-929A-47929E46FC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01661"/>
            <a:ext cx="10515600" cy="3975301"/>
          </a:xfrm>
        </p:spPr>
        <p:txBody>
          <a:bodyPr/>
          <a:lstStyle/>
          <a:p>
            <a:r>
              <a:rPr lang="zh-CN" altLang="en-US" sz="4000" dirty="0"/>
              <a:t>中国的快发展带来一些问题。</a:t>
            </a:r>
            <a:endParaRPr lang="en-GB" altLang="zh-CN" sz="4000" dirty="0"/>
          </a:p>
          <a:p>
            <a:endParaRPr lang="en-GB" altLang="zh-CN" sz="4000" dirty="0"/>
          </a:p>
          <a:p>
            <a:r>
              <a:rPr lang="zh-CN" altLang="en-US" sz="4000" dirty="0"/>
              <a:t>但是，中国会找到自己的解决。</a:t>
            </a:r>
            <a:endParaRPr lang="en-GB" altLang="zh-CN" sz="4000" dirty="0"/>
          </a:p>
          <a:p>
            <a:endParaRPr lang="en-GB" altLang="zh-CN" sz="4000" dirty="0"/>
          </a:p>
          <a:p>
            <a:r>
              <a:rPr lang="zh-CN" altLang="en-US" sz="4000" dirty="0"/>
              <a:t>中国有一个明前途。</a:t>
            </a:r>
            <a:endParaRPr lang="en-GB" altLang="zh-CN" sz="4000" dirty="0"/>
          </a:p>
          <a:p>
            <a:endParaRPr lang="en-GB" altLang="zh-CN" dirty="0"/>
          </a:p>
          <a:p>
            <a:endParaRPr lang="en-GB" altLang="zh-CN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01317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alphaModFix amt="42000"/>
            <a:lum/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4D6C8F-4A07-4743-A668-7C915DB670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8000" dirty="0"/>
              <a:t>谢谢您。</a:t>
            </a:r>
            <a:endParaRPr lang="en-GB" sz="8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36BE4A-FF19-4927-95ED-17438A510D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altLang="zh-CN" sz="4800" dirty="0"/>
          </a:p>
          <a:p>
            <a:endParaRPr lang="en-GB" altLang="zh-CN" sz="4800" dirty="0"/>
          </a:p>
          <a:p>
            <a:r>
              <a:rPr lang="zh-CN" altLang="en-US" sz="4800" dirty="0"/>
              <a:t>问题吗？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9399238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593</Words>
  <Application>Microsoft Office PowerPoint</Application>
  <PresentationFormat>Widescreen</PresentationFormat>
  <Paragraphs>74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我对中国的印象</vt:lpstr>
      <vt:lpstr>中国的一切都很大。</vt:lpstr>
      <vt:lpstr>中国的商业是繁荣的</vt:lpstr>
      <vt:lpstr>国家发展有没有问题的太快吗？</vt:lpstr>
      <vt:lpstr>最后</vt:lpstr>
      <vt:lpstr>谢谢您。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关于中国</dc:title>
  <dc:creator>Keith Wilson</dc:creator>
  <cp:lastModifiedBy>Keith Wilson</cp:lastModifiedBy>
  <cp:revision>9</cp:revision>
  <cp:lastPrinted>2022-03-09T17:26:24Z</cp:lastPrinted>
  <dcterms:created xsi:type="dcterms:W3CDTF">2022-02-18T10:45:47Z</dcterms:created>
  <dcterms:modified xsi:type="dcterms:W3CDTF">2022-03-11T11:21:49Z</dcterms:modified>
</cp:coreProperties>
</file>