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70" r:id="rId5"/>
    <p:sldId id="260" r:id="rId6"/>
    <p:sldId id="261" r:id="rId7"/>
    <p:sldId id="262" r:id="rId8"/>
    <p:sldId id="267" r:id="rId9"/>
    <p:sldId id="264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30E23B-4A3F-D2C6-DDAB-8D01784A0FDA}" v="102" dt="2024-11-30T16:15:05.202"/>
    <p1510:client id="{BCF3C4F9-D655-2469-4FA5-A6EAEE8D3E6B}" v="403" dt="2024-11-29T06:13:01.3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sy Frampton (2327857)" userId="49167548-7f68-40ca-b262-c8e42445e689" providerId="ADAL" clId="{AAFD422A-ECFE-C24B-8973-6FCE8048D314}"/>
    <pc:docChg chg="undo custSel modSld">
      <pc:chgData name="Lissy Frampton (2327857)" userId="49167548-7f68-40ca-b262-c8e42445e689" providerId="ADAL" clId="{AAFD422A-ECFE-C24B-8973-6FCE8048D314}" dt="2024-11-25T10:00:26.076" v="3" actId="20577"/>
      <pc:docMkLst>
        <pc:docMk/>
      </pc:docMkLst>
      <pc:sldChg chg="addSp delSp modSp">
        <pc:chgData name="Lissy Frampton (2327857)" userId="49167548-7f68-40ca-b262-c8e42445e689" providerId="ADAL" clId="{AAFD422A-ECFE-C24B-8973-6FCE8048D314}" dt="2024-11-25T10:00:26.076" v="3" actId="20577"/>
        <pc:sldMkLst>
          <pc:docMk/>
          <pc:sldMk cId="1035503816" sldId="269"/>
        </pc:sldMkLst>
        <pc:spChg chg="mod">
          <ac:chgData name="Lissy Frampton (2327857)" userId="49167548-7f68-40ca-b262-c8e42445e689" providerId="ADAL" clId="{AAFD422A-ECFE-C24B-8973-6FCE8048D314}" dt="2024-11-25T10:00:26.076" v="3" actId="20577"/>
          <ac:spMkLst>
            <pc:docMk/>
            <pc:sldMk cId="1035503816" sldId="269"/>
            <ac:spMk id="9" creationId="{DA839787-AC7E-BCFE-A1D7-9AE851BB798A}"/>
          </ac:spMkLst>
        </pc:spChg>
        <pc:graphicFrameChg chg="add del">
          <ac:chgData name="Lissy Frampton (2327857)" userId="49167548-7f68-40ca-b262-c8e42445e689" providerId="ADAL" clId="{AAFD422A-ECFE-C24B-8973-6FCE8048D314}" dt="2024-11-25T09:47:15.743" v="1" actId="478"/>
          <ac:graphicFrameMkLst>
            <pc:docMk/>
            <pc:sldMk cId="1035503816" sldId="269"/>
            <ac:graphicFrameMk id="2" creationId="{841EE6BB-2709-EC19-1768-560B6DB4EFF7}"/>
          </ac:graphicFrameMkLst>
        </pc:graphicFrameChg>
      </pc:sldChg>
    </pc:docChg>
  </pc:docChgLst>
  <pc:docChgLst>
    <pc:chgData name="Lissy Frampton (2327857)" userId="S::2327857@student.uwtsd.ac.uk::49167548-7f68-40ca-b262-c8e42445e689" providerId="AD" clId="Web-{F768EAE4-C952-F7B5-2E3B-3F62701F2D7C}"/>
    <pc:docChg chg="addSld delSld modSld">
      <pc:chgData name="Lissy Frampton (2327857)" userId="S::2327857@student.uwtsd.ac.uk::49167548-7f68-40ca-b262-c8e42445e689" providerId="AD" clId="Web-{F768EAE4-C952-F7B5-2E3B-3F62701F2D7C}" dt="2024-11-13T16:10:09.668" v="2027" actId="20577"/>
      <pc:docMkLst>
        <pc:docMk/>
      </pc:docMkLst>
      <pc:sldChg chg="modSp">
        <pc:chgData name="Lissy Frampton (2327857)" userId="S::2327857@student.uwtsd.ac.uk::49167548-7f68-40ca-b262-c8e42445e689" providerId="AD" clId="Web-{F768EAE4-C952-F7B5-2E3B-3F62701F2D7C}" dt="2024-11-13T12:19:44.200" v="1386" actId="20577"/>
        <pc:sldMkLst>
          <pc:docMk/>
          <pc:sldMk cId="3082272453" sldId="258"/>
        </pc:sldMkLst>
        <pc:spChg chg="mod">
          <ac:chgData name="Lissy Frampton (2327857)" userId="S::2327857@student.uwtsd.ac.uk::49167548-7f68-40ca-b262-c8e42445e689" providerId="AD" clId="Web-{F768EAE4-C952-F7B5-2E3B-3F62701F2D7C}" dt="2024-11-13T12:19:44.200" v="1386" actId="20577"/>
          <ac:spMkLst>
            <pc:docMk/>
            <pc:sldMk cId="3082272453" sldId="258"/>
            <ac:spMk id="3" creationId="{73715D17-4DD8-BF07-5CD0-2E906A7A0A32}"/>
          </ac:spMkLst>
        </pc:spChg>
      </pc:sldChg>
      <pc:sldChg chg="addSp delSp modSp">
        <pc:chgData name="Lissy Frampton (2327857)" userId="S::2327857@student.uwtsd.ac.uk::49167548-7f68-40ca-b262-c8e42445e689" providerId="AD" clId="Web-{F768EAE4-C952-F7B5-2E3B-3F62701F2D7C}" dt="2024-11-13T12:17:43.914" v="1272" actId="1076"/>
        <pc:sldMkLst>
          <pc:docMk/>
          <pc:sldMk cId="4067643694" sldId="259"/>
        </pc:sldMkLst>
        <pc:spChg chg="add mod">
          <ac:chgData name="Lissy Frampton (2327857)" userId="S::2327857@student.uwtsd.ac.uk::49167548-7f68-40ca-b262-c8e42445e689" providerId="AD" clId="Web-{F768EAE4-C952-F7B5-2E3B-3F62701F2D7C}" dt="2024-11-13T12:17:36.320" v="1271" actId="1076"/>
          <ac:spMkLst>
            <pc:docMk/>
            <pc:sldMk cId="4067643694" sldId="259"/>
            <ac:spMk id="4" creationId="{E7DD1131-16D9-CFB1-1E77-352527057985}"/>
          </ac:spMkLst>
        </pc:spChg>
        <pc:spChg chg="add mod">
          <ac:chgData name="Lissy Frampton (2327857)" userId="S::2327857@student.uwtsd.ac.uk::49167548-7f68-40ca-b262-c8e42445e689" providerId="AD" clId="Web-{F768EAE4-C952-F7B5-2E3B-3F62701F2D7C}" dt="2024-11-13T12:17:43.914" v="1272" actId="1076"/>
          <ac:spMkLst>
            <pc:docMk/>
            <pc:sldMk cId="4067643694" sldId="259"/>
            <ac:spMk id="5" creationId="{1956A678-E192-F140-939F-9F6377C622C6}"/>
          </ac:spMkLst>
        </pc:spChg>
      </pc:sldChg>
      <pc:sldChg chg="addSp delSp modSp">
        <pc:chgData name="Lissy Frampton (2327857)" userId="S::2327857@student.uwtsd.ac.uk::49167548-7f68-40ca-b262-c8e42445e689" providerId="AD" clId="Web-{F768EAE4-C952-F7B5-2E3B-3F62701F2D7C}" dt="2024-11-13T12:52:10.943" v="1774" actId="20577"/>
        <pc:sldMkLst>
          <pc:docMk/>
          <pc:sldMk cId="3152783260" sldId="260"/>
        </pc:sldMkLst>
        <pc:spChg chg="mod">
          <ac:chgData name="Lissy Frampton (2327857)" userId="S::2327857@student.uwtsd.ac.uk::49167548-7f68-40ca-b262-c8e42445e689" providerId="AD" clId="Web-{F768EAE4-C952-F7B5-2E3B-3F62701F2D7C}" dt="2024-11-13T11:46:52.079" v="478" actId="20577"/>
          <ac:spMkLst>
            <pc:docMk/>
            <pc:sldMk cId="3152783260" sldId="260"/>
            <ac:spMk id="3" creationId="{001A75DC-E154-A1D3-E420-D02D00FE6622}"/>
          </ac:spMkLst>
        </pc:spChg>
        <pc:spChg chg="add mod">
          <ac:chgData name="Lissy Frampton (2327857)" userId="S::2327857@student.uwtsd.ac.uk::49167548-7f68-40ca-b262-c8e42445e689" providerId="AD" clId="Web-{F768EAE4-C952-F7B5-2E3B-3F62701F2D7C}" dt="2024-11-13T11:56:06.787" v="506" actId="20577"/>
          <ac:spMkLst>
            <pc:docMk/>
            <pc:sldMk cId="3152783260" sldId="260"/>
            <ac:spMk id="5" creationId="{2E12F893-A68B-8484-1DA6-3124FB616B42}"/>
          </ac:spMkLst>
        </pc:spChg>
        <pc:spChg chg="add mod">
          <ac:chgData name="Lissy Frampton (2327857)" userId="S::2327857@student.uwtsd.ac.uk::49167548-7f68-40ca-b262-c8e42445e689" providerId="AD" clId="Web-{F768EAE4-C952-F7B5-2E3B-3F62701F2D7C}" dt="2024-11-13T12:52:10.943" v="1774" actId="20577"/>
          <ac:spMkLst>
            <pc:docMk/>
            <pc:sldMk cId="3152783260" sldId="260"/>
            <ac:spMk id="7" creationId="{E307EAF3-92B5-3F8E-BD38-4D170B2479CC}"/>
          </ac:spMkLst>
        </pc:spChg>
      </pc:sldChg>
      <pc:sldChg chg="modSp">
        <pc:chgData name="Lissy Frampton (2327857)" userId="S::2327857@student.uwtsd.ac.uk::49167548-7f68-40ca-b262-c8e42445e689" providerId="AD" clId="Web-{F768EAE4-C952-F7B5-2E3B-3F62701F2D7C}" dt="2024-11-13T12:51:48.208" v="1771" actId="1076"/>
        <pc:sldMkLst>
          <pc:docMk/>
          <pc:sldMk cId="1194922876" sldId="261"/>
        </pc:sldMkLst>
        <pc:spChg chg="mod">
          <ac:chgData name="Lissy Frampton (2327857)" userId="S::2327857@student.uwtsd.ac.uk::49167548-7f68-40ca-b262-c8e42445e689" providerId="AD" clId="Web-{F768EAE4-C952-F7B5-2E3B-3F62701F2D7C}" dt="2024-11-13T12:51:48.208" v="1771" actId="1076"/>
          <ac:spMkLst>
            <pc:docMk/>
            <pc:sldMk cId="1194922876" sldId="261"/>
            <ac:spMk id="3" creationId="{6F1873E4-4350-209F-AE69-A56C2D94F08D}"/>
          </ac:spMkLst>
        </pc:spChg>
      </pc:sldChg>
      <pc:sldChg chg="addSp delSp modSp">
        <pc:chgData name="Lissy Frampton (2327857)" userId="S::2327857@student.uwtsd.ac.uk::49167548-7f68-40ca-b262-c8e42445e689" providerId="AD" clId="Web-{F768EAE4-C952-F7B5-2E3B-3F62701F2D7C}" dt="2024-11-13T16:10:09.668" v="2027" actId="20577"/>
        <pc:sldMkLst>
          <pc:docMk/>
          <pc:sldMk cId="1246192389" sldId="262"/>
        </pc:sldMkLst>
        <pc:spChg chg="mod">
          <ac:chgData name="Lissy Frampton (2327857)" userId="S::2327857@student.uwtsd.ac.uk::49167548-7f68-40ca-b262-c8e42445e689" providerId="AD" clId="Web-{F768EAE4-C952-F7B5-2E3B-3F62701F2D7C}" dt="2024-11-13T15:52:25.160" v="1787" actId="20577"/>
          <ac:spMkLst>
            <pc:docMk/>
            <pc:sldMk cId="1246192389" sldId="262"/>
            <ac:spMk id="2" creationId="{747F00C9-492C-74FF-1AC4-E9F14A62C6E5}"/>
          </ac:spMkLst>
        </pc:spChg>
        <pc:spChg chg="add mod">
          <ac:chgData name="Lissy Frampton (2327857)" userId="S::2327857@student.uwtsd.ac.uk::49167548-7f68-40ca-b262-c8e42445e689" providerId="AD" clId="Web-{F768EAE4-C952-F7B5-2E3B-3F62701F2D7C}" dt="2024-11-13T16:10:09.668" v="2027" actId="20577"/>
          <ac:spMkLst>
            <pc:docMk/>
            <pc:sldMk cId="1246192389" sldId="262"/>
            <ac:spMk id="9" creationId="{98931619-4F0E-70AD-7276-6E295022E660}"/>
          </ac:spMkLst>
        </pc:spChg>
        <pc:picChg chg="add mod ord">
          <ac:chgData name="Lissy Frampton (2327857)" userId="S::2327857@student.uwtsd.ac.uk::49167548-7f68-40ca-b262-c8e42445e689" providerId="AD" clId="Web-{F768EAE4-C952-F7B5-2E3B-3F62701F2D7C}" dt="2024-11-13T16:04:57.614" v="1812" actId="1076"/>
          <ac:picMkLst>
            <pc:docMk/>
            <pc:sldMk cId="1246192389" sldId="262"/>
            <ac:picMk id="5" creationId="{0C6B4D90-66A0-83B9-02A8-382792E5D552}"/>
          </ac:picMkLst>
        </pc:picChg>
        <pc:picChg chg="add mod">
          <ac:chgData name="Lissy Frampton (2327857)" userId="S::2327857@student.uwtsd.ac.uk::49167548-7f68-40ca-b262-c8e42445e689" providerId="AD" clId="Web-{F768EAE4-C952-F7B5-2E3B-3F62701F2D7C}" dt="2024-11-13T16:04:57.614" v="1813" actId="1076"/>
          <ac:picMkLst>
            <pc:docMk/>
            <pc:sldMk cId="1246192389" sldId="262"/>
            <ac:picMk id="6" creationId="{3B5CFC80-1DDE-AC7D-9544-9A27779122C7}"/>
          </ac:picMkLst>
        </pc:picChg>
      </pc:sldChg>
      <pc:sldChg chg="modSp">
        <pc:chgData name="Lissy Frampton (2327857)" userId="S::2327857@student.uwtsd.ac.uk::49167548-7f68-40ca-b262-c8e42445e689" providerId="AD" clId="Web-{F768EAE4-C952-F7B5-2E3B-3F62701F2D7C}" dt="2024-11-13T11:18:04.546" v="232" actId="20577"/>
        <pc:sldMkLst>
          <pc:docMk/>
          <pc:sldMk cId="1114042386" sldId="265"/>
        </pc:sldMkLst>
      </pc:sldChg>
      <pc:sldChg chg="modSp new">
        <pc:chgData name="Lissy Frampton (2327857)" userId="S::2327857@student.uwtsd.ac.uk::49167548-7f68-40ca-b262-c8e42445e689" providerId="AD" clId="Web-{F768EAE4-C952-F7B5-2E3B-3F62701F2D7C}" dt="2024-11-13T12:53:44.900" v="1783" actId="20577"/>
        <pc:sldMkLst>
          <pc:docMk/>
          <pc:sldMk cId="3040743133" sldId="266"/>
        </pc:sldMkLst>
        <pc:spChg chg="mod">
          <ac:chgData name="Lissy Frampton (2327857)" userId="S::2327857@student.uwtsd.ac.uk::49167548-7f68-40ca-b262-c8e42445e689" providerId="AD" clId="Web-{F768EAE4-C952-F7B5-2E3B-3F62701F2D7C}" dt="2024-11-13T12:50:45.643" v="1770" actId="20577"/>
          <ac:spMkLst>
            <pc:docMk/>
            <pc:sldMk cId="3040743133" sldId="266"/>
            <ac:spMk id="2" creationId="{464AA759-981B-110D-62BA-80096D3C29EC}"/>
          </ac:spMkLst>
        </pc:spChg>
      </pc:sldChg>
      <pc:sldChg chg="add del replId">
        <pc:chgData name="Lissy Frampton (2327857)" userId="S::2327857@student.uwtsd.ac.uk::49167548-7f68-40ca-b262-c8e42445e689" providerId="AD" clId="Web-{F768EAE4-C952-F7B5-2E3B-3F62701F2D7C}" dt="2024-11-13T16:02:20.564" v="1797"/>
        <pc:sldMkLst>
          <pc:docMk/>
          <pc:sldMk cId="1998471086" sldId="267"/>
        </pc:sldMkLst>
      </pc:sldChg>
    </pc:docChg>
  </pc:docChgLst>
  <pc:docChgLst>
    <pc:chgData name="Lissy Frampton (2327857)" userId="S::2327857@student.uwtsd.ac.uk::49167548-7f68-40ca-b262-c8e42445e689" providerId="AD" clId="Web-{BCF3C4F9-D655-2469-4FA5-A6EAEE8D3E6B}"/>
    <pc:docChg chg="addSld delSld modSld">
      <pc:chgData name="Lissy Frampton (2327857)" userId="S::2327857@student.uwtsd.ac.uk::49167548-7f68-40ca-b262-c8e42445e689" providerId="AD" clId="Web-{BCF3C4F9-D655-2469-4FA5-A6EAEE8D3E6B}" dt="2024-11-29T06:13:01.325" v="518"/>
      <pc:docMkLst>
        <pc:docMk/>
      </pc:docMkLst>
      <pc:sldChg chg="modTransition addAnim delAnim">
        <pc:chgData name="Lissy Frampton (2327857)" userId="S::2327857@student.uwtsd.ac.uk::49167548-7f68-40ca-b262-c8e42445e689" providerId="AD" clId="Web-{BCF3C4F9-D655-2469-4FA5-A6EAEE8D3E6B}" dt="2024-11-29T06:09:24.055" v="511"/>
        <pc:sldMkLst>
          <pc:docMk/>
          <pc:sldMk cId="3082272453" sldId="258"/>
        </pc:sldMkLst>
      </pc:sldChg>
      <pc:sldChg chg="addSp delSp modSp addAnim">
        <pc:chgData name="Lissy Frampton (2327857)" userId="S::2327857@student.uwtsd.ac.uk::49167548-7f68-40ca-b262-c8e42445e689" providerId="AD" clId="Web-{BCF3C4F9-D655-2469-4FA5-A6EAEE8D3E6B}" dt="2024-11-29T06:08:13.162" v="509"/>
        <pc:sldMkLst>
          <pc:docMk/>
          <pc:sldMk cId="4067643694" sldId="259"/>
        </pc:sldMkLst>
        <pc:spChg chg="del mod">
          <ac:chgData name="Lissy Frampton (2327857)" userId="S::2327857@student.uwtsd.ac.uk::49167548-7f68-40ca-b262-c8e42445e689" providerId="AD" clId="Web-{BCF3C4F9-D655-2469-4FA5-A6EAEE8D3E6B}" dt="2024-11-29T05:30:13.047" v="154"/>
          <ac:spMkLst>
            <pc:docMk/>
            <pc:sldMk cId="4067643694" sldId="259"/>
            <ac:spMk id="4" creationId="{E7DD1131-16D9-CFB1-1E77-352527057985}"/>
          </ac:spMkLst>
        </pc:spChg>
        <pc:spChg chg="del mod">
          <ac:chgData name="Lissy Frampton (2327857)" userId="S::2327857@student.uwtsd.ac.uk::49167548-7f68-40ca-b262-c8e42445e689" providerId="AD" clId="Web-{BCF3C4F9-D655-2469-4FA5-A6EAEE8D3E6B}" dt="2024-11-29T05:30:15.531" v="155"/>
          <ac:spMkLst>
            <pc:docMk/>
            <pc:sldMk cId="4067643694" sldId="259"/>
            <ac:spMk id="5" creationId="{1956A678-E192-F140-939F-9F6377C622C6}"/>
          </ac:spMkLst>
        </pc:spChg>
        <pc:spChg chg="add del mod">
          <ac:chgData name="Lissy Frampton (2327857)" userId="S::2327857@student.uwtsd.ac.uk::49167548-7f68-40ca-b262-c8e42445e689" providerId="AD" clId="Web-{BCF3C4F9-D655-2469-4FA5-A6EAEE8D3E6B}" dt="2024-11-29T05:47:47.987" v="355"/>
          <ac:spMkLst>
            <pc:docMk/>
            <pc:sldMk cId="4067643694" sldId="259"/>
            <ac:spMk id="67" creationId="{D85CDE1D-07E7-A1A7-5689-588C8AD2BCA7}"/>
          </ac:spMkLst>
        </pc:spChg>
        <pc:spChg chg="add del mod">
          <ac:chgData name="Lissy Frampton (2327857)" userId="S::2327857@student.uwtsd.ac.uk::49167548-7f68-40ca-b262-c8e42445e689" providerId="AD" clId="Web-{BCF3C4F9-D655-2469-4FA5-A6EAEE8D3E6B}" dt="2024-11-29T05:47:50.362" v="356"/>
          <ac:spMkLst>
            <pc:docMk/>
            <pc:sldMk cId="4067643694" sldId="259"/>
            <ac:spMk id="68" creationId="{5B2CBD7D-11AF-14C4-9068-1E1497D8671B}"/>
          </ac:spMkLst>
        </pc:spChg>
        <pc:spChg chg="add del mod">
          <ac:chgData name="Lissy Frampton (2327857)" userId="S::2327857@student.uwtsd.ac.uk::49167548-7f68-40ca-b262-c8e42445e689" providerId="AD" clId="Web-{BCF3C4F9-D655-2469-4FA5-A6EAEE8D3E6B}" dt="2024-11-29T05:40:02.660" v="311"/>
          <ac:spMkLst>
            <pc:docMk/>
            <pc:sldMk cId="4067643694" sldId="259"/>
            <ac:spMk id="69" creationId="{6C2632EB-28AF-48DB-6A42-3578CDC98F7A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5:57:12.472" v="379" actId="1076"/>
          <ac:spMkLst>
            <pc:docMk/>
            <pc:sldMk cId="4067643694" sldId="259"/>
            <ac:spMk id="71" creationId="{B6B00CD4-690A-A786-A627-42CD4AE860C1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5:57:22.472" v="381" actId="1076"/>
          <ac:spMkLst>
            <pc:docMk/>
            <pc:sldMk cId="4067643694" sldId="259"/>
            <ac:spMk id="72" creationId="{A7D70B76-2EAA-978D-AE75-38C6DD8CEBF3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5:57:54.926" v="389" actId="20577"/>
          <ac:spMkLst>
            <pc:docMk/>
            <pc:sldMk cId="4067643694" sldId="259"/>
            <ac:spMk id="73" creationId="{CA42F856-F713-1994-9C9C-7C58A8351549}"/>
          </ac:spMkLst>
        </pc:spChg>
        <pc:graphicFrameChg chg="add del mod modGraphic">
          <ac:chgData name="Lissy Frampton (2327857)" userId="S::2327857@student.uwtsd.ac.uk::49167548-7f68-40ca-b262-c8e42445e689" providerId="AD" clId="Web-{BCF3C4F9-D655-2469-4FA5-A6EAEE8D3E6B}" dt="2024-11-29T05:37:00.340" v="293"/>
          <ac:graphicFrameMkLst>
            <pc:docMk/>
            <pc:sldMk cId="4067643694" sldId="259"/>
            <ac:graphicFrameMk id="3" creationId="{1645D759-5E46-4E4D-C665-592F6A1F2AFD}"/>
          </ac:graphicFrameMkLst>
        </pc:graphicFrameChg>
      </pc:sldChg>
      <pc:sldChg chg="addSp modSp">
        <pc:chgData name="Lissy Frampton (2327857)" userId="S::2327857@student.uwtsd.ac.uk::49167548-7f68-40ca-b262-c8e42445e689" providerId="AD" clId="Web-{BCF3C4F9-D655-2469-4FA5-A6EAEE8D3E6B}" dt="2024-11-29T05:42:46.105" v="318" actId="1076"/>
        <pc:sldMkLst>
          <pc:docMk/>
          <pc:sldMk cId="3152783260" sldId="260"/>
        </pc:sldMkLst>
        <pc:picChg chg="add mod">
          <ac:chgData name="Lissy Frampton (2327857)" userId="S::2327857@student.uwtsd.ac.uk::49167548-7f68-40ca-b262-c8e42445e689" providerId="AD" clId="Web-{BCF3C4F9-D655-2469-4FA5-A6EAEE8D3E6B}" dt="2024-11-29T05:42:46.105" v="318" actId="1076"/>
          <ac:picMkLst>
            <pc:docMk/>
            <pc:sldMk cId="3152783260" sldId="260"/>
            <ac:picMk id="4" creationId="{DEC95A83-13ED-A64A-B01F-54BACC8052E9}"/>
          </ac:picMkLst>
        </pc:picChg>
      </pc:sldChg>
      <pc:sldChg chg="addSp modSp">
        <pc:chgData name="Lissy Frampton (2327857)" userId="S::2327857@student.uwtsd.ac.uk::49167548-7f68-40ca-b262-c8e42445e689" providerId="AD" clId="Web-{BCF3C4F9-D655-2469-4FA5-A6EAEE8D3E6B}" dt="2024-11-29T05:43:49.434" v="324" actId="1076"/>
        <pc:sldMkLst>
          <pc:docMk/>
          <pc:sldMk cId="1194922876" sldId="261"/>
        </pc:sldMkLst>
        <pc:spChg chg="mod">
          <ac:chgData name="Lissy Frampton (2327857)" userId="S::2327857@student.uwtsd.ac.uk::49167548-7f68-40ca-b262-c8e42445e689" providerId="AD" clId="Web-{BCF3C4F9-D655-2469-4FA5-A6EAEE8D3E6B}" dt="2024-11-29T05:43:49.434" v="324" actId="1076"/>
          <ac:spMkLst>
            <pc:docMk/>
            <pc:sldMk cId="1194922876" sldId="261"/>
            <ac:spMk id="3" creationId="{6F1873E4-4350-209F-AE69-A56C2D94F08D}"/>
          </ac:spMkLst>
        </pc:spChg>
        <pc:picChg chg="add mod">
          <ac:chgData name="Lissy Frampton (2327857)" userId="S::2327857@student.uwtsd.ac.uk::49167548-7f68-40ca-b262-c8e42445e689" providerId="AD" clId="Web-{BCF3C4F9-D655-2469-4FA5-A6EAEE8D3E6B}" dt="2024-11-29T05:43:42.700" v="323" actId="1076"/>
          <ac:picMkLst>
            <pc:docMk/>
            <pc:sldMk cId="1194922876" sldId="261"/>
            <ac:picMk id="4" creationId="{27A25200-FE79-3E32-D3A6-58239E5F5A0E}"/>
          </ac:picMkLst>
        </pc:picChg>
      </pc:sldChg>
      <pc:sldChg chg="modTransition">
        <pc:chgData name="Lissy Frampton (2327857)" userId="S::2327857@student.uwtsd.ac.uk::49167548-7f68-40ca-b262-c8e42445e689" providerId="AD" clId="Web-{BCF3C4F9-D655-2469-4FA5-A6EAEE8D3E6B}" dt="2024-11-29T06:09:10.382" v="510"/>
        <pc:sldMkLst>
          <pc:docMk/>
          <pc:sldMk cId="1246192389" sldId="262"/>
        </pc:sldMkLst>
      </pc:sldChg>
      <pc:sldChg chg="addSp delSp modSp">
        <pc:chgData name="Lissy Frampton (2327857)" userId="S::2327857@student.uwtsd.ac.uk::49167548-7f68-40ca-b262-c8e42445e689" providerId="AD" clId="Web-{BCF3C4F9-D655-2469-4FA5-A6EAEE8D3E6B}" dt="2024-11-29T06:06:56.692" v="507" actId="1076"/>
        <pc:sldMkLst>
          <pc:docMk/>
          <pc:sldMk cId="1430435490" sldId="264"/>
        </pc:sldMkLst>
        <pc:spChg chg="del">
          <ac:chgData name="Lissy Frampton (2327857)" userId="S::2327857@student.uwtsd.ac.uk::49167548-7f68-40ca-b262-c8e42445e689" providerId="AD" clId="Web-{BCF3C4F9-D655-2469-4FA5-A6EAEE8D3E6B}" dt="2024-11-29T05:22:37.672" v="130"/>
          <ac:spMkLst>
            <pc:docMk/>
            <pc:sldMk cId="1430435490" sldId="264"/>
            <ac:spMk id="3" creationId="{D251A938-D8BD-AB54-10BD-E4B9AFD964F4}"/>
          </ac:spMkLst>
        </pc:spChg>
        <pc:spChg chg="del">
          <ac:chgData name="Lissy Frampton (2327857)" userId="S::2327857@student.uwtsd.ac.uk::49167548-7f68-40ca-b262-c8e42445e689" providerId="AD" clId="Web-{BCF3C4F9-D655-2469-4FA5-A6EAEE8D3E6B}" dt="2024-11-29T05:22:35.422" v="129"/>
          <ac:spMkLst>
            <pc:docMk/>
            <pc:sldMk cId="1430435490" sldId="264"/>
            <ac:spMk id="4" creationId="{B184891D-AE05-B4B1-02B3-86970DB75902}"/>
          </ac:spMkLst>
        </pc:spChg>
        <pc:spChg chg="del mod">
          <ac:chgData name="Lissy Frampton (2327857)" userId="S::2327857@student.uwtsd.ac.uk::49167548-7f68-40ca-b262-c8e42445e689" providerId="AD" clId="Web-{BCF3C4F9-D655-2469-4FA5-A6EAEE8D3E6B}" dt="2024-11-29T05:22:32.828" v="128"/>
          <ac:spMkLst>
            <pc:docMk/>
            <pc:sldMk cId="1430435490" sldId="264"/>
            <ac:spMk id="5" creationId="{1BDE8322-2112-F369-237B-C6B925823FBF}"/>
          </ac:spMkLst>
        </pc:spChg>
        <pc:spChg chg="del">
          <ac:chgData name="Lissy Frampton (2327857)" userId="S::2327857@student.uwtsd.ac.uk::49167548-7f68-40ca-b262-c8e42445e689" providerId="AD" clId="Web-{BCF3C4F9-D655-2469-4FA5-A6EAEE8D3E6B}" dt="2024-11-29T05:22:28.531" v="126"/>
          <ac:spMkLst>
            <pc:docMk/>
            <pc:sldMk cId="1430435490" sldId="264"/>
            <ac:spMk id="6" creationId="{6D4C86B9-6867-1FF5-F208-784E124603A6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6:01:43.400" v="412"/>
          <ac:spMkLst>
            <pc:docMk/>
            <pc:sldMk cId="1430435490" sldId="264"/>
            <ac:spMk id="1219" creationId="{0E17E5AA-FE32-5B46-BF10-B628B140B19B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6:06:25.238" v="501" actId="1076"/>
          <ac:spMkLst>
            <pc:docMk/>
            <pc:sldMk cId="1430435490" sldId="264"/>
            <ac:spMk id="1220" creationId="{C1674E83-AB68-5391-BCB0-EBA008BDAC1E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6:01:26.165" v="411" actId="14100"/>
          <ac:spMkLst>
            <pc:docMk/>
            <pc:sldMk cId="1430435490" sldId="264"/>
            <ac:spMk id="1221" creationId="{24BBDAAD-C009-CF22-76CF-E5809758A9D8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6:01:06.852" v="408" actId="1076"/>
          <ac:spMkLst>
            <pc:docMk/>
            <pc:sldMk cId="1430435490" sldId="264"/>
            <ac:spMk id="1222" creationId="{31247693-7C7D-4B60-39A5-1DF68E336C8A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6:04:38.076" v="472" actId="20577"/>
          <ac:spMkLst>
            <pc:docMk/>
            <pc:sldMk cId="1430435490" sldId="264"/>
            <ac:spMk id="1223" creationId="{FAF60CCB-5B26-EF33-468D-5B75BDD18C14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6:05:03.908" v="475" actId="1076"/>
          <ac:spMkLst>
            <pc:docMk/>
            <pc:sldMk cId="1430435490" sldId="264"/>
            <ac:spMk id="1224" creationId="{A6350886-5AA6-42D3-312F-58412124E4E7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6:04:13.216" v="466" actId="20577"/>
          <ac:spMkLst>
            <pc:docMk/>
            <pc:sldMk cId="1430435490" sldId="264"/>
            <ac:spMk id="1243" creationId="{1568B2B4-0BDC-1684-87E5-AA3C2B774B8E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6:06:01.691" v="491" actId="1076"/>
          <ac:spMkLst>
            <pc:docMk/>
            <pc:sldMk cId="1430435490" sldId="264"/>
            <ac:spMk id="1244" creationId="{C90E79F2-F163-4099-D168-F2C25F6FE32F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6:06:32.098" v="502" actId="1076"/>
          <ac:spMkLst>
            <pc:docMk/>
            <pc:sldMk cId="1430435490" sldId="264"/>
            <ac:spMk id="1245" creationId="{B39FD7F6-096B-AF49-69B6-9A7D63799758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6:06:56.692" v="507" actId="1076"/>
          <ac:spMkLst>
            <pc:docMk/>
            <pc:sldMk cId="1430435490" sldId="264"/>
            <ac:spMk id="1246" creationId="{F13BAA93-856E-25AC-6D3D-9D3CEBCCD48E}"/>
          </ac:spMkLst>
        </pc:spChg>
        <pc:graphicFrameChg chg="add del mod modGraphic">
          <ac:chgData name="Lissy Frampton (2327857)" userId="S::2327857@student.uwtsd.ac.uk::49167548-7f68-40ca-b262-c8e42445e689" providerId="AD" clId="Web-{BCF3C4F9-D655-2469-4FA5-A6EAEE8D3E6B}" dt="2024-11-29T06:04:47.170" v="474"/>
          <ac:graphicFrameMkLst>
            <pc:docMk/>
            <pc:sldMk cId="1430435490" sldId="264"/>
            <ac:graphicFrameMk id="7" creationId="{2ED27748-8481-7A5B-65B4-E66ED0DA097E}"/>
          </ac:graphicFrameMkLst>
        </pc:graphicFrameChg>
      </pc:sldChg>
      <pc:sldChg chg="modSp addAnim delAnim">
        <pc:chgData name="Lissy Frampton (2327857)" userId="S::2327857@student.uwtsd.ac.uk::49167548-7f68-40ca-b262-c8e42445e689" providerId="AD" clId="Web-{BCF3C4F9-D655-2469-4FA5-A6EAEE8D3E6B}" dt="2024-11-29T05:59:07.568" v="395"/>
        <pc:sldMkLst>
          <pc:docMk/>
          <pc:sldMk cId="3040743133" sldId="266"/>
        </pc:sldMkLst>
        <pc:spChg chg="mod">
          <ac:chgData name="Lissy Frampton (2327857)" userId="S::2327857@student.uwtsd.ac.uk::49167548-7f68-40ca-b262-c8e42445e689" providerId="AD" clId="Web-{BCF3C4F9-D655-2469-4FA5-A6EAEE8D3E6B}" dt="2024-11-29T05:31:36.597" v="161" actId="1076"/>
          <ac:spMkLst>
            <pc:docMk/>
            <pc:sldMk cId="3040743133" sldId="266"/>
            <ac:spMk id="3" creationId="{F688B2A4-F543-3C8A-DE42-36B198B67E90}"/>
          </ac:spMkLst>
        </pc:spChg>
      </pc:sldChg>
      <pc:sldChg chg="modTransition">
        <pc:chgData name="Lissy Frampton (2327857)" userId="S::2327857@student.uwtsd.ac.uk::49167548-7f68-40ca-b262-c8e42445e689" providerId="AD" clId="Web-{BCF3C4F9-D655-2469-4FA5-A6EAEE8D3E6B}" dt="2024-11-29T05:25:40.370" v="142"/>
        <pc:sldMkLst>
          <pc:docMk/>
          <pc:sldMk cId="1721058406" sldId="267"/>
        </pc:sldMkLst>
      </pc:sldChg>
      <pc:sldChg chg="addSp delSp modSp new del modTransition">
        <pc:chgData name="Lissy Frampton (2327857)" userId="S::2327857@student.uwtsd.ac.uk::49167548-7f68-40ca-b262-c8e42445e689" providerId="AD" clId="Web-{BCF3C4F9-D655-2469-4FA5-A6EAEE8D3E6B}" dt="2024-11-29T05:58:08.567" v="390"/>
        <pc:sldMkLst>
          <pc:docMk/>
          <pc:sldMk cId="526302504" sldId="270"/>
        </pc:sldMkLst>
        <pc:spChg chg="add mod">
          <ac:chgData name="Lissy Frampton (2327857)" userId="S::2327857@student.uwtsd.ac.uk::49167548-7f68-40ca-b262-c8e42445e689" providerId="AD" clId="Web-{BCF3C4F9-D655-2469-4FA5-A6EAEE8D3E6B}" dt="2024-11-29T05:46:06.578" v="345" actId="1076"/>
          <ac:spMkLst>
            <pc:docMk/>
            <pc:sldMk cId="526302504" sldId="270"/>
            <ac:spMk id="3" creationId="{9C590752-99C1-9B32-40A7-1A7175249AC9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5:46:11.750" v="346" actId="1076"/>
          <ac:spMkLst>
            <pc:docMk/>
            <pc:sldMk cId="526302504" sldId="270"/>
            <ac:spMk id="5" creationId="{05777D06-E93D-6713-446F-82A6710F0B7B}"/>
          </ac:spMkLst>
        </pc:spChg>
        <pc:spChg chg="add mod">
          <ac:chgData name="Lissy Frampton (2327857)" userId="S::2327857@student.uwtsd.ac.uk::49167548-7f68-40ca-b262-c8e42445e689" providerId="AD" clId="Web-{BCF3C4F9-D655-2469-4FA5-A6EAEE8D3E6B}" dt="2024-11-29T05:46:51.438" v="350" actId="1076"/>
          <ac:spMkLst>
            <pc:docMk/>
            <pc:sldMk cId="526302504" sldId="270"/>
            <ac:spMk id="7" creationId="{C8802034-049A-ACA4-2B7A-4FC682C9D5B9}"/>
          </ac:spMkLst>
        </pc:spChg>
        <pc:cxnChg chg="add del mod">
          <ac:chgData name="Lissy Frampton (2327857)" userId="S::2327857@student.uwtsd.ac.uk::49167548-7f68-40ca-b262-c8e42445e689" providerId="AD" clId="Web-{BCF3C4F9-D655-2469-4FA5-A6EAEE8D3E6B}" dt="2024-11-29T05:55:46.032" v="367"/>
          <ac:cxnSpMkLst>
            <pc:docMk/>
            <pc:sldMk cId="526302504" sldId="270"/>
            <ac:cxnSpMk id="8" creationId="{E7A8B799-5531-0E3B-4888-7F76BF7AB532}"/>
          </ac:cxnSpMkLst>
        </pc:cxnChg>
      </pc:sldChg>
      <pc:sldChg chg="delSp add replId delAnim">
        <pc:chgData name="Lissy Frampton (2327857)" userId="S::2327857@student.uwtsd.ac.uk::49167548-7f68-40ca-b262-c8e42445e689" providerId="AD" clId="Web-{BCF3C4F9-D655-2469-4FA5-A6EAEE8D3E6B}" dt="2024-11-29T06:13:01.325" v="518"/>
        <pc:sldMkLst>
          <pc:docMk/>
          <pc:sldMk cId="1323815432" sldId="270"/>
        </pc:sldMkLst>
        <pc:spChg chg="del">
          <ac:chgData name="Lissy Frampton (2327857)" userId="S::2327857@student.uwtsd.ac.uk::49167548-7f68-40ca-b262-c8e42445e689" providerId="AD" clId="Web-{BCF3C4F9-D655-2469-4FA5-A6EAEE8D3E6B}" dt="2024-11-29T06:12:55.622" v="516"/>
          <ac:spMkLst>
            <pc:docMk/>
            <pc:sldMk cId="1323815432" sldId="270"/>
            <ac:spMk id="3" creationId="{F688B2A4-F543-3C8A-DE42-36B198B67E90}"/>
          </ac:spMkLst>
        </pc:spChg>
        <pc:spChg chg="del">
          <ac:chgData name="Lissy Frampton (2327857)" userId="S::2327857@student.uwtsd.ac.uk::49167548-7f68-40ca-b262-c8e42445e689" providerId="AD" clId="Web-{BCF3C4F9-D655-2469-4FA5-A6EAEE8D3E6B}" dt="2024-11-29T06:12:51.059" v="515"/>
          <ac:spMkLst>
            <pc:docMk/>
            <pc:sldMk cId="1323815432" sldId="270"/>
            <ac:spMk id="4" creationId="{AE7C3F08-C7E6-5DF0-5776-9BE6A0BF07B0}"/>
          </ac:spMkLst>
        </pc:spChg>
        <pc:spChg chg="del">
          <ac:chgData name="Lissy Frampton (2327857)" userId="S::2327857@student.uwtsd.ac.uk::49167548-7f68-40ca-b262-c8e42445e689" providerId="AD" clId="Web-{BCF3C4F9-D655-2469-4FA5-A6EAEE8D3E6B}" dt="2024-11-29T06:12:58.341" v="517"/>
          <ac:spMkLst>
            <pc:docMk/>
            <pc:sldMk cId="1323815432" sldId="270"/>
            <ac:spMk id="5" creationId="{4A8ED6B5-539A-30CF-734A-23FC725EC3CA}"/>
          </ac:spMkLst>
        </pc:spChg>
        <pc:spChg chg="del">
          <ac:chgData name="Lissy Frampton (2327857)" userId="S::2327857@student.uwtsd.ac.uk::49167548-7f68-40ca-b262-c8e42445e689" providerId="AD" clId="Web-{BCF3C4F9-D655-2469-4FA5-A6EAEE8D3E6B}" dt="2024-11-29T06:13:01.325" v="518"/>
          <ac:spMkLst>
            <pc:docMk/>
            <pc:sldMk cId="1323815432" sldId="270"/>
            <ac:spMk id="6" creationId="{412C95CB-3ABA-C8C0-E8F5-44B3C44ADB34}"/>
          </ac:spMkLst>
        </pc:spChg>
      </pc:sldChg>
      <pc:sldChg chg="new del">
        <pc:chgData name="Lissy Frampton (2327857)" userId="S::2327857@student.uwtsd.ac.uk::49167548-7f68-40ca-b262-c8e42445e689" providerId="AD" clId="Web-{BCF3C4F9-D655-2469-4FA5-A6EAEE8D3E6B}" dt="2024-11-29T06:10:35.650" v="513"/>
        <pc:sldMkLst>
          <pc:docMk/>
          <pc:sldMk cId="3643672973" sldId="270"/>
        </pc:sldMkLst>
      </pc:sldChg>
    </pc:docChg>
  </pc:docChgLst>
  <pc:docChgLst>
    <pc:chgData name="Lissy Frampton (2327857)" userId="S::2327857@student.uwtsd.ac.uk::49167548-7f68-40ca-b262-c8e42445e689" providerId="AD" clId="Web-{9730E23B-4A3F-D2C6-DDAB-8D01784A0FDA}"/>
    <pc:docChg chg="delSld modSld">
      <pc:chgData name="Lissy Frampton (2327857)" userId="S::2327857@student.uwtsd.ac.uk::49167548-7f68-40ca-b262-c8e42445e689" providerId="AD" clId="Web-{9730E23B-4A3F-D2C6-DDAB-8D01784A0FDA}" dt="2024-11-30T16:15:05.202" v="80"/>
      <pc:docMkLst>
        <pc:docMk/>
      </pc:docMkLst>
      <pc:sldChg chg="modTransition addAnim delAnim">
        <pc:chgData name="Lissy Frampton (2327857)" userId="S::2327857@student.uwtsd.ac.uk::49167548-7f68-40ca-b262-c8e42445e689" providerId="AD" clId="Web-{9730E23B-4A3F-D2C6-DDAB-8D01784A0FDA}" dt="2024-11-30T16:13:07.085" v="68"/>
        <pc:sldMkLst>
          <pc:docMk/>
          <pc:sldMk cId="4067643694" sldId="259"/>
        </pc:sldMkLst>
      </pc:sldChg>
      <pc:sldChg chg="modTransition">
        <pc:chgData name="Lissy Frampton (2327857)" userId="S::2327857@student.uwtsd.ac.uk::49167548-7f68-40ca-b262-c8e42445e689" providerId="AD" clId="Web-{9730E23B-4A3F-D2C6-DDAB-8D01784A0FDA}" dt="2024-11-30T16:13:14.898" v="69"/>
        <pc:sldMkLst>
          <pc:docMk/>
          <pc:sldMk cId="3152783260" sldId="260"/>
        </pc:sldMkLst>
      </pc:sldChg>
      <pc:sldChg chg="modTransition">
        <pc:chgData name="Lissy Frampton (2327857)" userId="S::2327857@student.uwtsd.ac.uk::49167548-7f68-40ca-b262-c8e42445e689" providerId="AD" clId="Web-{9730E23B-4A3F-D2C6-DDAB-8D01784A0FDA}" dt="2024-11-30T16:13:29.305" v="70"/>
        <pc:sldMkLst>
          <pc:docMk/>
          <pc:sldMk cId="1194922876" sldId="261"/>
        </pc:sldMkLst>
      </pc:sldChg>
      <pc:sldChg chg="delSp">
        <pc:chgData name="Lissy Frampton (2327857)" userId="S::2327857@student.uwtsd.ac.uk::49167548-7f68-40ca-b262-c8e42445e689" providerId="AD" clId="Web-{9730E23B-4A3F-D2C6-DDAB-8D01784A0FDA}" dt="2024-11-30T16:00:51.386" v="63"/>
        <pc:sldMkLst>
          <pc:docMk/>
          <pc:sldMk cId="1246192389" sldId="262"/>
        </pc:sldMkLst>
        <pc:picChg chg="del">
          <ac:chgData name="Lissy Frampton (2327857)" userId="S::2327857@student.uwtsd.ac.uk::49167548-7f68-40ca-b262-c8e42445e689" providerId="AD" clId="Web-{9730E23B-4A3F-D2C6-DDAB-8D01784A0FDA}" dt="2024-11-30T16:00:51.386" v="63"/>
          <ac:picMkLst>
            <pc:docMk/>
            <pc:sldMk cId="1246192389" sldId="262"/>
            <ac:picMk id="6" creationId="{3B5CFC80-1DDE-AC7D-9544-9A27779122C7}"/>
          </ac:picMkLst>
        </pc:picChg>
      </pc:sldChg>
      <pc:sldChg chg="modTransition">
        <pc:chgData name="Lissy Frampton (2327857)" userId="S::2327857@student.uwtsd.ac.uk::49167548-7f68-40ca-b262-c8e42445e689" providerId="AD" clId="Web-{9730E23B-4A3F-D2C6-DDAB-8D01784A0FDA}" dt="2024-11-30T16:13:57.416" v="79"/>
        <pc:sldMkLst>
          <pc:docMk/>
          <pc:sldMk cId="1430435490" sldId="264"/>
        </pc:sldMkLst>
      </pc:sldChg>
      <pc:sldChg chg="del">
        <pc:chgData name="Lissy Frampton (2327857)" userId="S::2327857@student.uwtsd.ac.uk::49167548-7f68-40ca-b262-c8e42445e689" providerId="AD" clId="Web-{9730E23B-4A3F-D2C6-DDAB-8D01784A0FDA}" dt="2024-11-30T16:00:36.791" v="62"/>
        <pc:sldMkLst>
          <pc:docMk/>
          <pc:sldMk cId="3040743133" sldId="266"/>
        </pc:sldMkLst>
      </pc:sldChg>
      <pc:sldChg chg="modTransition">
        <pc:chgData name="Lissy Frampton (2327857)" userId="S::2327857@student.uwtsd.ac.uk::49167548-7f68-40ca-b262-c8e42445e689" providerId="AD" clId="Web-{9730E23B-4A3F-D2C6-DDAB-8D01784A0FDA}" dt="2024-11-30T16:15:05.202" v="80"/>
        <pc:sldMkLst>
          <pc:docMk/>
          <pc:sldMk cId="1035503816" sldId="269"/>
        </pc:sldMkLst>
      </pc:sldChg>
      <pc:sldChg chg="addSp delSp modSp mod setBg addAnim">
        <pc:chgData name="Lissy Frampton (2327857)" userId="S::2327857@student.uwtsd.ac.uk::49167548-7f68-40ca-b262-c8e42445e689" providerId="AD" clId="Web-{9730E23B-4A3F-D2C6-DDAB-8D01784A0FDA}" dt="2024-11-30T16:00:31.463" v="61"/>
        <pc:sldMkLst>
          <pc:docMk/>
          <pc:sldMk cId="1323815432" sldId="270"/>
        </pc:sldMkLst>
        <pc:spChg chg="mod">
          <ac:chgData name="Lissy Frampton (2327857)" userId="S::2327857@student.uwtsd.ac.uk::49167548-7f68-40ca-b262-c8e42445e689" providerId="AD" clId="Web-{9730E23B-4A3F-D2C6-DDAB-8D01784A0FDA}" dt="2024-11-30T15:56:27.837" v="1"/>
          <ac:spMkLst>
            <pc:docMk/>
            <pc:sldMk cId="1323815432" sldId="270"/>
            <ac:spMk id="2" creationId="{464AA759-981B-110D-62BA-80096D3C29EC}"/>
          </ac:spMkLst>
        </pc:spChg>
        <pc:spChg chg="add mod">
          <ac:chgData name="Lissy Frampton (2327857)" userId="S::2327857@student.uwtsd.ac.uk::49167548-7f68-40ca-b262-c8e42445e689" providerId="AD" clId="Web-{9730E23B-4A3F-D2C6-DDAB-8D01784A0FDA}" dt="2024-11-30T15:59:28.240" v="50" actId="1076"/>
          <ac:spMkLst>
            <pc:docMk/>
            <pc:sldMk cId="1323815432" sldId="270"/>
            <ac:spMk id="3" creationId="{AC6C01BB-B220-8613-E47B-43F687799C6F}"/>
          </ac:spMkLst>
        </pc:spChg>
        <pc:spChg chg="mod ord">
          <ac:chgData name="Lissy Frampton (2327857)" userId="S::2327857@student.uwtsd.ac.uk::49167548-7f68-40ca-b262-c8e42445e689" providerId="AD" clId="Web-{9730E23B-4A3F-D2C6-DDAB-8D01784A0FDA}" dt="2024-11-30T15:59:31.849" v="51" actId="1076"/>
          <ac:spMkLst>
            <pc:docMk/>
            <pc:sldMk cId="1323815432" sldId="270"/>
            <ac:spMk id="7" creationId="{066C984B-7C24-4CCC-83A1-CBEC4479410D}"/>
          </ac:spMkLst>
        </pc:spChg>
        <pc:spChg chg="del mod">
          <ac:chgData name="Lissy Frampton (2327857)" userId="S::2327857@student.uwtsd.ac.uk::49167548-7f68-40ca-b262-c8e42445e689" providerId="AD" clId="Web-{9730E23B-4A3F-D2C6-DDAB-8D01784A0FDA}" dt="2024-11-30T15:59:37.662" v="54"/>
          <ac:spMkLst>
            <pc:docMk/>
            <pc:sldMk cId="1323815432" sldId="270"/>
            <ac:spMk id="9" creationId="{0735C4E9-FFBB-F706-F92C-F4829502836A}"/>
          </ac:spMkLst>
        </pc:spChg>
        <pc:spChg chg="mod">
          <ac:chgData name="Lissy Frampton (2327857)" userId="S::2327857@student.uwtsd.ac.uk::49167548-7f68-40ca-b262-c8e42445e689" providerId="AD" clId="Web-{9730E23B-4A3F-D2C6-DDAB-8D01784A0FDA}" dt="2024-11-30T15:59:23.224" v="49" actId="1076"/>
          <ac:spMkLst>
            <pc:docMk/>
            <pc:sldMk cId="1323815432" sldId="270"/>
            <ac:spMk id="10" creationId="{4E907551-CAEA-C37B-9397-DCF73956C623}"/>
          </ac:spMkLst>
        </pc:spChg>
        <pc:spChg chg="mod">
          <ac:chgData name="Lissy Frampton (2327857)" userId="S::2327857@student.uwtsd.ac.uk::49167548-7f68-40ca-b262-c8e42445e689" providerId="AD" clId="Web-{9730E23B-4A3F-D2C6-DDAB-8D01784A0FDA}" dt="2024-11-30T15:59:18.848" v="48" actId="1076"/>
          <ac:spMkLst>
            <pc:docMk/>
            <pc:sldMk cId="1323815432" sldId="270"/>
            <ac:spMk id="11" creationId="{08661A6B-AC72-32AD-5B6F-E96E924994E7}"/>
          </ac:spMkLst>
        </pc:spChg>
        <pc:spChg chg="mod">
          <ac:chgData name="Lissy Frampton (2327857)" userId="S::2327857@student.uwtsd.ac.uk::49167548-7f68-40ca-b262-c8e42445e689" providerId="AD" clId="Web-{9730E23B-4A3F-D2C6-DDAB-8D01784A0FDA}" dt="2024-11-30T15:59:53.304" v="57" actId="14100"/>
          <ac:spMkLst>
            <pc:docMk/>
            <pc:sldMk cId="1323815432" sldId="270"/>
            <ac:spMk id="12" creationId="{8D0F978B-96EF-2091-75B1-66793230435C}"/>
          </ac:spMkLst>
        </pc:spChg>
        <pc:spChg chg="add">
          <ac:chgData name="Lissy Frampton (2327857)" userId="S::2327857@student.uwtsd.ac.uk::49167548-7f68-40ca-b262-c8e42445e689" providerId="AD" clId="Web-{9730E23B-4A3F-D2C6-DDAB-8D01784A0FDA}" dt="2024-11-30T15:56:27.837" v="1"/>
          <ac:spMkLst>
            <pc:docMk/>
            <pc:sldMk cId="1323815432" sldId="270"/>
            <ac:spMk id="17" creationId="{83FC2C54-7B45-404D-A519-1BF7DD18D35B}"/>
          </ac:spMkLst>
        </pc:spChg>
        <pc:spChg chg="add">
          <ac:chgData name="Lissy Frampton (2327857)" userId="S::2327857@student.uwtsd.ac.uk::49167548-7f68-40ca-b262-c8e42445e689" providerId="AD" clId="Web-{9730E23B-4A3F-D2C6-DDAB-8D01784A0FDA}" dt="2024-11-30T15:56:27.837" v="1"/>
          <ac:spMkLst>
            <pc:docMk/>
            <pc:sldMk cId="1323815432" sldId="270"/>
            <ac:spMk id="25" creationId="{997E1E3F-2AB4-4E14-86A4-2EA46ADA4D9C}"/>
          </ac:spMkLst>
        </pc:spChg>
        <pc:spChg chg="add">
          <ac:chgData name="Lissy Frampton (2327857)" userId="S::2327857@student.uwtsd.ac.uk::49167548-7f68-40ca-b262-c8e42445e689" providerId="AD" clId="Web-{9730E23B-4A3F-D2C6-DDAB-8D01784A0FDA}" dt="2024-11-30T15:56:27.837" v="1"/>
          <ac:spMkLst>
            <pc:docMk/>
            <pc:sldMk cId="1323815432" sldId="270"/>
            <ac:spMk id="27" creationId="{64C03067-9F7A-4CE6-B687-7C622EB0B749}"/>
          </ac:spMkLst>
        </pc:spChg>
        <pc:picChg chg="add">
          <ac:chgData name="Lissy Frampton (2327857)" userId="S::2327857@student.uwtsd.ac.uk::49167548-7f68-40ca-b262-c8e42445e689" providerId="AD" clId="Web-{9730E23B-4A3F-D2C6-DDAB-8D01784A0FDA}" dt="2024-11-30T15:56:27.837" v="1"/>
          <ac:picMkLst>
            <pc:docMk/>
            <pc:sldMk cId="1323815432" sldId="270"/>
            <ac:picMk id="19" creationId="{A75017EA-9B66-4D89-A855-823DFCDE9374}"/>
          </ac:picMkLst>
        </pc:picChg>
      </pc:sldChg>
    </pc:docChg>
  </pc:docChgLst>
  <pc:docChgLst>
    <pc:chgData name="Lissy Frampton (2327857)" userId="S::2327857@student.uwtsd.ac.uk::49167548-7f68-40ca-b262-c8e42445e689" providerId="AD" clId="Web-{C35A2029-6479-C99B-0A30-68F9C4DACFFF}"/>
    <pc:docChg chg="addSld delSld modSld">
      <pc:chgData name="Lissy Frampton (2327857)" userId="S::2327857@student.uwtsd.ac.uk::49167548-7f68-40ca-b262-c8e42445e689" providerId="AD" clId="Web-{C35A2029-6479-C99B-0A30-68F9C4DACFFF}" dt="2024-11-14T16:59:17.107" v="2200" actId="1076"/>
      <pc:docMkLst>
        <pc:docMk/>
      </pc:docMkLst>
      <pc:sldChg chg="modSp del">
        <pc:chgData name="Lissy Frampton (2327857)" userId="S::2327857@student.uwtsd.ac.uk::49167548-7f68-40ca-b262-c8e42445e689" providerId="AD" clId="Web-{C35A2029-6479-C99B-0A30-68F9C4DACFFF}" dt="2024-11-14T14:17:24.091" v="721"/>
        <pc:sldMkLst>
          <pc:docMk/>
          <pc:sldMk cId="49003929" sldId="257"/>
        </pc:sldMkLst>
      </pc:sldChg>
      <pc:sldChg chg="modSp">
        <pc:chgData name="Lissy Frampton (2327857)" userId="S::2327857@student.uwtsd.ac.uk::49167548-7f68-40ca-b262-c8e42445e689" providerId="AD" clId="Web-{C35A2029-6479-C99B-0A30-68F9C4DACFFF}" dt="2024-11-13T16:47:30.879" v="135" actId="20577"/>
        <pc:sldMkLst>
          <pc:docMk/>
          <pc:sldMk cId="3082272453" sldId="258"/>
        </pc:sldMkLst>
        <pc:spChg chg="mod">
          <ac:chgData name="Lissy Frampton (2327857)" userId="S::2327857@student.uwtsd.ac.uk::49167548-7f68-40ca-b262-c8e42445e689" providerId="AD" clId="Web-{C35A2029-6479-C99B-0A30-68F9C4DACFFF}" dt="2024-11-13T16:47:30.879" v="135" actId="20577"/>
          <ac:spMkLst>
            <pc:docMk/>
            <pc:sldMk cId="3082272453" sldId="258"/>
            <ac:spMk id="3" creationId="{73715D17-4DD8-BF07-5CD0-2E906A7A0A32}"/>
          </ac:spMkLst>
        </pc:spChg>
      </pc:sldChg>
      <pc:sldChg chg="modSp">
        <pc:chgData name="Lissy Frampton (2327857)" userId="S::2327857@student.uwtsd.ac.uk::49167548-7f68-40ca-b262-c8e42445e689" providerId="AD" clId="Web-{C35A2029-6479-C99B-0A30-68F9C4DACFFF}" dt="2024-11-14T16:18:05.108" v="1787" actId="20577"/>
        <pc:sldMkLst>
          <pc:docMk/>
          <pc:sldMk cId="4067643694" sldId="259"/>
        </pc:sldMkLst>
        <pc:spChg chg="mod">
          <ac:chgData name="Lissy Frampton (2327857)" userId="S::2327857@student.uwtsd.ac.uk::49167548-7f68-40ca-b262-c8e42445e689" providerId="AD" clId="Web-{C35A2029-6479-C99B-0A30-68F9C4DACFFF}" dt="2024-11-14T16:18:05.108" v="1787" actId="20577"/>
          <ac:spMkLst>
            <pc:docMk/>
            <pc:sldMk cId="4067643694" sldId="259"/>
            <ac:spMk id="4" creationId="{E7DD1131-16D9-CFB1-1E77-352527057985}"/>
          </ac:spMkLst>
        </pc:spChg>
      </pc:sldChg>
      <pc:sldChg chg="modSp">
        <pc:chgData name="Lissy Frampton (2327857)" userId="S::2327857@student.uwtsd.ac.uk::49167548-7f68-40ca-b262-c8e42445e689" providerId="AD" clId="Web-{C35A2029-6479-C99B-0A30-68F9C4DACFFF}" dt="2024-11-14T16:39:30.047" v="1958" actId="20577"/>
        <pc:sldMkLst>
          <pc:docMk/>
          <pc:sldMk cId="3152783260" sldId="260"/>
        </pc:sldMkLst>
        <pc:spChg chg="mod">
          <ac:chgData name="Lissy Frampton (2327857)" userId="S::2327857@student.uwtsd.ac.uk::49167548-7f68-40ca-b262-c8e42445e689" providerId="AD" clId="Web-{C35A2029-6479-C99B-0A30-68F9C4DACFFF}" dt="2024-11-14T16:39:30.047" v="1958" actId="20577"/>
          <ac:spMkLst>
            <pc:docMk/>
            <pc:sldMk cId="3152783260" sldId="260"/>
            <ac:spMk id="7" creationId="{E307EAF3-92B5-3F8E-BD38-4D170B2479CC}"/>
          </ac:spMkLst>
        </pc:spChg>
      </pc:sldChg>
      <pc:sldChg chg="modSp">
        <pc:chgData name="Lissy Frampton (2327857)" userId="S::2327857@student.uwtsd.ac.uk::49167548-7f68-40ca-b262-c8e42445e689" providerId="AD" clId="Web-{C35A2029-6479-C99B-0A30-68F9C4DACFFF}" dt="2024-11-14T16:39:33.375" v="1959" actId="20577"/>
        <pc:sldMkLst>
          <pc:docMk/>
          <pc:sldMk cId="1194922876" sldId="261"/>
        </pc:sldMkLst>
        <pc:spChg chg="mod">
          <ac:chgData name="Lissy Frampton (2327857)" userId="S::2327857@student.uwtsd.ac.uk::49167548-7f68-40ca-b262-c8e42445e689" providerId="AD" clId="Web-{C35A2029-6479-C99B-0A30-68F9C4DACFFF}" dt="2024-11-14T16:39:33.375" v="1959" actId="20577"/>
          <ac:spMkLst>
            <pc:docMk/>
            <pc:sldMk cId="1194922876" sldId="261"/>
            <ac:spMk id="3" creationId="{6F1873E4-4350-209F-AE69-A56C2D94F08D}"/>
          </ac:spMkLst>
        </pc:spChg>
      </pc:sldChg>
      <pc:sldChg chg="addSp modSp">
        <pc:chgData name="Lissy Frampton (2327857)" userId="S::2327857@student.uwtsd.ac.uk::49167548-7f68-40ca-b262-c8e42445e689" providerId="AD" clId="Web-{C35A2029-6479-C99B-0A30-68F9C4DACFFF}" dt="2024-11-14T16:58:19.089" v="2195"/>
        <pc:sldMkLst>
          <pc:docMk/>
          <pc:sldMk cId="1246192389" sldId="262"/>
        </pc:sldMkLst>
        <pc:spChg chg="add">
          <ac:chgData name="Lissy Frampton (2327857)" userId="S::2327857@student.uwtsd.ac.uk::49167548-7f68-40ca-b262-c8e42445e689" providerId="AD" clId="Web-{C35A2029-6479-C99B-0A30-68F9C4DACFFF}" dt="2024-11-14T16:58:19.089" v="2195"/>
          <ac:spMkLst>
            <pc:docMk/>
            <pc:sldMk cId="1246192389" sldId="262"/>
            <ac:spMk id="4" creationId="{259B8B21-BAAB-F9C7-F1F6-590954762B2D}"/>
          </ac:spMkLst>
        </pc:spChg>
        <pc:spChg chg="mod">
          <ac:chgData name="Lissy Frampton (2327857)" userId="S::2327857@student.uwtsd.ac.uk::49167548-7f68-40ca-b262-c8e42445e689" providerId="AD" clId="Web-{C35A2029-6479-C99B-0A30-68F9C4DACFFF}" dt="2024-11-13T16:15:39.369" v="124" actId="20577"/>
          <ac:spMkLst>
            <pc:docMk/>
            <pc:sldMk cId="1246192389" sldId="262"/>
            <ac:spMk id="9" creationId="{98931619-4F0E-70AD-7276-6E295022E660}"/>
          </ac:spMkLst>
        </pc:spChg>
      </pc:sldChg>
      <pc:sldChg chg="del">
        <pc:chgData name="Lissy Frampton (2327857)" userId="S::2327857@student.uwtsd.ac.uk::49167548-7f68-40ca-b262-c8e42445e689" providerId="AD" clId="Web-{C35A2029-6479-C99B-0A30-68F9C4DACFFF}" dt="2024-11-13T16:47:42.067" v="136"/>
        <pc:sldMkLst>
          <pc:docMk/>
          <pc:sldMk cId="2643727144" sldId="263"/>
        </pc:sldMkLst>
      </pc:sldChg>
      <pc:sldChg chg="addSp delSp modSp">
        <pc:chgData name="Lissy Frampton (2327857)" userId="S::2327857@student.uwtsd.ac.uk::49167548-7f68-40ca-b262-c8e42445e689" providerId="AD" clId="Web-{C35A2029-6479-C99B-0A30-68F9C4DACFFF}" dt="2024-11-14T16:52:12.867" v="2081" actId="20577"/>
        <pc:sldMkLst>
          <pc:docMk/>
          <pc:sldMk cId="1430435490" sldId="264"/>
        </pc:sldMkLst>
        <pc:spChg chg="add mod">
          <ac:chgData name="Lissy Frampton (2327857)" userId="S::2327857@student.uwtsd.ac.uk::49167548-7f68-40ca-b262-c8e42445e689" providerId="AD" clId="Web-{C35A2029-6479-C99B-0A30-68F9C4DACFFF}" dt="2024-11-14T14:10:41.806" v="567" actId="20577"/>
          <ac:spMkLst>
            <pc:docMk/>
            <pc:sldMk cId="1430435490" sldId="264"/>
            <ac:spMk id="3" creationId="{D251A938-D8BD-AB54-10BD-E4B9AFD964F4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4:11:21.526" v="599" actId="20577"/>
          <ac:spMkLst>
            <pc:docMk/>
            <pc:sldMk cId="1430435490" sldId="264"/>
            <ac:spMk id="4" creationId="{B184891D-AE05-B4B1-02B3-86970DB75902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4:13:36.221" v="642" actId="20577"/>
          <ac:spMkLst>
            <pc:docMk/>
            <pc:sldMk cId="1430435490" sldId="264"/>
            <ac:spMk id="5" creationId="{1BDE8322-2112-F369-237B-C6B925823FBF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4:16:31.729" v="720" actId="20577"/>
          <ac:spMkLst>
            <pc:docMk/>
            <pc:sldMk cId="1430435490" sldId="264"/>
            <ac:spMk id="6" creationId="{6D4C86B9-6867-1FF5-F208-784E124603A6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52:12.867" v="2081" actId="20577"/>
          <ac:spMkLst>
            <pc:docMk/>
            <pc:sldMk cId="1430435490" sldId="264"/>
            <ac:spMk id="8" creationId="{7AE0F04E-132D-8DDA-5AEB-AD66F8253AAB}"/>
          </ac:spMkLst>
        </pc:spChg>
      </pc:sldChg>
      <pc:sldChg chg="modSp del">
        <pc:chgData name="Lissy Frampton (2327857)" userId="S::2327857@student.uwtsd.ac.uk::49167548-7f68-40ca-b262-c8e42445e689" providerId="AD" clId="Web-{C35A2029-6479-C99B-0A30-68F9C4DACFFF}" dt="2024-11-14T15:23:31.882" v="988"/>
        <pc:sldMkLst>
          <pc:docMk/>
          <pc:sldMk cId="1114042386" sldId="265"/>
        </pc:sldMkLst>
      </pc:sldChg>
      <pc:sldChg chg="addSp delSp modSp">
        <pc:chgData name="Lissy Frampton (2327857)" userId="S::2327857@student.uwtsd.ac.uk::49167548-7f68-40ca-b262-c8e42445e689" providerId="AD" clId="Web-{C35A2029-6479-C99B-0A30-68F9C4DACFFF}" dt="2024-11-14T16:45:07.627" v="2051" actId="20577"/>
        <pc:sldMkLst>
          <pc:docMk/>
          <pc:sldMk cId="3040743133" sldId="266"/>
        </pc:sldMkLst>
        <pc:spChg chg="add mod">
          <ac:chgData name="Lissy Frampton (2327857)" userId="S::2327857@student.uwtsd.ac.uk::49167548-7f68-40ca-b262-c8e42445e689" providerId="AD" clId="Web-{C35A2029-6479-C99B-0A30-68F9C4DACFFF}" dt="2024-11-14T16:07:43.437" v="1581" actId="20577"/>
          <ac:spMkLst>
            <pc:docMk/>
            <pc:sldMk cId="3040743133" sldId="266"/>
            <ac:spMk id="3" creationId="{F688B2A4-F543-3C8A-DE42-36B198B67E90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6:41.558" v="1555" actId="1076"/>
          <ac:spMkLst>
            <pc:docMk/>
            <pc:sldMk cId="3040743133" sldId="266"/>
            <ac:spMk id="4" creationId="{AE7C3F08-C7E6-5DF0-5776-9BE6A0BF07B0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6:32.777" v="1552" actId="20577"/>
          <ac:spMkLst>
            <pc:docMk/>
            <pc:sldMk cId="3040743133" sldId="266"/>
            <ac:spMk id="5" creationId="{4A8ED6B5-539A-30CF-734A-23FC725EC3CA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8:43.533" v="1658" actId="20577"/>
          <ac:spMkLst>
            <pc:docMk/>
            <pc:sldMk cId="3040743133" sldId="266"/>
            <ac:spMk id="6" creationId="{412C95CB-3ABA-C8C0-E8F5-44B3C44ADB34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9:10.550" v="1664" actId="20577"/>
          <ac:spMkLst>
            <pc:docMk/>
            <pc:sldMk cId="3040743133" sldId="266"/>
            <ac:spMk id="7" creationId="{066C984B-7C24-4CCC-83A1-CBEC4479410D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9:02.472" v="1662" actId="20577"/>
          <ac:spMkLst>
            <pc:docMk/>
            <pc:sldMk cId="3040743133" sldId="266"/>
            <ac:spMk id="9" creationId="{0735C4E9-FFBB-F706-F92C-F4829502836A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9:06.191" v="1663" actId="20577"/>
          <ac:spMkLst>
            <pc:docMk/>
            <pc:sldMk cId="3040743133" sldId="266"/>
            <ac:spMk id="10" creationId="{4E907551-CAEA-C37B-9397-DCF73956C623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08:58.956" v="1661" actId="20577"/>
          <ac:spMkLst>
            <pc:docMk/>
            <pc:sldMk cId="3040743133" sldId="266"/>
            <ac:spMk id="11" creationId="{08661A6B-AC72-32AD-5B6F-E96E924994E7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45:07.627" v="2051" actId="20577"/>
          <ac:spMkLst>
            <pc:docMk/>
            <pc:sldMk cId="3040743133" sldId="266"/>
            <ac:spMk id="12" creationId="{8D0F978B-96EF-2091-75B1-66793230435C}"/>
          </ac:spMkLst>
        </pc:spChg>
      </pc:sldChg>
      <pc:sldChg chg="addSp delSp modSp add replId">
        <pc:chgData name="Lissy Frampton (2327857)" userId="S::2327857@student.uwtsd.ac.uk::49167548-7f68-40ca-b262-c8e42445e689" providerId="AD" clId="Web-{C35A2029-6479-C99B-0A30-68F9C4DACFFF}" dt="2024-11-14T16:58:53.747" v="2198"/>
        <pc:sldMkLst>
          <pc:docMk/>
          <pc:sldMk cId="1721058406" sldId="267"/>
        </pc:sldMkLst>
        <pc:spChg chg="add mod">
          <ac:chgData name="Lissy Frampton (2327857)" userId="S::2327857@student.uwtsd.ac.uk::49167548-7f68-40ca-b262-c8e42445e689" providerId="AD" clId="Web-{C35A2029-6479-C99B-0A30-68F9C4DACFFF}" dt="2024-11-14T16:45:53.926" v="2060" actId="1076"/>
          <ac:spMkLst>
            <pc:docMk/>
            <pc:sldMk cId="1721058406" sldId="267"/>
            <ac:spMk id="4" creationId="{9B848F9D-997E-0347-6E18-A6144A7CD8A2}"/>
          </ac:spMkLst>
        </pc:spChg>
        <pc:spChg chg="mod">
          <ac:chgData name="Lissy Frampton (2327857)" userId="S::2327857@student.uwtsd.ac.uk::49167548-7f68-40ca-b262-c8e42445e689" providerId="AD" clId="Web-{C35A2029-6479-C99B-0A30-68F9C4DACFFF}" dt="2024-11-14T13:55:28.588" v="482" actId="20577"/>
          <ac:spMkLst>
            <pc:docMk/>
            <pc:sldMk cId="1721058406" sldId="267"/>
            <ac:spMk id="9" creationId="{98931619-4F0E-70AD-7276-6E295022E660}"/>
          </ac:spMkLst>
        </pc:spChg>
        <pc:picChg chg="add del">
          <ac:chgData name="Lissy Frampton (2327857)" userId="S::2327857@student.uwtsd.ac.uk::49167548-7f68-40ca-b262-c8e42445e689" providerId="AD" clId="Web-{C35A2029-6479-C99B-0A30-68F9C4DACFFF}" dt="2024-11-14T16:58:43.309" v="2197"/>
          <ac:picMkLst>
            <pc:docMk/>
            <pc:sldMk cId="1721058406" sldId="267"/>
            <ac:picMk id="5" creationId="{0C6B4D90-66A0-83B9-02A8-382792E5D552}"/>
          </ac:picMkLst>
        </pc:picChg>
      </pc:sldChg>
      <pc:sldChg chg="addSp delSp modSp add del replId">
        <pc:chgData name="Lissy Frampton (2327857)" userId="S::2327857@student.uwtsd.ac.uk::49167548-7f68-40ca-b262-c8e42445e689" providerId="AD" clId="Web-{C35A2029-6479-C99B-0A30-68F9C4DACFFF}" dt="2024-11-14T15:23:29.945" v="987"/>
        <pc:sldMkLst>
          <pc:docMk/>
          <pc:sldMk cId="1219073007" sldId="268"/>
        </pc:sldMkLst>
      </pc:sldChg>
      <pc:sldChg chg="addSp delSp modSp new">
        <pc:chgData name="Lissy Frampton (2327857)" userId="S::2327857@student.uwtsd.ac.uk::49167548-7f68-40ca-b262-c8e42445e689" providerId="AD" clId="Web-{C35A2029-6479-C99B-0A30-68F9C4DACFFF}" dt="2024-11-14T16:59:17.107" v="2200" actId="1076"/>
        <pc:sldMkLst>
          <pc:docMk/>
          <pc:sldMk cId="1035503816" sldId="269"/>
        </pc:sldMkLst>
        <pc:spChg chg="add mod ord">
          <ac:chgData name="Lissy Frampton (2327857)" userId="S::2327857@student.uwtsd.ac.uk::49167548-7f68-40ca-b262-c8e42445e689" providerId="AD" clId="Web-{C35A2029-6479-C99B-0A30-68F9C4DACFFF}" dt="2024-11-14T15:22:49.505" v="982"/>
          <ac:spMkLst>
            <pc:docMk/>
            <pc:sldMk cId="1035503816" sldId="269"/>
            <ac:spMk id="4" creationId="{A67C9618-AFA0-94C9-1468-6028441B2220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59:09.513" v="2199" actId="1076"/>
          <ac:spMkLst>
            <pc:docMk/>
            <pc:sldMk cId="1035503816" sldId="269"/>
            <ac:spMk id="6" creationId="{22A55A5E-A386-E9D1-4C80-B5961EEF31CF}"/>
          </ac:spMkLst>
        </pc:spChg>
        <pc:spChg chg="add mod">
          <ac:chgData name="Lissy Frampton (2327857)" userId="S::2327857@student.uwtsd.ac.uk::49167548-7f68-40ca-b262-c8e42445e689" providerId="AD" clId="Web-{C35A2029-6479-C99B-0A30-68F9C4DACFFF}" dt="2024-11-14T16:59:17.107" v="2200" actId="1076"/>
          <ac:spMkLst>
            <pc:docMk/>
            <pc:sldMk cId="1035503816" sldId="269"/>
            <ac:spMk id="9" creationId="{DA839787-AC7E-BCFE-A1D7-9AE851BB798A}"/>
          </ac:spMkLst>
        </pc:spChg>
      </pc:sldChg>
    </pc:docChg>
  </pc:docChgLst>
  <pc:docChgLst>
    <pc:chgData clId="Web-{C35A2029-6479-C99B-0A30-68F9C4DACFFF}"/>
    <pc:docChg chg="modSld">
      <pc:chgData name="" userId="" providerId="" clId="Web-{C35A2029-6479-C99B-0A30-68F9C4DACFFF}" dt="2024-11-13T16:11:41.769" v="22" actId="20577"/>
      <pc:docMkLst>
        <pc:docMk/>
      </pc:docMkLst>
      <pc:sldChg chg="modSp">
        <pc:chgData name="" userId="" providerId="" clId="Web-{C35A2029-6479-C99B-0A30-68F9C4DACFFF}" dt="2024-11-13T16:11:41.769" v="22" actId="20577"/>
        <pc:sldMkLst>
          <pc:docMk/>
          <pc:sldMk cId="1246192389" sldId="262"/>
        </pc:sldMkLst>
        <pc:spChg chg="mod">
          <ac:chgData name="" userId="" providerId="" clId="Web-{C35A2029-6479-C99B-0A30-68F9C4DACFFF}" dt="2024-11-13T16:11:41.769" v="22" actId="20577"/>
          <ac:spMkLst>
            <pc:docMk/>
            <pc:sldMk cId="1246192389" sldId="262"/>
            <ac:spMk id="9" creationId="{98931619-4F0E-70AD-7276-6E295022E66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11/30/2024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rmagazine.co.uk/content/features/collaborative-learning-case-studies" TargetMode="External"/><Relationship Id="rId13" Type="http://schemas.openxmlformats.org/officeDocument/2006/relationships/hyperlink" Target="https://doi.org/10.1080/1355800950320212" TargetMode="External"/><Relationship Id="rId3" Type="http://schemas.openxmlformats.org/officeDocument/2006/relationships/hyperlink" Target="https://research.ebsco.com/c/onvpsy/viewer/pdf/jwbjdqky4v?auth-callid=3bd5a425-4b75-454a-ad62-f529ef1fc6bf" TargetMode="External"/><Relationship Id="rId7" Type="http://schemas.openxmlformats.org/officeDocument/2006/relationships/hyperlink" Target="https://files.eric.ed.gov/fulltext/ED384575.pdf" TargetMode="External"/><Relationship Id="rId12" Type="http://schemas.openxmlformats.org/officeDocument/2006/relationships/hyperlink" Target="https://www.perkbox.com/uk/our-story" TargetMode="External"/><Relationship Id="rId2" Type="http://schemas.openxmlformats.org/officeDocument/2006/relationships/hyperlink" Target="https://doi.org/10.1007/978-3-030-43620-9_1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ooks.google.co.uk/books?hl=en&amp;lr=&amp;id=tJhTQLecoIYC" TargetMode="External"/><Relationship Id="rId11" Type="http://schemas.openxmlformats.org/officeDocument/2006/relationships/hyperlink" Target="https://www.togetherplatform.com/blog/challenges-in-collaborative-learning#:~:text=Consider%20language%20support%20services%20or,technology%20to%20meaningfully%20connect%20employees" TargetMode="External"/><Relationship Id="rId5" Type="http://schemas.openxmlformats.org/officeDocument/2006/relationships/hyperlink" Target="https://telearn.hal.science/hal-00190240/document" TargetMode="External"/><Relationship Id="rId10" Type="http://schemas.openxmlformats.org/officeDocument/2006/relationships/hyperlink" Target="https://citeseerx.ist.psu.edu/document?repid=rep1&amp;type=pdf&amp;doi=9905daa435cf52b6c96b15ae5fed51d792b657eb" TargetMode="External"/><Relationship Id="rId4" Type="http://schemas.openxmlformats.org/officeDocument/2006/relationships/hyperlink" Target="https://edtechbooks.s3.us-west-2.amazonaws.com/pdfs/10/261.pdf" TargetMode="External"/><Relationship Id="rId9" Type="http://schemas.openxmlformats.org/officeDocument/2006/relationships/hyperlink" Target="https://doi.org/10.1016/j.sbspro.2011.12.0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CEC0A-92BE-8F27-3E76-A6AAFD3824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7463" y="887569"/>
            <a:ext cx="8637073" cy="2541431"/>
          </a:xfrm>
        </p:spPr>
        <p:txBody>
          <a:bodyPr/>
          <a:lstStyle/>
          <a:p>
            <a:r>
              <a:rPr lang="en-GB" dirty="0"/>
              <a:t>Collaborative Learning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717F75-B909-280F-E94E-FB417A7483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7463" y="3638831"/>
            <a:ext cx="8637072" cy="977621"/>
          </a:xfrm>
        </p:spPr>
        <p:txBody>
          <a:bodyPr/>
          <a:lstStyle/>
          <a:p>
            <a:r>
              <a:rPr lang="en-GB" dirty="0"/>
              <a:t>The positives and negatives of collaborative learning in professional and global business practice</a:t>
            </a:r>
            <a:endParaRPr lang="en-US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CB41C653-02CF-310D-ADA5-648137CCC5EA}"/>
              </a:ext>
            </a:extLst>
          </p:cNvPr>
          <p:cNvSpPr>
            <a:spLocks noGrp="1"/>
          </p:cNvSpPr>
          <p:nvPr/>
        </p:nvSpPr>
        <p:spPr>
          <a:xfrm>
            <a:off x="4743935" y="5699777"/>
            <a:ext cx="2704129" cy="832183"/>
          </a:xfrm>
          <a:prstGeom prst="rect">
            <a:avLst/>
          </a:prstGeom>
        </p:spPr>
        <p:txBody>
          <a:bodyPr vert="horz" lIns="91440" tIns="91440" rIns="91440" bIns="9144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b="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By </a:t>
            </a:r>
            <a:r>
              <a:rPr lang="en-GB" dirty="0" err="1"/>
              <a:t>Alyssia</a:t>
            </a:r>
            <a:r>
              <a:rPr lang="en-GB" dirty="0"/>
              <a:t> </a:t>
            </a:r>
            <a:r>
              <a:rPr lang="en-GB" dirty="0" err="1"/>
              <a:t>frampton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5337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DF7B6-9F01-837E-4BB8-2BB9C6155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15D17-4DD8-BF07-5CD0-2E906A7A0A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define what collaborative learning means and the theories supporting it</a:t>
            </a:r>
          </a:p>
          <a:p>
            <a:r>
              <a:rPr lang="en-GB" dirty="0"/>
              <a:t>To discuss the benefits and potential problems that come with working collaboratively</a:t>
            </a:r>
          </a:p>
          <a:p>
            <a:r>
              <a:rPr lang="en-GB" dirty="0"/>
              <a:t>To analyse a global business discussing how collaborative learning works for them </a:t>
            </a:r>
          </a:p>
          <a:p>
            <a:r>
              <a:rPr lang="en-GB" dirty="0"/>
              <a:t>To answer any questions following the end of the presentation</a:t>
            </a:r>
          </a:p>
        </p:txBody>
      </p:sp>
    </p:spTree>
    <p:extLst>
      <p:ext uri="{BB962C8B-B14F-4D97-AF65-F5344CB8AC3E}">
        <p14:creationId xmlns:p14="http://schemas.microsoft.com/office/powerpoint/2010/main" val="308227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A72B6-2A59-F113-9B52-FAB5E1D0D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Collaborative learning? </a:t>
            </a:r>
            <a:endParaRPr lang="en-US" dirty="0"/>
          </a:p>
        </p:txBody>
      </p:sp>
      <p:sp>
        <p:nvSpPr>
          <p:cNvPr id="71" name="Speech Bubble: Rectangle with Corners Rounded 70">
            <a:extLst>
              <a:ext uri="{FF2B5EF4-FFF2-40B4-BE49-F238E27FC236}">
                <a16:creationId xmlns:a16="http://schemas.microsoft.com/office/drawing/2014/main" id="{B6B00CD4-690A-A786-A627-42CD4AE860C1}"/>
              </a:ext>
            </a:extLst>
          </p:cNvPr>
          <p:cNvSpPr/>
          <p:nvPr/>
        </p:nvSpPr>
        <p:spPr>
          <a:xfrm>
            <a:off x="3805" y="4161398"/>
            <a:ext cx="8273747" cy="1632676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"… a situation in which two or more people learn or attempt to </a:t>
            </a:r>
            <a:r>
              <a:rPr lang="en-US" sz="2400" err="1"/>
              <a:t>to</a:t>
            </a:r>
            <a:r>
              <a:rPr lang="en-US" sz="2400" dirty="0"/>
              <a:t> learn something together" (</a:t>
            </a:r>
            <a:r>
              <a:rPr lang="en-US" sz="2400" err="1"/>
              <a:t>Dillenbourg</a:t>
            </a:r>
            <a:r>
              <a:rPr lang="en-US" sz="2400" dirty="0"/>
              <a:t>, 1999). </a:t>
            </a:r>
          </a:p>
        </p:txBody>
      </p:sp>
      <p:sp>
        <p:nvSpPr>
          <p:cNvPr id="72" name="Speech Bubble: Rectangle with Corners Rounded 71">
            <a:extLst>
              <a:ext uri="{FF2B5EF4-FFF2-40B4-BE49-F238E27FC236}">
                <a16:creationId xmlns:a16="http://schemas.microsoft.com/office/drawing/2014/main" id="{A7D70B76-2EAA-978D-AE75-38C6DD8CEBF3}"/>
              </a:ext>
            </a:extLst>
          </p:cNvPr>
          <p:cNvSpPr/>
          <p:nvPr/>
        </p:nvSpPr>
        <p:spPr>
          <a:xfrm rot="10800000">
            <a:off x="3914446" y="2062303"/>
            <a:ext cx="8273747" cy="1632676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2400" dirty="0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CA42F856-F713-1994-9C9C-7C58A8351549}"/>
              </a:ext>
            </a:extLst>
          </p:cNvPr>
          <p:cNvSpPr txBox="1"/>
          <p:nvPr/>
        </p:nvSpPr>
        <p:spPr>
          <a:xfrm>
            <a:off x="4034287" y="2193985"/>
            <a:ext cx="8048445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Laal and Laal (2011) define collaborative learning to be students working together on a problem or a task as an educational method of teaching.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67643694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3FC2C54-7B45-404D-A519-1BF7DD18D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75017EA-9B66-4D89-A855-823DFCDE9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F41A41A-D714-4F7E-A8AF-D83C6CF07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10BEE2E-3B4C-4FB1-AAEE-BEA7CD2E7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97E1E3F-2AB4-4E14-86A4-2EA46ADA4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4C03067-9F7A-4CE6-B687-7C622EB0B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4AA759-981B-110D-62BA-80096D3C2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2500"/>
              <a:t>Theories of Collaborative learning: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7B5672F-8759-4CDF-A42D-C0B9BB602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1" name="Group 30">
            <a:extLst>
              <a:ext uri="{FF2B5EF4-FFF2-40B4-BE49-F238E27FC236}">
                <a16:creationId xmlns:a16="http://schemas.microsoft.com/office/drawing/2014/main" id="{6B8F30E7-E6F1-4826-B494-BEEF26D36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0F2CF6D1-2DBA-4C59-8A5F-B535C256B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F5DAF7C-5BAA-4752-B8AA-AEB744EB3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5" name="Picture 34">
            <a:extLst>
              <a:ext uri="{FF2B5EF4-FFF2-40B4-BE49-F238E27FC236}">
                <a16:creationId xmlns:a16="http://schemas.microsoft.com/office/drawing/2014/main" id="{13268FC8-DC64-48BF-A4CE-E5EAD386F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9A11C5F-5083-4123-9E70-77768692B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66C984B-7C24-4CCC-83A1-CBEC4479410D}"/>
              </a:ext>
            </a:extLst>
          </p:cNvPr>
          <p:cNvSpPr txBox="1"/>
          <p:nvPr/>
        </p:nvSpPr>
        <p:spPr>
          <a:xfrm>
            <a:off x="4805406" y="1474392"/>
            <a:ext cx="3211285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Lev Vygotsky</a:t>
            </a:r>
            <a:endParaRPr lang="en-US"/>
          </a:p>
          <a:p>
            <a:pPr lvl="1">
              <a:spcAft>
                <a:spcPts val="600"/>
              </a:spcAft>
            </a:pPr>
            <a:r>
              <a:rPr lang="en-US" dirty="0"/>
              <a:t>Social Interaction &amp; Recall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907551-CAEA-C37B-9397-DCF73956C623}"/>
              </a:ext>
            </a:extLst>
          </p:cNvPr>
          <p:cNvSpPr txBox="1"/>
          <p:nvPr/>
        </p:nvSpPr>
        <p:spPr>
          <a:xfrm>
            <a:off x="8772102" y="3895123"/>
            <a:ext cx="3211285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Jerome Bruner</a:t>
            </a:r>
          </a:p>
          <a:p>
            <a:pPr lvl="1">
              <a:spcAft>
                <a:spcPts val="600"/>
              </a:spcAft>
            </a:pPr>
            <a:r>
              <a:rPr lang="en-US" dirty="0"/>
              <a:t>Scaffolding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661A6B-AC72-32AD-5B6F-E96E924994E7}"/>
              </a:ext>
            </a:extLst>
          </p:cNvPr>
          <p:cNvSpPr txBox="1"/>
          <p:nvPr/>
        </p:nvSpPr>
        <p:spPr>
          <a:xfrm>
            <a:off x="4565107" y="3757393"/>
            <a:ext cx="3211285" cy="10002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Nancy </a:t>
            </a:r>
            <a:r>
              <a:rPr lang="en-US" err="1"/>
              <a:t>Falchikov</a:t>
            </a:r>
            <a:endParaRPr lang="en-US"/>
          </a:p>
          <a:p>
            <a:pPr lvl="1">
              <a:spcAft>
                <a:spcPts val="600"/>
              </a:spcAft>
            </a:pPr>
            <a:r>
              <a:rPr lang="en-US" dirty="0"/>
              <a:t>Engagement &amp; Outcomes (Peer Assessment)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0F978B-96EF-2091-75B1-66793230435C}"/>
              </a:ext>
            </a:extLst>
          </p:cNvPr>
          <p:cNvSpPr txBox="1"/>
          <p:nvPr/>
        </p:nvSpPr>
        <p:spPr>
          <a:xfrm>
            <a:off x="5120123" y="5744847"/>
            <a:ext cx="69469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Brau (2010), Doolittle (1995), </a:t>
            </a:r>
            <a:r>
              <a:rPr lang="en-US" dirty="0" err="1"/>
              <a:t>Bilican</a:t>
            </a:r>
            <a:r>
              <a:rPr lang="en-US" dirty="0"/>
              <a:t> and Yilmaz (2020), </a:t>
            </a:r>
            <a:r>
              <a:rPr lang="en-US" dirty="0" err="1"/>
              <a:t>Falchikov</a:t>
            </a:r>
            <a:r>
              <a:rPr lang="en-US" dirty="0"/>
              <a:t> (2006)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6C01BB-B220-8613-E47B-43F687799C6F}"/>
              </a:ext>
            </a:extLst>
          </p:cNvPr>
          <p:cNvSpPr txBox="1"/>
          <p:nvPr/>
        </p:nvSpPr>
        <p:spPr>
          <a:xfrm>
            <a:off x="7521567" y="2617390"/>
            <a:ext cx="3530833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Jean Piaget</a:t>
            </a:r>
          </a:p>
          <a:p>
            <a:pPr lvl="1">
              <a:spcAft>
                <a:spcPts val="600"/>
              </a:spcAft>
            </a:pPr>
            <a:r>
              <a:rPr lang="en-US" dirty="0"/>
              <a:t>Active Learning and Discovery</a:t>
            </a:r>
          </a:p>
        </p:txBody>
      </p:sp>
    </p:spTree>
    <p:extLst>
      <p:ext uri="{BB962C8B-B14F-4D97-AF65-F5344CB8AC3E}">
        <p14:creationId xmlns:p14="http://schemas.microsoft.com/office/powerpoint/2010/main" val="1323815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C02D3-1391-8FFD-35C6-B1766F9FE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collaborative learning: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A75DC-E154-A1D3-E420-D02D00FE6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12F893-A68B-8484-1DA6-3124FB616B42}"/>
              </a:ext>
            </a:extLst>
          </p:cNvPr>
          <p:cNvSpPr txBox="1"/>
          <p:nvPr/>
        </p:nvSpPr>
        <p:spPr>
          <a:xfrm>
            <a:off x="1161143" y="2249714"/>
            <a:ext cx="10885714" cy="15723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307EAF3-92B5-3F8E-BD38-4D170B2479CC}"/>
              </a:ext>
            </a:extLst>
          </p:cNvPr>
          <p:cNvSpPr txBox="1">
            <a:spLocks/>
          </p:cNvSpPr>
          <p:nvPr/>
        </p:nvSpPr>
        <p:spPr>
          <a:xfrm>
            <a:off x="1289503" y="1998799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Critical analysis development.</a:t>
            </a:r>
          </a:p>
          <a:p>
            <a:r>
              <a:rPr lang="en-GB" dirty="0"/>
              <a:t>Improved recall of information compared to independent study. </a:t>
            </a:r>
          </a:p>
          <a:p>
            <a:r>
              <a:rPr lang="en-GB" dirty="0"/>
              <a:t>Stimulates engagement, particularly with more submissive learners.</a:t>
            </a:r>
          </a:p>
          <a:p>
            <a:r>
              <a:rPr lang="en-GB" dirty="0"/>
              <a:t>Development of useful skills for the workplace. </a:t>
            </a:r>
          </a:p>
          <a:p>
            <a:r>
              <a:rPr lang="en-GB" dirty="0"/>
              <a:t>Allows different level learners to work together. </a:t>
            </a:r>
            <a:endParaRPr lang="en-GB"/>
          </a:p>
          <a:p>
            <a:r>
              <a:rPr lang="en-GB" dirty="0"/>
              <a:t>Online group collaboration is successful. </a:t>
            </a:r>
          </a:p>
          <a:p>
            <a:pPr marL="0" indent="0">
              <a:buNone/>
            </a:pPr>
            <a:r>
              <a:rPr lang="en-GB" dirty="0"/>
              <a:t>(Lane, 2016)</a:t>
            </a:r>
          </a:p>
          <a:p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Graphic 3" descr="Thumbs up sign with solid fill">
            <a:extLst>
              <a:ext uri="{FF2B5EF4-FFF2-40B4-BE49-F238E27FC236}">
                <a16:creationId xmlns:a16="http://schemas.microsoft.com/office/drawing/2014/main" id="{DEC95A83-13ED-A64A-B01F-54BACC8052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50083" y="3834443"/>
            <a:ext cx="2481532" cy="2467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783260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28493-A504-0C5C-BF63-33F2B1170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of collaborative learning: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873E4-4350-209F-AE69-A56C2D94F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341" y="2181414"/>
            <a:ext cx="9603275" cy="3450613"/>
          </a:xfrm>
        </p:spPr>
        <p:txBody>
          <a:bodyPr/>
          <a:lstStyle/>
          <a:p>
            <a:r>
              <a:rPr lang="en-US" dirty="0"/>
              <a:t>Some individuals are not comfortable with group work. </a:t>
            </a:r>
          </a:p>
          <a:p>
            <a:r>
              <a:rPr lang="en-US" dirty="0"/>
              <a:t>Conversations can lead to tangents and distractions from the task.</a:t>
            </a:r>
          </a:p>
          <a:p>
            <a:r>
              <a:rPr lang="en-US" dirty="0"/>
              <a:t>Conflict may rise if students do not contribute.</a:t>
            </a:r>
          </a:p>
          <a:p>
            <a:r>
              <a:rPr lang="en-US" dirty="0"/>
              <a:t>Conflicts within the group dynamic may hinder the quality of work produced. </a:t>
            </a:r>
          </a:p>
          <a:p>
            <a:r>
              <a:rPr lang="en-US" dirty="0"/>
              <a:t>Difficulty in face-to-face arrangements </a:t>
            </a:r>
          </a:p>
          <a:p>
            <a:r>
              <a:rPr lang="en-US" dirty="0"/>
              <a:t>The amount of work generated by a group is hard to process and organize individually. </a:t>
            </a:r>
          </a:p>
          <a:p>
            <a:pPr marL="0" indent="0">
              <a:buNone/>
            </a:pPr>
            <a:r>
              <a:rPr lang="en-US" dirty="0"/>
              <a:t>(Bishnoi, 2017)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Graphic 3" descr="Thumbs Down with solid fill">
            <a:extLst>
              <a:ext uri="{FF2B5EF4-FFF2-40B4-BE49-F238E27FC236}">
                <a16:creationId xmlns:a16="http://schemas.microsoft.com/office/drawing/2014/main" id="{27A25200-FE79-3E32-D3A6-58239E5F5A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34423" y="1720970"/>
            <a:ext cx="2524664" cy="2524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92287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F00C9-492C-74FF-1AC4-E9F14A62C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</a:t>
            </a:r>
            <a:r>
              <a:rPr lang="en-GB" dirty="0" err="1"/>
              <a:t>PerkBox</a:t>
            </a:r>
            <a:endParaRPr lang="en-US" dirty="0" err="1"/>
          </a:p>
        </p:txBody>
      </p:sp>
      <p:pic>
        <p:nvPicPr>
          <p:cNvPr id="5" name="Content Placeholder 4" descr="How Much Could You Save Through Perkbox | Plus - UK's Most Cost Effective  Umbrella">
            <a:extLst>
              <a:ext uri="{FF2B5EF4-FFF2-40B4-BE49-F238E27FC236}">
                <a16:creationId xmlns:a16="http://schemas.microsoft.com/office/drawing/2014/main" id="{0C6B4D90-66A0-83B9-02A8-382792E5D5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94210" y="58272"/>
            <a:ext cx="4520960" cy="1485002"/>
          </a:xfr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8931619-4F0E-70AD-7276-6E295022E660}"/>
              </a:ext>
            </a:extLst>
          </p:cNvPr>
          <p:cNvSpPr/>
          <p:nvPr/>
        </p:nvSpPr>
        <p:spPr>
          <a:xfrm>
            <a:off x="1288472" y="2161309"/>
            <a:ext cx="10086109" cy="365759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An article from HR by Peter Crush (2018), suggests keeping the job filled with learning new skills is how to keep employees engaged. </a:t>
            </a:r>
            <a:r>
              <a:rPr lang="en-US" dirty="0" err="1"/>
              <a:t>Perkbox</a:t>
            </a:r>
            <a:r>
              <a:rPr lang="en-US" dirty="0"/>
              <a:t> often runs a training event where employees are to pretend they manage a gym and the success of the gym is </a:t>
            </a:r>
            <a:r>
              <a:rPr lang="en-US" dirty="0" err="1"/>
              <a:t>dependant</a:t>
            </a:r>
            <a:r>
              <a:rPr lang="en-US" dirty="0"/>
              <a:t> on the decisions they make as a group. 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Shaun Bradley, Director of People at </a:t>
            </a:r>
            <a:r>
              <a:rPr lang="en-US" dirty="0" err="1"/>
              <a:t>Perkbox</a:t>
            </a:r>
            <a:r>
              <a:rPr lang="en-US" dirty="0"/>
              <a:t> says "</a:t>
            </a:r>
            <a:r>
              <a:rPr lang="en-US" dirty="0">
                <a:solidFill>
                  <a:schemeClr val="bg1"/>
                </a:solidFill>
                <a:latin typeface="Gill Sans MT"/>
                <a:ea typeface="Roboto"/>
                <a:cs typeface="Roboto"/>
              </a:rPr>
              <a:t>It’s ostensibly a profit and loss course, but where staff learn from each other". He continues on to say that collaborative learning is a key part of the businesses success, making up 90% of the companies' skill learning. </a:t>
            </a:r>
            <a:endParaRPr lang="en-US" dirty="0">
              <a:solidFill>
                <a:schemeClr val="bg1"/>
              </a:solidFill>
              <a:latin typeface="Gill Sans M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9B8B21-BAAB-F9C7-F1F6-590954762B2D}"/>
              </a:ext>
            </a:extLst>
          </p:cNvPr>
          <p:cNvSpPr txBox="1"/>
          <p:nvPr/>
        </p:nvSpPr>
        <p:spPr>
          <a:xfrm>
            <a:off x="9613697" y="1336523"/>
            <a:ext cx="25762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Taken from perkbox.com</a:t>
            </a:r>
          </a:p>
        </p:txBody>
      </p:sp>
    </p:spTree>
    <p:extLst>
      <p:ext uri="{BB962C8B-B14F-4D97-AF65-F5344CB8AC3E}">
        <p14:creationId xmlns:p14="http://schemas.microsoft.com/office/powerpoint/2010/main" val="1246192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F00C9-492C-74FF-1AC4-E9F14A62C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</a:t>
            </a:r>
            <a:r>
              <a:rPr lang="en-GB" dirty="0" err="1"/>
              <a:t>PerkBox</a:t>
            </a:r>
            <a:endParaRPr lang="en-US" dirty="0" err="1"/>
          </a:p>
        </p:txBody>
      </p:sp>
      <p:pic>
        <p:nvPicPr>
          <p:cNvPr id="5" name="Content Placeholder 4" descr="How Much Could You Save Through Perkbox | Plus - UK's Most Cost Effective  Umbrella">
            <a:extLst>
              <a:ext uri="{FF2B5EF4-FFF2-40B4-BE49-F238E27FC236}">
                <a16:creationId xmlns:a16="http://schemas.microsoft.com/office/drawing/2014/main" id="{0C6B4D90-66A0-83B9-02A8-382792E5D5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94210" y="58272"/>
            <a:ext cx="4520960" cy="1485002"/>
          </a:xfrm>
        </p:spPr>
      </p:pic>
      <p:pic>
        <p:nvPicPr>
          <p:cNvPr id="6" name="Picture 5" descr="How Much Could You Save Through Perkbox | Plus - UK's Most Cost Effective  Umbrella">
            <a:extLst>
              <a:ext uri="{FF2B5EF4-FFF2-40B4-BE49-F238E27FC236}">
                <a16:creationId xmlns:a16="http://schemas.microsoft.com/office/drawing/2014/main" id="{3B5CFC80-1DDE-AC7D-9544-9A27779122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3449" y="-3078553"/>
            <a:ext cx="1693650" cy="546135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8931619-4F0E-70AD-7276-6E295022E660}"/>
              </a:ext>
            </a:extLst>
          </p:cNvPr>
          <p:cNvSpPr/>
          <p:nvPr/>
        </p:nvSpPr>
        <p:spPr>
          <a:xfrm>
            <a:off x="1983236" y="2497485"/>
            <a:ext cx="8326786" cy="208877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  <a:latin typeface="Gill Sans MT"/>
              </a:rPr>
              <a:t>We can tell from the example that </a:t>
            </a:r>
            <a:r>
              <a:rPr lang="en-US" dirty="0" err="1">
                <a:solidFill>
                  <a:schemeClr val="bg1"/>
                </a:solidFill>
                <a:latin typeface="Gill Sans MT"/>
              </a:rPr>
              <a:t>Perkbox</a:t>
            </a:r>
            <a:r>
              <a:rPr lang="en-US" dirty="0">
                <a:solidFill>
                  <a:schemeClr val="bg1"/>
                </a:solidFill>
                <a:latin typeface="Gill Sans MT"/>
              </a:rPr>
              <a:t> uses Lev Vygotsky's theory of collaboration learning. </a:t>
            </a:r>
          </a:p>
          <a:p>
            <a:pPr algn="ctr"/>
            <a:endParaRPr lang="en-US" dirty="0">
              <a:solidFill>
                <a:schemeClr val="bg1"/>
              </a:solidFill>
              <a:latin typeface="Gill Sans MT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Gill Sans MT"/>
              </a:rPr>
              <a:t>Utilizes the idea of role playing into a leadership skill development course. </a:t>
            </a:r>
          </a:p>
          <a:p>
            <a:pPr marL="285750" indent="-285750" algn="ctr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Gill Sans MT"/>
              </a:rPr>
              <a:t>Gaining the in-depth knowledge that can be easily recalled.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848F9D-997E-0347-6E18-A6144A7CD8A2}"/>
              </a:ext>
            </a:extLst>
          </p:cNvPr>
          <p:cNvSpPr txBox="1"/>
          <p:nvPr/>
        </p:nvSpPr>
        <p:spPr>
          <a:xfrm>
            <a:off x="9855603" y="5702904"/>
            <a:ext cx="36285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Doolittle (1995)</a:t>
            </a:r>
          </a:p>
        </p:txBody>
      </p:sp>
    </p:spTree>
    <p:extLst>
      <p:ext uri="{BB962C8B-B14F-4D97-AF65-F5344CB8AC3E}">
        <p14:creationId xmlns:p14="http://schemas.microsoft.com/office/powerpoint/2010/main" val="17210584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5B91B-53FB-6BB0-59CA-AB44B2F1C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E0F04E-132D-8DDA-5AEB-AD66F8253AAB}"/>
              </a:ext>
            </a:extLst>
          </p:cNvPr>
          <p:cNvSpPr txBox="1"/>
          <p:nvPr/>
        </p:nvSpPr>
        <p:spPr>
          <a:xfrm>
            <a:off x="9855603" y="5702904"/>
            <a:ext cx="36285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McMahon (2024)</a:t>
            </a:r>
          </a:p>
        </p:txBody>
      </p:sp>
      <p:sp>
        <p:nvSpPr>
          <p:cNvPr id="1219" name="Arc 1218">
            <a:extLst>
              <a:ext uri="{FF2B5EF4-FFF2-40B4-BE49-F238E27FC236}">
                <a16:creationId xmlns:a16="http://schemas.microsoft.com/office/drawing/2014/main" id="{0E17E5AA-FE32-5B46-BF10-B628B140B19B}"/>
              </a:ext>
            </a:extLst>
          </p:cNvPr>
          <p:cNvSpPr/>
          <p:nvPr/>
        </p:nvSpPr>
        <p:spPr>
          <a:xfrm rot="13860000">
            <a:off x="2156867" y="2130826"/>
            <a:ext cx="4999092" cy="4259080"/>
          </a:xfrm>
          <a:prstGeom prst="arc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0" name="Oval 1219">
            <a:extLst>
              <a:ext uri="{FF2B5EF4-FFF2-40B4-BE49-F238E27FC236}">
                <a16:creationId xmlns:a16="http://schemas.microsoft.com/office/drawing/2014/main" id="{C1674E83-AB68-5391-BCB0-EBA008BDAC1E}"/>
              </a:ext>
            </a:extLst>
          </p:cNvPr>
          <p:cNvSpPr/>
          <p:nvPr/>
        </p:nvSpPr>
        <p:spPr>
          <a:xfrm>
            <a:off x="2342240" y="2069494"/>
            <a:ext cx="1008529" cy="98611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1" name="Oval 1220">
            <a:extLst>
              <a:ext uri="{FF2B5EF4-FFF2-40B4-BE49-F238E27FC236}">
                <a16:creationId xmlns:a16="http://schemas.microsoft.com/office/drawing/2014/main" id="{24BBDAAD-C009-CF22-76CF-E5809758A9D8}"/>
              </a:ext>
            </a:extLst>
          </p:cNvPr>
          <p:cNvSpPr/>
          <p:nvPr/>
        </p:nvSpPr>
        <p:spPr>
          <a:xfrm>
            <a:off x="1882164" y="3435343"/>
            <a:ext cx="1037283" cy="107238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2" name="Oval 1221">
            <a:extLst>
              <a:ext uri="{FF2B5EF4-FFF2-40B4-BE49-F238E27FC236}">
                <a16:creationId xmlns:a16="http://schemas.microsoft.com/office/drawing/2014/main" id="{31247693-7C7D-4B60-39A5-1DF68E336C8A}"/>
              </a:ext>
            </a:extLst>
          </p:cNvPr>
          <p:cNvSpPr/>
          <p:nvPr/>
        </p:nvSpPr>
        <p:spPr>
          <a:xfrm>
            <a:off x="2385372" y="4887456"/>
            <a:ext cx="1008529" cy="98611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3" name="TextBox 1222">
            <a:extLst>
              <a:ext uri="{FF2B5EF4-FFF2-40B4-BE49-F238E27FC236}">
                <a16:creationId xmlns:a16="http://schemas.microsoft.com/office/drawing/2014/main" id="{FAF60CCB-5B26-EF33-468D-5B75BDD18C14}"/>
              </a:ext>
            </a:extLst>
          </p:cNvPr>
          <p:cNvSpPr txBox="1"/>
          <p:nvPr/>
        </p:nvSpPr>
        <p:spPr>
          <a:xfrm>
            <a:off x="3387306" y="2093345"/>
            <a:ext cx="678323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2400" dirty="0">
                <a:latin typeface="Calibri"/>
                <a:cs typeface="Arial"/>
              </a:rPr>
              <a:t>Set clear expectations and provide peer feedback to address issues quickly and efficiently.</a:t>
            </a:r>
            <a:endParaRPr lang="en-US" sz="2400" dirty="0">
              <a:latin typeface="Calibri"/>
              <a:ea typeface="Calibri"/>
              <a:cs typeface="Arial"/>
            </a:endParaRPr>
          </a:p>
        </p:txBody>
      </p:sp>
      <p:sp>
        <p:nvSpPr>
          <p:cNvPr id="1224" name="TextBox 1223">
            <a:extLst>
              <a:ext uri="{FF2B5EF4-FFF2-40B4-BE49-F238E27FC236}">
                <a16:creationId xmlns:a16="http://schemas.microsoft.com/office/drawing/2014/main" id="{A6350886-5AA6-42D3-312F-58412124E4E7}"/>
              </a:ext>
            </a:extLst>
          </p:cNvPr>
          <p:cNvSpPr txBox="1"/>
          <p:nvPr/>
        </p:nvSpPr>
        <p:spPr>
          <a:xfrm>
            <a:off x="3042249" y="3315419"/>
            <a:ext cx="543176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2400" dirty="0">
                <a:latin typeface="Calibri"/>
                <a:cs typeface="Arial"/>
              </a:rPr>
              <a:t>Use different learning styles to your advantage.</a:t>
            </a:r>
            <a:endParaRPr lang="en-US" sz="2400" dirty="0">
              <a:latin typeface="Calibri"/>
              <a:ea typeface="Calibri"/>
              <a:cs typeface="Arial"/>
            </a:endParaRPr>
          </a:p>
        </p:txBody>
      </p:sp>
      <p:sp>
        <p:nvSpPr>
          <p:cNvPr id="1243" name="TextBox 1242">
            <a:extLst>
              <a:ext uri="{FF2B5EF4-FFF2-40B4-BE49-F238E27FC236}">
                <a16:creationId xmlns:a16="http://schemas.microsoft.com/office/drawing/2014/main" id="{1568B2B4-0BDC-1684-87E5-AA3C2B774B8E}"/>
              </a:ext>
            </a:extLst>
          </p:cNvPr>
          <p:cNvSpPr txBox="1"/>
          <p:nvPr/>
        </p:nvSpPr>
        <p:spPr>
          <a:xfrm>
            <a:off x="3545457" y="5026325"/>
            <a:ext cx="593497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Utilize technological tools to help with contribution against individual schedules.</a:t>
            </a:r>
            <a:endParaRPr lang="en-US" sz="2400" dirty="0"/>
          </a:p>
        </p:txBody>
      </p:sp>
      <p:sp>
        <p:nvSpPr>
          <p:cNvPr id="1244" name="TextBox 1243">
            <a:extLst>
              <a:ext uri="{FF2B5EF4-FFF2-40B4-BE49-F238E27FC236}">
                <a16:creationId xmlns:a16="http://schemas.microsoft.com/office/drawing/2014/main" id="{C90E79F2-F163-4099-D168-F2C25F6FE32F}"/>
              </a:ext>
            </a:extLst>
          </p:cNvPr>
          <p:cNvSpPr txBox="1"/>
          <p:nvPr/>
        </p:nvSpPr>
        <p:spPr>
          <a:xfrm>
            <a:off x="2655583" y="2205656"/>
            <a:ext cx="39664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245" name="TextBox 1244">
            <a:extLst>
              <a:ext uri="{FF2B5EF4-FFF2-40B4-BE49-F238E27FC236}">
                <a16:creationId xmlns:a16="http://schemas.microsoft.com/office/drawing/2014/main" id="{B39FD7F6-096B-AF49-69B6-9A7D63799758}"/>
              </a:ext>
            </a:extLst>
          </p:cNvPr>
          <p:cNvSpPr txBox="1"/>
          <p:nvPr/>
        </p:nvSpPr>
        <p:spPr>
          <a:xfrm>
            <a:off x="2051733" y="3614637"/>
            <a:ext cx="71294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dirty="0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1246" name="TextBox 1245">
            <a:extLst>
              <a:ext uri="{FF2B5EF4-FFF2-40B4-BE49-F238E27FC236}">
                <a16:creationId xmlns:a16="http://schemas.microsoft.com/office/drawing/2014/main" id="{F13BAA93-856E-25AC-6D3D-9D3CEBCCD48E}"/>
              </a:ext>
            </a:extLst>
          </p:cNvPr>
          <p:cNvSpPr txBox="1"/>
          <p:nvPr/>
        </p:nvSpPr>
        <p:spPr>
          <a:xfrm>
            <a:off x="2396791" y="5023617"/>
            <a:ext cx="174811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dirty="0">
                <a:solidFill>
                  <a:schemeClr val="bg1"/>
                </a:solidFill>
              </a:rPr>
              <a:t>111</a:t>
            </a:r>
          </a:p>
        </p:txBody>
      </p:sp>
    </p:spTree>
    <p:extLst>
      <p:ext uri="{BB962C8B-B14F-4D97-AF65-F5344CB8AC3E}">
        <p14:creationId xmlns:p14="http://schemas.microsoft.com/office/powerpoint/2010/main" val="143043549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67C9618-AFA0-94C9-1468-6028441B2220}"/>
              </a:ext>
            </a:extLst>
          </p:cNvPr>
          <p:cNvSpPr/>
          <p:nvPr/>
        </p:nvSpPr>
        <p:spPr>
          <a:xfrm>
            <a:off x="0" y="6023428"/>
            <a:ext cx="12191999" cy="834571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2A55A5E-A386-E9D1-4C80-B5961EEF31CF}"/>
              </a:ext>
            </a:extLst>
          </p:cNvPr>
          <p:cNvSpPr txBox="1">
            <a:spLocks/>
          </p:cNvSpPr>
          <p:nvPr/>
        </p:nvSpPr>
        <p:spPr>
          <a:xfrm>
            <a:off x="150" y="-5862"/>
            <a:ext cx="9603275" cy="1049235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References: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839787-AC7E-BCFE-A1D7-9AE851BB798A}"/>
              </a:ext>
            </a:extLst>
          </p:cNvPr>
          <p:cNvSpPr txBox="1"/>
          <p:nvPr/>
        </p:nvSpPr>
        <p:spPr>
          <a:xfrm>
            <a:off x="67734" y="394305"/>
            <a:ext cx="12056532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aseline="-25000" dirty="0" err="1">
                <a:latin typeface="Times New Roman"/>
                <a:cs typeface="Times New Roman"/>
              </a:rPr>
              <a:t>Bilican</a:t>
            </a:r>
            <a:r>
              <a:rPr lang="en-US" sz="1600" baseline="-25000" dirty="0">
                <a:latin typeface="Times New Roman"/>
                <a:cs typeface="Times New Roman"/>
              </a:rPr>
              <a:t>, K., &amp; Yilmaz, Y. O. (2020). Discovery learning- Jerome Bruner. </a:t>
            </a:r>
            <a:r>
              <a:rPr lang="en-US" sz="1600" i="1" baseline="-25000" dirty="0">
                <a:latin typeface="Times New Roman"/>
                <a:cs typeface="Times New Roman"/>
              </a:rPr>
              <a:t>Science Education in Theory and Practice. </a:t>
            </a:r>
            <a:r>
              <a:rPr lang="en-US" sz="1600" baseline="-25000" dirty="0">
                <a:latin typeface="Times New Roman"/>
                <a:cs typeface="Times New Roman"/>
              </a:rPr>
              <a:t>(pg. 235-246). Springer. </a:t>
            </a:r>
            <a:r>
              <a:rPr lang="en-US" sz="1600" baseline="-25000" dirty="0">
                <a:latin typeface="Times New Roman"/>
                <a:cs typeface="Times New Roman"/>
                <a:hlinkClick r:id="rId2"/>
              </a:rPr>
              <a:t>https://doi.org/10.1007/978-3-030-43620-9_13</a:t>
            </a:r>
            <a:r>
              <a:rPr lang="en-US" sz="1600" baseline="-25000" dirty="0">
                <a:latin typeface="Times New Roman"/>
                <a:cs typeface="Times New Roman"/>
              </a:rPr>
              <a:t> 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sz="1600" baseline="-25000" dirty="0">
                <a:latin typeface="Times New Roman"/>
                <a:cs typeface="Segoe UI"/>
              </a:rPr>
              <a:t>Bishnoi, N. (2017). </a:t>
            </a:r>
            <a:r>
              <a:rPr lang="en-US" sz="1600" i="1" baseline="-25000" dirty="0">
                <a:latin typeface="Times New Roman"/>
                <a:cs typeface="Segoe UI"/>
              </a:rPr>
              <a:t>Collaborative learning: a learning tool advantages and disadvantages. </a:t>
            </a:r>
            <a:r>
              <a:rPr lang="en-US" sz="1600" baseline="-25000" dirty="0">
                <a:latin typeface="Times New Roman"/>
                <a:cs typeface="Segoe UI"/>
              </a:rPr>
              <a:t>Indian Journal of Health and Well-being. Retrieved from </a:t>
            </a:r>
            <a:r>
              <a:rPr lang="en-US" sz="1600" baseline="-25000" dirty="0">
                <a:latin typeface="Times New Roman"/>
                <a:ea typeface="+mn-lt"/>
                <a:cs typeface="+mn-lt"/>
                <a:hlinkClick r:id="rId3"/>
              </a:rPr>
              <a:t>https://research.ebsco.com/c/onvpsy/viewer/pdf/jwbjdqky4v?auth-callid=3bd5a425-4b75-454a-ad62-f529ef1fc6bf</a:t>
            </a:r>
            <a:endParaRPr lang="en-US" sz="1600" baseline="-25000" dirty="0">
              <a:latin typeface="Times New Roman"/>
              <a:cs typeface="Segoe UI"/>
            </a:endParaRPr>
          </a:p>
          <a:p>
            <a:pPr>
              <a:lnSpc>
                <a:spcPct val="150000"/>
              </a:lnSpc>
            </a:pPr>
            <a:r>
              <a:rPr lang="en-US" sz="1050" dirty="0">
                <a:latin typeface="Times New Roman"/>
                <a:cs typeface="Segoe UI"/>
              </a:rPr>
              <a:t>Brau, B. (2010). </a:t>
            </a:r>
            <a:r>
              <a:rPr lang="en-US" sz="1050" i="1" dirty="0">
                <a:latin typeface="Times New Roman"/>
                <a:cs typeface="Segoe UI"/>
              </a:rPr>
              <a:t>Constructivism.</a:t>
            </a:r>
            <a:r>
              <a:rPr lang="en-US" sz="1050" dirty="0">
                <a:latin typeface="Times New Roman"/>
                <a:cs typeface="Segoe UI"/>
              </a:rPr>
              <a:t> Emerging Perspectives on Learning, Teaching and Technology. Retrieved from </a:t>
            </a:r>
            <a:r>
              <a:rPr lang="en-US" sz="1600" baseline="-25000" dirty="0">
                <a:latin typeface="Times New Roman"/>
                <a:cs typeface="Times New Roman"/>
                <a:hlinkClick r:id="rId4"/>
              </a:rPr>
              <a:t>https://edtechbooks.s3.us-west-2.amazonaws.com/pdfs/10/261.pdf</a:t>
            </a:r>
          </a:p>
          <a:p>
            <a:pPr>
              <a:lnSpc>
                <a:spcPct val="150000"/>
              </a:lnSpc>
            </a:pPr>
            <a:r>
              <a:rPr lang="en-US" sz="1600" baseline="-25000" dirty="0" err="1">
                <a:latin typeface="Times New Roman"/>
                <a:cs typeface="Segoe UI"/>
              </a:rPr>
              <a:t>Dillenbourg</a:t>
            </a:r>
            <a:r>
              <a:rPr lang="en-US" sz="1600" baseline="-25000" dirty="0">
                <a:latin typeface="Times New Roman"/>
                <a:cs typeface="Segoe UI"/>
              </a:rPr>
              <a:t>, P., Baker, M., </a:t>
            </a:r>
            <a:r>
              <a:rPr lang="en-US" sz="1600" baseline="-25000" dirty="0" err="1">
                <a:latin typeface="Times New Roman"/>
                <a:cs typeface="Segoe UI"/>
              </a:rPr>
              <a:t>Blaye</a:t>
            </a:r>
            <a:r>
              <a:rPr lang="en-US" sz="1600" baseline="-25000" dirty="0">
                <a:latin typeface="Times New Roman"/>
                <a:cs typeface="Segoe UI"/>
              </a:rPr>
              <a:t>, A., &amp; O'Malley, C. (2006).</a:t>
            </a:r>
            <a:r>
              <a:rPr lang="en-US" sz="2400" baseline="-25000" dirty="0">
                <a:latin typeface="Times New Roman"/>
                <a:cs typeface="Segoe UI"/>
              </a:rPr>
              <a:t> </a:t>
            </a:r>
            <a:r>
              <a:rPr lang="en-US" sz="1600" i="1" baseline="-25000" dirty="0">
                <a:latin typeface="Times New Roman"/>
                <a:cs typeface="Times New Roman"/>
              </a:rPr>
              <a:t>Learning in Humans and Machines: Towards an Interdisciplinary Learning Science. </a:t>
            </a:r>
            <a:r>
              <a:rPr lang="en-US" sz="1600" baseline="-25000" dirty="0">
                <a:latin typeface="Times New Roman"/>
                <a:cs typeface="Segoe UI"/>
              </a:rPr>
              <a:t>The evolution of research on collaborative learning. (pg. 189-211). Pergamon. Retrieved from </a:t>
            </a:r>
            <a:r>
              <a:rPr lang="en-US" sz="1600" u="sng" baseline="-25000" dirty="0">
                <a:solidFill>
                  <a:srgbClr val="FA2B5C"/>
                </a:solidFill>
                <a:latin typeface="Times New Roman"/>
                <a:cs typeface="Segoe UI"/>
                <a:hlinkClick r:id="rId5"/>
              </a:rPr>
              <a:t>https://telearn.hal.science/hal-00190240/document</a:t>
            </a:r>
            <a:r>
              <a:rPr lang="en-US" sz="1600" dirty="0">
                <a:latin typeface="Times New Roman"/>
                <a:cs typeface="Segoe UI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1600" baseline="-25000" dirty="0" err="1">
                <a:latin typeface="Times New Roman"/>
                <a:cs typeface="Segoe UI"/>
              </a:rPr>
              <a:t>Dillenbourg</a:t>
            </a:r>
            <a:r>
              <a:rPr lang="en-US" sz="1600" baseline="-25000" dirty="0">
                <a:latin typeface="Times New Roman"/>
                <a:cs typeface="Segoe UI"/>
              </a:rPr>
              <a:t>, P. (1999). </a:t>
            </a:r>
            <a:r>
              <a:rPr lang="en-US" sz="1600" i="1" baseline="-25000" dirty="0">
                <a:latin typeface="Times New Roman"/>
                <a:cs typeface="Segoe UI"/>
              </a:rPr>
              <a:t>Collaborative learning: Cognitive and computational approaches</a:t>
            </a:r>
            <a:r>
              <a:rPr lang="en-US" sz="1600" baseline="-25000" dirty="0">
                <a:latin typeface="Times New Roman"/>
                <a:cs typeface="Segoe UI"/>
              </a:rPr>
              <a:t>. Elsevier. Retrieved from </a:t>
            </a:r>
            <a:r>
              <a:rPr lang="en-US" sz="1600" u="sng" baseline="-25000" dirty="0">
                <a:solidFill>
                  <a:srgbClr val="FA2B5C"/>
                </a:solidFill>
                <a:latin typeface="Times New Roman"/>
                <a:cs typeface="Segoe UI"/>
                <a:hlinkClick r:id="rId6"/>
              </a:rPr>
              <a:t>https://books.google.co.uk/books?hl=en&amp;lr=&amp;id=tJhTQLecoIYC</a:t>
            </a:r>
            <a:r>
              <a:rPr lang="en-US" sz="1600" dirty="0">
                <a:latin typeface="Times New Roman"/>
                <a:cs typeface="Segoe UI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Times New Roman"/>
                <a:cs typeface="Segoe UI"/>
              </a:rPr>
              <a:t>Doolittle, P. E. (1995). </a:t>
            </a:r>
            <a:r>
              <a:rPr lang="en-US" sz="1100" i="1" dirty="0">
                <a:latin typeface="Times New Roman"/>
                <a:cs typeface="Segoe UI"/>
              </a:rPr>
              <a:t>Understanding cooperative learning through Vygotsky's zone of proximal development. </a:t>
            </a:r>
            <a:r>
              <a:rPr lang="en-US" sz="1100" dirty="0">
                <a:latin typeface="Times New Roman"/>
                <a:cs typeface="Segoe UI"/>
              </a:rPr>
              <a:t>ERIC. </a:t>
            </a:r>
            <a:r>
              <a:rPr lang="en-US" sz="1600" baseline="-25000" dirty="0">
                <a:latin typeface="Times New Roman"/>
                <a:cs typeface="Times New Roman"/>
                <a:hlinkClick r:id="rId7"/>
              </a:rPr>
              <a:t>https://files.eric.ed.gov/fulltext/ED384575.pdf</a:t>
            </a:r>
            <a:r>
              <a:rPr lang="en-US" sz="1600" dirty="0">
                <a:latin typeface="Times New Roman"/>
                <a:cs typeface="Times New Roman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1600" baseline="-25000" dirty="0">
                <a:latin typeface="Times New Roman"/>
                <a:cs typeface="Segoe UI"/>
              </a:rPr>
              <a:t>HR Magazine. (2023). </a:t>
            </a:r>
            <a:r>
              <a:rPr lang="en-US" sz="1600" i="1" baseline="-25000" dirty="0">
                <a:latin typeface="Times New Roman"/>
                <a:cs typeface="Segoe UI"/>
              </a:rPr>
              <a:t>Collaborative learning: Case studies</a:t>
            </a:r>
            <a:r>
              <a:rPr lang="en-US" sz="1600" baseline="-25000" dirty="0">
                <a:latin typeface="Times New Roman"/>
                <a:cs typeface="Segoe UI"/>
              </a:rPr>
              <a:t>. Retrieved from </a:t>
            </a:r>
            <a:r>
              <a:rPr lang="en-US" sz="1600" u="sng" baseline="-25000" dirty="0">
                <a:solidFill>
                  <a:srgbClr val="FA2B5C"/>
                </a:solidFill>
                <a:latin typeface="Times New Roman"/>
                <a:cs typeface="Segoe UI"/>
                <a:hlinkClick r:id="rId8"/>
              </a:rPr>
              <a:t>https://www.hrmagazine.co.uk/content/features/collaborative-learning-case-studies</a:t>
            </a:r>
            <a:r>
              <a:rPr lang="en-US" sz="1600" dirty="0">
                <a:latin typeface="Times New Roman"/>
                <a:cs typeface="Segoe UI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1600" baseline="-25000" dirty="0">
                <a:latin typeface="Times New Roman"/>
                <a:cs typeface="Segoe UI"/>
              </a:rPr>
              <a:t>Laal, M., &amp; Laal, M. (2011). Collaborative learning: What is it? </a:t>
            </a:r>
            <a:r>
              <a:rPr lang="en-US" sz="1600" i="1" baseline="-25000" dirty="0">
                <a:latin typeface="Times New Roman"/>
                <a:cs typeface="Segoe UI"/>
              </a:rPr>
              <a:t>Procedia - Social and Behavioral Sciences, 31</a:t>
            </a:r>
            <a:r>
              <a:rPr lang="en-US" sz="1600" baseline="-25000" dirty="0">
                <a:latin typeface="Times New Roman"/>
                <a:cs typeface="Segoe UI"/>
              </a:rPr>
              <a:t>, (pg. 491-495). </a:t>
            </a:r>
            <a:r>
              <a:rPr lang="en-US" sz="1600" u="sng" baseline="-25000" dirty="0">
                <a:solidFill>
                  <a:srgbClr val="FA2B5C"/>
                </a:solidFill>
                <a:latin typeface="Times New Roman"/>
                <a:cs typeface="Segoe UI"/>
                <a:hlinkClick r:id="rId9"/>
              </a:rPr>
              <a:t>https://doi.org/10.1016/j.sbspro.2011.12.092</a:t>
            </a:r>
            <a:r>
              <a:rPr lang="en-US" sz="1600" dirty="0">
                <a:latin typeface="Times New Roman"/>
                <a:cs typeface="Segoe UI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1600" baseline="-25000" dirty="0">
                <a:latin typeface="Times New Roman"/>
                <a:cs typeface="Segoe UI"/>
              </a:rPr>
              <a:t>Lane, S. (2016). </a:t>
            </a:r>
            <a:r>
              <a:rPr lang="en-US" sz="1600" i="1" baseline="-25000" dirty="0">
                <a:latin typeface="Times New Roman"/>
                <a:cs typeface="Segoe UI"/>
              </a:rPr>
              <a:t>Promoting collaborative learning among students. </a:t>
            </a:r>
            <a:r>
              <a:rPr lang="en-US" sz="1600" baseline="-25000" dirty="0">
                <a:latin typeface="Times New Roman"/>
                <a:cs typeface="Segoe UI"/>
              </a:rPr>
              <a:t>American Journal of Educational Research, (pg. 602-607). </a:t>
            </a:r>
            <a:r>
              <a:rPr lang="en-US" sz="1600" baseline="-25000" dirty="0">
                <a:latin typeface="Times New Roman"/>
                <a:ea typeface="+mn-lt"/>
                <a:cs typeface="+mn-lt"/>
                <a:hlinkClick r:id="rId10"/>
              </a:rPr>
              <a:t>https://citeseerx.ist.psu.edu/document?repid=rep1&amp;type=pdf&amp;doi=9905daa435cf52b6c96b15ae5fed51d792b657eb</a:t>
            </a:r>
            <a:endParaRPr lang="en-US" sz="1600" baseline="-25000" dirty="0">
              <a:latin typeface="Times New Roman"/>
              <a:cs typeface="Segoe UI"/>
            </a:endParaRPr>
          </a:p>
          <a:p>
            <a:pPr>
              <a:lnSpc>
                <a:spcPct val="150000"/>
              </a:lnSpc>
            </a:pPr>
            <a:r>
              <a:rPr lang="en-US" sz="1600" baseline="-25000" dirty="0">
                <a:latin typeface="Times New Roman"/>
                <a:cs typeface="Times New Roman"/>
              </a:rPr>
              <a:t>McMahon, K. (2024). </a:t>
            </a:r>
            <a:r>
              <a:rPr lang="en-US" sz="1600" i="1" baseline="-25000" dirty="0">
                <a:latin typeface="Times New Roman"/>
                <a:cs typeface="Times New Roman"/>
              </a:rPr>
              <a:t>How to overcome challenges in collaborative learning programs.</a:t>
            </a:r>
            <a:r>
              <a:rPr lang="en-US" sz="1600" baseline="-25000" dirty="0">
                <a:latin typeface="Times New Roman"/>
                <a:cs typeface="Times New Roman"/>
              </a:rPr>
              <a:t> Learning and Development. Retrieved from </a:t>
            </a:r>
            <a:r>
              <a:rPr lang="en-US" sz="1600" baseline="-25000" dirty="0">
                <a:ea typeface="+mn-lt"/>
                <a:cs typeface="+mn-lt"/>
                <a:hlinkClick r:id="rId11"/>
              </a:rPr>
              <a:t>https://www.togetherplatform.com/blog/challenges-in-collaborative-learning#:~:text=Consider%20language%20support%20services%20or,technology%20to%20meaningfully%20connect%20employees</a:t>
            </a:r>
          </a:p>
          <a:p>
            <a:pPr>
              <a:lnSpc>
                <a:spcPct val="150000"/>
              </a:lnSpc>
            </a:pPr>
            <a:r>
              <a:rPr lang="en-US" sz="1600" baseline="-25000" dirty="0" err="1">
                <a:latin typeface="Times New Roman"/>
                <a:cs typeface="Times New Roman"/>
              </a:rPr>
              <a:t>Perkbox</a:t>
            </a:r>
            <a:r>
              <a:rPr lang="en-US" sz="1600" baseline="-25000" dirty="0">
                <a:latin typeface="Times New Roman"/>
                <a:cs typeface="Times New Roman"/>
              </a:rPr>
              <a:t>. (n.d.). </a:t>
            </a:r>
            <a:r>
              <a:rPr lang="en-US" sz="1600" i="1" baseline="-25000" dirty="0">
                <a:latin typeface="Times New Roman"/>
                <a:cs typeface="Times New Roman"/>
              </a:rPr>
              <a:t>Our story</a:t>
            </a:r>
            <a:r>
              <a:rPr lang="en-US" sz="1600" baseline="-25000" dirty="0">
                <a:latin typeface="Times New Roman"/>
                <a:cs typeface="Times New Roman"/>
              </a:rPr>
              <a:t>. Retrieved from </a:t>
            </a:r>
            <a:r>
              <a:rPr lang="en-US" sz="1600" u="sng" baseline="-25000" dirty="0">
                <a:latin typeface="Times New Roman"/>
                <a:cs typeface="Times New Roman"/>
                <a:hlinkClick r:id="rId12"/>
              </a:rPr>
              <a:t>https://www.perkbox.com/uk/our-story</a:t>
            </a:r>
            <a:endParaRPr lang="en-US" sz="1600" dirty="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US" sz="1600" baseline="-25000" dirty="0">
                <a:latin typeface="Times New Roman"/>
                <a:cs typeface="Times New Roman"/>
              </a:rPr>
              <a:t>Wilson, V. (1995). Collaborative learning and the organization of knowledge. </a:t>
            </a:r>
            <a:r>
              <a:rPr lang="en-US" sz="1600" i="1" baseline="-25000" dirty="0">
                <a:latin typeface="Times New Roman"/>
                <a:cs typeface="Times New Roman"/>
              </a:rPr>
              <a:t>Educational Action Research, 3</a:t>
            </a:r>
            <a:r>
              <a:rPr lang="en-US" sz="1600" baseline="-25000" dirty="0">
                <a:latin typeface="Times New Roman"/>
                <a:cs typeface="Times New Roman"/>
              </a:rPr>
              <a:t>(1), (pg. 37-46). </a:t>
            </a:r>
            <a:r>
              <a:rPr lang="en-US" sz="1600" u="sng" baseline="-25000" dirty="0">
                <a:latin typeface="Times New Roman"/>
                <a:cs typeface="Times New Roman"/>
                <a:hlinkClick r:id="rId13"/>
              </a:rPr>
              <a:t>https://doi.org/10.1080/1355800950320212</a:t>
            </a:r>
            <a:endParaRPr lang="en-US" sz="1600" dirty="0">
              <a:latin typeface="Times New Roman"/>
              <a:cs typeface="Times New Roman"/>
            </a:endParaRPr>
          </a:p>
          <a:p>
            <a:endParaRPr lang="en-US" dirty="0">
              <a:latin typeface="Times New Roman"/>
              <a:cs typeface="Segoe UI"/>
            </a:endParaRPr>
          </a:p>
          <a:p>
            <a:endParaRPr lang="en-US" dirty="0">
              <a:latin typeface="Times New Roman"/>
              <a:cs typeface="Segoe UI"/>
            </a:endParaRPr>
          </a:p>
          <a:p>
            <a:endParaRPr lang="en-US" dirty="0">
              <a:latin typeface="Times New Roman"/>
              <a:cs typeface="Segoe UI"/>
            </a:endParaRPr>
          </a:p>
          <a:p>
            <a:endParaRPr lang="en-US" dirty="0">
              <a:latin typeface="Times New Roman"/>
              <a:cs typeface="Segoe UI"/>
            </a:endParaRPr>
          </a:p>
          <a:p>
            <a:endParaRPr lang="en-US" dirty="0">
              <a:latin typeface="Times New Roman"/>
              <a:cs typeface="Segoe UI"/>
            </a:endParaRPr>
          </a:p>
          <a:p>
            <a:endParaRPr lang="en-US" dirty="0">
              <a:latin typeface="Times New Roman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0355038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Gallery</vt:lpstr>
      <vt:lpstr>Collaborative Learning</vt:lpstr>
      <vt:lpstr>Objectives</vt:lpstr>
      <vt:lpstr>What is Collaborative learning? </vt:lpstr>
      <vt:lpstr>Theories of Collaborative learning:</vt:lpstr>
      <vt:lpstr>Benefits of collaborative learning:</vt:lpstr>
      <vt:lpstr>Problems of collaborative learning:</vt:lpstr>
      <vt:lpstr>Case Study: PerkBox</vt:lpstr>
      <vt:lpstr>Case Study: PerkBox</vt:lpstr>
      <vt:lpstr>Overview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Collaborative Learning</dc:title>
  <dc:creator>Lissy Frampton (2327857)</dc:creator>
  <cp:lastModifiedBy>Lissy Frampton (2327857)</cp:lastModifiedBy>
  <cp:revision>1170</cp:revision>
  <dcterms:created xsi:type="dcterms:W3CDTF">2024-11-04T10:08:40Z</dcterms:created>
  <dcterms:modified xsi:type="dcterms:W3CDTF">2024-11-30T16:15:05Z</dcterms:modified>
</cp:coreProperties>
</file>