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D1"/>
    <a:srgbClr val="7CC6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59"/>
    <p:restoredTop sz="94830"/>
  </p:normalViewPr>
  <p:slideViewPr>
    <p:cSldViewPr snapToGrid="0" snapToObjects="1">
      <p:cViewPr>
        <p:scale>
          <a:sx n="90" d="100"/>
          <a:sy n="90" d="100"/>
        </p:scale>
        <p:origin x="1808" y="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7C863-0B92-2042-9C87-F81263D96F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941EBB-C5C1-0E47-B9B6-646A2EE9A7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1EB1D-EA55-614B-9C5B-8B74C8878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2F4D3-9E75-7D47-A1D1-7CA74E253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F0246-C8A5-874D-9ABE-90825EFFD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998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4A8EB-FC6D-0E4B-8361-33ACEB84E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C45CA-6B34-B844-9A15-69CF4BCB28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11B7A-6F7A-2B4A-9E6D-14D4251A7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AB139-1488-2A4E-87A8-DCFD58840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1EABD-C688-1B4E-B866-A67E1A2EE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135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0C60F-0E09-E341-8C04-8CE38549E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49B3F-78CE-EE4C-97B3-998AA3DF8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3AED4-0B7E-494E-A8ED-4273FA769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89388-5997-5249-9BC1-92EDC2D34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9D5661-5860-5244-8AED-B13E3729D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551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36113-430F-0A40-8957-726CDD560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F32D5-C9C7-084F-9217-A74E83D8E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21E15-A584-7645-ACFF-39CB03B2A5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BAE4F-327D-AC4F-BC93-8C1CC14E3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EAECAB-78D7-164D-BAEF-D45A893A3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6D4D5-3F74-4443-A1E5-512E1A117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641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1895A-5FC3-7C43-A1A0-D2E1B248A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45369-C206-5E47-A40F-0FCD2A0637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785A9-BEB6-5448-85F1-01C033B729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59DA38-C227-0E48-9D23-244B3891BB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C61FE-7F9A-A649-847D-CD0CDA0AA4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5BE06D-31ED-8947-BBD5-714EDBF89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7BA8D5-9164-9B49-9048-46CE2F831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A71AEE-8D39-3F43-82C2-EBD89A109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65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1DA51-9519-B641-9018-B84985A11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CCD76B-EED2-3C47-9056-03F608D86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9C79B-7650-1D41-B49E-F3B9DB577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D9141-F5CD-6B4C-A34C-A54F116C5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162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864B9C-84E4-9144-B05C-2FB2DABB2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4B6C79-0259-564D-8AB7-15D039565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4E12BB-6B61-6445-9AB1-44BA2F531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698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68DA4-9E7D-5940-9807-A54874F49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F0BB0-29BB-3341-B60E-1A9839E79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99BAF2-6E90-5646-9BA8-0CDFB908FD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5FF220-2CC0-754A-A69E-6620E9CC5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ADD80-B247-BC44-B01C-9372EA1C3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0101CB-3777-6844-A5F1-103A529E0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65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A9961-360E-EE49-BB21-62A088C3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7C2FFA-775E-7E4F-8EE2-442F472056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042649-0546-954C-A26A-D3760A84A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4324C0-29C8-2B47-8EF1-2F3882068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ECE16-8232-DA45-9055-49B06FE96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4D8AC0-9695-5C4E-A8FE-D366A7FF8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42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5D267-FAB2-6A45-9C26-23CABD34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6F9935-6B1F-8544-84FC-75BED3D72A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86EE7-E3B6-7E43-95F4-0CABE5DB7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A20AE-F98F-FA42-B3FF-B7B264704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E0985-1C8A-2E48-8F76-FD8BD077A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395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C9FADF-18F3-354F-A52B-59E0134F5D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BE9CEE-D797-3E43-9B7D-58BA753F04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FA7D0-E8AE-EF45-8E86-897DA0D0B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8B18E-0B01-414E-BDBE-C96E54299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09203-125C-9949-A3F0-CEC1F4463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4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D09E4C-D6CE-A54D-B82B-281B05782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26525-592E-D547-B74C-BF6188EA43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DC714-F0FE-1246-B998-04D4EDE2A1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B1291-DC9B-D04E-A3C6-DFA4D232D88A}" type="datetimeFigureOut">
              <a:rPr lang="en-US" smtClean="0"/>
              <a:t>12/9/19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6DCAAC-C5F8-EF4B-AB7E-CFD56569F7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C01FD-8328-FC42-A2E2-492DAC09D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B6DAD-999C-0745-A306-A47227B744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33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1BCDD86A-FD4B-3345-BF36-42D40FCE42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7" r="3266" b="1"/>
          <a:stretch/>
        </p:blipFill>
        <p:spPr>
          <a:xfrm>
            <a:off x="15739" y="10"/>
            <a:ext cx="7493441" cy="451594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E5CB9696-ECB7-1C44-8295-1DADA2E189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43" r="2" b="13019"/>
          <a:stretch/>
        </p:blipFill>
        <p:spPr>
          <a:xfrm>
            <a:off x="7581163" y="-1"/>
            <a:ext cx="4607118" cy="21830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A60370C-67B0-2746-BAFE-D30BA3BBF0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310" r="2" b="15709"/>
          <a:stretch/>
        </p:blipFill>
        <p:spPr>
          <a:xfrm>
            <a:off x="7581165" y="2274491"/>
            <a:ext cx="4601105" cy="22414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6802C9-6482-004F-8EAA-11D80640132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790" r="5" b="2600"/>
          <a:stretch/>
        </p:blipFill>
        <p:spPr>
          <a:xfrm>
            <a:off x="-3717" y="4607392"/>
            <a:ext cx="3707011" cy="22506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AFDCE2-5089-2D4D-AB57-B37EB44D69B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578" r="1" b="5059"/>
          <a:stretch/>
        </p:blipFill>
        <p:spPr>
          <a:xfrm>
            <a:off x="3794735" y="4607393"/>
            <a:ext cx="3694988" cy="225060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A0405D6-0304-0040-8025-E7EB0A1D286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632" r="2" b="5297"/>
          <a:stretch/>
        </p:blipFill>
        <p:spPr>
          <a:xfrm>
            <a:off x="7581164" y="4607392"/>
            <a:ext cx="4595097" cy="2250608"/>
          </a:xfrm>
          <a:prstGeom prst="rect">
            <a:avLst/>
          </a:prstGeom>
        </p:spPr>
      </p:pic>
      <p:sp>
        <p:nvSpPr>
          <p:cNvPr id="9" name="Terminator 8">
            <a:extLst>
              <a:ext uri="{FF2B5EF4-FFF2-40B4-BE49-F238E27FC236}">
                <a16:creationId xmlns:a16="http://schemas.microsoft.com/office/drawing/2014/main" id="{894382AB-CF26-2F49-A8F8-C9A88F376ABA}"/>
              </a:ext>
            </a:extLst>
          </p:cNvPr>
          <p:cNvSpPr/>
          <p:nvPr/>
        </p:nvSpPr>
        <p:spPr>
          <a:xfrm>
            <a:off x="239844" y="224852"/>
            <a:ext cx="2008682" cy="1469037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beauty industry is worth approximately $532 billion </a:t>
            </a:r>
            <a:endParaRPr lang="en-US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rminator 9">
            <a:extLst>
              <a:ext uri="{FF2B5EF4-FFF2-40B4-BE49-F238E27FC236}">
                <a16:creationId xmlns:a16="http://schemas.microsoft.com/office/drawing/2014/main" id="{7EDB2141-84B0-9E47-BE6C-5586D422DAC0}"/>
              </a:ext>
            </a:extLst>
          </p:cNvPr>
          <p:cNvSpPr/>
          <p:nvPr/>
        </p:nvSpPr>
        <p:spPr>
          <a:xfrm>
            <a:off x="9435800" y="224852"/>
            <a:ext cx="2567024" cy="1803973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2018 saw an estimated 120 billion units of primarily non-recyclable packaging originating from the beauty industry</a:t>
            </a:r>
            <a:r>
              <a:rPr lang="en-GB" sz="1700" dirty="0">
                <a:solidFill>
                  <a:srgbClr val="0070C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  <a:endParaRPr lang="en-US" sz="1700" dirty="0">
              <a:solidFill>
                <a:srgbClr val="0070C0"/>
              </a:solidFill>
            </a:endParaRPr>
          </a:p>
        </p:txBody>
      </p:sp>
      <p:sp>
        <p:nvSpPr>
          <p:cNvPr id="12" name="Terminator 11">
            <a:extLst>
              <a:ext uri="{FF2B5EF4-FFF2-40B4-BE49-F238E27FC236}">
                <a16:creationId xmlns:a16="http://schemas.microsoft.com/office/drawing/2014/main" id="{19FAC623-0B8E-1444-AFDB-7F80F09D703D}"/>
              </a:ext>
            </a:extLst>
          </p:cNvPr>
          <p:cNvSpPr/>
          <p:nvPr/>
        </p:nvSpPr>
        <p:spPr>
          <a:xfrm>
            <a:off x="44971" y="1837953"/>
            <a:ext cx="1843789" cy="3477728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“</a:t>
            </a:r>
            <a:r>
              <a:rPr lang="en-GB" sz="17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Packaging must contain the product, protect it during the manufacturing process [and during] storage and transport and enable easy use by the customer”</a:t>
            </a:r>
            <a:endParaRPr lang="en-US" sz="17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urved Left Arrow 13">
            <a:extLst>
              <a:ext uri="{FF2B5EF4-FFF2-40B4-BE49-F238E27FC236}">
                <a16:creationId xmlns:a16="http://schemas.microsoft.com/office/drawing/2014/main" id="{B7840842-7EC2-C04E-A9D7-9297A2CADFC6}"/>
              </a:ext>
            </a:extLst>
          </p:cNvPr>
          <p:cNvSpPr/>
          <p:nvPr/>
        </p:nvSpPr>
        <p:spPr>
          <a:xfrm>
            <a:off x="1888761" y="4144525"/>
            <a:ext cx="509666" cy="1315220"/>
          </a:xfrm>
          <a:prstGeom prst="curvedLeftArrow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Terminator 26">
            <a:extLst>
              <a:ext uri="{FF2B5EF4-FFF2-40B4-BE49-F238E27FC236}">
                <a16:creationId xmlns:a16="http://schemas.microsoft.com/office/drawing/2014/main" id="{33FA9986-A8FC-3847-BF3F-EF7DD71DBBC3}"/>
              </a:ext>
            </a:extLst>
          </p:cNvPr>
          <p:cNvSpPr/>
          <p:nvPr/>
        </p:nvSpPr>
        <p:spPr>
          <a:xfrm>
            <a:off x="5392058" y="2542815"/>
            <a:ext cx="2008683" cy="1914727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Lush have had packaging free products since the 1980s, which they call “naked products”. </a:t>
            </a:r>
            <a:endParaRPr 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rminator 28">
            <a:extLst>
              <a:ext uri="{FF2B5EF4-FFF2-40B4-BE49-F238E27FC236}">
                <a16:creationId xmlns:a16="http://schemas.microsoft.com/office/drawing/2014/main" id="{707A708C-99CF-144E-8DC6-8E6C58614D26}"/>
              </a:ext>
            </a:extLst>
          </p:cNvPr>
          <p:cNvSpPr/>
          <p:nvPr/>
        </p:nvSpPr>
        <p:spPr>
          <a:xfrm>
            <a:off x="7581163" y="2303695"/>
            <a:ext cx="1854637" cy="2183053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 containers with refills and products coated in biodegradable wax.</a:t>
            </a:r>
          </a:p>
        </p:txBody>
      </p:sp>
      <p:sp>
        <p:nvSpPr>
          <p:cNvPr id="34" name="Terminator 33">
            <a:extLst>
              <a:ext uri="{FF2B5EF4-FFF2-40B4-BE49-F238E27FC236}">
                <a16:creationId xmlns:a16="http://schemas.microsoft.com/office/drawing/2014/main" id="{FD34BCD5-EC6C-1F42-95BF-D6A0DC1605AD}"/>
              </a:ext>
            </a:extLst>
          </p:cNvPr>
          <p:cNvSpPr/>
          <p:nvPr/>
        </p:nvSpPr>
        <p:spPr>
          <a:xfrm>
            <a:off x="7603720" y="5140942"/>
            <a:ext cx="2274992" cy="1717058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the concept into makeup products.</a:t>
            </a:r>
          </a:p>
        </p:txBody>
      </p:sp>
      <p:sp>
        <p:nvSpPr>
          <p:cNvPr id="40" name="Terminator 39">
            <a:extLst>
              <a:ext uri="{FF2B5EF4-FFF2-40B4-BE49-F238E27FC236}">
                <a16:creationId xmlns:a16="http://schemas.microsoft.com/office/drawing/2014/main" id="{0808419E-9AD8-254B-98B8-31E3C1E3A8F0}"/>
              </a:ext>
            </a:extLst>
          </p:cNvPr>
          <p:cNvSpPr/>
          <p:nvPr/>
        </p:nvSpPr>
        <p:spPr>
          <a:xfrm>
            <a:off x="5387023" y="63545"/>
            <a:ext cx="2008683" cy="1791650"/>
          </a:xfrm>
          <a:prstGeom prst="flowChartTerminator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business practices </a:t>
            </a:r>
          </a:p>
        </p:txBody>
      </p:sp>
      <p:sp>
        <p:nvSpPr>
          <p:cNvPr id="53" name="Curved Down Arrow 52">
            <a:extLst>
              <a:ext uri="{FF2B5EF4-FFF2-40B4-BE49-F238E27FC236}">
                <a16:creationId xmlns:a16="http://schemas.microsoft.com/office/drawing/2014/main" id="{1D0222CD-FEDF-7E45-9072-0FCA6F714CE8}"/>
              </a:ext>
            </a:extLst>
          </p:cNvPr>
          <p:cNvSpPr/>
          <p:nvPr/>
        </p:nvSpPr>
        <p:spPr>
          <a:xfrm>
            <a:off x="8929688" y="4802135"/>
            <a:ext cx="949024" cy="338807"/>
          </a:xfrm>
          <a:prstGeom prst="curvedDownArrow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4" name="Down Arrow 53">
            <a:extLst>
              <a:ext uri="{FF2B5EF4-FFF2-40B4-BE49-F238E27FC236}">
                <a16:creationId xmlns:a16="http://schemas.microsoft.com/office/drawing/2014/main" id="{77E440C9-834B-6A47-8CEB-A14A35EF2793}"/>
              </a:ext>
            </a:extLst>
          </p:cNvPr>
          <p:cNvSpPr/>
          <p:nvPr/>
        </p:nvSpPr>
        <p:spPr>
          <a:xfrm>
            <a:off x="6168069" y="1855195"/>
            <a:ext cx="485775" cy="448500"/>
          </a:xfrm>
          <a:prstGeom prst="downArrow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Down Arrow 54">
            <a:extLst>
              <a:ext uri="{FF2B5EF4-FFF2-40B4-BE49-F238E27FC236}">
                <a16:creationId xmlns:a16="http://schemas.microsoft.com/office/drawing/2014/main" id="{CDC18BD6-DB39-264A-8E9D-308E0E78F4B7}"/>
              </a:ext>
            </a:extLst>
          </p:cNvPr>
          <p:cNvSpPr/>
          <p:nvPr/>
        </p:nvSpPr>
        <p:spPr>
          <a:xfrm>
            <a:off x="6096000" y="4428999"/>
            <a:ext cx="509666" cy="388958"/>
          </a:xfrm>
          <a:prstGeom prst="downArrow">
            <a:avLst/>
          </a:prstGeom>
          <a:solidFill>
            <a:srgbClr val="FFC0D1"/>
          </a:solidFill>
          <a:ln>
            <a:solidFill>
              <a:srgbClr val="FFC0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6B7B03F7-81BA-AA45-B6AE-D44C1C30D5D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2715" t="71088" r="29512" b="7667"/>
          <a:stretch/>
        </p:blipFill>
        <p:spPr>
          <a:xfrm>
            <a:off x="2943816" y="213634"/>
            <a:ext cx="1637285" cy="114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727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92</Words>
  <Application>Microsoft Macintosh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Lois Rossiter (1909920)</dc:creator>
  <cp:lastModifiedBy>Lois Rossiter (1909920)</cp:lastModifiedBy>
  <cp:revision>4</cp:revision>
  <dcterms:created xsi:type="dcterms:W3CDTF">2019-12-09T19:20:05Z</dcterms:created>
  <dcterms:modified xsi:type="dcterms:W3CDTF">2019-12-09T19:46:12Z</dcterms:modified>
</cp:coreProperties>
</file>