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handoutMasterIdLst>
    <p:handoutMasterId r:id="rId21"/>
  </p:handoutMasterIdLst>
  <p:sldIdLst>
    <p:sldId id="306" r:id="rId2"/>
    <p:sldId id="307" r:id="rId3"/>
    <p:sldId id="309" r:id="rId4"/>
    <p:sldId id="308" r:id="rId5"/>
    <p:sldId id="314" r:id="rId6"/>
    <p:sldId id="315" r:id="rId7"/>
    <p:sldId id="316" r:id="rId8"/>
    <p:sldId id="317" r:id="rId9"/>
    <p:sldId id="318" r:id="rId10"/>
    <p:sldId id="319" r:id="rId11"/>
    <p:sldId id="294" r:id="rId12"/>
    <p:sldId id="323" r:id="rId13"/>
    <p:sldId id="324" r:id="rId14"/>
    <p:sldId id="320" r:id="rId15"/>
    <p:sldId id="295" r:id="rId16"/>
    <p:sldId id="321" r:id="rId17"/>
    <p:sldId id="322" r:id="rId18"/>
    <p:sldId id="31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93296810-A885-4BE3-A3E7-6D5BEEA58F35}"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BF1E9"/>
          </a:solidFill>
        </a:fill>
      </a:tcStyle>
    </a:wholeTbl>
    <a:band1H>
      <a:tcStyle>
        <a:tcBdr/>
        <a:fill>
          <a:solidFill>
            <a:srgbClr val="D5E3CF"/>
          </a:solidFill>
        </a:fill>
      </a:tcStyle>
    </a:band1H>
    <a:band2H>
      <a:tcStyle>
        <a:tcBdr/>
      </a:tcStyle>
    </a:band2H>
    <a:band1V>
      <a:tcStyle>
        <a:tcBdr/>
        <a:fill>
          <a:solidFill>
            <a:srgbClr val="D5E3CF"/>
          </a:solidFill>
        </a:fill>
      </a:tcStyle>
    </a:band1V>
    <a:band2V>
      <a:tcStyle>
        <a:tcBdr/>
      </a:tcStyle>
    </a:band2V>
    <a:lastCol>
      <a:tcTxStyle b="on">
        <a:font>
          <a:latin typeface="+mn-lt"/>
          <a:ea typeface="+mn-ea"/>
          <a:cs typeface="+mn-cs"/>
        </a:font>
        <a:srgbClr val="FFFFFF"/>
      </a:tcTxStyle>
      <a:tcStyle>
        <a:tcBdr/>
        <a:fill>
          <a:solidFill>
            <a:srgbClr val="70AD47"/>
          </a:solidFill>
        </a:fill>
      </a:tcStyle>
    </a:lastCol>
    <a:firstCol>
      <a:tcTxStyle b="on">
        <a:font>
          <a:latin typeface="+mn-lt"/>
          <a:ea typeface="+mn-ea"/>
          <a:cs typeface="+mn-cs"/>
        </a:font>
        <a:srgbClr val="FFFFFF"/>
      </a:tcTxStyle>
      <a:tcStyle>
        <a:tcBdr/>
        <a:fill>
          <a:solidFill>
            <a:srgbClr val="70AD47"/>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70AD47"/>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70AD47"/>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53BAE4E-ADF8-4083-A9AC-B7558D81DF97}"/>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7438B5C8-F13B-47A1-B654-AA7A45E6EA03}"/>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9A5C457-218A-45B9-9A91-049E04C8335C}"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17/11/2021</a:t>
            </a:fld>
            <a:endParaRPr lang="en-GB"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15AEACFA-74A4-4B4F-B28D-DEBA7224173F}"/>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4E4E411C-BAD7-4075-A6AF-FAFF6E3F640A}"/>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01EA30A-14D2-41C9-8FF8-691510E760C6}" type="slidenum">
              <a:t>‹#›</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67101873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57B76A6-0E46-4D99-9C63-EF7E17E9A7B5}"/>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213291AF-3D67-49BD-9302-D3339AD2E07B}"/>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B54DE054-DA12-4E4A-A307-3F6FB3DF62FB}" type="datetime1">
              <a:rPr lang="en-GB"/>
              <a:pPr lvl="0"/>
              <a:t>17/11/2021</a:t>
            </a:fld>
            <a:endParaRPr lang="en-GB"/>
          </a:p>
        </p:txBody>
      </p:sp>
      <p:sp>
        <p:nvSpPr>
          <p:cNvPr id="4" name="Slide Image Placeholder 3">
            <a:extLst>
              <a:ext uri="{FF2B5EF4-FFF2-40B4-BE49-F238E27FC236}">
                <a16:creationId xmlns:a16="http://schemas.microsoft.com/office/drawing/2014/main" id="{14006EFD-2CB7-4457-8F7D-12CAA85F63D7}"/>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61B6D3DD-1D68-4AE9-BBD1-E451C6C82D6A}"/>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Quarter level</a:t>
            </a:r>
          </a:p>
          <a:p>
            <a:pPr lvl="4"/>
            <a:r>
              <a:rPr lang="en-GB"/>
              <a:t>Fifth level</a:t>
            </a:r>
          </a:p>
        </p:txBody>
      </p:sp>
      <p:sp>
        <p:nvSpPr>
          <p:cNvPr id="6" name="Footer Placeholder 5">
            <a:extLst>
              <a:ext uri="{FF2B5EF4-FFF2-40B4-BE49-F238E27FC236}">
                <a16:creationId xmlns:a16="http://schemas.microsoft.com/office/drawing/2014/main" id="{4E785511-BCB3-44F0-BA44-EEBCE8E84557}"/>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D58ABE21-D1D4-4791-BEB9-33FA295EE59B}"/>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19B4A663-864D-4FA5-BBC2-76C7DDE1C668}" type="slidenum">
              <a:t>‹#›</a:t>
            </a:fld>
            <a:endParaRPr lang="en-GB"/>
          </a:p>
        </p:txBody>
      </p:sp>
    </p:spTree>
    <p:extLst>
      <p:ext uri="{BB962C8B-B14F-4D97-AF65-F5344CB8AC3E}">
        <p14:creationId xmlns:p14="http://schemas.microsoft.com/office/powerpoint/2010/main" val="2261962512"/>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2426C4-6CB3-4731-8802-781E1ED938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85BB88-C24E-44A2-9E10-09E4B0AE0CC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8836D726-3BC4-4D06-852E-8E5BC8B152B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F923571-5E39-4120-B638-F7E54B01869D}"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B769AE-E07F-427F-A5B8-F15EED57C77B}"/>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7486E89F-D692-44B3-AFBD-84AD47B7694A}"/>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BCEB3E86-8F09-4B56-9767-26646BC793B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F70B3E1-5A08-455F-84FF-A73AD4B77A4A}"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EE036A-CFAA-4114-A5A4-AC62AA5E51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EF7226-DAA4-44CF-AD61-D803AA7FFB8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E567AF6-C42C-4209-A975-28F649F0F57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20F40E5-4FC2-474A-8961-8277A0F66D39}"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4A23BC-620F-4774-961E-5433EFD9F2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627D15-6D72-4ADE-94E2-B22A75DE1688}"/>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6BA6457-8DA4-4487-B046-78299B2A478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5601229-2A6D-4D14-8BAA-4C16550020D0}"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1EB2DE-6488-4116-95BB-76762382A793}"/>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4CE26093-057E-48E1-8758-31BDB3A76AB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F262AC85-4D2F-4440-B344-2E93AF46F18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4F624B9-8581-4587-B71D-782F269839BA}"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063755-75E8-4940-91CC-E2D4E60645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80E018-C66F-4047-9355-D02C1F45AFD6}"/>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135D1BB8-273F-4862-9A5B-8B662C4B590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59506C4-C079-4E68-BCA1-AB3D7CD96B8F}"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D10C07-FD0F-4566-9182-3F4F7371B45A}"/>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20E4C0F7-3081-4591-868C-7D62F019F203}"/>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BB5EAD2-48A5-482B-9D5C-ADB72C19E11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DEA12E1-C1C7-4EE7-A966-9B429DAA9B95}"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7256EC-5BF2-4E75-BE65-38ADC69E87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52DAB9-ABA4-456B-9025-815888F3DE65}"/>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23CA218-FF3C-4303-8438-53F4C3403ED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CBF7170-C39F-4C7E-A5F9-4CB44B434AE1}"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6E0A1E-3D79-4103-BE41-DFB97F5B9C44}"/>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286A835C-4A18-4D40-95F1-D8FCDA8B84B6}"/>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7EC56CB6-3B0B-4435-A5B7-1EF39CA4762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69F9E16-C354-4A77-BAA3-E615B9F8D495}" type="slidenum">
              <a:t>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5948CF-EA33-48AB-BCF9-EE8098C896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7D0B3D-0139-4398-80C5-BDA2B226B7B9}"/>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82F491E3-CE08-42E8-B58B-416DBA85EC8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C63DACB-96CD-4D68-8E50-A6BD78652F89}" type="slidenum">
              <a:t>10</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7363B8-5153-458A-B4A8-401B8B80CCDB}"/>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1422D805-CFDF-4386-B367-93B2A0D2EBED}"/>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7A712C69-2E8E-4925-A6A0-D45F5E3B560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BF6981A-5AC9-49E6-A0DF-36E8AD323089}" type="slidenum">
              <a:t>11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5948CF-EA33-48AB-BCF9-EE8098C8966F}"/>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F87D0B3D-0139-4398-80C5-BDA2B226B7B9}"/>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82F491E3-CE08-42E8-B58B-416DBA85EC8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C63DACB-96CD-4D68-8E50-A6BD78652F89}" type="slidenum">
              <a:t>12</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5323324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7363B8-5153-458A-B4A8-401B8B80CCDB}"/>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1422D805-CFDF-4386-B367-93B2A0D2EBED}"/>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7A712C69-2E8E-4925-A6A0-D45F5E3B560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BF6981A-5AC9-49E6-A0DF-36E8AD323089}" type="slidenum">
              <a:t>13</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4634363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4CA54C-3EA7-44B9-8D78-3FB44CD0CD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9F5990-1334-4595-BAE5-5C15EEEC87BC}"/>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62A9ADC9-C1C6-4C88-BC61-1875F2608FC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DF36825-6D93-4C09-94BF-340F8092A6E7}" type="slidenum">
              <a:t>14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709FC7-11A2-41A1-BABD-ADFA140F31CA}"/>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072207C1-F6CB-492D-B732-89B8630F7895}"/>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DFE077AE-5A27-4BF8-BA64-D43016C2BFB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E32FFD1-048F-4865-9B90-299D4E9688CD}" type="slidenum">
              <a:t>15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BADD66-4358-414B-B758-A80F9CB460F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E9B42467-2D27-4877-88E3-B60B663C1D31}"/>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5CF5573-4065-4AFA-9F21-69D0DDFEA6F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33A9F35-6292-40D3-8675-371BFDA506EE}" type="slidenum">
              <a:t>16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4A23BC-620F-4774-961E-5433EFD9F2C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FC627D15-6D72-4ADE-94E2-B22A75DE1688}"/>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6BA6457-8DA4-4487-B046-78299B2A478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5601229-2A6D-4D14-8BAA-4C16550020D0}" type="slidenum">
              <a:t>17</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9449394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5AE54E-04D6-4D4E-8CF9-678903A183F1}"/>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0A5CCC73-A1E5-4929-AC8D-65B41E3C501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649A641-A6A9-4366-B044-1AB43CE7646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ABC5BDD-1E2F-490A-880E-247218C33D4F}" type="slidenum">
              <a:t>18</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F8535-236A-48D7-9E0D-7C40C1B42665}"/>
              </a:ext>
            </a:extLst>
          </p:cNvPr>
          <p:cNvSpPr txBox="1">
            <a:spLocks noGrp="1"/>
          </p:cNvSpPr>
          <p:nvPr>
            <p:ph type="ctrTitle"/>
          </p:nvPr>
        </p:nvSpPr>
        <p:spPr>
          <a:xfrm>
            <a:off x="1524003" y="1122361"/>
            <a:ext cx="9144000" cy="2387598"/>
          </a:xfrm>
        </p:spPr>
        <p:txBody>
          <a:bodyPr anchor="b"/>
          <a:lstStyle>
            <a:lvl1pPr>
              <a:defRPr sz="6000" b="1" cap="all"/>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D562D568-B1C1-467C-8562-74BD3415230C}"/>
              </a:ext>
            </a:extLst>
          </p:cNvPr>
          <p:cNvSpPr txBox="1">
            <a:spLocks noGrp="1"/>
          </p:cNvSpPr>
          <p:nvPr>
            <p:ph type="subTitle" idx="1"/>
          </p:nvPr>
        </p:nvSpPr>
        <p:spPr>
          <a:xfrm>
            <a:off x="1524003" y="3602041"/>
            <a:ext cx="9144000" cy="1655758"/>
          </a:xfrm>
        </p:spPr>
        <p:txBody>
          <a:bodyPr/>
          <a:lstStyle>
            <a:lvl1pPr marL="0" indent="0">
              <a:buNone/>
              <a:defRPr lang="en-US" sz="2400"/>
            </a:lvl1pPr>
          </a:lstStyle>
          <a:p>
            <a:pPr lvl="0"/>
            <a:r>
              <a:rPr lang="en-US"/>
              <a:t>Click to edit Master subtitle style</a:t>
            </a:r>
            <a:endParaRPr lang="en-GB"/>
          </a:p>
        </p:txBody>
      </p:sp>
      <p:cxnSp>
        <p:nvCxnSpPr>
          <p:cNvPr id="4" name="Straight Connector 10">
            <a:extLst>
              <a:ext uri="{FF2B5EF4-FFF2-40B4-BE49-F238E27FC236}">
                <a16:creationId xmlns:a16="http://schemas.microsoft.com/office/drawing/2014/main" id="{D77B36B8-B0C8-4133-AEDD-01901BBC8F1F}"/>
              </a:ext>
            </a:extLst>
          </p:cNvPr>
          <p:cNvCxnSpPr/>
          <p:nvPr/>
        </p:nvCxnSpPr>
        <p:spPr>
          <a:xfrm>
            <a:off x="715892" y="1114050"/>
            <a:ext cx="0" cy="5735638"/>
          </a:xfrm>
          <a:prstGeom prst="straightConnector1">
            <a:avLst/>
          </a:prstGeom>
          <a:noFill/>
          <a:ln w="25402" cap="sq">
            <a:solidFill>
              <a:srgbClr val="243FFF"/>
            </a:solidFill>
            <a:prstDash val="solid"/>
            <a:bevel/>
          </a:ln>
        </p:spPr>
      </p:cxnSp>
    </p:spTree>
    <p:extLst>
      <p:ext uri="{BB962C8B-B14F-4D97-AF65-F5344CB8AC3E}">
        <p14:creationId xmlns:p14="http://schemas.microsoft.com/office/powerpoint/2010/main" val="1525851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2 Slide">
    <p:bg>
      <p:bgPr>
        <a:gradFill>
          <a:gsLst>
            <a:gs pos="0">
              <a:srgbClr val="243FFF"/>
            </a:gs>
            <a:gs pos="100000">
              <a:srgbClr val="FF9022"/>
            </a:gs>
          </a:gsLst>
          <a:lin ang="27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8C20C-445B-4C34-A43C-A5CFBF5EB8AF}"/>
              </a:ext>
            </a:extLst>
          </p:cNvPr>
          <p:cNvSpPr txBox="1">
            <a:spLocks noGrp="1"/>
          </p:cNvSpPr>
          <p:nvPr>
            <p:ph type="ctrTitle"/>
          </p:nvPr>
        </p:nvSpPr>
        <p:spPr>
          <a:xfrm>
            <a:off x="1298448" y="594360"/>
            <a:ext cx="6272783" cy="2843784"/>
          </a:xfrm>
        </p:spPr>
        <p:txBody>
          <a:bodyPr anchor="b"/>
          <a:lstStyle>
            <a:lvl1pPr>
              <a:defRPr sz="5400" b="1" cap="all">
                <a:solidFill>
                  <a:srgbClr val="FFFFFF"/>
                </a:solidFill>
              </a:defRPr>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0E3C6837-6697-48FE-A3F9-EBD8D3E49D5D}"/>
              </a:ext>
            </a:extLst>
          </p:cNvPr>
          <p:cNvSpPr txBox="1">
            <a:spLocks noGrp="1"/>
          </p:cNvSpPr>
          <p:nvPr>
            <p:ph type="subTitle" idx="1"/>
          </p:nvPr>
        </p:nvSpPr>
        <p:spPr>
          <a:xfrm>
            <a:off x="5641848" y="4700016"/>
            <a:ext cx="5093208" cy="1197864"/>
          </a:xfrm>
        </p:spPr>
        <p:txBody>
          <a:bodyPr/>
          <a:lstStyle>
            <a:lvl1pPr marL="0" indent="0" algn="r">
              <a:buNone/>
              <a:defRPr lang="en-US" sz="2000">
                <a:solidFill>
                  <a:srgbClr val="FFFFFF"/>
                </a:solidFill>
              </a:defRPr>
            </a:lvl1pPr>
          </a:lstStyle>
          <a:p>
            <a:pPr lvl="0"/>
            <a:r>
              <a:rPr lang="en-US"/>
              <a:t>Click to edit Master subtitle style</a:t>
            </a:r>
            <a:endParaRPr lang="en-GB"/>
          </a:p>
        </p:txBody>
      </p:sp>
      <p:cxnSp>
        <p:nvCxnSpPr>
          <p:cNvPr id="4" name="Straight Connector 8">
            <a:extLst>
              <a:ext uri="{FF2B5EF4-FFF2-40B4-BE49-F238E27FC236}">
                <a16:creationId xmlns:a16="http://schemas.microsoft.com/office/drawing/2014/main" id="{5C0FCBDF-036F-4962-8A89-85EFBB76FD22}"/>
              </a:ext>
            </a:extLst>
          </p:cNvPr>
          <p:cNvCxnSpPr/>
          <p:nvPr/>
        </p:nvCxnSpPr>
        <p:spPr>
          <a:xfrm>
            <a:off x="1301264" y="3496318"/>
            <a:ext cx="0" cy="3352803"/>
          </a:xfrm>
          <a:prstGeom prst="straightConnector1">
            <a:avLst/>
          </a:prstGeom>
          <a:noFill/>
          <a:ln w="25402" cap="sq">
            <a:solidFill>
              <a:srgbClr val="FFFFFF"/>
            </a:solidFill>
            <a:prstDash val="solid"/>
            <a:bevel/>
          </a:ln>
        </p:spPr>
      </p:cxnSp>
      <p:sp>
        <p:nvSpPr>
          <p:cNvPr id="5" name="Graphic 12">
            <a:extLst>
              <a:ext uri="{FF2B5EF4-FFF2-40B4-BE49-F238E27FC236}">
                <a16:creationId xmlns:a16="http://schemas.microsoft.com/office/drawing/2014/main" id="{6444193E-F0D7-4A46-8FB2-2471C9A5BAB9}"/>
              </a:ext>
            </a:extLst>
          </p:cNvPr>
          <p:cNvSpPr/>
          <p:nvPr/>
        </p:nvSpPr>
        <p:spPr>
          <a:xfrm>
            <a:off x="8217776" y="2973839"/>
            <a:ext cx="91138" cy="91138"/>
          </a:xfrm>
          <a:custGeom>
            <a:avLst/>
            <a:gdLst>
              <a:gd name="f0" fmla="val 10800000"/>
              <a:gd name="f1" fmla="val 5400000"/>
              <a:gd name="f2" fmla="val 180"/>
              <a:gd name="f3" fmla="val w"/>
              <a:gd name="f4" fmla="val h"/>
              <a:gd name="f5" fmla="val 0"/>
              <a:gd name="f6" fmla="val 91138"/>
              <a:gd name="f7" fmla="val 45569"/>
              <a:gd name="f8" fmla="val 70736"/>
              <a:gd name="f9" fmla="val 20402"/>
              <a:gd name="f10" fmla="+- 0 0 -90"/>
              <a:gd name="f11" fmla="*/ f3 1 91138"/>
              <a:gd name="f12" fmla="*/ f4 1 91138"/>
              <a:gd name="f13" fmla="val f5"/>
              <a:gd name="f14" fmla="val f6"/>
              <a:gd name="f15" fmla="*/ f10 f0 1"/>
              <a:gd name="f16" fmla="+- f14 0 f13"/>
              <a:gd name="f17" fmla="*/ f15 1 f2"/>
              <a:gd name="f18" fmla="*/ f16 1 91138"/>
              <a:gd name="f19" fmla="*/ 91138 f16 1"/>
              <a:gd name="f20" fmla="*/ 45569 f16 1"/>
              <a:gd name="f21" fmla="*/ 0 f16 1"/>
              <a:gd name="f22" fmla="+- f17 0 f1"/>
              <a:gd name="f23" fmla="*/ f19 1 91138"/>
              <a:gd name="f24" fmla="*/ f20 1 91138"/>
              <a:gd name="f25" fmla="*/ f21 1 91138"/>
              <a:gd name="f26" fmla="*/ f13 1 f18"/>
              <a:gd name="f27" fmla="*/ f14 1 f18"/>
              <a:gd name="f28" fmla="*/ f23 1 f18"/>
              <a:gd name="f29" fmla="*/ f24 1 f18"/>
              <a:gd name="f30" fmla="*/ f25 1 f18"/>
              <a:gd name="f31" fmla="*/ f26 f11 1"/>
              <a:gd name="f32" fmla="*/ f27 f11 1"/>
              <a:gd name="f33" fmla="*/ f27 f12 1"/>
              <a:gd name="f34" fmla="*/ f26 f12 1"/>
              <a:gd name="f35" fmla="*/ f28 f11 1"/>
              <a:gd name="f36" fmla="*/ f29 f12 1"/>
              <a:gd name="f37" fmla="*/ f29 f11 1"/>
              <a:gd name="f38" fmla="*/ f28 f12 1"/>
              <a:gd name="f39" fmla="*/ f30 f11 1"/>
              <a:gd name="f40" fmla="*/ f30 f12 1"/>
            </a:gdLst>
            <a:ahLst/>
            <a:cxnLst>
              <a:cxn ang="3cd4">
                <a:pos x="hc" y="t"/>
              </a:cxn>
              <a:cxn ang="0">
                <a:pos x="r" y="vc"/>
              </a:cxn>
              <a:cxn ang="cd4">
                <a:pos x="hc" y="b"/>
              </a:cxn>
              <a:cxn ang="cd2">
                <a:pos x="l" y="vc"/>
              </a:cxn>
              <a:cxn ang="f22">
                <a:pos x="f35" y="f36"/>
              </a:cxn>
              <a:cxn ang="f22">
                <a:pos x="f37" y="f38"/>
              </a:cxn>
              <a:cxn ang="f22">
                <a:pos x="f39" y="f36"/>
              </a:cxn>
              <a:cxn ang="f22">
                <a:pos x="f37" y="f40"/>
              </a:cxn>
              <a:cxn ang="f22">
                <a:pos x="f35" y="f36"/>
              </a:cxn>
            </a:cxnLst>
            <a:rect l="f31" t="f34" r="f32" b="f33"/>
            <a:pathLst>
              <a:path w="91138" h="91138">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
        <p:nvSpPr>
          <p:cNvPr id="6" name="Graphic 13">
            <a:extLst>
              <a:ext uri="{FF2B5EF4-FFF2-40B4-BE49-F238E27FC236}">
                <a16:creationId xmlns:a16="http://schemas.microsoft.com/office/drawing/2014/main" id="{85632564-C7D5-4124-84A3-B67EBCB32DB1}"/>
              </a:ext>
            </a:extLst>
          </p:cNvPr>
          <p:cNvSpPr/>
          <p:nvPr/>
        </p:nvSpPr>
        <p:spPr>
          <a:xfrm>
            <a:off x="7859002" y="2744544"/>
            <a:ext cx="139034" cy="139034"/>
          </a:xfrm>
          <a:custGeom>
            <a:avLst/>
            <a:gdLst>
              <a:gd name="f0" fmla="val 10800000"/>
              <a:gd name="f1" fmla="val 5400000"/>
              <a:gd name="f2" fmla="val 180"/>
              <a:gd name="f3" fmla="val w"/>
              <a:gd name="f4" fmla="val h"/>
              <a:gd name="f5" fmla="val 0"/>
              <a:gd name="f6" fmla="val 139038"/>
              <a:gd name="f7" fmla="val 129601"/>
              <a:gd name="f8" fmla="val 60082"/>
              <a:gd name="f9" fmla="val 78956"/>
              <a:gd name="f10" fmla="val 9437"/>
              <a:gd name="f11" fmla="val 4225"/>
              <a:gd name="f12" fmla="val 74731"/>
              <a:gd name="f13" fmla="val 69519"/>
              <a:gd name="f14" fmla="val 64307"/>
              <a:gd name="f15" fmla="val 134813"/>
              <a:gd name="f16" fmla="+- 0 0 -90"/>
              <a:gd name="f17" fmla="*/ f3 1 139038"/>
              <a:gd name="f18" fmla="*/ f4 1 139038"/>
              <a:gd name="f19" fmla="val f5"/>
              <a:gd name="f20" fmla="val f6"/>
              <a:gd name="f21" fmla="*/ f16 f0 1"/>
              <a:gd name="f22" fmla="+- f20 0 f19"/>
              <a:gd name="f23" fmla="*/ f21 1 f2"/>
              <a:gd name="f24" fmla="*/ f22 1 139038"/>
              <a:gd name="f25" fmla="*/ 129601 f22 1"/>
              <a:gd name="f26" fmla="*/ 60082 f22 1"/>
              <a:gd name="f27" fmla="*/ 78956 f22 1"/>
              <a:gd name="f28" fmla="*/ 9437 f22 1"/>
              <a:gd name="f29" fmla="*/ 69519 f22 1"/>
              <a:gd name="f30" fmla="*/ 0 f22 1"/>
              <a:gd name="f31" fmla="*/ 139038 f22 1"/>
              <a:gd name="f32" fmla="+- f23 0 f1"/>
              <a:gd name="f33" fmla="*/ f25 1 139038"/>
              <a:gd name="f34" fmla="*/ f26 1 139038"/>
              <a:gd name="f35" fmla="*/ f27 1 139038"/>
              <a:gd name="f36" fmla="*/ f28 1 139038"/>
              <a:gd name="f37" fmla="*/ f29 1 139038"/>
              <a:gd name="f38" fmla="*/ f30 1 139038"/>
              <a:gd name="f39" fmla="*/ f31 1 139038"/>
              <a:gd name="f40" fmla="*/ f19 1 f24"/>
              <a:gd name="f41" fmla="*/ f20 1 f24"/>
              <a:gd name="f42" fmla="*/ f33 1 f24"/>
              <a:gd name="f43" fmla="*/ f34 1 f24"/>
              <a:gd name="f44" fmla="*/ f35 1 f24"/>
              <a:gd name="f45" fmla="*/ f36 1 f24"/>
              <a:gd name="f46" fmla="*/ f37 1 f24"/>
              <a:gd name="f47" fmla="*/ f38 1 f24"/>
              <a:gd name="f48" fmla="*/ f39 1 f24"/>
              <a:gd name="f49" fmla="*/ f40 f17 1"/>
              <a:gd name="f50" fmla="*/ f41 f17 1"/>
              <a:gd name="f51" fmla="*/ f41 f18 1"/>
              <a:gd name="f52" fmla="*/ f40 f18 1"/>
              <a:gd name="f53" fmla="*/ f42 f17 1"/>
              <a:gd name="f54" fmla="*/ f43 f18 1"/>
              <a:gd name="f55" fmla="*/ f44 f17 1"/>
              <a:gd name="f56" fmla="*/ f45 f18 1"/>
              <a:gd name="f57" fmla="*/ f46 f17 1"/>
              <a:gd name="f58" fmla="*/ f47 f18 1"/>
              <a:gd name="f59" fmla="*/ f43 f17 1"/>
              <a:gd name="f60" fmla="*/ f45 f17 1"/>
              <a:gd name="f61" fmla="*/ f47 f17 1"/>
              <a:gd name="f62" fmla="*/ f46 f18 1"/>
              <a:gd name="f63" fmla="*/ f44 f18 1"/>
              <a:gd name="f64" fmla="*/ f42 f18 1"/>
              <a:gd name="f65" fmla="*/ f48 f18 1"/>
              <a:gd name="f66" fmla="*/ f48 f17 1"/>
            </a:gdLst>
            <a:ahLst/>
            <a:cxnLst>
              <a:cxn ang="3cd4">
                <a:pos x="hc" y="t"/>
              </a:cxn>
              <a:cxn ang="0">
                <a:pos x="r" y="vc"/>
              </a:cxn>
              <a:cxn ang="cd4">
                <a:pos x="hc" y="b"/>
              </a:cxn>
              <a:cxn ang="cd2">
                <a:pos x="l" y="vc"/>
              </a:cxn>
              <a:cxn ang="f32">
                <a:pos x="f53" y="f54"/>
              </a:cxn>
              <a:cxn ang="f32">
                <a:pos x="f55" y="f54"/>
              </a:cxn>
              <a:cxn ang="f32">
                <a:pos x="f55" y="f56"/>
              </a:cxn>
              <a:cxn ang="f32">
                <a:pos x="f57" y="f58"/>
              </a:cxn>
              <a:cxn ang="f32">
                <a:pos x="f59" y="f56"/>
              </a:cxn>
              <a:cxn ang="f32">
                <a:pos x="f59" y="f54"/>
              </a:cxn>
              <a:cxn ang="f32">
                <a:pos x="f60" y="f54"/>
              </a:cxn>
              <a:cxn ang="f32">
                <a:pos x="f61" y="f62"/>
              </a:cxn>
              <a:cxn ang="f32">
                <a:pos x="f60" y="f63"/>
              </a:cxn>
              <a:cxn ang="f32">
                <a:pos x="f59" y="f63"/>
              </a:cxn>
              <a:cxn ang="f32">
                <a:pos x="f59" y="f64"/>
              </a:cxn>
              <a:cxn ang="f32">
                <a:pos x="f57" y="f65"/>
              </a:cxn>
              <a:cxn ang="f32">
                <a:pos x="f55" y="f64"/>
              </a:cxn>
              <a:cxn ang="f32">
                <a:pos x="f55" y="f63"/>
              </a:cxn>
              <a:cxn ang="f32">
                <a:pos x="f53" y="f63"/>
              </a:cxn>
              <a:cxn ang="f32">
                <a:pos x="f66" y="f62"/>
              </a:cxn>
              <a:cxn ang="f32">
                <a:pos x="f53" y="f54"/>
              </a:cxn>
            </a:cxnLst>
            <a:rect l="f49" t="f52" r="f50" b="f51"/>
            <a:pathLst>
              <a:path w="139038" h="139038">
                <a:moveTo>
                  <a:pt x="f7" y="f8"/>
                </a:moveTo>
                <a:lnTo>
                  <a:pt x="f9" y="f8"/>
                </a:lnTo>
                <a:lnTo>
                  <a:pt x="f9" y="f10"/>
                </a:lnTo>
                <a:cubicBezTo>
                  <a:pt x="f9" y="f11"/>
                  <a:pt x="f12" y="f5"/>
                  <a:pt x="f13" y="f5"/>
                </a:cubicBezTo>
                <a:cubicBezTo>
                  <a:pt x="f14" y="f5"/>
                  <a:pt x="f8" y="f11"/>
                  <a:pt x="f8" y="f10"/>
                </a:cubicBezTo>
                <a:lnTo>
                  <a:pt x="f8" y="f8"/>
                </a:lnTo>
                <a:lnTo>
                  <a:pt x="f10" y="f8"/>
                </a:lnTo>
                <a:cubicBezTo>
                  <a:pt x="f11" y="f8"/>
                  <a:pt x="f5" y="f14"/>
                  <a:pt x="f5" y="f13"/>
                </a:cubicBezTo>
                <a:cubicBezTo>
                  <a:pt x="f5" y="f12"/>
                  <a:pt x="f11" y="f9"/>
                  <a:pt x="f10" y="f9"/>
                </a:cubicBezTo>
                <a:lnTo>
                  <a:pt x="f8" y="f9"/>
                </a:lnTo>
                <a:lnTo>
                  <a:pt x="f8" y="f7"/>
                </a:lnTo>
                <a:cubicBezTo>
                  <a:pt x="f8" y="f15"/>
                  <a:pt x="f14" y="f6"/>
                  <a:pt x="f13" y="f6"/>
                </a:cubicBezTo>
                <a:cubicBezTo>
                  <a:pt x="f12" y="f6"/>
                  <a:pt x="f9" y="f15"/>
                  <a:pt x="f9" y="f7"/>
                </a:cubicBezTo>
                <a:lnTo>
                  <a:pt x="f9" y="f9"/>
                </a:lnTo>
                <a:lnTo>
                  <a:pt x="f7" y="f9"/>
                </a:lnTo>
                <a:cubicBezTo>
                  <a:pt x="f15" y="f9"/>
                  <a:pt x="f6" y="f12"/>
                  <a:pt x="f6" y="f13"/>
                </a:cubicBezTo>
                <a:cubicBezTo>
                  <a:pt x="f6" y="f14"/>
                  <a:pt x="f15" y="f8"/>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
        <p:nvSpPr>
          <p:cNvPr id="7" name="Graphic 15">
            <a:extLst>
              <a:ext uri="{FF2B5EF4-FFF2-40B4-BE49-F238E27FC236}">
                <a16:creationId xmlns:a16="http://schemas.microsoft.com/office/drawing/2014/main" id="{90A1E411-65A1-47AE-9281-970C9B9CBF3E}"/>
              </a:ext>
            </a:extLst>
          </p:cNvPr>
          <p:cNvSpPr/>
          <p:nvPr/>
        </p:nvSpPr>
        <p:spPr>
          <a:xfrm>
            <a:off x="7843458" y="3198269"/>
            <a:ext cx="127714" cy="127714"/>
          </a:xfrm>
          <a:custGeom>
            <a:avLst/>
            <a:gdLst>
              <a:gd name="f0" fmla="val 10800000"/>
              <a:gd name="f1" fmla="val 5400000"/>
              <a:gd name="f2" fmla="val 180"/>
              <a:gd name="f3" fmla="val w"/>
              <a:gd name="f4" fmla="val h"/>
              <a:gd name="f5" fmla="val 0"/>
              <a:gd name="f6" fmla="val 127713"/>
              <a:gd name="f7" fmla="val 63857"/>
              <a:gd name="f8" fmla="val 18874"/>
              <a:gd name="f9" fmla="val 88700"/>
              <a:gd name="f10" fmla="val 108839"/>
              <a:gd name="f11" fmla="val 39013"/>
              <a:gd name="f12" fmla="val 18898"/>
              <a:gd name="f13" fmla="val 39023"/>
              <a:gd name="f14" fmla="val 28590"/>
              <a:gd name="f15" fmla="val 99124"/>
              <a:gd name="f16" fmla="+- 0 0 -90"/>
              <a:gd name="f17" fmla="*/ f3 1 127713"/>
              <a:gd name="f18" fmla="*/ f4 1 127713"/>
              <a:gd name="f19" fmla="val f5"/>
              <a:gd name="f20" fmla="val f6"/>
              <a:gd name="f21" fmla="*/ f16 f0 1"/>
              <a:gd name="f22" fmla="+- f20 0 f19"/>
              <a:gd name="f23" fmla="*/ f21 1 f2"/>
              <a:gd name="f24" fmla="*/ f22 1 127713"/>
              <a:gd name="f25" fmla="*/ 63857 f22 1"/>
              <a:gd name="f26" fmla="*/ 18874 f22 1"/>
              <a:gd name="f27" fmla="*/ 108839 f22 1"/>
              <a:gd name="f28" fmla="*/ 0 f22 1"/>
              <a:gd name="f29" fmla="*/ 127713 f22 1"/>
              <a:gd name="f30" fmla="+- f23 0 f1"/>
              <a:gd name="f31" fmla="*/ f25 1 127713"/>
              <a:gd name="f32" fmla="*/ f26 1 127713"/>
              <a:gd name="f33" fmla="*/ f27 1 127713"/>
              <a:gd name="f34" fmla="*/ f28 1 127713"/>
              <a:gd name="f35" fmla="*/ f29 1 127713"/>
              <a:gd name="f36" fmla="*/ f19 1 f24"/>
              <a:gd name="f37" fmla="*/ f20 1 f24"/>
              <a:gd name="f38" fmla="*/ f31 1 f24"/>
              <a:gd name="f39" fmla="*/ f32 1 f24"/>
              <a:gd name="f40" fmla="*/ f33 1 f24"/>
              <a:gd name="f41" fmla="*/ f34 1 f24"/>
              <a:gd name="f42" fmla="*/ f35 1 f24"/>
              <a:gd name="f43" fmla="*/ f36 f17 1"/>
              <a:gd name="f44" fmla="*/ f37 f17 1"/>
              <a:gd name="f45" fmla="*/ f37 f18 1"/>
              <a:gd name="f46" fmla="*/ f36 f18 1"/>
              <a:gd name="f47" fmla="*/ f38 f17 1"/>
              <a:gd name="f48" fmla="*/ f39 f18 1"/>
              <a:gd name="f49" fmla="*/ f40 f17 1"/>
              <a:gd name="f50" fmla="*/ f38 f18 1"/>
              <a:gd name="f51" fmla="*/ f40 f18 1"/>
              <a:gd name="f52" fmla="*/ f39 f17 1"/>
              <a:gd name="f53" fmla="*/ f41 f18 1"/>
              <a:gd name="f54" fmla="*/ f41 f17 1"/>
              <a:gd name="f55" fmla="*/ f42 f18 1"/>
              <a:gd name="f56" fmla="*/ f42 f17 1"/>
            </a:gdLst>
            <a:ahLst/>
            <a:cxnLst>
              <a:cxn ang="3cd4">
                <a:pos x="hc" y="t"/>
              </a:cxn>
              <a:cxn ang="0">
                <a:pos x="r" y="vc"/>
              </a:cxn>
              <a:cxn ang="cd4">
                <a:pos x="hc" y="b"/>
              </a:cxn>
              <a:cxn ang="cd2">
                <a:pos x="l" y="vc"/>
              </a:cxn>
              <a:cxn ang="f30">
                <a:pos x="f47" y="f48"/>
              </a:cxn>
              <a:cxn ang="f30">
                <a:pos x="f49" y="f50"/>
              </a:cxn>
              <a:cxn ang="f30">
                <a:pos x="f47" y="f51"/>
              </a:cxn>
              <a:cxn ang="f30">
                <a:pos x="f52" y="f50"/>
              </a:cxn>
              <a:cxn ang="f30">
                <a:pos x="f47" y="f48"/>
              </a:cxn>
              <a:cxn ang="f30">
                <a:pos x="f47" y="f53"/>
              </a:cxn>
              <a:cxn ang="f30">
                <a:pos x="f54" y="f50"/>
              </a:cxn>
              <a:cxn ang="f30">
                <a:pos x="f47" y="f55"/>
              </a:cxn>
              <a:cxn ang="f30">
                <a:pos x="f56" y="f50"/>
              </a:cxn>
              <a:cxn ang="f30">
                <a:pos x="f47" y="f53"/>
              </a:cxn>
            </a:cxnLst>
            <a:rect l="f43" t="f46" r="f44" b="f45"/>
            <a:pathLst>
              <a:path w="127713" h="127713">
                <a:moveTo>
                  <a:pt x="f7" y="f8"/>
                </a:moveTo>
                <a:cubicBezTo>
                  <a:pt x="f9" y="f8"/>
                  <a:pt x="f10" y="f11"/>
                  <a:pt x="f10" y="f7"/>
                </a:cubicBezTo>
                <a:cubicBezTo>
                  <a:pt x="f10" y="f9"/>
                  <a:pt x="f9" y="f10"/>
                  <a:pt x="f7" y="f10"/>
                </a:cubicBezTo>
                <a:cubicBezTo>
                  <a:pt x="f11" y="f10"/>
                  <a:pt x="f8" y="f9"/>
                  <a:pt x="f8" y="f7"/>
                </a:cubicBezTo>
                <a:cubicBezTo>
                  <a:pt x="f12" y="f13"/>
                  <a:pt x="f13" y="f12"/>
                  <a:pt x="f7" y="f8"/>
                </a:cubicBezTo>
                <a:moveTo>
                  <a:pt x="f7" y="f5"/>
                </a:moveTo>
                <a:cubicBezTo>
                  <a:pt x="f14" y="f5"/>
                  <a:pt x="f5" y="f14"/>
                  <a:pt x="f5" y="f7"/>
                </a:cubicBezTo>
                <a:cubicBezTo>
                  <a:pt x="f5" y="f15"/>
                  <a:pt x="f14" y="f6"/>
                  <a:pt x="f7" y="f6"/>
                </a:cubicBezTo>
                <a:cubicBezTo>
                  <a:pt x="f15" y="f6"/>
                  <a:pt x="f6" y="f15"/>
                  <a:pt x="f6" y="f7"/>
                </a:cubicBezTo>
                <a:cubicBezTo>
                  <a:pt x="f6" y="f14"/>
                  <a:pt x="f15" y="f5"/>
                  <a:pt x="f7" y="f5"/>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Tree>
    <p:extLst>
      <p:ext uri="{BB962C8B-B14F-4D97-AF65-F5344CB8AC3E}">
        <p14:creationId xmlns:p14="http://schemas.microsoft.com/office/powerpoint/2010/main" val="100880945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Only">
    <p:bg>
      <p:bgPr>
        <a:gradFill>
          <a:gsLst>
            <a:gs pos="0">
              <a:srgbClr val="243FFF"/>
            </a:gs>
            <a:gs pos="100000">
              <a:srgbClr val="FF9022"/>
            </a:gs>
          </a:gsLst>
          <a:lin ang="8100000"/>
        </a:gradFill>
        <a:effectLst/>
      </p:bgPr>
    </p:bg>
    <p:spTree>
      <p:nvGrpSpPr>
        <p:cNvPr id="1" name=""/>
        <p:cNvGrpSpPr/>
        <p:nvPr/>
      </p:nvGrpSpPr>
      <p:grpSpPr>
        <a:xfrm>
          <a:off x="0" y="0"/>
          <a:ext cx="0" cy="0"/>
          <a:chOff x="0" y="0"/>
          <a:chExt cx="0" cy="0"/>
        </a:xfrm>
      </p:grpSpPr>
      <p:sp>
        <p:nvSpPr>
          <p:cNvPr id="2" name="Picture Placeholder 18">
            <a:extLst>
              <a:ext uri="{FF2B5EF4-FFF2-40B4-BE49-F238E27FC236}">
                <a16:creationId xmlns:a16="http://schemas.microsoft.com/office/drawing/2014/main" id="{AE81C4BB-36C0-4C52-8A6E-09EB1E58B69D}"/>
              </a:ext>
            </a:extLst>
          </p:cNvPr>
          <p:cNvSpPr txBox="1">
            <a:spLocks noGrp="1"/>
          </p:cNvSpPr>
          <p:nvPr>
            <p:ph type="pic" idx="4294967295"/>
          </p:nvPr>
        </p:nvSpPr>
        <p:spPr>
          <a:xfrm>
            <a:off x="1366433" y="2530062"/>
            <a:ext cx="3707974" cy="3707974"/>
          </a:xfrm>
        </p:spPr>
        <p:txBody>
          <a:bodyPr anchor="ctr" anchorCtr="1">
            <a:noAutofit/>
          </a:bodyPr>
          <a:lstStyle>
            <a:lvl1pPr algn="ctr">
              <a:buNone/>
              <a:defRPr lang="en-US" sz="1600" b="1">
                <a:solidFill>
                  <a:srgbClr val="FFFFFF"/>
                </a:solidFill>
              </a:defRPr>
            </a:lvl1pPr>
          </a:lstStyle>
          <a:p>
            <a:pPr lvl="0"/>
            <a:r>
              <a:rPr lang="en-US"/>
              <a:t>Click icon to add picture</a:t>
            </a:r>
            <a:endParaRPr lang="en-GB"/>
          </a:p>
        </p:txBody>
      </p:sp>
      <p:sp>
        <p:nvSpPr>
          <p:cNvPr id="3" name="Title 1">
            <a:extLst>
              <a:ext uri="{FF2B5EF4-FFF2-40B4-BE49-F238E27FC236}">
                <a16:creationId xmlns:a16="http://schemas.microsoft.com/office/drawing/2014/main" id="{7BBF57E5-8A5F-44B2-A452-2CD0DCC70930}"/>
              </a:ext>
            </a:extLst>
          </p:cNvPr>
          <p:cNvSpPr txBox="1">
            <a:spLocks noGrp="1"/>
          </p:cNvSpPr>
          <p:nvPr>
            <p:ph type="title"/>
          </p:nvPr>
        </p:nvSpPr>
        <p:spPr>
          <a:xfrm>
            <a:off x="5202936" y="585216"/>
            <a:ext cx="5833872" cy="2276856"/>
          </a:xfrm>
        </p:spPr>
        <p:txBody>
          <a:bodyPr anchor="b"/>
          <a:lstStyle>
            <a:lvl1pPr algn="r">
              <a:defRPr lang="en-GB" sz="6000" b="1" cap="all" spc="400">
                <a:solidFill>
                  <a:srgbClr val="FFFFFF"/>
                </a:solidFill>
              </a:defRPr>
            </a:lvl1pPr>
          </a:lstStyle>
          <a:p>
            <a:pPr lvl="0"/>
            <a:r>
              <a:rPr lang="en-GB"/>
              <a:t>Title</a:t>
            </a:r>
          </a:p>
        </p:txBody>
      </p:sp>
      <p:sp>
        <p:nvSpPr>
          <p:cNvPr id="4" name="Date Placeholder 2">
            <a:extLst>
              <a:ext uri="{FF2B5EF4-FFF2-40B4-BE49-F238E27FC236}">
                <a16:creationId xmlns:a16="http://schemas.microsoft.com/office/drawing/2014/main" id="{8806D9CE-4E25-45B5-84F4-31148CA276A6}"/>
              </a:ext>
            </a:extLst>
          </p:cNvPr>
          <p:cNvSpPr txBox="1">
            <a:spLocks noGrp="1"/>
          </p:cNvSpPr>
          <p:nvPr>
            <p:ph type="dt" sz="half" idx="7"/>
          </p:nvPr>
        </p:nvSpPr>
        <p:spPr>
          <a:xfrm>
            <a:off x="658368" y="201168"/>
            <a:ext cx="2743200" cy="365129"/>
          </a:xfrm>
        </p:spPr>
        <p:txBody>
          <a:bodyPr/>
          <a:lstStyle>
            <a:lvl1pPr>
              <a:defRPr>
                <a:solidFill>
                  <a:srgbClr val="FFFFFF"/>
                </a:solidFill>
              </a:defRPr>
            </a:lvl1pPr>
          </a:lstStyle>
          <a:p>
            <a:pPr lvl="0"/>
            <a:r>
              <a:rPr lang="en-GB"/>
              <a:t>9/3/20XX</a:t>
            </a:r>
          </a:p>
        </p:txBody>
      </p:sp>
      <p:sp>
        <p:nvSpPr>
          <p:cNvPr id="5" name="Footer Placeholder 3">
            <a:extLst>
              <a:ext uri="{FF2B5EF4-FFF2-40B4-BE49-F238E27FC236}">
                <a16:creationId xmlns:a16="http://schemas.microsoft.com/office/drawing/2014/main" id="{220F453A-13D8-4D36-B510-52F5E9125A37}"/>
              </a:ext>
            </a:extLst>
          </p:cNvPr>
          <p:cNvSpPr txBox="1">
            <a:spLocks noGrp="1"/>
          </p:cNvSpPr>
          <p:nvPr>
            <p:ph type="ftr" sz="quarter" idx="9"/>
          </p:nvPr>
        </p:nvSpPr>
        <p:spPr>
          <a:xfrm rot="16200004">
            <a:off x="-548635" y="1938523"/>
            <a:ext cx="2788920" cy="365129"/>
          </a:xfrm>
        </p:spPr>
        <p:txBody>
          <a:bodyPr/>
          <a:lstStyle>
            <a:lvl1pPr>
              <a:defRPr>
                <a:solidFill>
                  <a:srgbClr val="FFFFFF"/>
                </a:solidFill>
              </a:defRPr>
            </a:lvl1pPr>
          </a:lstStyle>
          <a:p>
            <a:pPr lvl="0"/>
            <a:r>
              <a:rPr lang="en-GB"/>
              <a:t>Presentation Title</a:t>
            </a:r>
          </a:p>
        </p:txBody>
      </p:sp>
      <p:sp>
        <p:nvSpPr>
          <p:cNvPr id="6" name="Slide Number Placeholder 4">
            <a:extLst>
              <a:ext uri="{FF2B5EF4-FFF2-40B4-BE49-F238E27FC236}">
                <a16:creationId xmlns:a16="http://schemas.microsoft.com/office/drawing/2014/main" id="{2DC541FE-301A-43DA-8C2F-172DAA253E00}"/>
              </a:ext>
            </a:extLst>
          </p:cNvPr>
          <p:cNvSpPr txBox="1">
            <a:spLocks noGrp="1"/>
          </p:cNvSpPr>
          <p:nvPr>
            <p:ph type="sldNum" sz="quarter" idx="8"/>
          </p:nvPr>
        </p:nvSpPr>
        <p:spPr>
          <a:xfrm>
            <a:off x="8610603" y="201168"/>
            <a:ext cx="2743200" cy="365129"/>
          </a:xfrm>
        </p:spPr>
        <p:txBody>
          <a:bodyPr/>
          <a:lstStyle>
            <a:lvl1pPr>
              <a:defRPr>
                <a:solidFill>
                  <a:srgbClr val="FFFFFF"/>
                </a:solidFill>
              </a:defRPr>
            </a:lvl1pPr>
          </a:lstStyle>
          <a:p>
            <a:pPr lvl="0"/>
            <a:fld id="{C2379AAC-22DA-496D-A5E8-11B0B042BE21}" type="slidenum">
              <a:t>‹#›</a:t>
            </a:fld>
            <a:endParaRPr lang="en-GB"/>
          </a:p>
        </p:txBody>
      </p:sp>
      <p:cxnSp>
        <p:nvCxnSpPr>
          <p:cNvPr id="7" name="Straight Connector 13">
            <a:extLst>
              <a:ext uri="{FF2B5EF4-FFF2-40B4-BE49-F238E27FC236}">
                <a16:creationId xmlns:a16="http://schemas.microsoft.com/office/drawing/2014/main" id="{829CC972-5DA1-4823-9568-6CFC1C642AED}"/>
              </a:ext>
            </a:extLst>
          </p:cNvPr>
          <p:cNvCxnSpPr/>
          <p:nvPr/>
        </p:nvCxnSpPr>
        <p:spPr>
          <a:xfrm>
            <a:off x="856116" y="3503029"/>
            <a:ext cx="0" cy="3346092"/>
          </a:xfrm>
          <a:prstGeom prst="straightConnector1">
            <a:avLst/>
          </a:prstGeom>
          <a:noFill/>
          <a:ln w="25402" cap="sq">
            <a:solidFill>
              <a:srgbClr val="FFFFFF"/>
            </a:solidFill>
            <a:prstDash val="solid"/>
            <a:bevel/>
          </a:ln>
        </p:spPr>
      </p:cxnSp>
      <p:sp>
        <p:nvSpPr>
          <p:cNvPr id="8" name="Text Placeholder 15">
            <a:extLst>
              <a:ext uri="{FF2B5EF4-FFF2-40B4-BE49-F238E27FC236}">
                <a16:creationId xmlns:a16="http://schemas.microsoft.com/office/drawing/2014/main" id="{C29D6449-1ED2-4B9C-A464-F49E5B928B9E}"/>
              </a:ext>
            </a:extLst>
          </p:cNvPr>
          <p:cNvSpPr txBox="1">
            <a:spLocks noGrp="1"/>
          </p:cNvSpPr>
          <p:nvPr>
            <p:ph type="body" idx="4294967295"/>
          </p:nvPr>
        </p:nvSpPr>
        <p:spPr>
          <a:xfrm>
            <a:off x="5202936" y="3127248"/>
            <a:ext cx="5833872" cy="3118103"/>
          </a:xfrm>
        </p:spPr>
        <p:txBody>
          <a:bodyPr/>
          <a:lstStyle>
            <a:lvl1pPr marL="0" indent="0" algn="r">
              <a:buNone/>
              <a:defRPr lang="en-US" sz="1800">
                <a:solidFill>
                  <a:srgbClr val="FFFFFF"/>
                </a:solidFill>
              </a:defRPr>
            </a:lvl1pPr>
          </a:lstStyle>
          <a:p>
            <a:pPr lvl="0"/>
            <a:r>
              <a:rPr lang="en-US"/>
              <a:t>Click to edit Master text styles</a:t>
            </a:r>
          </a:p>
        </p:txBody>
      </p:sp>
      <p:sp>
        <p:nvSpPr>
          <p:cNvPr id="9" name="Graphic 12">
            <a:extLst>
              <a:ext uri="{FF2B5EF4-FFF2-40B4-BE49-F238E27FC236}">
                <a16:creationId xmlns:a16="http://schemas.microsoft.com/office/drawing/2014/main" id="{B9BA005B-15F2-4397-82B8-58ABAF7A81C9}"/>
              </a:ext>
            </a:extLst>
          </p:cNvPr>
          <p:cNvSpPr/>
          <p:nvPr/>
        </p:nvSpPr>
        <p:spPr>
          <a:xfrm>
            <a:off x="4745397" y="2760280"/>
            <a:ext cx="91138" cy="91138"/>
          </a:xfrm>
          <a:custGeom>
            <a:avLst/>
            <a:gdLst>
              <a:gd name="f0" fmla="val 10800000"/>
              <a:gd name="f1" fmla="val 5400000"/>
              <a:gd name="f2" fmla="val 180"/>
              <a:gd name="f3" fmla="val w"/>
              <a:gd name="f4" fmla="val h"/>
              <a:gd name="f5" fmla="val 0"/>
              <a:gd name="f6" fmla="val 91138"/>
              <a:gd name="f7" fmla="val 45569"/>
              <a:gd name="f8" fmla="val 70736"/>
              <a:gd name="f9" fmla="val 20402"/>
              <a:gd name="f10" fmla="+- 0 0 -90"/>
              <a:gd name="f11" fmla="*/ f3 1 91138"/>
              <a:gd name="f12" fmla="*/ f4 1 91138"/>
              <a:gd name="f13" fmla="val f5"/>
              <a:gd name="f14" fmla="val f6"/>
              <a:gd name="f15" fmla="*/ f10 f0 1"/>
              <a:gd name="f16" fmla="+- f14 0 f13"/>
              <a:gd name="f17" fmla="*/ f15 1 f2"/>
              <a:gd name="f18" fmla="*/ f16 1 91138"/>
              <a:gd name="f19" fmla="*/ 91138 f16 1"/>
              <a:gd name="f20" fmla="*/ 45569 f16 1"/>
              <a:gd name="f21" fmla="*/ 0 f16 1"/>
              <a:gd name="f22" fmla="+- f17 0 f1"/>
              <a:gd name="f23" fmla="*/ f19 1 91138"/>
              <a:gd name="f24" fmla="*/ f20 1 91138"/>
              <a:gd name="f25" fmla="*/ f21 1 91138"/>
              <a:gd name="f26" fmla="*/ f13 1 f18"/>
              <a:gd name="f27" fmla="*/ f14 1 f18"/>
              <a:gd name="f28" fmla="*/ f23 1 f18"/>
              <a:gd name="f29" fmla="*/ f24 1 f18"/>
              <a:gd name="f30" fmla="*/ f25 1 f18"/>
              <a:gd name="f31" fmla="*/ f26 f11 1"/>
              <a:gd name="f32" fmla="*/ f27 f11 1"/>
              <a:gd name="f33" fmla="*/ f27 f12 1"/>
              <a:gd name="f34" fmla="*/ f26 f12 1"/>
              <a:gd name="f35" fmla="*/ f28 f11 1"/>
              <a:gd name="f36" fmla="*/ f29 f12 1"/>
              <a:gd name="f37" fmla="*/ f29 f11 1"/>
              <a:gd name="f38" fmla="*/ f28 f12 1"/>
              <a:gd name="f39" fmla="*/ f30 f11 1"/>
              <a:gd name="f40" fmla="*/ f30 f12 1"/>
            </a:gdLst>
            <a:ahLst/>
            <a:cxnLst>
              <a:cxn ang="3cd4">
                <a:pos x="hc" y="t"/>
              </a:cxn>
              <a:cxn ang="0">
                <a:pos x="r" y="vc"/>
              </a:cxn>
              <a:cxn ang="cd4">
                <a:pos x="hc" y="b"/>
              </a:cxn>
              <a:cxn ang="cd2">
                <a:pos x="l" y="vc"/>
              </a:cxn>
              <a:cxn ang="f22">
                <a:pos x="f35" y="f36"/>
              </a:cxn>
              <a:cxn ang="f22">
                <a:pos x="f37" y="f38"/>
              </a:cxn>
              <a:cxn ang="f22">
                <a:pos x="f39" y="f36"/>
              </a:cxn>
              <a:cxn ang="f22">
                <a:pos x="f37" y="f40"/>
              </a:cxn>
              <a:cxn ang="f22">
                <a:pos x="f35" y="f36"/>
              </a:cxn>
            </a:cxnLst>
            <a:rect l="f31" t="f34" r="f32" b="f33"/>
            <a:pathLst>
              <a:path w="91138" h="91138">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
        <p:nvSpPr>
          <p:cNvPr id="10" name="Graphic 13">
            <a:extLst>
              <a:ext uri="{FF2B5EF4-FFF2-40B4-BE49-F238E27FC236}">
                <a16:creationId xmlns:a16="http://schemas.microsoft.com/office/drawing/2014/main" id="{B14611EE-77FC-451C-8E2B-51540382FC14}"/>
              </a:ext>
            </a:extLst>
          </p:cNvPr>
          <p:cNvSpPr/>
          <p:nvPr/>
        </p:nvSpPr>
        <p:spPr>
          <a:xfrm>
            <a:off x="4386614" y="2530986"/>
            <a:ext cx="139034" cy="139034"/>
          </a:xfrm>
          <a:custGeom>
            <a:avLst/>
            <a:gdLst>
              <a:gd name="f0" fmla="val 10800000"/>
              <a:gd name="f1" fmla="val 5400000"/>
              <a:gd name="f2" fmla="val 180"/>
              <a:gd name="f3" fmla="val w"/>
              <a:gd name="f4" fmla="val h"/>
              <a:gd name="f5" fmla="val 0"/>
              <a:gd name="f6" fmla="val 139039"/>
              <a:gd name="f7" fmla="val 129602"/>
              <a:gd name="f8" fmla="val 60082"/>
              <a:gd name="f9" fmla="val 78957"/>
              <a:gd name="f10" fmla="val 9437"/>
              <a:gd name="f11" fmla="val 4225"/>
              <a:gd name="f12" fmla="val 74731"/>
              <a:gd name="f13" fmla="val 69520"/>
              <a:gd name="f14" fmla="val 64308"/>
              <a:gd name="f15" fmla="val 134814"/>
              <a:gd name="f16" fmla="+- 0 0 -90"/>
              <a:gd name="f17" fmla="*/ f3 1 139039"/>
              <a:gd name="f18" fmla="*/ f4 1 139039"/>
              <a:gd name="f19" fmla="val f5"/>
              <a:gd name="f20" fmla="val f6"/>
              <a:gd name="f21" fmla="*/ f16 f0 1"/>
              <a:gd name="f22" fmla="+- f20 0 f19"/>
              <a:gd name="f23" fmla="*/ f21 1 f2"/>
              <a:gd name="f24" fmla="*/ f22 1 139039"/>
              <a:gd name="f25" fmla="*/ 129602 f22 1"/>
              <a:gd name="f26" fmla="*/ 60082 f22 1"/>
              <a:gd name="f27" fmla="*/ 78957 f22 1"/>
              <a:gd name="f28" fmla="*/ 9437 f22 1"/>
              <a:gd name="f29" fmla="*/ 69520 f22 1"/>
              <a:gd name="f30" fmla="*/ 0 f22 1"/>
              <a:gd name="f31" fmla="*/ 139039 f22 1"/>
              <a:gd name="f32" fmla="+- f23 0 f1"/>
              <a:gd name="f33" fmla="*/ f25 1 139039"/>
              <a:gd name="f34" fmla="*/ f26 1 139039"/>
              <a:gd name="f35" fmla="*/ f27 1 139039"/>
              <a:gd name="f36" fmla="*/ f28 1 139039"/>
              <a:gd name="f37" fmla="*/ f29 1 139039"/>
              <a:gd name="f38" fmla="*/ f30 1 139039"/>
              <a:gd name="f39" fmla="*/ f31 1 139039"/>
              <a:gd name="f40" fmla="*/ f19 1 f24"/>
              <a:gd name="f41" fmla="*/ f20 1 f24"/>
              <a:gd name="f42" fmla="*/ f33 1 f24"/>
              <a:gd name="f43" fmla="*/ f34 1 f24"/>
              <a:gd name="f44" fmla="*/ f35 1 f24"/>
              <a:gd name="f45" fmla="*/ f36 1 f24"/>
              <a:gd name="f46" fmla="*/ f37 1 f24"/>
              <a:gd name="f47" fmla="*/ f38 1 f24"/>
              <a:gd name="f48" fmla="*/ f39 1 f24"/>
              <a:gd name="f49" fmla="*/ f40 f17 1"/>
              <a:gd name="f50" fmla="*/ f41 f17 1"/>
              <a:gd name="f51" fmla="*/ f41 f18 1"/>
              <a:gd name="f52" fmla="*/ f40 f18 1"/>
              <a:gd name="f53" fmla="*/ f42 f17 1"/>
              <a:gd name="f54" fmla="*/ f43 f18 1"/>
              <a:gd name="f55" fmla="*/ f44 f17 1"/>
              <a:gd name="f56" fmla="*/ f45 f18 1"/>
              <a:gd name="f57" fmla="*/ f46 f17 1"/>
              <a:gd name="f58" fmla="*/ f47 f18 1"/>
              <a:gd name="f59" fmla="*/ f43 f17 1"/>
              <a:gd name="f60" fmla="*/ f45 f17 1"/>
              <a:gd name="f61" fmla="*/ f47 f17 1"/>
              <a:gd name="f62" fmla="*/ f46 f18 1"/>
              <a:gd name="f63" fmla="*/ f44 f18 1"/>
              <a:gd name="f64" fmla="*/ f42 f18 1"/>
              <a:gd name="f65" fmla="*/ f48 f18 1"/>
              <a:gd name="f66" fmla="*/ f48 f17 1"/>
            </a:gdLst>
            <a:ahLst/>
            <a:cxnLst>
              <a:cxn ang="3cd4">
                <a:pos x="hc" y="t"/>
              </a:cxn>
              <a:cxn ang="0">
                <a:pos x="r" y="vc"/>
              </a:cxn>
              <a:cxn ang="cd4">
                <a:pos x="hc" y="b"/>
              </a:cxn>
              <a:cxn ang="cd2">
                <a:pos x="l" y="vc"/>
              </a:cxn>
              <a:cxn ang="f32">
                <a:pos x="f53" y="f54"/>
              </a:cxn>
              <a:cxn ang="f32">
                <a:pos x="f55" y="f54"/>
              </a:cxn>
              <a:cxn ang="f32">
                <a:pos x="f55" y="f56"/>
              </a:cxn>
              <a:cxn ang="f32">
                <a:pos x="f57" y="f58"/>
              </a:cxn>
              <a:cxn ang="f32">
                <a:pos x="f59" y="f56"/>
              </a:cxn>
              <a:cxn ang="f32">
                <a:pos x="f59" y="f54"/>
              </a:cxn>
              <a:cxn ang="f32">
                <a:pos x="f60" y="f54"/>
              </a:cxn>
              <a:cxn ang="f32">
                <a:pos x="f61" y="f62"/>
              </a:cxn>
              <a:cxn ang="f32">
                <a:pos x="f60" y="f63"/>
              </a:cxn>
              <a:cxn ang="f32">
                <a:pos x="f59" y="f63"/>
              </a:cxn>
              <a:cxn ang="f32">
                <a:pos x="f59" y="f64"/>
              </a:cxn>
              <a:cxn ang="f32">
                <a:pos x="f57" y="f65"/>
              </a:cxn>
              <a:cxn ang="f32">
                <a:pos x="f55" y="f64"/>
              </a:cxn>
              <a:cxn ang="f32">
                <a:pos x="f55" y="f63"/>
              </a:cxn>
              <a:cxn ang="f32">
                <a:pos x="f53" y="f63"/>
              </a:cxn>
              <a:cxn ang="f32">
                <a:pos x="f66" y="f62"/>
              </a:cxn>
              <a:cxn ang="f32">
                <a:pos x="f53" y="f54"/>
              </a:cxn>
            </a:cxnLst>
            <a:rect l="f49" t="f52" r="f50" b="f51"/>
            <a:pathLst>
              <a:path w="139039" h="139039">
                <a:moveTo>
                  <a:pt x="f7" y="f8"/>
                </a:moveTo>
                <a:lnTo>
                  <a:pt x="f9" y="f8"/>
                </a:lnTo>
                <a:lnTo>
                  <a:pt x="f9" y="f10"/>
                </a:lnTo>
                <a:cubicBezTo>
                  <a:pt x="f9" y="f11"/>
                  <a:pt x="f12" y="f5"/>
                  <a:pt x="f13" y="f5"/>
                </a:cubicBezTo>
                <a:cubicBezTo>
                  <a:pt x="f14" y="f5"/>
                  <a:pt x="f8" y="f11"/>
                  <a:pt x="f8" y="f10"/>
                </a:cubicBezTo>
                <a:lnTo>
                  <a:pt x="f8" y="f8"/>
                </a:lnTo>
                <a:lnTo>
                  <a:pt x="f10" y="f8"/>
                </a:lnTo>
                <a:cubicBezTo>
                  <a:pt x="f11" y="f8"/>
                  <a:pt x="f5" y="f14"/>
                  <a:pt x="f5" y="f13"/>
                </a:cubicBezTo>
                <a:cubicBezTo>
                  <a:pt x="f5" y="f12"/>
                  <a:pt x="f11" y="f9"/>
                  <a:pt x="f10" y="f9"/>
                </a:cubicBezTo>
                <a:lnTo>
                  <a:pt x="f8" y="f9"/>
                </a:lnTo>
                <a:lnTo>
                  <a:pt x="f8" y="f7"/>
                </a:lnTo>
                <a:cubicBezTo>
                  <a:pt x="f8" y="f15"/>
                  <a:pt x="f14" y="f6"/>
                  <a:pt x="f13" y="f6"/>
                </a:cubicBezTo>
                <a:cubicBezTo>
                  <a:pt x="f12" y="f6"/>
                  <a:pt x="f9" y="f15"/>
                  <a:pt x="f9" y="f7"/>
                </a:cubicBezTo>
                <a:lnTo>
                  <a:pt x="f9" y="f9"/>
                </a:lnTo>
                <a:lnTo>
                  <a:pt x="f7" y="f9"/>
                </a:lnTo>
                <a:cubicBezTo>
                  <a:pt x="f15" y="f9"/>
                  <a:pt x="f6" y="f12"/>
                  <a:pt x="f6" y="f13"/>
                </a:cubicBezTo>
                <a:cubicBezTo>
                  <a:pt x="f6" y="f14"/>
                  <a:pt x="f15" y="f8"/>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
        <p:nvSpPr>
          <p:cNvPr id="11" name="Graphic 15">
            <a:extLst>
              <a:ext uri="{FF2B5EF4-FFF2-40B4-BE49-F238E27FC236}">
                <a16:creationId xmlns:a16="http://schemas.microsoft.com/office/drawing/2014/main" id="{D1C5E4F9-3E0B-4054-9B7C-72DE2055B055}"/>
              </a:ext>
            </a:extLst>
          </p:cNvPr>
          <p:cNvSpPr/>
          <p:nvPr/>
        </p:nvSpPr>
        <p:spPr>
          <a:xfrm>
            <a:off x="1669987" y="6031574"/>
            <a:ext cx="127714" cy="127714"/>
          </a:xfrm>
          <a:custGeom>
            <a:avLst/>
            <a:gdLst>
              <a:gd name="f0" fmla="val 10800000"/>
              <a:gd name="f1" fmla="val 5400000"/>
              <a:gd name="f2" fmla="val 180"/>
              <a:gd name="f3" fmla="val w"/>
              <a:gd name="f4" fmla="val h"/>
              <a:gd name="f5" fmla="val 0"/>
              <a:gd name="f6" fmla="val 127714"/>
              <a:gd name="f7" fmla="val 63857"/>
              <a:gd name="f8" fmla="val 18874"/>
              <a:gd name="f9" fmla="val 88700"/>
              <a:gd name="f10" fmla="val 108840"/>
              <a:gd name="f11" fmla="val 39014"/>
              <a:gd name="f12" fmla="val 18898"/>
              <a:gd name="f13" fmla="val 39024"/>
              <a:gd name="f14" fmla="val 28590"/>
              <a:gd name="f15" fmla="val 99124"/>
              <a:gd name="f16" fmla="+- 0 0 -90"/>
              <a:gd name="f17" fmla="*/ f3 1 127714"/>
              <a:gd name="f18" fmla="*/ f4 1 127714"/>
              <a:gd name="f19" fmla="val f5"/>
              <a:gd name="f20" fmla="val f6"/>
              <a:gd name="f21" fmla="*/ f16 f0 1"/>
              <a:gd name="f22" fmla="+- f20 0 f19"/>
              <a:gd name="f23" fmla="*/ f21 1 f2"/>
              <a:gd name="f24" fmla="*/ f22 1 127714"/>
              <a:gd name="f25" fmla="*/ 63857 f22 1"/>
              <a:gd name="f26" fmla="*/ 18874 f22 1"/>
              <a:gd name="f27" fmla="*/ 108840 f22 1"/>
              <a:gd name="f28" fmla="*/ 0 f22 1"/>
              <a:gd name="f29" fmla="*/ 127714 f22 1"/>
              <a:gd name="f30" fmla="+- f23 0 f1"/>
              <a:gd name="f31" fmla="*/ f25 1 127714"/>
              <a:gd name="f32" fmla="*/ f26 1 127714"/>
              <a:gd name="f33" fmla="*/ f27 1 127714"/>
              <a:gd name="f34" fmla="*/ f28 1 127714"/>
              <a:gd name="f35" fmla="*/ f29 1 127714"/>
              <a:gd name="f36" fmla="*/ f19 1 f24"/>
              <a:gd name="f37" fmla="*/ f20 1 f24"/>
              <a:gd name="f38" fmla="*/ f31 1 f24"/>
              <a:gd name="f39" fmla="*/ f32 1 f24"/>
              <a:gd name="f40" fmla="*/ f33 1 f24"/>
              <a:gd name="f41" fmla="*/ f34 1 f24"/>
              <a:gd name="f42" fmla="*/ f35 1 f24"/>
              <a:gd name="f43" fmla="*/ f36 f17 1"/>
              <a:gd name="f44" fmla="*/ f37 f17 1"/>
              <a:gd name="f45" fmla="*/ f37 f18 1"/>
              <a:gd name="f46" fmla="*/ f36 f18 1"/>
              <a:gd name="f47" fmla="*/ f38 f17 1"/>
              <a:gd name="f48" fmla="*/ f39 f18 1"/>
              <a:gd name="f49" fmla="*/ f40 f17 1"/>
              <a:gd name="f50" fmla="*/ f38 f18 1"/>
              <a:gd name="f51" fmla="*/ f40 f18 1"/>
              <a:gd name="f52" fmla="*/ f39 f17 1"/>
              <a:gd name="f53" fmla="*/ f41 f18 1"/>
              <a:gd name="f54" fmla="*/ f41 f17 1"/>
              <a:gd name="f55" fmla="*/ f42 f18 1"/>
              <a:gd name="f56" fmla="*/ f42 f17 1"/>
            </a:gdLst>
            <a:ahLst/>
            <a:cxnLst>
              <a:cxn ang="3cd4">
                <a:pos x="hc" y="t"/>
              </a:cxn>
              <a:cxn ang="0">
                <a:pos x="r" y="vc"/>
              </a:cxn>
              <a:cxn ang="cd4">
                <a:pos x="hc" y="b"/>
              </a:cxn>
              <a:cxn ang="cd2">
                <a:pos x="l" y="vc"/>
              </a:cxn>
              <a:cxn ang="f30">
                <a:pos x="f47" y="f48"/>
              </a:cxn>
              <a:cxn ang="f30">
                <a:pos x="f49" y="f50"/>
              </a:cxn>
              <a:cxn ang="f30">
                <a:pos x="f47" y="f51"/>
              </a:cxn>
              <a:cxn ang="f30">
                <a:pos x="f52" y="f50"/>
              </a:cxn>
              <a:cxn ang="f30">
                <a:pos x="f47" y="f48"/>
              </a:cxn>
              <a:cxn ang="f30">
                <a:pos x="f47" y="f53"/>
              </a:cxn>
              <a:cxn ang="f30">
                <a:pos x="f54" y="f50"/>
              </a:cxn>
              <a:cxn ang="f30">
                <a:pos x="f47" y="f55"/>
              </a:cxn>
              <a:cxn ang="f30">
                <a:pos x="f56" y="f50"/>
              </a:cxn>
              <a:cxn ang="f30">
                <a:pos x="f47" y="f53"/>
              </a:cxn>
            </a:cxnLst>
            <a:rect l="f43" t="f46" r="f44" b="f45"/>
            <a:pathLst>
              <a:path w="127714" h="127714">
                <a:moveTo>
                  <a:pt x="f7" y="f8"/>
                </a:moveTo>
                <a:cubicBezTo>
                  <a:pt x="f9" y="f8"/>
                  <a:pt x="f10" y="f11"/>
                  <a:pt x="f10" y="f7"/>
                </a:cubicBezTo>
                <a:cubicBezTo>
                  <a:pt x="f10" y="f9"/>
                  <a:pt x="f9" y="f10"/>
                  <a:pt x="f7" y="f10"/>
                </a:cubicBezTo>
                <a:cubicBezTo>
                  <a:pt x="f11" y="f10"/>
                  <a:pt x="f8" y="f9"/>
                  <a:pt x="f8" y="f7"/>
                </a:cubicBezTo>
                <a:cubicBezTo>
                  <a:pt x="f12" y="f13"/>
                  <a:pt x="f13" y="f12"/>
                  <a:pt x="f7" y="f8"/>
                </a:cubicBezTo>
                <a:moveTo>
                  <a:pt x="f7" y="f5"/>
                </a:moveTo>
                <a:cubicBezTo>
                  <a:pt x="f14" y="f5"/>
                  <a:pt x="f5" y="f14"/>
                  <a:pt x="f5" y="f7"/>
                </a:cubicBezTo>
                <a:cubicBezTo>
                  <a:pt x="f5" y="f15"/>
                  <a:pt x="f14" y="f6"/>
                  <a:pt x="f7" y="f6"/>
                </a:cubicBezTo>
                <a:cubicBezTo>
                  <a:pt x="f15" y="f6"/>
                  <a:pt x="f6" y="f15"/>
                  <a:pt x="f6" y="f7"/>
                </a:cubicBezTo>
                <a:cubicBezTo>
                  <a:pt x="f6" y="f14"/>
                  <a:pt x="f15" y="f5"/>
                  <a:pt x="f7" y="f5"/>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Tree>
    <p:extLst>
      <p:ext uri="{BB962C8B-B14F-4D97-AF65-F5344CB8AC3E}">
        <p14:creationId xmlns:p14="http://schemas.microsoft.com/office/powerpoint/2010/main" val="26589860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sp>
        <p:nvSpPr>
          <p:cNvPr id="2" name="Picture Placeholder 14">
            <a:extLst>
              <a:ext uri="{FF2B5EF4-FFF2-40B4-BE49-F238E27FC236}">
                <a16:creationId xmlns:a16="http://schemas.microsoft.com/office/drawing/2014/main" id="{BF05CE84-2C39-462E-9352-ECF74E8FAF30}"/>
              </a:ext>
            </a:extLst>
          </p:cNvPr>
          <p:cNvSpPr txBox="1">
            <a:spLocks noGrp="1"/>
          </p:cNvSpPr>
          <p:nvPr>
            <p:ph type="pic" idx="4294967295"/>
          </p:nvPr>
        </p:nvSpPr>
        <p:spPr>
          <a:xfrm>
            <a:off x="7451966" y="1665515"/>
            <a:ext cx="4266956" cy="4266965"/>
          </a:xfrm>
        </p:spPr>
        <p:txBody>
          <a:bodyPr anchor="ctr" anchorCtr="1">
            <a:noAutofit/>
          </a:bodyPr>
          <a:lstStyle>
            <a:lvl1pPr algn="ctr">
              <a:buNone/>
              <a:defRPr lang="en-US"/>
            </a:lvl1pPr>
          </a:lstStyle>
          <a:p>
            <a:pPr lvl="0"/>
            <a:r>
              <a:rPr lang="en-US"/>
              <a:t>Click icon to add picture</a:t>
            </a:r>
            <a:endParaRPr lang="en-GB"/>
          </a:p>
        </p:txBody>
      </p:sp>
      <p:sp>
        <p:nvSpPr>
          <p:cNvPr id="3" name="Title 1">
            <a:extLst>
              <a:ext uri="{FF2B5EF4-FFF2-40B4-BE49-F238E27FC236}">
                <a16:creationId xmlns:a16="http://schemas.microsoft.com/office/drawing/2014/main" id="{21CE6ECA-FB37-47E3-B047-DB4161C5046E}"/>
              </a:ext>
            </a:extLst>
          </p:cNvPr>
          <p:cNvSpPr txBox="1">
            <a:spLocks noGrp="1"/>
          </p:cNvSpPr>
          <p:nvPr>
            <p:ph type="title"/>
          </p:nvPr>
        </p:nvSpPr>
        <p:spPr>
          <a:xfrm>
            <a:off x="804672" y="1335024"/>
            <a:ext cx="6190488" cy="1179576"/>
          </a:xfrm>
        </p:spPr>
        <p:txBody>
          <a:bodyPr anchor="b"/>
          <a:lstStyle>
            <a:lvl1pPr>
              <a:defRPr sz="5400"/>
            </a:lvl1pPr>
          </a:lstStyle>
          <a:p>
            <a:pPr lvl="0"/>
            <a:r>
              <a:rPr lang="en-US"/>
              <a:t>Click to edit Master title style</a:t>
            </a:r>
            <a:endParaRPr lang="en-GB"/>
          </a:p>
        </p:txBody>
      </p:sp>
      <p:sp>
        <p:nvSpPr>
          <p:cNvPr id="4" name="Content Placeholder 2">
            <a:extLst>
              <a:ext uri="{FF2B5EF4-FFF2-40B4-BE49-F238E27FC236}">
                <a16:creationId xmlns:a16="http://schemas.microsoft.com/office/drawing/2014/main" id="{80B13DFB-F7C5-49A1-91DB-4AD2220FB5F9}"/>
              </a:ext>
            </a:extLst>
          </p:cNvPr>
          <p:cNvSpPr txBox="1">
            <a:spLocks noGrp="1"/>
          </p:cNvSpPr>
          <p:nvPr>
            <p:ph idx="4294967295"/>
          </p:nvPr>
        </p:nvSpPr>
        <p:spPr>
          <a:xfrm>
            <a:off x="850392" y="2825496"/>
            <a:ext cx="6190488" cy="3346704"/>
          </a:xfrm>
        </p:spPr>
        <p:txBody>
          <a:bodyPr/>
          <a:lstStyle>
            <a:lvl1pPr marL="0" indent="0">
              <a:lnSpc>
                <a:spcPct val="110000"/>
              </a:lnSpc>
              <a:buNone/>
              <a:defRPr lang="en-US" sz="2000"/>
            </a:lvl1pPr>
            <a:lvl2pPr marL="228600">
              <a:defRPr lang="en-US" sz="1800"/>
            </a:lvl2pPr>
            <a:lvl3pPr marL="457200">
              <a:defRPr lang="en-US" sz="1600"/>
            </a:lvl3pPr>
            <a:lvl4pPr marL="685800">
              <a:defRPr lang="en-US" sz="1400"/>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Date Placeholder 3">
            <a:extLst>
              <a:ext uri="{FF2B5EF4-FFF2-40B4-BE49-F238E27FC236}">
                <a16:creationId xmlns:a16="http://schemas.microsoft.com/office/drawing/2014/main" id="{FF2A56D4-7CC8-458C-8C98-72014A3B862A}"/>
              </a:ext>
            </a:extLst>
          </p:cNvPr>
          <p:cNvSpPr txBox="1">
            <a:spLocks noGrp="1"/>
          </p:cNvSpPr>
          <p:nvPr>
            <p:ph type="dt" sz="half" idx="7"/>
          </p:nvPr>
        </p:nvSpPr>
        <p:spPr/>
        <p:txBody>
          <a:bodyPr/>
          <a:lstStyle>
            <a:lvl1pPr>
              <a:defRPr>
                <a:solidFill>
                  <a:srgbClr val="243FFF"/>
                </a:solidFill>
              </a:defRPr>
            </a:lvl1pPr>
          </a:lstStyle>
          <a:p>
            <a:pPr lvl="0"/>
            <a:r>
              <a:rPr lang="en-GB"/>
              <a:t>9/3/20XX</a:t>
            </a:r>
          </a:p>
        </p:txBody>
      </p:sp>
      <p:sp>
        <p:nvSpPr>
          <p:cNvPr id="6" name="Footer Placeholder 4">
            <a:extLst>
              <a:ext uri="{FF2B5EF4-FFF2-40B4-BE49-F238E27FC236}">
                <a16:creationId xmlns:a16="http://schemas.microsoft.com/office/drawing/2014/main" id="{3B5C7167-AD10-46A6-B7DE-96B6C6D15E91}"/>
              </a:ext>
            </a:extLst>
          </p:cNvPr>
          <p:cNvSpPr txBox="1">
            <a:spLocks noGrp="1"/>
          </p:cNvSpPr>
          <p:nvPr>
            <p:ph type="ftr" sz="quarter" idx="9"/>
          </p:nvPr>
        </p:nvSpPr>
        <p:spPr>
          <a:xfrm>
            <a:off x="7964423" y="621792"/>
            <a:ext cx="4114800" cy="365129"/>
          </a:xfrm>
        </p:spPr>
        <p:txBody>
          <a:bodyPr/>
          <a:lstStyle>
            <a:lvl1pPr>
              <a:defRPr>
                <a:solidFill>
                  <a:srgbClr val="243FFF"/>
                </a:solidFill>
              </a:defRPr>
            </a:lvl1pPr>
          </a:lstStyle>
          <a:p>
            <a:pPr lvl="0"/>
            <a:r>
              <a:rPr lang="en-GB"/>
              <a:t>Presentation Title</a:t>
            </a:r>
          </a:p>
        </p:txBody>
      </p:sp>
      <p:sp>
        <p:nvSpPr>
          <p:cNvPr id="7" name="Slide Number Placeholder 5">
            <a:extLst>
              <a:ext uri="{FF2B5EF4-FFF2-40B4-BE49-F238E27FC236}">
                <a16:creationId xmlns:a16="http://schemas.microsoft.com/office/drawing/2014/main" id="{E0EEBC72-D1EA-454C-96C6-F61CE597B3C8}"/>
              </a:ext>
            </a:extLst>
          </p:cNvPr>
          <p:cNvSpPr txBox="1">
            <a:spLocks noGrp="1"/>
          </p:cNvSpPr>
          <p:nvPr>
            <p:ph type="sldNum" sz="quarter" idx="8"/>
          </p:nvPr>
        </p:nvSpPr>
        <p:spPr/>
        <p:txBody>
          <a:bodyPr/>
          <a:lstStyle>
            <a:lvl1pPr>
              <a:defRPr>
                <a:solidFill>
                  <a:srgbClr val="243FFF"/>
                </a:solidFill>
              </a:defRPr>
            </a:lvl1pPr>
          </a:lstStyle>
          <a:p>
            <a:pPr lvl="0"/>
            <a:fld id="{E9339569-CAB7-4666-9C5E-161EF154EF51}" type="slidenum">
              <a:t>‹#›</a:t>
            </a:fld>
            <a:endParaRPr lang="en-GB"/>
          </a:p>
        </p:txBody>
      </p:sp>
      <p:cxnSp>
        <p:nvCxnSpPr>
          <p:cNvPr id="8" name="Straight Connector 8">
            <a:extLst>
              <a:ext uri="{FF2B5EF4-FFF2-40B4-BE49-F238E27FC236}">
                <a16:creationId xmlns:a16="http://schemas.microsoft.com/office/drawing/2014/main" id="{590F2746-554D-4AEB-A3C0-6BC73A443528}"/>
              </a:ext>
            </a:extLst>
          </p:cNvPr>
          <p:cNvCxnSpPr/>
          <p:nvPr/>
        </p:nvCxnSpPr>
        <p:spPr>
          <a:xfrm>
            <a:off x="0" y="806473"/>
            <a:ext cx="7903726" cy="0"/>
          </a:xfrm>
          <a:prstGeom prst="straightConnector1">
            <a:avLst/>
          </a:prstGeom>
          <a:noFill/>
          <a:ln w="25402" cap="sq">
            <a:solidFill>
              <a:srgbClr val="243FFF"/>
            </a:solidFill>
            <a:prstDash val="solid"/>
            <a:bevel/>
          </a:ln>
        </p:spPr>
      </p:cxnSp>
      <p:sp>
        <p:nvSpPr>
          <p:cNvPr id="9" name="Graphic 10">
            <a:extLst>
              <a:ext uri="{FF2B5EF4-FFF2-40B4-BE49-F238E27FC236}">
                <a16:creationId xmlns:a16="http://schemas.microsoft.com/office/drawing/2014/main" id="{D61F2027-EEC1-48D4-AB6A-BD7D2367E340}"/>
              </a:ext>
            </a:extLst>
          </p:cNvPr>
          <p:cNvSpPr/>
          <p:nvPr/>
        </p:nvSpPr>
        <p:spPr>
          <a:xfrm>
            <a:off x="11281592" y="2070658"/>
            <a:ext cx="91138" cy="91138"/>
          </a:xfrm>
          <a:custGeom>
            <a:avLst/>
            <a:gdLst>
              <a:gd name="f0" fmla="val 10800000"/>
              <a:gd name="f1" fmla="val 5400000"/>
              <a:gd name="f2" fmla="val 180"/>
              <a:gd name="f3" fmla="val w"/>
              <a:gd name="f4" fmla="val h"/>
              <a:gd name="f5" fmla="val 0"/>
              <a:gd name="f6" fmla="val 91138"/>
              <a:gd name="f7" fmla="val 45569"/>
              <a:gd name="f8" fmla="val 70736"/>
              <a:gd name="f9" fmla="val 20402"/>
              <a:gd name="f10" fmla="+- 0 0 -90"/>
              <a:gd name="f11" fmla="*/ f3 1 91138"/>
              <a:gd name="f12" fmla="*/ f4 1 91138"/>
              <a:gd name="f13" fmla="val f5"/>
              <a:gd name="f14" fmla="val f6"/>
              <a:gd name="f15" fmla="*/ f10 f0 1"/>
              <a:gd name="f16" fmla="+- f14 0 f13"/>
              <a:gd name="f17" fmla="*/ f15 1 f2"/>
              <a:gd name="f18" fmla="*/ f16 1 91138"/>
              <a:gd name="f19" fmla="*/ 91138 f16 1"/>
              <a:gd name="f20" fmla="*/ 45569 f16 1"/>
              <a:gd name="f21" fmla="*/ 0 f16 1"/>
              <a:gd name="f22" fmla="+- f17 0 f1"/>
              <a:gd name="f23" fmla="*/ f19 1 91138"/>
              <a:gd name="f24" fmla="*/ f20 1 91138"/>
              <a:gd name="f25" fmla="*/ f21 1 91138"/>
              <a:gd name="f26" fmla="*/ f13 1 f18"/>
              <a:gd name="f27" fmla="*/ f14 1 f18"/>
              <a:gd name="f28" fmla="*/ f23 1 f18"/>
              <a:gd name="f29" fmla="*/ f24 1 f18"/>
              <a:gd name="f30" fmla="*/ f25 1 f18"/>
              <a:gd name="f31" fmla="*/ f26 f11 1"/>
              <a:gd name="f32" fmla="*/ f27 f11 1"/>
              <a:gd name="f33" fmla="*/ f27 f12 1"/>
              <a:gd name="f34" fmla="*/ f26 f12 1"/>
              <a:gd name="f35" fmla="*/ f28 f11 1"/>
              <a:gd name="f36" fmla="*/ f29 f12 1"/>
              <a:gd name="f37" fmla="*/ f29 f11 1"/>
              <a:gd name="f38" fmla="*/ f28 f12 1"/>
              <a:gd name="f39" fmla="*/ f30 f11 1"/>
              <a:gd name="f40" fmla="*/ f30 f12 1"/>
            </a:gdLst>
            <a:ahLst/>
            <a:cxnLst>
              <a:cxn ang="3cd4">
                <a:pos x="hc" y="t"/>
              </a:cxn>
              <a:cxn ang="0">
                <a:pos x="r" y="vc"/>
              </a:cxn>
              <a:cxn ang="cd4">
                <a:pos x="hc" y="b"/>
              </a:cxn>
              <a:cxn ang="cd2">
                <a:pos x="l" y="vc"/>
              </a:cxn>
              <a:cxn ang="f22">
                <a:pos x="f35" y="f36"/>
              </a:cxn>
              <a:cxn ang="f22">
                <a:pos x="f37" y="f38"/>
              </a:cxn>
              <a:cxn ang="f22">
                <a:pos x="f39" y="f36"/>
              </a:cxn>
              <a:cxn ang="f22">
                <a:pos x="f37" y="f40"/>
              </a:cxn>
              <a:cxn ang="f22">
                <a:pos x="f35" y="f36"/>
              </a:cxn>
            </a:cxnLst>
            <a:rect l="f31" t="f34" r="f32" b="f33"/>
            <a:pathLst>
              <a:path w="91138" h="91138">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243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
        <p:nvSpPr>
          <p:cNvPr id="10" name="Graphic 11">
            <a:extLst>
              <a:ext uri="{FF2B5EF4-FFF2-40B4-BE49-F238E27FC236}">
                <a16:creationId xmlns:a16="http://schemas.microsoft.com/office/drawing/2014/main" id="{8CFD1507-5618-4569-AD9B-2117936F465A}"/>
              </a:ext>
            </a:extLst>
          </p:cNvPr>
          <p:cNvSpPr/>
          <p:nvPr/>
        </p:nvSpPr>
        <p:spPr>
          <a:xfrm>
            <a:off x="10969279" y="1780007"/>
            <a:ext cx="139034" cy="139034"/>
          </a:xfrm>
          <a:custGeom>
            <a:avLst/>
            <a:gdLst>
              <a:gd name="f0" fmla="val 10800000"/>
              <a:gd name="f1" fmla="val 5400000"/>
              <a:gd name="f2" fmla="val 180"/>
              <a:gd name="f3" fmla="val w"/>
              <a:gd name="f4" fmla="val h"/>
              <a:gd name="f5" fmla="val 0"/>
              <a:gd name="f6" fmla="val 139039"/>
              <a:gd name="f7" fmla="val 129602"/>
              <a:gd name="f8" fmla="val 60082"/>
              <a:gd name="f9" fmla="val 78957"/>
              <a:gd name="f10" fmla="val 9437"/>
              <a:gd name="f11" fmla="val 4225"/>
              <a:gd name="f12" fmla="val 74731"/>
              <a:gd name="f13" fmla="val 69520"/>
              <a:gd name="f14" fmla="val 64308"/>
              <a:gd name="f15" fmla="val 134814"/>
              <a:gd name="f16" fmla="+- 0 0 -90"/>
              <a:gd name="f17" fmla="*/ f3 1 139039"/>
              <a:gd name="f18" fmla="*/ f4 1 139039"/>
              <a:gd name="f19" fmla="val f5"/>
              <a:gd name="f20" fmla="val f6"/>
              <a:gd name="f21" fmla="*/ f16 f0 1"/>
              <a:gd name="f22" fmla="+- f20 0 f19"/>
              <a:gd name="f23" fmla="*/ f21 1 f2"/>
              <a:gd name="f24" fmla="*/ f22 1 139039"/>
              <a:gd name="f25" fmla="*/ 129602 f22 1"/>
              <a:gd name="f26" fmla="*/ 60082 f22 1"/>
              <a:gd name="f27" fmla="*/ 78957 f22 1"/>
              <a:gd name="f28" fmla="*/ 9437 f22 1"/>
              <a:gd name="f29" fmla="*/ 69520 f22 1"/>
              <a:gd name="f30" fmla="*/ 0 f22 1"/>
              <a:gd name="f31" fmla="*/ 139039 f22 1"/>
              <a:gd name="f32" fmla="+- f23 0 f1"/>
              <a:gd name="f33" fmla="*/ f25 1 139039"/>
              <a:gd name="f34" fmla="*/ f26 1 139039"/>
              <a:gd name="f35" fmla="*/ f27 1 139039"/>
              <a:gd name="f36" fmla="*/ f28 1 139039"/>
              <a:gd name="f37" fmla="*/ f29 1 139039"/>
              <a:gd name="f38" fmla="*/ f30 1 139039"/>
              <a:gd name="f39" fmla="*/ f31 1 139039"/>
              <a:gd name="f40" fmla="*/ f19 1 f24"/>
              <a:gd name="f41" fmla="*/ f20 1 f24"/>
              <a:gd name="f42" fmla="*/ f33 1 f24"/>
              <a:gd name="f43" fmla="*/ f34 1 f24"/>
              <a:gd name="f44" fmla="*/ f35 1 f24"/>
              <a:gd name="f45" fmla="*/ f36 1 f24"/>
              <a:gd name="f46" fmla="*/ f37 1 f24"/>
              <a:gd name="f47" fmla="*/ f38 1 f24"/>
              <a:gd name="f48" fmla="*/ f39 1 f24"/>
              <a:gd name="f49" fmla="*/ f40 f17 1"/>
              <a:gd name="f50" fmla="*/ f41 f17 1"/>
              <a:gd name="f51" fmla="*/ f41 f18 1"/>
              <a:gd name="f52" fmla="*/ f40 f18 1"/>
              <a:gd name="f53" fmla="*/ f42 f17 1"/>
              <a:gd name="f54" fmla="*/ f43 f18 1"/>
              <a:gd name="f55" fmla="*/ f44 f17 1"/>
              <a:gd name="f56" fmla="*/ f45 f18 1"/>
              <a:gd name="f57" fmla="*/ f46 f17 1"/>
              <a:gd name="f58" fmla="*/ f47 f18 1"/>
              <a:gd name="f59" fmla="*/ f43 f17 1"/>
              <a:gd name="f60" fmla="*/ f45 f17 1"/>
              <a:gd name="f61" fmla="*/ f47 f17 1"/>
              <a:gd name="f62" fmla="*/ f46 f18 1"/>
              <a:gd name="f63" fmla="*/ f44 f18 1"/>
              <a:gd name="f64" fmla="*/ f42 f18 1"/>
              <a:gd name="f65" fmla="*/ f48 f18 1"/>
              <a:gd name="f66" fmla="*/ f48 f17 1"/>
            </a:gdLst>
            <a:ahLst/>
            <a:cxnLst>
              <a:cxn ang="3cd4">
                <a:pos x="hc" y="t"/>
              </a:cxn>
              <a:cxn ang="0">
                <a:pos x="r" y="vc"/>
              </a:cxn>
              <a:cxn ang="cd4">
                <a:pos x="hc" y="b"/>
              </a:cxn>
              <a:cxn ang="cd2">
                <a:pos x="l" y="vc"/>
              </a:cxn>
              <a:cxn ang="f32">
                <a:pos x="f53" y="f54"/>
              </a:cxn>
              <a:cxn ang="f32">
                <a:pos x="f55" y="f54"/>
              </a:cxn>
              <a:cxn ang="f32">
                <a:pos x="f55" y="f56"/>
              </a:cxn>
              <a:cxn ang="f32">
                <a:pos x="f57" y="f58"/>
              </a:cxn>
              <a:cxn ang="f32">
                <a:pos x="f59" y="f56"/>
              </a:cxn>
              <a:cxn ang="f32">
                <a:pos x="f59" y="f54"/>
              </a:cxn>
              <a:cxn ang="f32">
                <a:pos x="f60" y="f54"/>
              </a:cxn>
              <a:cxn ang="f32">
                <a:pos x="f61" y="f62"/>
              </a:cxn>
              <a:cxn ang="f32">
                <a:pos x="f60" y="f63"/>
              </a:cxn>
              <a:cxn ang="f32">
                <a:pos x="f59" y="f63"/>
              </a:cxn>
              <a:cxn ang="f32">
                <a:pos x="f59" y="f64"/>
              </a:cxn>
              <a:cxn ang="f32">
                <a:pos x="f57" y="f65"/>
              </a:cxn>
              <a:cxn ang="f32">
                <a:pos x="f55" y="f64"/>
              </a:cxn>
              <a:cxn ang="f32">
                <a:pos x="f55" y="f63"/>
              </a:cxn>
              <a:cxn ang="f32">
                <a:pos x="f53" y="f63"/>
              </a:cxn>
              <a:cxn ang="f32">
                <a:pos x="f66" y="f62"/>
              </a:cxn>
              <a:cxn ang="f32">
                <a:pos x="f53" y="f54"/>
              </a:cxn>
            </a:cxnLst>
            <a:rect l="f49" t="f52" r="f50" b="f51"/>
            <a:pathLst>
              <a:path w="139039" h="139039">
                <a:moveTo>
                  <a:pt x="f7" y="f8"/>
                </a:moveTo>
                <a:lnTo>
                  <a:pt x="f9" y="f8"/>
                </a:lnTo>
                <a:lnTo>
                  <a:pt x="f9" y="f10"/>
                </a:lnTo>
                <a:cubicBezTo>
                  <a:pt x="f9" y="f11"/>
                  <a:pt x="f12" y="f5"/>
                  <a:pt x="f13" y="f5"/>
                </a:cubicBezTo>
                <a:cubicBezTo>
                  <a:pt x="f14" y="f5"/>
                  <a:pt x="f8" y="f11"/>
                  <a:pt x="f8" y="f10"/>
                </a:cubicBezTo>
                <a:lnTo>
                  <a:pt x="f8" y="f8"/>
                </a:lnTo>
                <a:lnTo>
                  <a:pt x="f10" y="f8"/>
                </a:lnTo>
                <a:cubicBezTo>
                  <a:pt x="f11" y="f8"/>
                  <a:pt x="f5" y="f14"/>
                  <a:pt x="f5" y="f13"/>
                </a:cubicBezTo>
                <a:cubicBezTo>
                  <a:pt x="f5" y="f12"/>
                  <a:pt x="f11" y="f9"/>
                  <a:pt x="f10" y="f9"/>
                </a:cubicBezTo>
                <a:lnTo>
                  <a:pt x="f8" y="f9"/>
                </a:lnTo>
                <a:lnTo>
                  <a:pt x="f8" y="f7"/>
                </a:lnTo>
                <a:cubicBezTo>
                  <a:pt x="f8" y="f15"/>
                  <a:pt x="f14" y="f6"/>
                  <a:pt x="f13" y="f6"/>
                </a:cubicBezTo>
                <a:cubicBezTo>
                  <a:pt x="f12" y="f6"/>
                  <a:pt x="f9" y="f15"/>
                  <a:pt x="f9" y="f7"/>
                </a:cubicBezTo>
                <a:lnTo>
                  <a:pt x="f9" y="f9"/>
                </a:lnTo>
                <a:lnTo>
                  <a:pt x="f7" y="f9"/>
                </a:lnTo>
                <a:cubicBezTo>
                  <a:pt x="f15" y="f9"/>
                  <a:pt x="f6" y="f12"/>
                  <a:pt x="f6" y="f13"/>
                </a:cubicBezTo>
                <a:cubicBezTo>
                  <a:pt x="f6" y="f14"/>
                  <a:pt x="f15" y="f8"/>
                  <a:pt x="f7" y="f8"/>
                </a:cubicBezTo>
                <a:close/>
              </a:path>
            </a:pathLst>
          </a:custGeom>
          <a:solidFill>
            <a:srgbClr val="243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Tree>
    <p:extLst>
      <p:ext uri="{BB962C8B-B14F-4D97-AF65-F5344CB8AC3E}">
        <p14:creationId xmlns:p14="http://schemas.microsoft.com/office/powerpoint/2010/main" val="1549875308"/>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Section Header">
    <p:bg>
      <p:bgPr>
        <a:gradFill>
          <a:gsLst>
            <a:gs pos="0">
              <a:srgbClr val="243FFF"/>
            </a:gs>
            <a:gs pos="100000">
              <a:srgbClr val="FF9022"/>
            </a:gs>
          </a:gsLst>
          <a:lin ang="27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6143D-E41A-4DF6-BC48-E1B3FC995ACB}"/>
              </a:ext>
            </a:extLst>
          </p:cNvPr>
          <p:cNvSpPr txBox="1">
            <a:spLocks noGrp="1"/>
          </p:cNvSpPr>
          <p:nvPr>
            <p:ph type="ctrTitle"/>
          </p:nvPr>
        </p:nvSpPr>
        <p:spPr>
          <a:xfrm>
            <a:off x="1524003" y="1463040"/>
            <a:ext cx="9144000" cy="2340864"/>
          </a:xfrm>
        </p:spPr>
        <p:txBody>
          <a:bodyPr anchor="b" anchorCtr="1"/>
          <a:lstStyle>
            <a:lvl1pPr algn="ctr">
              <a:defRPr sz="6000" b="1" cap="all">
                <a:solidFill>
                  <a:srgbClr val="FFFFFF"/>
                </a:solidFill>
              </a:defRPr>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8DD58CDE-143E-4478-9499-EEBBA6518F08}"/>
              </a:ext>
            </a:extLst>
          </p:cNvPr>
          <p:cNvSpPr txBox="1">
            <a:spLocks noGrp="1"/>
          </p:cNvSpPr>
          <p:nvPr>
            <p:ph type="subTitle" idx="1"/>
          </p:nvPr>
        </p:nvSpPr>
        <p:spPr>
          <a:xfrm>
            <a:off x="1527048" y="3858768"/>
            <a:ext cx="9144000" cy="1325880"/>
          </a:xfrm>
        </p:spPr>
        <p:txBody>
          <a:bodyPr anchorCtr="1"/>
          <a:lstStyle>
            <a:lvl1pPr marL="0" indent="0" algn="ctr">
              <a:buNone/>
              <a:defRPr lang="en-US" sz="2000">
                <a:solidFill>
                  <a:srgbClr val="FFFFFF"/>
                </a:solidFill>
              </a:defRPr>
            </a:lvl1pPr>
          </a:lstStyle>
          <a:p>
            <a:pPr lvl="0"/>
            <a:r>
              <a:rPr lang="en-US"/>
              <a:t>Click to edit Master subtitle style</a:t>
            </a:r>
            <a:endParaRPr lang="en-GB"/>
          </a:p>
        </p:txBody>
      </p:sp>
      <p:sp>
        <p:nvSpPr>
          <p:cNvPr id="4" name="Graphic 12">
            <a:extLst>
              <a:ext uri="{FF2B5EF4-FFF2-40B4-BE49-F238E27FC236}">
                <a16:creationId xmlns:a16="http://schemas.microsoft.com/office/drawing/2014/main" id="{1337733D-F3CC-4EEE-8040-86F7EBEA4A7F}"/>
              </a:ext>
            </a:extLst>
          </p:cNvPr>
          <p:cNvSpPr/>
          <p:nvPr/>
        </p:nvSpPr>
        <p:spPr>
          <a:xfrm>
            <a:off x="10772262" y="3054361"/>
            <a:ext cx="91138" cy="91138"/>
          </a:xfrm>
          <a:custGeom>
            <a:avLst/>
            <a:gdLst>
              <a:gd name="f0" fmla="val 10800000"/>
              <a:gd name="f1" fmla="val 5400000"/>
              <a:gd name="f2" fmla="val 180"/>
              <a:gd name="f3" fmla="val w"/>
              <a:gd name="f4" fmla="val h"/>
              <a:gd name="f5" fmla="val 0"/>
              <a:gd name="f6" fmla="val 91138"/>
              <a:gd name="f7" fmla="val 45569"/>
              <a:gd name="f8" fmla="val 70736"/>
              <a:gd name="f9" fmla="val 20402"/>
              <a:gd name="f10" fmla="+- 0 0 -90"/>
              <a:gd name="f11" fmla="*/ f3 1 91138"/>
              <a:gd name="f12" fmla="*/ f4 1 91138"/>
              <a:gd name="f13" fmla="val f5"/>
              <a:gd name="f14" fmla="val f6"/>
              <a:gd name="f15" fmla="*/ f10 f0 1"/>
              <a:gd name="f16" fmla="+- f14 0 f13"/>
              <a:gd name="f17" fmla="*/ f15 1 f2"/>
              <a:gd name="f18" fmla="*/ f16 1 91138"/>
              <a:gd name="f19" fmla="*/ 91138 f16 1"/>
              <a:gd name="f20" fmla="*/ 45569 f16 1"/>
              <a:gd name="f21" fmla="*/ 0 f16 1"/>
              <a:gd name="f22" fmla="+- f17 0 f1"/>
              <a:gd name="f23" fmla="*/ f19 1 91138"/>
              <a:gd name="f24" fmla="*/ f20 1 91138"/>
              <a:gd name="f25" fmla="*/ f21 1 91138"/>
              <a:gd name="f26" fmla="*/ f13 1 f18"/>
              <a:gd name="f27" fmla="*/ f14 1 f18"/>
              <a:gd name="f28" fmla="*/ f23 1 f18"/>
              <a:gd name="f29" fmla="*/ f24 1 f18"/>
              <a:gd name="f30" fmla="*/ f25 1 f18"/>
              <a:gd name="f31" fmla="*/ f26 f11 1"/>
              <a:gd name="f32" fmla="*/ f27 f11 1"/>
              <a:gd name="f33" fmla="*/ f27 f12 1"/>
              <a:gd name="f34" fmla="*/ f26 f12 1"/>
              <a:gd name="f35" fmla="*/ f28 f11 1"/>
              <a:gd name="f36" fmla="*/ f29 f12 1"/>
              <a:gd name="f37" fmla="*/ f29 f11 1"/>
              <a:gd name="f38" fmla="*/ f28 f12 1"/>
              <a:gd name="f39" fmla="*/ f30 f11 1"/>
              <a:gd name="f40" fmla="*/ f30 f12 1"/>
            </a:gdLst>
            <a:ahLst/>
            <a:cxnLst>
              <a:cxn ang="3cd4">
                <a:pos x="hc" y="t"/>
              </a:cxn>
              <a:cxn ang="0">
                <a:pos x="r" y="vc"/>
              </a:cxn>
              <a:cxn ang="cd4">
                <a:pos x="hc" y="b"/>
              </a:cxn>
              <a:cxn ang="cd2">
                <a:pos x="l" y="vc"/>
              </a:cxn>
              <a:cxn ang="f22">
                <a:pos x="f35" y="f36"/>
              </a:cxn>
              <a:cxn ang="f22">
                <a:pos x="f37" y="f38"/>
              </a:cxn>
              <a:cxn ang="f22">
                <a:pos x="f39" y="f36"/>
              </a:cxn>
              <a:cxn ang="f22">
                <a:pos x="f37" y="f40"/>
              </a:cxn>
              <a:cxn ang="f22">
                <a:pos x="f35" y="f36"/>
              </a:cxn>
            </a:cxnLst>
            <a:rect l="f31" t="f34" r="f32" b="f33"/>
            <a:pathLst>
              <a:path w="91138" h="91138">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
        <p:nvSpPr>
          <p:cNvPr id="5" name="Graphic 13">
            <a:extLst>
              <a:ext uri="{FF2B5EF4-FFF2-40B4-BE49-F238E27FC236}">
                <a16:creationId xmlns:a16="http://schemas.microsoft.com/office/drawing/2014/main" id="{57FA9A09-55F1-401D-BCF6-5C8CC84DE96D}"/>
              </a:ext>
            </a:extLst>
          </p:cNvPr>
          <p:cNvSpPr/>
          <p:nvPr/>
        </p:nvSpPr>
        <p:spPr>
          <a:xfrm>
            <a:off x="10724366" y="2515834"/>
            <a:ext cx="139034" cy="139034"/>
          </a:xfrm>
          <a:custGeom>
            <a:avLst/>
            <a:gdLst>
              <a:gd name="f0" fmla="val 10800000"/>
              <a:gd name="f1" fmla="val 5400000"/>
              <a:gd name="f2" fmla="val 180"/>
              <a:gd name="f3" fmla="val w"/>
              <a:gd name="f4" fmla="val h"/>
              <a:gd name="f5" fmla="val 0"/>
              <a:gd name="f6" fmla="val 139039"/>
              <a:gd name="f7" fmla="val 129602"/>
              <a:gd name="f8" fmla="val 60082"/>
              <a:gd name="f9" fmla="val 78957"/>
              <a:gd name="f10" fmla="val 9437"/>
              <a:gd name="f11" fmla="val 4225"/>
              <a:gd name="f12" fmla="val 74731"/>
              <a:gd name="f13" fmla="val 69520"/>
              <a:gd name="f14" fmla="val 64308"/>
              <a:gd name="f15" fmla="val 134814"/>
              <a:gd name="f16" fmla="+- 0 0 -90"/>
              <a:gd name="f17" fmla="*/ f3 1 139039"/>
              <a:gd name="f18" fmla="*/ f4 1 139039"/>
              <a:gd name="f19" fmla="val f5"/>
              <a:gd name="f20" fmla="val f6"/>
              <a:gd name="f21" fmla="*/ f16 f0 1"/>
              <a:gd name="f22" fmla="+- f20 0 f19"/>
              <a:gd name="f23" fmla="*/ f21 1 f2"/>
              <a:gd name="f24" fmla="*/ f22 1 139039"/>
              <a:gd name="f25" fmla="*/ 129602 f22 1"/>
              <a:gd name="f26" fmla="*/ 60082 f22 1"/>
              <a:gd name="f27" fmla="*/ 78957 f22 1"/>
              <a:gd name="f28" fmla="*/ 9437 f22 1"/>
              <a:gd name="f29" fmla="*/ 69520 f22 1"/>
              <a:gd name="f30" fmla="*/ 0 f22 1"/>
              <a:gd name="f31" fmla="*/ 139039 f22 1"/>
              <a:gd name="f32" fmla="+- f23 0 f1"/>
              <a:gd name="f33" fmla="*/ f25 1 139039"/>
              <a:gd name="f34" fmla="*/ f26 1 139039"/>
              <a:gd name="f35" fmla="*/ f27 1 139039"/>
              <a:gd name="f36" fmla="*/ f28 1 139039"/>
              <a:gd name="f37" fmla="*/ f29 1 139039"/>
              <a:gd name="f38" fmla="*/ f30 1 139039"/>
              <a:gd name="f39" fmla="*/ f31 1 139039"/>
              <a:gd name="f40" fmla="*/ f19 1 f24"/>
              <a:gd name="f41" fmla="*/ f20 1 f24"/>
              <a:gd name="f42" fmla="*/ f33 1 f24"/>
              <a:gd name="f43" fmla="*/ f34 1 f24"/>
              <a:gd name="f44" fmla="*/ f35 1 f24"/>
              <a:gd name="f45" fmla="*/ f36 1 f24"/>
              <a:gd name="f46" fmla="*/ f37 1 f24"/>
              <a:gd name="f47" fmla="*/ f38 1 f24"/>
              <a:gd name="f48" fmla="*/ f39 1 f24"/>
              <a:gd name="f49" fmla="*/ f40 f17 1"/>
              <a:gd name="f50" fmla="*/ f41 f17 1"/>
              <a:gd name="f51" fmla="*/ f41 f18 1"/>
              <a:gd name="f52" fmla="*/ f40 f18 1"/>
              <a:gd name="f53" fmla="*/ f42 f17 1"/>
              <a:gd name="f54" fmla="*/ f43 f18 1"/>
              <a:gd name="f55" fmla="*/ f44 f17 1"/>
              <a:gd name="f56" fmla="*/ f45 f18 1"/>
              <a:gd name="f57" fmla="*/ f46 f17 1"/>
              <a:gd name="f58" fmla="*/ f47 f18 1"/>
              <a:gd name="f59" fmla="*/ f43 f17 1"/>
              <a:gd name="f60" fmla="*/ f45 f17 1"/>
              <a:gd name="f61" fmla="*/ f47 f17 1"/>
              <a:gd name="f62" fmla="*/ f46 f18 1"/>
              <a:gd name="f63" fmla="*/ f44 f18 1"/>
              <a:gd name="f64" fmla="*/ f42 f18 1"/>
              <a:gd name="f65" fmla="*/ f48 f18 1"/>
              <a:gd name="f66" fmla="*/ f48 f17 1"/>
            </a:gdLst>
            <a:ahLst/>
            <a:cxnLst>
              <a:cxn ang="3cd4">
                <a:pos x="hc" y="t"/>
              </a:cxn>
              <a:cxn ang="0">
                <a:pos x="r" y="vc"/>
              </a:cxn>
              <a:cxn ang="cd4">
                <a:pos x="hc" y="b"/>
              </a:cxn>
              <a:cxn ang="cd2">
                <a:pos x="l" y="vc"/>
              </a:cxn>
              <a:cxn ang="f32">
                <a:pos x="f53" y="f54"/>
              </a:cxn>
              <a:cxn ang="f32">
                <a:pos x="f55" y="f54"/>
              </a:cxn>
              <a:cxn ang="f32">
                <a:pos x="f55" y="f56"/>
              </a:cxn>
              <a:cxn ang="f32">
                <a:pos x="f57" y="f58"/>
              </a:cxn>
              <a:cxn ang="f32">
                <a:pos x="f59" y="f56"/>
              </a:cxn>
              <a:cxn ang="f32">
                <a:pos x="f59" y="f54"/>
              </a:cxn>
              <a:cxn ang="f32">
                <a:pos x="f60" y="f54"/>
              </a:cxn>
              <a:cxn ang="f32">
                <a:pos x="f61" y="f62"/>
              </a:cxn>
              <a:cxn ang="f32">
                <a:pos x="f60" y="f63"/>
              </a:cxn>
              <a:cxn ang="f32">
                <a:pos x="f59" y="f63"/>
              </a:cxn>
              <a:cxn ang="f32">
                <a:pos x="f59" y="f64"/>
              </a:cxn>
              <a:cxn ang="f32">
                <a:pos x="f57" y="f65"/>
              </a:cxn>
              <a:cxn ang="f32">
                <a:pos x="f55" y="f64"/>
              </a:cxn>
              <a:cxn ang="f32">
                <a:pos x="f55" y="f63"/>
              </a:cxn>
              <a:cxn ang="f32">
                <a:pos x="f53" y="f63"/>
              </a:cxn>
              <a:cxn ang="f32">
                <a:pos x="f66" y="f62"/>
              </a:cxn>
              <a:cxn ang="f32">
                <a:pos x="f53" y="f54"/>
              </a:cxn>
            </a:cxnLst>
            <a:rect l="f49" t="f52" r="f50" b="f51"/>
            <a:pathLst>
              <a:path w="139039" h="139039">
                <a:moveTo>
                  <a:pt x="f7" y="f8"/>
                </a:moveTo>
                <a:lnTo>
                  <a:pt x="f9" y="f8"/>
                </a:lnTo>
                <a:lnTo>
                  <a:pt x="f9" y="f10"/>
                </a:lnTo>
                <a:cubicBezTo>
                  <a:pt x="f9" y="f11"/>
                  <a:pt x="f12" y="f5"/>
                  <a:pt x="f13" y="f5"/>
                </a:cubicBezTo>
                <a:cubicBezTo>
                  <a:pt x="f14" y="f5"/>
                  <a:pt x="f8" y="f11"/>
                  <a:pt x="f8" y="f10"/>
                </a:cubicBezTo>
                <a:lnTo>
                  <a:pt x="f8" y="f8"/>
                </a:lnTo>
                <a:lnTo>
                  <a:pt x="f10" y="f8"/>
                </a:lnTo>
                <a:cubicBezTo>
                  <a:pt x="f11" y="f8"/>
                  <a:pt x="f5" y="f14"/>
                  <a:pt x="f5" y="f13"/>
                </a:cubicBezTo>
                <a:cubicBezTo>
                  <a:pt x="f5" y="f12"/>
                  <a:pt x="f11" y="f9"/>
                  <a:pt x="f10" y="f9"/>
                </a:cubicBezTo>
                <a:lnTo>
                  <a:pt x="f8" y="f9"/>
                </a:lnTo>
                <a:lnTo>
                  <a:pt x="f8" y="f7"/>
                </a:lnTo>
                <a:cubicBezTo>
                  <a:pt x="f8" y="f15"/>
                  <a:pt x="f14" y="f6"/>
                  <a:pt x="f13" y="f6"/>
                </a:cubicBezTo>
                <a:cubicBezTo>
                  <a:pt x="f12" y="f6"/>
                  <a:pt x="f9" y="f15"/>
                  <a:pt x="f9" y="f7"/>
                </a:cubicBezTo>
                <a:lnTo>
                  <a:pt x="f9" y="f9"/>
                </a:lnTo>
                <a:lnTo>
                  <a:pt x="f7" y="f9"/>
                </a:lnTo>
                <a:cubicBezTo>
                  <a:pt x="f15" y="f9"/>
                  <a:pt x="f6" y="f12"/>
                  <a:pt x="f6" y="f13"/>
                </a:cubicBezTo>
                <a:cubicBezTo>
                  <a:pt x="f6" y="f14"/>
                  <a:pt x="f15" y="f8"/>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
        <p:nvSpPr>
          <p:cNvPr id="6" name="Graphic 15">
            <a:extLst>
              <a:ext uri="{FF2B5EF4-FFF2-40B4-BE49-F238E27FC236}">
                <a16:creationId xmlns:a16="http://schemas.microsoft.com/office/drawing/2014/main" id="{56375B8D-0335-4DF7-B89B-4A9D6A5F0AE3}"/>
              </a:ext>
            </a:extLst>
          </p:cNvPr>
          <p:cNvSpPr/>
          <p:nvPr/>
        </p:nvSpPr>
        <p:spPr>
          <a:xfrm>
            <a:off x="11024838" y="2787575"/>
            <a:ext cx="127714" cy="127714"/>
          </a:xfrm>
          <a:custGeom>
            <a:avLst/>
            <a:gdLst>
              <a:gd name="f0" fmla="val 10800000"/>
              <a:gd name="f1" fmla="val 5400000"/>
              <a:gd name="f2" fmla="val 180"/>
              <a:gd name="f3" fmla="val w"/>
              <a:gd name="f4" fmla="val h"/>
              <a:gd name="f5" fmla="val 0"/>
              <a:gd name="f6" fmla="val 127714"/>
              <a:gd name="f7" fmla="val 63857"/>
              <a:gd name="f8" fmla="val 18874"/>
              <a:gd name="f9" fmla="val 88700"/>
              <a:gd name="f10" fmla="val 108840"/>
              <a:gd name="f11" fmla="val 39014"/>
              <a:gd name="f12" fmla="val 18898"/>
              <a:gd name="f13" fmla="val 39024"/>
              <a:gd name="f14" fmla="val 28590"/>
              <a:gd name="f15" fmla="val 99124"/>
              <a:gd name="f16" fmla="+- 0 0 -90"/>
              <a:gd name="f17" fmla="*/ f3 1 127714"/>
              <a:gd name="f18" fmla="*/ f4 1 127714"/>
              <a:gd name="f19" fmla="val f5"/>
              <a:gd name="f20" fmla="val f6"/>
              <a:gd name="f21" fmla="*/ f16 f0 1"/>
              <a:gd name="f22" fmla="+- f20 0 f19"/>
              <a:gd name="f23" fmla="*/ f21 1 f2"/>
              <a:gd name="f24" fmla="*/ f22 1 127714"/>
              <a:gd name="f25" fmla="*/ 63857 f22 1"/>
              <a:gd name="f26" fmla="*/ 18874 f22 1"/>
              <a:gd name="f27" fmla="*/ 108840 f22 1"/>
              <a:gd name="f28" fmla="*/ 0 f22 1"/>
              <a:gd name="f29" fmla="*/ 127714 f22 1"/>
              <a:gd name="f30" fmla="+- f23 0 f1"/>
              <a:gd name="f31" fmla="*/ f25 1 127714"/>
              <a:gd name="f32" fmla="*/ f26 1 127714"/>
              <a:gd name="f33" fmla="*/ f27 1 127714"/>
              <a:gd name="f34" fmla="*/ f28 1 127714"/>
              <a:gd name="f35" fmla="*/ f29 1 127714"/>
              <a:gd name="f36" fmla="*/ f19 1 f24"/>
              <a:gd name="f37" fmla="*/ f20 1 f24"/>
              <a:gd name="f38" fmla="*/ f31 1 f24"/>
              <a:gd name="f39" fmla="*/ f32 1 f24"/>
              <a:gd name="f40" fmla="*/ f33 1 f24"/>
              <a:gd name="f41" fmla="*/ f34 1 f24"/>
              <a:gd name="f42" fmla="*/ f35 1 f24"/>
              <a:gd name="f43" fmla="*/ f36 f17 1"/>
              <a:gd name="f44" fmla="*/ f37 f17 1"/>
              <a:gd name="f45" fmla="*/ f37 f18 1"/>
              <a:gd name="f46" fmla="*/ f36 f18 1"/>
              <a:gd name="f47" fmla="*/ f38 f17 1"/>
              <a:gd name="f48" fmla="*/ f39 f18 1"/>
              <a:gd name="f49" fmla="*/ f40 f17 1"/>
              <a:gd name="f50" fmla="*/ f38 f18 1"/>
              <a:gd name="f51" fmla="*/ f40 f18 1"/>
              <a:gd name="f52" fmla="*/ f39 f17 1"/>
              <a:gd name="f53" fmla="*/ f41 f18 1"/>
              <a:gd name="f54" fmla="*/ f41 f17 1"/>
              <a:gd name="f55" fmla="*/ f42 f18 1"/>
              <a:gd name="f56" fmla="*/ f42 f17 1"/>
            </a:gdLst>
            <a:ahLst/>
            <a:cxnLst>
              <a:cxn ang="3cd4">
                <a:pos x="hc" y="t"/>
              </a:cxn>
              <a:cxn ang="0">
                <a:pos x="r" y="vc"/>
              </a:cxn>
              <a:cxn ang="cd4">
                <a:pos x="hc" y="b"/>
              </a:cxn>
              <a:cxn ang="cd2">
                <a:pos x="l" y="vc"/>
              </a:cxn>
              <a:cxn ang="f30">
                <a:pos x="f47" y="f48"/>
              </a:cxn>
              <a:cxn ang="f30">
                <a:pos x="f49" y="f50"/>
              </a:cxn>
              <a:cxn ang="f30">
                <a:pos x="f47" y="f51"/>
              </a:cxn>
              <a:cxn ang="f30">
                <a:pos x="f52" y="f50"/>
              </a:cxn>
              <a:cxn ang="f30">
                <a:pos x="f47" y="f48"/>
              </a:cxn>
              <a:cxn ang="f30">
                <a:pos x="f47" y="f53"/>
              </a:cxn>
              <a:cxn ang="f30">
                <a:pos x="f54" y="f50"/>
              </a:cxn>
              <a:cxn ang="f30">
                <a:pos x="f47" y="f55"/>
              </a:cxn>
              <a:cxn ang="f30">
                <a:pos x="f56" y="f50"/>
              </a:cxn>
              <a:cxn ang="f30">
                <a:pos x="f47" y="f53"/>
              </a:cxn>
            </a:cxnLst>
            <a:rect l="f43" t="f46" r="f44" b="f45"/>
            <a:pathLst>
              <a:path w="127714" h="127714">
                <a:moveTo>
                  <a:pt x="f7" y="f8"/>
                </a:moveTo>
                <a:cubicBezTo>
                  <a:pt x="f9" y="f8"/>
                  <a:pt x="f10" y="f11"/>
                  <a:pt x="f10" y="f7"/>
                </a:cubicBezTo>
                <a:cubicBezTo>
                  <a:pt x="f10" y="f9"/>
                  <a:pt x="f9" y="f10"/>
                  <a:pt x="f7" y="f10"/>
                </a:cubicBezTo>
                <a:cubicBezTo>
                  <a:pt x="f11" y="f10"/>
                  <a:pt x="f8" y="f9"/>
                  <a:pt x="f8" y="f7"/>
                </a:cubicBezTo>
                <a:cubicBezTo>
                  <a:pt x="f12" y="f13"/>
                  <a:pt x="f13" y="f12"/>
                  <a:pt x="f7" y="f8"/>
                </a:cubicBezTo>
                <a:moveTo>
                  <a:pt x="f7" y="f5"/>
                </a:moveTo>
                <a:cubicBezTo>
                  <a:pt x="f14" y="f5"/>
                  <a:pt x="f5" y="f14"/>
                  <a:pt x="f5" y="f7"/>
                </a:cubicBezTo>
                <a:cubicBezTo>
                  <a:pt x="f5" y="f15"/>
                  <a:pt x="f14" y="f6"/>
                  <a:pt x="f7" y="f6"/>
                </a:cubicBezTo>
                <a:cubicBezTo>
                  <a:pt x="f15" y="f6"/>
                  <a:pt x="f6" y="f15"/>
                  <a:pt x="f6" y="f7"/>
                </a:cubicBezTo>
                <a:cubicBezTo>
                  <a:pt x="f6" y="f14"/>
                  <a:pt x="f15" y="f5"/>
                  <a:pt x="f7" y="f5"/>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
        <p:nvSpPr>
          <p:cNvPr id="7" name="Graphic 22">
            <a:extLst>
              <a:ext uri="{FF2B5EF4-FFF2-40B4-BE49-F238E27FC236}">
                <a16:creationId xmlns:a16="http://schemas.microsoft.com/office/drawing/2014/main" id="{4F7DFB12-8943-4835-8FFD-32DE2DD1AA42}"/>
              </a:ext>
            </a:extLst>
          </p:cNvPr>
          <p:cNvSpPr/>
          <p:nvPr/>
        </p:nvSpPr>
        <p:spPr>
          <a:xfrm>
            <a:off x="1261872" y="2633444"/>
            <a:ext cx="151534" cy="151534"/>
          </a:xfrm>
          <a:custGeom>
            <a:avLst/>
            <a:gdLst>
              <a:gd name="f0" fmla="val 10800000"/>
              <a:gd name="f1" fmla="val 5400000"/>
              <a:gd name="f2" fmla="val 180"/>
              <a:gd name="f3" fmla="val w"/>
              <a:gd name="f4" fmla="val h"/>
              <a:gd name="f5" fmla="val 0"/>
              <a:gd name="f6" fmla="val 151536"/>
              <a:gd name="f7" fmla="val 141251"/>
              <a:gd name="f8" fmla="val 65483"/>
              <a:gd name="f9" fmla="val 86053"/>
              <a:gd name="f10" fmla="val 10285"/>
              <a:gd name="f11" fmla="val 4605"/>
              <a:gd name="f12" fmla="val 81448"/>
              <a:gd name="f13" fmla="val 75768"/>
              <a:gd name="f14" fmla="val 70088"/>
              <a:gd name="f15" fmla="val 146931"/>
              <a:gd name="f16" fmla="+- 0 0 -90"/>
              <a:gd name="f17" fmla="*/ f3 1 151536"/>
              <a:gd name="f18" fmla="*/ f4 1 151536"/>
              <a:gd name="f19" fmla="val f5"/>
              <a:gd name="f20" fmla="val f6"/>
              <a:gd name="f21" fmla="*/ f16 f0 1"/>
              <a:gd name="f22" fmla="+- f20 0 f19"/>
              <a:gd name="f23" fmla="*/ f21 1 f2"/>
              <a:gd name="f24" fmla="*/ f22 1 151536"/>
              <a:gd name="f25" fmla="*/ 141251 f22 1"/>
              <a:gd name="f26" fmla="*/ 65483 f22 1"/>
              <a:gd name="f27" fmla="*/ 86053 f22 1"/>
              <a:gd name="f28" fmla="*/ 10285 f22 1"/>
              <a:gd name="f29" fmla="*/ 75768 f22 1"/>
              <a:gd name="f30" fmla="*/ 0 f22 1"/>
              <a:gd name="f31" fmla="*/ 151536 f22 1"/>
              <a:gd name="f32" fmla="+- f23 0 f1"/>
              <a:gd name="f33" fmla="*/ f25 1 151536"/>
              <a:gd name="f34" fmla="*/ f26 1 151536"/>
              <a:gd name="f35" fmla="*/ f27 1 151536"/>
              <a:gd name="f36" fmla="*/ f28 1 151536"/>
              <a:gd name="f37" fmla="*/ f29 1 151536"/>
              <a:gd name="f38" fmla="*/ f30 1 151536"/>
              <a:gd name="f39" fmla="*/ f31 1 151536"/>
              <a:gd name="f40" fmla="*/ f19 1 f24"/>
              <a:gd name="f41" fmla="*/ f20 1 f24"/>
              <a:gd name="f42" fmla="*/ f33 1 f24"/>
              <a:gd name="f43" fmla="*/ f34 1 f24"/>
              <a:gd name="f44" fmla="*/ f35 1 f24"/>
              <a:gd name="f45" fmla="*/ f36 1 f24"/>
              <a:gd name="f46" fmla="*/ f37 1 f24"/>
              <a:gd name="f47" fmla="*/ f38 1 f24"/>
              <a:gd name="f48" fmla="*/ f39 1 f24"/>
              <a:gd name="f49" fmla="*/ f40 f17 1"/>
              <a:gd name="f50" fmla="*/ f41 f17 1"/>
              <a:gd name="f51" fmla="*/ f41 f18 1"/>
              <a:gd name="f52" fmla="*/ f40 f18 1"/>
              <a:gd name="f53" fmla="*/ f42 f17 1"/>
              <a:gd name="f54" fmla="*/ f43 f18 1"/>
              <a:gd name="f55" fmla="*/ f44 f17 1"/>
              <a:gd name="f56" fmla="*/ f45 f18 1"/>
              <a:gd name="f57" fmla="*/ f46 f17 1"/>
              <a:gd name="f58" fmla="*/ f47 f18 1"/>
              <a:gd name="f59" fmla="*/ f43 f17 1"/>
              <a:gd name="f60" fmla="*/ f45 f17 1"/>
              <a:gd name="f61" fmla="*/ f47 f17 1"/>
              <a:gd name="f62" fmla="*/ f46 f18 1"/>
              <a:gd name="f63" fmla="*/ f44 f18 1"/>
              <a:gd name="f64" fmla="*/ f42 f18 1"/>
              <a:gd name="f65" fmla="*/ f48 f18 1"/>
              <a:gd name="f66" fmla="*/ f48 f17 1"/>
            </a:gdLst>
            <a:ahLst/>
            <a:cxnLst>
              <a:cxn ang="3cd4">
                <a:pos x="hc" y="t"/>
              </a:cxn>
              <a:cxn ang="0">
                <a:pos x="r" y="vc"/>
              </a:cxn>
              <a:cxn ang="cd4">
                <a:pos x="hc" y="b"/>
              </a:cxn>
              <a:cxn ang="cd2">
                <a:pos x="l" y="vc"/>
              </a:cxn>
              <a:cxn ang="f32">
                <a:pos x="f53" y="f54"/>
              </a:cxn>
              <a:cxn ang="f32">
                <a:pos x="f55" y="f54"/>
              </a:cxn>
              <a:cxn ang="f32">
                <a:pos x="f55" y="f56"/>
              </a:cxn>
              <a:cxn ang="f32">
                <a:pos x="f57" y="f58"/>
              </a:cxn>
              <a:cxn ang="f32">
                <a:pos x="f59" y="f56"/>
              </a:cxn>
              <a:cxn ang="f32">
                <a:pos x="f59" y="f54"/>
              </a:cxn>
              <a:cxn ang="f32">
                <a:pos x="f60" y="f54"/>
              </a:cxn>
              <a:cxn ang="f32">
                <a:pos x="f61" y="f62"/>
              </a:cxn>
              <a:cxn ang="f32">
                <a:pos x="f60" y="f63"/>
              </a:cxn>
              <a:cxn ang="f32">
                <a:pos x="f59" y="f63"/>
              </a:cxn>
              <a:cxn ang="f32">
                <a:pos x="f59" y="f64"/>
              </a:cxn>
              <a:cxn ang="f32">
                <a:pos x="f57" y="f65"/>
              </a:cxn>
              <a:cxn ang="f32">
                <a:pos x="f55" y="f64"/>
              </a:cxn>
              <a:cxn ang="f32">
                <a:pos x="f55" y="f63"/>
              </a:cxn>
              <a:cxn ang="f32">
                <a:pos x="f53" y="f63"/>
              </a:cxn>
              <a:cxn ang="f32">
                <a:pos x="f66" y="f62"/>
              </a:cxn>
              <a:cxn ang="f32">
                <a:pos x="f53" y="f54"/>
              </a:cxn>
            </a:cxnLst>
            <a:rect l="f49" t="f52" r="f50" b="f51"/>
            <a:pathLst>
              <a:path w="151536" h="151536">
                <a:moveTo>
                  <a:pt x="f7" y="f8"/>
                </a:moveTo>
                <a:lnTo>
                  <a:pt x="f9" y="f8"/>
                </a:lnTo>
                <a:lnTo>
                  <a:pt x="f9" y="f10"/>
                </a:lnTo>
                <a:cubicBezTo>
                  <a:pt x="f9" y="f11"/>
                  <a:pt x="f12" y="f5"/>
                  <a:pt x="f13" y="f5"/>
                </a:cubicBezTo>
                <a:cubicBezTo>
                  <a:pt x="f14" y="f5"/>
                  <a:pt x="f8" y="f11"/>
                  <a:pt x="f8" y="f10"/>
                </a:cubicBezTo>
                <a:lnTo>
                  <a:pt x="f8" y="f8"/>
                </a:lnTo>
                <a:lnTo>
                  <a:pt x="f10" y="f8"/>
                </a:lnTo>
                <a:cubicBezTo>
                  <a:pt x="f11" y="f8"/>
                  <a:pt x="f5" y="f14"/>
                  <a:pt x="f5" y="f13"/>
                </a:cubicBezTo>
                <a:cubicBezTo>
                  <a:pt x="f5" y="f12"/>
                  <a:pt x="f11" y="f9"/>
                  <a:pt x="f10" y="f9"/>
                </a:cubicBezTo>
                <a:lnTo>
                  <a:pt x="f8" y="f9"/>
                </a:lnTo>
                <a:lnTo>
                  <a:pt x="f8" y="f7"/>
                </a:lnTo>
                <a:cubicBezTo>
                  <a:pt x="f8" y="f15"/>
                  <a:pt x="f14" y="f6"/>
                  <a:pt x="f13" y="f6"/>
                </a:cubicBezTo>
                <a:cubicBezTo>
                  <a:pt x="f12" y="f6"/>
                  <a:pt x="f9" y="f15"/>
                  <a:pt x="f9" y="f7"/>
                </a:cubicBezTo>
                <a:lnTo>
                  <a:pt x="f9" y="f9"/>
                </a:lnTo>
                <a:lnTo>
                  <a:pt x="f7" y="f9"/>
                </a:lnTo>
                <a:cubicBezTo>
                  <a:pt x="f15" y="f9"/>
                  <a:pt x="f6" y="f12"/>
                  <a:pt x="f6" y="f13"/>
                </a:cubicBezTo>
                <a:cubicBezTo>
                  <a:pt x="f6" y="f14"/>
                  <a:pt x="f15" y="f8"/>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
        <p:nvSpPr>
          <p:cNvPr id="8" name="Graphic 21">
            <a:extLst>
              <a:ext uri="{FF2B5EF4-FFF2-40B4-BE49-F238E27FC236}">
                <a16:creationId xmlns:a16="http://schemas.microsoft.com/office/drawing/2014/main" id="{31A6097F-AEE8-4D01-80A2-72FDD59E4BED}"/>
              </a:ext>
            </a:extLst>
          </p:cNvPr>
          <p:cNvSpPr/>
          <p:nvPr/>
        </p:nvSpPr>
        <p:spPr>
          <a:xfrm>
            <a:off x="1064050" y="3083338"/>
            <a:ext cx="95755" cy="95755"/>
          </a:xfrm>
          <a:custGeom>
            <a:avLst/>
            <a:gdLst>
              <a:gd name="f0" fmla="val 10800000"/>
              <a:gd name="f1" fmla="val 5400000"/>
              <a:gd name="f2" fmla="val 180"/>
              <a:gd name="f3" fmla="val w"/>
              <a:gd name="f4" fmla="val h"/>
              <a:gd name="f5" fmla="val 0"/>
              <a:gd name="f6" fmla="val 95759"/>
              <a:gd name="f7" fmla="val 47880"/>
              <a:gd name="f8" fmla="val 74323"/>
              <a:gd name="f9" fmla="val 21436"/>
              <a:gd name="f10" fmla="+- 0 0 -90"/>
              <a:gd name="f11" fmla="*/ f3 1 95759"/>
              <a:gd name="f12" fmla="*/ f4 1 95759"/>
              <a:gd name="f13" fmla="val f5"/>
              <a:gd name="f14" fmla="val f6"/>
              <a:gd name="f15" fmla="*/ f10 f0 1"/>
              <a:gd name="f16" fmla="+- f14 0 f13"/>
              <a:gd name="f17" fmla="*/ f15 1 f2"/>
              <a:gd name="f18" fmla="*/ f16 1 95759"/>
              <a:gd name="f19" fmla="*/ 95759 f16 1"/>
              <a:gd name="f20" fmla="*/ 47880 f16 1"/>
              <a:gd name="f21" fmla="*/ 0 f16 1"/>
              <a:gd name="f22" fmla="+- f17 0 f1"/>
              <a:gd name="f23" fmla="*/ f19 1 95759"/>
              <a:gd name="f24" fmla="*/ f20 1 95759"/>
              <a:gd name="f25" fmla="*/ f21 1 95759"/>
              <a:gd name="f26" fmla="*/ f13 1 f18"/>
              <a:gd name="f27" fmla="*/ f14 1 f18"/>
              <a:gd name="f28" fmla="*/ f23 1 f18"/>
              <a:gd name="f29" fmla="*/ f24 1 f18"/>
              <a:gd name="f30" fmla="*/ f25 1 f18"/>
              <a:gd name="f31" fmla="*/ f26 f11 1"/>
              <a:gd name="f32" fmla="*/ f27 f11 1"/>
              <a:gd name="f33" fmla="*/ f27 f12 1"/>
              <a:gd name="f34" fmla="*/ f26 f12 1"/>
              <a:gd name="f35" fmla="*/ f28 f11 1"/>
              <a:gd name="f36" fmla="*/ f29 f12 1"/>
              <a:gd name="f37" fmla="*/ f29 f11 1"/>
              <a:gd name="f38" fmla="*/ f28 f12 1"/>
              <a:gd name="f39" fmla="*/ f30 f11 1"/>
              <a:gd name="f40" fmla="*/ f30 f12 1"/>
            </a:gdLst>
            <a:ahLst/>
            <a:cxnLst>
              <a:cxn ang="3cd4">
                <a:pos x="hc" y="t"/>
              </a:cxn>
              <a:cxn ang="0">
                <a:pos x="r" y="vc"/>
              </a:cxn>
              <a:cxn ang="cd4">
                <a:pos x="hc" y="b"/>
              </a:cxn>
              <a:cxn ang="cd2">
                <a:pos x="l" y="vc"/>
              </a:cxn>
              <a:cxn ang="f22">
                <a:pos x="f35" y="f36"/>
              </a:cxn>
              <a:cxn ang="f22">
                <a:pos x="f37" y="f38"/>
              </a:cxn>
              <a:cxn ang="f22">
                <a:pos x="f39" y="f36"/>
              </a:cxn>
              <a:cxn ang="f22">
                <a:pos x="f37" y="f40"/>
              </a:cxn>
              <a:cxn ang="f22">
                <a:pos x="f35" y="f36"/>
              </a:cxn>
            </a:cxnLst>
            <a:rect l="f31" t="f34" r="f32" b="f33"/>
            <a:pathLst>
              <a:path w="95759" h="95759">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
        <p:nvSpPr>
          <p:cNvPr id="9" name="Graphic 23">
            <a:extLst>
              <a:ext uri="{FF2B5EF4-FFF2-40B4-BE49-F238E27FC236}">
                <a16:creationId xmlns:a16="http://schemas.microsoft.com/office/drawing/2014/main" id="{AE8C60A8-47A4-48EC-8634-5B98F513FDC7}"/>
              </a:ext>
            </a:extLst>
          </p:cNvPr>
          <p:cNvSpPr/>
          <p:nvPr/>
        </p:nvSpPr>
        <p:spPr>
          <a:xfrm>
            <a:off x="1413406" y="3492870"/>
            <a:ext cx="108621" cy="108621"/>
          </a:xfrm>
          <a:custGeom>
            <a:avLst/>
            <a:gdLst>
              <a:gd name="f0" fmla="val 10800000"/>
              <a:gd name="f1" fmla="val 5400000"/>
              <a:gd name="f2" fmla="val 180"/>
              <a:gd name="f3" fmla="val w"/>
              <a:gd name="f4" fmla="val h"/>
              <a:gd name="f5" fmla="val 0"/>
              <a:gd name="f6" fmla="val 108625"/>
              <a:gd name="f7" fmla="val 54313"/>
              <a:gd name="f8" fmla="val 16053"/>
              <a:gd name="f9" fmla="val 75442"/>
              <a:gd name="f10" fmla="val 92572"/>
              <a:gd name="f11" fmla="val 33182"/>
              <a:gd name="f12" fmla="val 16074"/>
              <a:gd name="f13" fmla="val 33191"/>
              <a:gd name="f14" fmla="val 24317"/>
              <a:gd name="f15" fmla="val 84309"/>
              <a:gd name="f16" fmla="+- 0 0 -90"/>
              <a:gd name="f17" fmla="*/ f3 1 108625"/>
              <a:gd name="f18" fmla="*/ f4 1 108625"/>
              <a:gd name="f19" fmla="val f5"/>
              <a:gd name="f20" fmla="val f6"/>
              <a:gd name="f21" fmla="*/ f16 f0 1"/>
              <a:gd name="f22" fmla="+- f20 0 f19"/>
              <a:gd name="f23" fmla="*/ f21 1 f2"/>
              <a:gd name="f24" fmla="*/ f22 1 108625"/>
              <a:gd name="f25" fmla="*/ 54313 f22 1"/>
              <a:gd name="f26" fmla="*/ 16053 f22 1"/>
              <a:gd name="f27" fmla="*/ 92572 f22 1"/>
              <a:gd name="f28" fmla="*/ 0 f22 1"/>
              <a:gd name="f29" fmla="*/ 108625 f22 1"/>
              <a:gd name="f30" fmla="+- f23 0 f1"/>
              <a:gd name="f31" fmla="*/ f25 1 108625"/>
              <a:gd name="f32" fmla="*/ f26 1 108625"/>
              <a:gd name="f33" fmla="*/ f27 1 108625"/>
              <a:gd name="f34" fmla="*/ f28 1 108625"/>
              <a:gd name="f35" fmla="*/ f29 1 108625"/>
              <a:gd name="f36" fmla="*/ f19 1 f24"/>
              <a:gd name="f37" fmla="*/ f20 1 f24"/>
              <a:gd name="f38" fmla="*/ f31 1 f24"/>
              <a:gd name="f39" fmla="*/ f32 1 f24"/>
              <a:gd name="f40" fmla="*/ f33 1 f24"/>
              <a:gd name="f41" fmla="*/ f34 1 f24"/>
              <a:gd name="f42" fmla="*/ f35 1 f24"/>
              <a:gd name="f43" fmla="*/ f36 f17 1"/>
              <a:gd name="f44" fmla="*/ f37 f17 1"/>
              <a:gd name="f45" fmla="*/ f37 f18 1"/>
              <a:gd name="f46" fmla="*/ f36 f18 1"/>
              <a:gd name="f47" fmla="*/ f38 f17 1"/>
              <a:gd name="f48" fmla="*/ f39 f18 1"/>
              <a:gd name="f49" fmla="*/ f40 f17 1"/>
              <a:gd name="f50" fmla="*/ f38 f18 1"/>
              <a:gd name="f51" fmla="*/ f40 f18 1"/>
              <a:gd name="f52" fmla="*/ f39 f17 1"/>
              <a:gd name="f53" fmla="*/ f41 f18 1"/>
              <a:gd name="f54" fmla="*/ f41 f17 1"/>
              <a:gd name="f55" fmla="*/ f42 f18 1"/>
              <a:gd name="f56" fmla="*/ f42 f17 1"/>
            </a:gdLst>
            <a:ahLst/>
            <a:cxnLst>
              <a:cxn ang="3cd4">
                <a:pos x="hc" y="t"/>
              </a:cxn>
              <a:cxn ang="0">
                <a:pos x="r" y="vc"/>
              </a:cxn>
              <a:cxn ang="cd4">
                <a:pos x="hc" y="b"/>
              </a:cxn>
              <a:cxn ang="cd2">
                <a:pos x="l" y="vc"/>
              </a:cxn>
              <a:cxn ang="f30">
                <a:pos x="f47" y="f48"/>
              </a:cxn>
              <a:cxn ang="f30">
                <a:pos x="f49" y="f50"/>
              </a:cxn>
              <a:cxn ang="f30">
                <a:pos x="f47" y="f51"/>
              </a:cxn>
              <a:cxn ang="f30">
                <a:pos x="f52" y="f50"/>
              </a:cxn>
              <a:cxn ang="f30">
                <a:pos x="f47" y="f48"/>
              </a:cxn>
              <a:cxn ang="f30">
                <a:pos x="f47" y="f53"/>
              </a:cxn>
              <a:cxn ang="f30">
                <a:pos x="f54" y="f50"/>
              </a:cxn>
              <a:cxn ang="f30">
                <a:pos x="f47" y="f55"/>
              </a:cxn>
              <a:cxn ang="f30">
                <a:pos x="f56" y="f50"/>
              </a:cxn>
              <a:cxn ang="f30">
                <a:pos x="f47" y="f53"/>
              </a:cxn>
            </a:cxnLst>
            <a:rect l="f43" t="f46" r="f44" b="f45"/>
            <a:pathLst>
              <a:path w="108625" h="108625">
                <a:moveTo>
                  <a:pt x="f7" y="f8"/>
                </a:moveTo>
                <a:cubicBezTo>
                  <a:pt x="f9" y="f8"/>
                  <a:pt x="f10" y="f11"/>
                  <a:pt x="f10" y="f7"/>
                </a:cubicBezTo>
                <a:cubicBezTo>
                  <a:pt x="f10" y="f9"/>
                  <a:pt x="f9" y="f10"/>
                  <a:pt x="f7" y="f10"/>
                </a:cubicBezTo>
                <a:cubicBezTo>
                  <a:pt x="f11" y="f10"/>
                  <a:pt x="f8" y="f9"/>
                  <a:pt x="f8" y="f7"/>
                </a:cubicBezTo>
                <a:cubicBezTo>
                  <a:pt x="f12" y="f13"/>
                  <a:pt x="f13" y="f12"/>
                  <a:pt x="f7" y="f8"/>
                </a:cubicBezTo>
                <a:moveTo>
                  <a:pt x="f7" y="f5"/>
                </a:moveTo>
                <a:cubicBezTo>
                  <a:pt x="f14" y="f5"/>
                  <a:pt x="f5" y="f14"/>
                  <a:pt x="f5" y="f7"/>
                </a:cubicBezTo>
                <a:cubicBezTo>
                  <a:pt x="f5" y="f15"/>
                  <a:pt x="f14" y="f6"/>
                  <a:pt x="f7" y="f6"/>
                </a:cubicBezTo>
                <a:cubicBezTo>
                  <a:pt x="f15" y="f6"/>
                  <a:pt x="f6" y="f15"/>
                  <a:pt x="f6" y="f7"/>
                </a:cubicBezTo>
                <a:cubicBezTo>
                  <a:pt x="f6" y="f14"/>
                  <a:pt x="f15" y="f5"/>
                  <a:pt x="f7" y="f5"/>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Tree>
    <p:extLst>
      <p:ext uri="{BB962C8B-B14F-4D97-AF65-F5344CB8AC3E}">
        <p14:creationId xmlns:p14="http://schemas.microsoft.com/office/powerpoint/2010/main" val="128448084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0DABB-D763-4203-B413-EE7B6E721834}"/>
              </a:ext>
            </a:extLst>
          </p:cNvPr>
          <p:cNvSpPr txBox="1">
            <a:spLocks noGrp="1"/>
          </p:cNvSpPr>
          <p:nvPr>
            <p:ph type="title"/>
          </p:nvPr>
        </p:nvSpPr>
        <p:spPr/>
        <p:txBody>
          <a:bodyPr/>
          <a:lstStyle>
            <a:lvl1pPr>
              <a:defRPr sz="54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B5E68A97-B680-4A6E-903F-7EA811109514}"/>
              </a:ext>
            </a:extLst>
          </p:cNvPr>
          <p:cNvSpPr txBox="1">
            <a:spLocks noGrp="1"/>
          </p:cNvSpPr>
          <p:nvPr>
            <p:ph idx="1"/>
          </p:nvPr>
        </p:nvSpPr>
        <p:spPr/>
        <p:txBody>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Slide Number Placeholder 5">
            <a:extLst>
              <a:ext uri="{FF2B5EF4-FFF2-40B4-BE49-F238E27FC236}">
                <a16:creationId xmlns:a16="http://schemas.microsoft.com/office/drawing/2014/main" id="{BF5E9C96-D9C2-4E6F-ADE8-EEACBEF6697F}"/>
              </a:ext>
            </a:extLst>
          </p:cNvPr>
          <p:cNvSpPr txBox="1">
            <a:spLocks noGrp="1"/>
          </p:cNvSpPr>
          <p:nvPr>
            <p:ph type="sldNum" sz="quarter" idx="8"/>
          </p:nvPr>
        </p:nvSpPr>
        <p:spPr/>
        <p:txBody>
          <a:bodyPr/>
          <a:lstStyle>
            <a:lvl1pPr>
              <a:defRPr/>
            </a:lvl1pPr>
          </a:lstStyle>
          <a:p>
            <a:pPr lvl="0"/>
            <a:fld id="{9323E895-7028-48AE-8FF7-73C72E569BD3}" type="slidenum">
              <a:t>‹#›</a:t>
            </a:fld>
            <a:endParaRPr lang="en-GB"/>
          </a:p>
        </p:txBody>
      </p:sp>
      <p:cxnSp>
        <p:nvCxnSpPr>
          <p:cNvPr id="5" name="Straight Connector 6">
            <a:extLst>
              <a:ext uri="{FF2B5EF4-FFF2-40B4-BE49-F238E27FC236}">
                <a16:creationId xmlns:a16="http://schemas.microsoft.com/office/drawing/2014/main" id="{CD4CFCB8-66C0-4B46-9365-C9397B0C92FC}"/>
              </a:ext>
            </a:extLst>
          </p:cNvPr>
          <p:cNvCxnSpPr/>
          <p:nvPr/>
        </p:nvCxnSpPr>
        <p:spPr>
          <a:xfrm>
            <a:off x="715892" y="356808"/>
            <a:ext cx="0" cy="6492880"/>
          </a:xfrm>
          <a:prstGeom prst="straightConnector1">
            <a:avLst/>
          </a:prstGeom>
          <a:noFill/>
          <a:ln w="25402" cap="sq">
            <a:solidFill>
              <a:srgbClr val="243FFF"/>
            </a:solidFill>
            <a:prstDash val="solid"/>
            <a:bevel/>
          </a:ln>
        </p:spPr>
      </p:cxnSp>
    </p:spTree>
    <p:extLst>
      <p:ext uri="{BB962C8B-B14F-4D97-AF65-F5344CB8AC3E}">
        <p14:creationId xmlns:p14="http://schemas.microsoft.com/office/powerpoint/2010/main" val="249676432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B8A7A-AEED-4D74-944A-A291F20E7292}"/>
              </a:ext>
            </a:extLst>
          </p:cNvPr>
          <p:cNvSpPr txBox="1">
            <a:spLocks noGrp="1"/>
          </p:cNvSpPr>
          <p:nvPr>
            <p:ph type="title"/>
          </p:nvPr>
        </p:nvSpPr>
        <p:spPr>
          <a:xfrm>
            <a:off x="6391656" y="841248"/>
            <a:ext cx="4434840" cy="3236976"/>
          </a:xfrm>
        </p:spPr>
        <p:txBody>
          <a:bodyPr anchor="b"/>
          <a:lstStyle>
            <a:lvl1pPr>
              <a:lnSpc>
                <a:spcPct val="110000"/>
              </a:lnSpc>
              <a:spcBef>
                <a:spcPts val="1000"/>
              </a:spcBef>
              <a:defRPr sz="36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26E69E12-6519-4087-A9D1-9CAF76E6C5E0}"/>
              </a:ext>
            </a:extLst>
          </p:cNvPr>
          <p:cNvSpPr txBox="1">
            <a:spLocks noGrp="1"/>
          </p:cNvSpPr>
          <p:nvPr>
            <p:ph type="subTitle" idx="4294967295"/>
          </p:nvPr>
        </p:nvSpPr>
        <p:spPr>
          <a:xfrm>
            <a:off x="6391656" y="4498848"/>
            <a:ext cx="4434830" cy="510472"/>
          </a:xfrm>
        </p:spPr>
        <p:txBody>
          <a:bodyPr/>
          <a:lstStyle>
            <a:lvl1pPr marL="0" indent="0">
              <a:lnSpc>
                <a:spcPct val="110000"/>
              </a:lnSpc>
              <a:buNone/>
              <a:defRPr lang="en-US" sz="1800"/>
            </a:lvl1pPr>
          </a:lstStyle>
          <a:p>
            <a:pPr lvl="0"/>
            <a:r>
              <a:rPr lang="en-US"/>
              <a:t>Click to edit Master subtitle style</a:t>
            </a:r>
            <a:endParaRPr lang="en-GB"/>
          </a:p>
        </p:txBody>
      </p:sp>
      <p:sp>
        <p:nvSpPr>
          <p:cNvPr id="4" name="Footer Placeholder 4">
            <a:extLst>
              <a:ext uri="{FF2B5EF4-FFF2-40B4-BE49-F238E27FC236}">
                <a16:creationId xmlns:a16="http://schemas.microsoft.com/office/drawing/2014/main" id="{54348128-0BFD-4F9A-88AC-43FCF7A6EEF8}"/>
              </a:ext>
            </a:extLst>
          </p:cNvPr>
          <p:cNvSpPr txBox="1">
            <a:spLocks noGrp="1"/>
          </p:cNvSpPr>
          <p:nvPr>
            <p:ph type="ftr" sz="quarter" idx="9"/>
          </p:nvPr>
        </p:nvSpPr>
        <p:spPr>
          <a:xfrm rot="16200004">
            <a:off x="9811518" y="1591051"/>
            <a:ext cx="3547872" cy="365129"/>
          </a:xfrm>
        </p:spPr>
        <p:txBody>
          <a:bodyPr/>
          <a:lstStyle>
            <a:lvl1pPr>
              <a:defRPr>
                <a:solidFill>
                  <a:srgbClr val="243FFF"/>
                </a:solidFill>
              </a:defRPr>
            </a:lvl1pPr>
          </a:lstStyle>
          <a:p>
            <a:pPr lvl="0"/>
            <a:r>
              <a:rPr lang="en-GB"/>
              <a:t>Presentation Title</a:t>
            </a:r>
          </a:p>
        </p:txBody>
      </p:sp>
      <p:sp>
        <p:nvSpPr>
          <p:cNvPr id="5" name="Slide Number Placeholder 5">
            <a:extLst>
              <a:ext uri="{FF2B5EF4-FFF2-40B4-BE49-F238E27FC236}">
                <a16:creationId xmlns:a16="http://schemas.microsoft.com/office/drawing/2014/main" id="{8AC5C1FB-3FEF-4D1B-8BD5-08232A907BE7}"/>
              </a:ext>
            </a:extLst>
          </p:cNvPr>
          <p:cNvSpPr txBox="1">
            <a:spLocks noGrp="1"/>
          </p:cNvSpPr>
          <p:nvPr>
            <p:ph type="sldNum" sz="quarter" idx="8"/>
          </p:nvPr>
        </p:nvSpPr>
        <p:spPr/>
        <p:txBody>
          <a:bodyPr/>
          <a:lstStyle>
            <a:lvl1pPr>
              <a:defRPr>
                <a:solidFill>
                  <a:srgbClr val="243FFF"/>
                </a:solidFill>
              </a:defRPr>
            </a:lvl1pPr>
          </a:lstStyle>
          <a:p>
            <a:pPr lvl="0"/>
            <a:fld id="{DDFE3486-7172-4317-BE34-D111AE5B1B48}" type="slidenum">
              <a:t>‹#›</a:t>
            </a:fld>
            <a:endParaRPr lang="en-GB"/>
          </a:p>
        </p:txBody>
      </p:sp>
      <p:cxnSp>
        <p:nvCxnSpPr>
          <p:cNvPr id="6" name="Straight Connector 6">
            <a:extLst>
              <a:ext uri="{FF2B5EF4-FFF2-40B4-BE49-F238E27FC236}">
                <a16:creationId xmlns:a16="http://schemas.microsoft.com/office/drawing/2014/main" id="{B9620AE7-14D7-49CF-B7F6-A8EE696EB5ED}"/>
              </a:ext>
            </a:extLst>
          </p:cNvPr>
          <p:cNvCxnSpPr/>
          <p:nvPr/>
        </p:nvCxnSpPr>
        <p:spPr>
          <a:xfrm>
            <a:off x="11586161" y="3619268"/>
            <a:ext cx="0" cy="3238732"/>
          </a:xfrm>
          <a:prstGeom prst="straightConnector1">
            <a:avLst/>
          </a:prstGeom>
          <a:noFill/>
          <a:ln w="25402" cap="sq">
            <a:solidFill>
              <a:srgbClr val="243FFF"/>
            </a:solidFill>
            <a:prstDash val="solid"/>
            <a:bevel/>
          </a:ln>
        </p:spPr>
      </p:cxnSp>
      <p:sp>
        <p:nvSpPr>
          <p:cNvPr id="7" name="Rectangle 8">
            <a:extLst>
              <a:ext uri="{FF2B5EF4-FFF2-40B4-BE49-F238E27FC236}">
                <a16:creationId xmlns:a16="http://schemas.microsoft.com/office/drawing/2014/main" id="{224973A8-BEC2-4DDA-8D40-1BAF50871358}"/>
              </a:ext>
            </a:extLst>
          </p:cNvPr>
          <p:cNvSpPr/>
          <p:nvPr/>
        </p:nvSpPr>
        <p:spPr>
          <a:xfrm>
            <a:off x="0" y="0"/>
            <a:ext cx="5779913" cy="6858000"/>
          </a:xfrm>
          <a:prstGeom prst="rect">
            <a:avLst/>
          </a:prstGeom>
          <a:gradFill>
            <a:gsLst>
              <a:gs pos="0">
                <a:srgbClr val="243FFF"/>
              </a:gs>
              <a:gs pos="100000">
                <a:srgbClr val="FF9022"/>
              </a:gs>
            </a:gsLst>
            <a:lin ang="27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Univers"/>
            </a:endParaRPr>
          </a:p>
        </p:txBody>
      </p:sp>
      <p:sp>
        <p:nvSpPr>
          <p:cNvPr id="8" name="Picture Placeholder 12">
            <a:extLst>
              <a:ext uri="{FF2B5EF4-FFF2-40B4-BE49-F238E27FC236}">
                <a16:creationId xmlns:a16="http://schemas.microsoft.com/office/drawing/2014/main" id="{0F9CCEA4-67EE-43A1-B923-8AB064BF3767}"/>
              </a:ext>
            </a:extLst>
          </p:cNvPr>
          <p:cNvSpPr txBox="1">
            <a:spLocks noGrp="1"/>
          </p:cNvSpPr>
          <p:nvPr>
            <p:ph type="pic" idx="4294967295"/>
          </p:nvPr>
        </p:nvSpPr>
        <p:spPr>
          <a:xfrm>
            <a:off x="283464" y="301752"/>
            <a:ext cx="5221224" cy="6263640"/>
          </a:xfrm>
        </p:spPr>
        <p:txBody>
          <a:bodyPr anchor="ctr" anchorCtr="1"/>
          <a:lstStyle>
            <a:lvl1pPr algn="ctr">
              <a:buNone/>
              <a:defRPr lang="en-US">
                <a:solidFill>
                  <a:srgbClr val="FFFFFF"/>
                </a:solidFill>
              </a:defRPr>
            </a:lvl1pPr>
          </a:lstStyle>
          <a:p>
            <a:pPr lvl="0"/>
            <a:r>
              <a:rPr lang="en-US"/>
              <a:t>Click icon to add picture</a:t>
            </a:r>
            <a:endParaRPr lang="en-GB"/>
          </a:p>
        </p:txBody>
      </p:sp>
    </p:spTree>
    <p:extLst>
      <p:ext uri="{BB962C8B-B14F-4D97-AF65-F5344CB8AC3E}">
        <p14:creationId xmlns:p14="http://schemas.microsoft.com/office/powerpoint/2010/main" val="1200402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3_Title and Content">
    <p:bg>
      <p:bgPr>
        <a:gradFill>
          <a:gsLst>
            <a:gs pos="0">
              <a:srgbClr val="243FFF"/>
            </a:gs>
            <a:gs pos="100000">
              <a:srgbClr val="FF9022"/>
            </a:gs>
          </a:gsLst>
          <a:lin ang="189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C9811-1CFE-4031-BC44-9016EE8ED3D6}"/>
              </a:ext>
            </a:extLst>
          </p:cNvPr>
          <p:cNvSpPr txBox="1">
            <a:spLocks noGrp="1"/>
          </p:cNvSpPr>
          <p:nvPr>
            <p:ph type="title"/>
          </p:nvPr>
        </p:nvSpPr>
        <p:spPr>
          <a:xfrm>
            <a:off x="576072" y="365129"/>
            <a:ext cx="10771632" cy="1325559"/>
          </a:xfrm>
        </p:spPr>
        <p:txBody>
          <a:bodyPr/>
          <a:lstStyle>
            <a:lvl1pPr>
              <a:defRPr lang="en-GB" sz="5400" b="1" cap="all">
                <a:solidFill>
                  <a:srgbClr val="FFFFFF"/>
                </a:solidFill>
              </a:defRPr>
            </a:lvl1pPr>
          </a:lstStyle>
          <a:p>
            <a:pPr lvl="0"/>
            <a:r>
              <a:rPr lang="en-GB"/>
              <a:t>Title</a:t>
            </a:r>
          </a:p>
        </p:txBody>
      </p:sp>
      <p:sp>
        <p:nvSpPr>
          <p:cNvPr id="3" name="Content Placeholder 2">
            <a:extLst>
              <a:ext uri="{FF2B5EF4-FFF2-40B4-BE49-F238E27FC236}">
                <a16:creationId xmlns:a16="http://schemas.microsoft.com/office/drawing/2014/main" id="{09044F2C-7BFA-403E-BE03-2AB72F555E0A}"/>
              </a:ext>
            </a:extLst>
          </p:cNvPr>
          <p:cNvSpPr txBox="1">
            <a:spLocks noGrp="1"/>
          </p:cNvSpPr>
          <p:nvPr>
            <p:ph idx="1"/>
          </p:nvPr>
        </p:nvSpPr>
        <p:spPr>
          <a:xfrm>
            <a:off x="576072" y="1825627"/>
            <a:ext cx="10771632" cy="4351336"/>
          </a:xfrm>
        </p:spPr>
        <p:txBody>
          <a:bodyPr/>
          <a:lstStyle>
            <a:lvl1pPr>
              <a:defRPr lang="en-US">
                <a:solidFill>
                  <a:srgbClr val="FFFFFF"/>
                </a:solidFill>
              </a:defRPr>
            </a:lvl1pPr>
            <a:lvl2pPr>
              <a:defRPr lang="en-US">
                <a:solidFill>
                  <a:srgbClr val="FFFFFF"/>
                </a:solidFill>
              </a:defRPr>
            </a:lvl2pPr>
            <a:lvl3pPr>
              <a:defRPr lang="en-US">
                <a:solidFill>
                  <a:srgbClr val="FFFFFF"/>
                </a:solidFill>
              </a:defRPr>
            </a:lvl3pPr>
            <a:lvl4pPr>
              <a:defRPr lang="en-US">
                <a:solidFill>
                  <a:srgbClr val="FFFFFF"/>
                </a:solidFill>
              </a:defRPr>
            </a:lvl4pPr>
            <a:lvl5pPr>
              <a:defRPr lang="en-US">
                <a:solidFill>
                  <a:srgbClr val="FFFFF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220E12-6DA1-4BF7-9214-319D32606D19}"/>
              </a:ext>
            </a:extLst>
          </p:cNvPr>
          <p:cNvSpPr txBox="1">
            <a:spLocks noGrp="1"/>
          </p:cNvSpPr>
          <p:nvPr>
            <p:ph type="dt" sz="half" idx="7"/>
          </p:nvPr>
        </p:nvSpPr>
        <p:spPr>
          <a:xfrm>
            <a:off x="658368" y="6356351"/>
            <a:ext cx="2743200" cy="365129"/>
          </a:xfrm>
        </p:spPr>
        <p:txBody>
          <a:bodyPr/>
          <a:lstStyle>
            <a:lvl1pPr>
              <a:defRPr>
                <a:solidFill>
                  <a:srgbClr val="FFFFFF"/>
                </a:solidFill>
              </a:defRPr>
            </a:lvl1pPr>
          </a:lstStyle>
          <a:p>
            <a:pPr lvl="0"/>
            <a:r>
              <a:rPr lang="en-GB"/>
              <a:t>9/3/20XX</a:t>
            </a:r>
          </a:p>
        </p:txBody>
      </p:sp>
      <p:sp>
        <p:nvSpPr>
          <p:cNvPr id="5" name="Footer Placeholder 4">
            <a:extLst>
              <a:ext uri="{FF2B5EF4-FFF2-40B4-BE49-F238E27FC236}">
                <a16:creationId xmlns:a16="http://schemas.microsoft.com/office/drawing/2014/main" id="{1C5660C2-1299-4A76-94C5-55546E2EE41D}"/>
              </a:ext>
            </a:extLst>
          </p:cNvPr>
          <p:cNvSpPr txBox="1">
            <a:spLocks noGrp="1"/>
          </p:cNvSpPr>
          <p:nvPr>
            <p:ph type="ftr" sz="quarter" idx="9"/>
          </p:nvPr>
        </p:nvSpPr>
        <p:spPr>
          <a:xfrm>
            <a:off x="8503920" y="841248"/>
            <a:ext cx="3630168" cy="365129"/>
          </a:xfrm>
        </p:spPr>
        <p:txBody>
          <a:bodyPr/>
          <a:lstStyle>
            <a:lvl1pPr>
              <a:defRPr>
                <a:solidFill>
                  <a:srgbClr val="FFFFFF"/>
                </a:solidFill>
              </a:defRPr>
            </a:lvl1pPr>
          </a:lstStyle>
          <a:p>
            <a:pPr lvl="0"/>
            <a:r>
              <a:rPr lang="en-GB"/>
              <a:t>Presentation Title</a:t>
            </a:r>
          </a:p>
        </p:txBody>
      </p:sp>
      <p:sp>
        <p:nvSpPr>
          <p:cNvPr id="6" name="Slide Number Placeholder 5">
            <a:extLst>
              <a:ext uri="{FF2B5EF4-FFF2-40B4-BE49-F238E27FC236}">
                <a16:creationId xmlns:a16="http://schemas.microsoft.com/office/drawing/2014/main" id="{3FDCE9C9-CC9F-4018-8088-18C5C9BF48F7}"/>
              </a:ext>
            </a:extLst>
          </p:cNvPr>
          <p:cNvSpPr txBox="1">
            <a:spLocks noGrp="1"/>
          </p:cNvSpPr>
          <p:nvPr>
            <p:ph type="sldNum" sz="quarter" idx="8"/>
          </p:nvPr>
        </p:nvSpPr>
        <p:spPr/>
        <p:txBody>
          <a:bodyPr/>
          <a:lstStyle>
            <a:lvl1pPr>
              <a:defRPr>
                <a:solidFill>
                  <a:srgbClr val="FFFFFF"/>
                </a:solidFill>
              </a:defRPr>
            </a:lvl1pPr>
          </a:lstStyle>
          <a:p>
            <a:pPr lvl="0"/>
            <a:fld id="{6D75165A-93D3-4B7B-A506-1B97E275E21F}" type="slidenum">
              <a:t>‹#›</a:t>
            </a:fld>
            <a:endParaRPr lang="en-GB"/>
          </a:p>
        </p:txBody>
      </p:sp>
      <p:sp>
        <p:nvSpPr>
          <p:cNvPr id="7" name="Graphic 22">
            <a:extLst>
              <a:ext uri="{FF2B5EF4-FFF2-40B4-BE49-F238E27FC236}">
                <a16:creationId xmlns:a16="http://schemas.microsoft.com/office/drawing/2014/main" id="{383F83B2-6577-4AE1-A700-40F6002E2282}"/>
              </a:ext>
            </a:extLst>
          </p:cNvPr>
          <p:cNvSpPr/>
          <p:nvPr/>
        </p:nvSpPr>
        <p:spPr>
          <a:xfrm>
            <a:off x="11202259" y="344079"/>
            <a:ext cx="151534" cy="151534"/>
          </a:xfrm>
          <a:custGeom>
            <a:avLst/>
            <a:gdLst>
              <a:gd name="f0" fmla="val 10800000"/>
              <a:gd name="f1" fmla="val 5400000"/>
              <a:gd name="f2" fmla="val 180"/>
              <a:gd name="f3" fmla="val w"/>
              <a:gd name="f4" fmla="val h"/>
              <a:gd name="f5" fmla="val 0"/>
              <a:gd name="f6" fmla="val 151536"/>
              <a:gd name="f7" fmla="val 141251"/>
              <a:gd name="f8" fmla="val 65483"/>
              <a:gd name="f9" fmla="val 86053"/>
              <a:gd name="f10" fmla="val 10285"/>
              <a:gd name="f11" fmla="val 4605"/>
              <a:gd name="f12" fmla="val 81448"/>
              <a:gd name="f13" fmla="val 75768"/>
              <a:gd name="f14" fmla="val 70088"/>
              <a:gd name="f15" fmla="val 146931"/>
              <a:gd name="f16" fmla="+- 0 0 -90"/>
              <a:gd name="f17" fmla="*/ f3 1 151536"/>
              <a:gd name="f18" fmla="*/ f4 1 151536"/>
              <a:gd name="f19" fmla="val f5"/>
              <a:gd name="f20" fmla="val f6"/>
              <a:gd name="f21" fmla="*/ f16 f0 1"/>
              <a:gd name="f22" fmla="+- f20 0 f19"/>
              <a:gd name="f23" fmla="*/ f21 1 f2"/>
              <a:gd name="f24" fmla="*/ f22 1 151536"/>
              <a:gd name="f25" fmla="*/ 141251 f22 1"/>
              <a:gd name="f26" fmla="*/ 65483 f22 1"/>
              <a:gd name="f27" fmla="*/ 86053 f22 1"/>
              <a:gd name="f28" fmla="*/ 10285 f22 1"/>
              <a:gd name="f29" fmla="*/ 75768 f22 1"/>
              <a:gd name="f30" fmla="*/ 0 f22 1"/>
              <a:gd name="f31" fmla="*/ 151536 f22 1"/>
              <a:gd name="f32" fmla="+- f23 0 f1"/>
              <a:gd name="f33" fmla="*/ f25 1 151536"/>
              <a:gd name="f34" fmla="*/ f26 1 151536"/>
              <a:gd name="f35" fmla="*/ f27 1 151536"/>
              <a:gd name="f36" fmla="*/ f28 1 151536"/>
              <a:gd name="f37" fmla="*/ f29 1 151536"/>
              <a:gd name="f38" fmla="*/ f30 1 151536"/>
              <a:gd name="f39" fmla="*/ f31 1 151536"/>
              <a:gd name="f40" fmla="*/ f19 1 f24"/>
              <a:gd name="f41" fmla="*/ f20 1 f24"/>
              <a:gd name="f42" fmla="*/ f33 1 f24"/>
              <a:gd name="f43" fmla="*/ f34 1 f24"/>
              <a:gd name="f44" fmla="*/ f35 1 f24"/>
              <a:gd name="f45" fmla="*/ f36 1 f24"/>
              <a:gd name="f46" fmla="*/ f37 1 f24"/>
              <a:gd name="f47" fmla="*/ f38 1 f24"/>
              <a:gd name="f48" fmla="*/ f39 1 f24"/>
              <a:gd name="f49" fmla="*/ f40 f17 1"/>
              <a:gd name="f50" fmla="*/ f41 f17 1"/>
              <a:gd name="f51" fmla="*/ f41 f18 1"/>
              <a:gd name="f52" fmla="*/ f40 f18 1"/>
              <a:gd name="f53" fmla="*/ f42 f17 1"/>
              <a:gd name="f54" fmla="*/ f43 f18 1"/>
              <a:gd name="f55" fmla="*/ f44 f17 1"/>
              <a:gd name="f56" fmla="*/ f45 f18 1"/>
              <a:gd name="f57" fmla="*/ f46 f17 1"/>
              <a:gd name="f58" fmla="*/ f47 f18 1"/>
              <a:gd name="f59" fmla="*/ f43 f17 1"/>
              <a:gd name="f60" fmla="*/ f45 f17 1"/>
              <a:gd name="f61" fmla="*/ f47 f17 1"/>
              <a:gd name="f62" fmla="*/ f46 f18 1"/>
              <a:gd name="f63" fmla="*/ f44 f18 1"/>
              <a:gd name="f64" fmla="*/ f42 f18 1"/>
              <a:gd name="f65" fmla="*/ f48 f18 1"/>
              <a:gd name="f66" fmla="*/ f48 f17 1"/>
            </a:gdLst>
            <a:ahLst/>
            <a:cxnLst>
              <a:cxn ang="3cd4">
                <a:pos x="hc" y="t"/>
              </a:cxn>
              <a:cxn ang="0">
                <a:pos x="r" y="vc"/>
              </a:cxn>
              <a:cxn ang="cd4">
                <a:pos x="hc" y="b"/>
              </a:cxn>
              <a:cxn ang="cd2">
                <a:pos x="l" y="vc"/>
              </a:cxn>
              <a:cxn ang="f32">
                <a:pos x="f53" y="f54"/>
              </a:cxn>
              <a:cxn ang="f32">
                <a:pos x="f55" y="f54"/>
              </a:cxn>
              <a:cxn ang="f32">
                <a:pos x="f55" y="f56"/>
              </a:cxn>
              <a:cxn ang="f32">
                <a:pos x="f57" y="f58"/>
              </a:cxn>
              <a:cxn ang="f32">
                <a:pos x="f59" y="f56"/>
              </a:cxn>
              <a:cxn ang="f32">
                <a:pos x="f59" y="f54"/>
              </a:cxn>
              <a:cxn ang="f32">
                <a:pos x="f60" y="f54"/>
              </a:cxn>
              <a:cxn ang="f32">
                <a:pos x="f61" y="f62"/>
              </a:cxn>
              <a:cxn ang="f32">
                <a:pos x="f60" y="f63"/>
              </a:cxn>
              <a:cxn ang="f32">
                <a:pos x="f59" y="f63"/>
              </a:cxn>
              <a:cxn ang="f32">
                <a:pos x="f59" y="f64"/>
              </a:cxn>
              <a:cxn ang="f32">
                <a:pos x="f57" y="f65"/>
              </a:cxn>
              <a:cxn ang="f32">
                <a:pos x="f55" y="f64"/>
              </a:cxn>
              <a:cxn ang="f32">
                <a:pos x="f55" y="f63"/>
              </a:cxn>
              <a:cxn ang="f32">
                <a:pos x="f53" y="f63"/>
              </a:cxn>
              <a:cxn ang="f32">
                <a:pos x="f66" y="f62"/>
              </a:cxn>
              <a:cxn ang="f32">
                <a:pos x="f53" y="f54"/>
              </a:cxn>
            </a:cxnLst>
            <a:rect l="f49" t="f52" r="f50" b="f51"/>
            <a:pathLst>
              <a:path w="151536" h="151536">
                <a:moveTo>
                  <a:pt x="f7" y="f8"/>
                </a:moveTo>
                <a:lnTo>
                  <a:pt x="f9" y="f8"/>
                </a:lnTo>
                <a:lnTo>
                  <a:pt x="f9" y="f10"/>
                </a:lnTo>
                <a:cubicBezTo>
                  <a:pt x="f9" y="f11"/>
                  <a:pt x="f12" y="f5"/>
                  <a:pt x="f13" y="f5"/>
                </a:cubicBezTo>
                <a:cubicBezTo>
                  <a:pt x="f14" y="f5"/>
                  <a:pt x="f8" y="f11"/>
                  <a:pt x="f8" y="f10"/>
                </a:cubicBezTo>
                <a:lnTo>
                  <a:pt x="f8" y="f8"/>
                </a:lnTo>
                <a:lnTo>
                  <a:pt x="f10" y="f8"/>
                </a:lnTo>
                <a:cubicBezTo>
                  <a:pt x="f11" y="f8"/>
                  <a:pt x="f5" y="f14"/>
                  <a:pt x="f5" y="f13"/>
                </a:cubicBezTo>
                <a:cubicBezTo>
                  <a:pt x="f5" y="f12"/>
                  <a:pt x="f11" y="f9"/>
                  <a:pt x="f10" y="f9"/>
                </a:cubicBezTo>
                <a:lnTo>
                  <a:pt x="f8" y="f9"/>
                </a:lnTo>
                <a:lnTo>
                  <a:pt x="f8" y="f7"/>
                </a:lnTo>
                <a:cubicBezTo>
                  <a:pt x="f8" y="f15"/>
                  <a:pt x="f14" y="f6"/>
                  <a:pt x="f13" y="f6"/>
                </a:cubicBezTo>
                <a:cubicBezTo>
                  <a:pt x="f12" y="f6"/>
                  <a:pt x="f9" y="f15"/>
                  <a:pt x="f9" y="f7"/>
                </a:cubicBezTo>
                <a:lnTo>
                  <a:pt x="f9" y="f9"/>
                </a:lnTo>
                <a:lnTo>
                  <a:pt x="f7" y="f9"/>
                </a:lnTo>
                <a:cubicBezTo>
                  <a:pt x="f15" y="f9"/>
                  <a:pt x="f6" y="f12"/>
                  <a:pt x="f6" y="f13"/>
                </a:cubicBezTo>
                <a:cubicBezTo>
                  <a:pt x="f6" y="f14"/>
                  <a:pt x="f15" y="f8"/>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
        <p:nvSpPr>
          <p:cNvPr id="8" name="Graphic 23">
            <a:extLst>
              <a:ext uri="{FF2B5EF4-FFF2-40B4-BE49-F238E27FC236}">
                <a16:creationId xmlns:a16="http://schemas.microsoft.com/office/drawing/2014/main" id="{8DD5CC02-6938-4442-9795-0F77A39AAA27}"/>
              </a:ext>
            </a:extLst>
          </p:cNvPr>
          <p:cNvSpPr/>
          <p:nvPr/>
        </p:nvSpPr>
        <p:spPr>
          <a:xfrm>
            <a:off x="11563136" y="590912"/>
            <a:ext cx="108621" cy="108621"/>
          </a:xfrm>
          <a:custGeom>
            <a:avLst/>
            <a:gdLst>
              <a:gd name="f0" fmla="val 10800000"/>
              <a:gd name="f1" fmla="val 5400000"/>
              <a:gd name="f2" fmla="val 180"/>
              <a:gd name="f3" fmla="val w"/>
              <a:gd name="f4" fmla="val h"/>
              <a:gd name="f5" fmla="val 0"/>
              <a:gd name="f6" fmla="val 108625"/>
              <a:gd name="f7" fmla="val 54313"/>
              <a:gd name="f8" fmla="val 16053"/>
              <a:gd name="f9" fmla="val 75442"/>
              <a:gd name="f10" fmla="val 92572"/>
              <a:gd name="f11" fmla="val 33182"/>
              <a:gd name="f12" fmla="val 16074"/>
              <a:gd name="f13" fmla="val 33191"/>
              <a:gd name="f14" fmla="val 24317"/>
              <a:gd name="f15" fmla="val 84309"/>
              <a:gd name="f16" fmla="+- 0 0 -90"/>
              <a:gd name="f17" fmla="*/ f3 1 108625"/>
              <a:gd name="f18" fmla="*/ f4 1 108625"/>
              <a:gd name="f19" fmla="val f5"/>
              <a:gd name="f20" fmla="val f6"/>
              <a:gd name="f21" fmla="*/ f16 f0 1"/>
              <a:gd name="f22" fmla="+- f20 0 f19"/>
              <a:gd name="f23" fmla="*/ f21 1 f2"/>
              <a:gd name="f24" fmla="*/ f22 1 108625"/>
              <a:gd name="f25" fmla="*/ 54313 f22 1"/>
              <a:gd name="f26" fmla="*/ 16053 f22 1"/>
              <a:gd name="f27" fmla="*/ 92572 f22 1"/>
              <a:gd name="f28" fmla="*/ 0 f22 1"/>
              <a:gd name="f29" fmla="*/ 108625 f22 1"/>
              <a:gd name="f30" fmla="+- f23 0 f1"/>
              <a:gd name="f31" fmla="*/ f25 1 108625"/>
              <a:gd name="f32" fmla="*/ f26 1 108625"/>
              <a:gd name="f33" fmla="*/ f27 1 108625"/>
              <a:gd name="f34" fmla="*/ f28 1 108625"/>
              <a:gd name="f35" fmla="*/ f29 1 108625"/>
              <a:gd name="f36" fmla="*/ f19 1 f24"/>
              <a:gd name="f37" fmla="*/ f20 1 f24"/>
              <a:gd name="f38" fmla="*/ f31 1 f24"/>
              <a:gd name="f39" fmla="*/ f32 1 f24"/>
              <a:gd name="f40" fmla="*/ f33 1 f24"/>
              <a:gd name="f41" fmla="*/ f34 1 f24"/>
              <a:gd name="f42" fmla="*/ f35 1 f24"/>
              <a:gd name="f43" fmla="*/ f36 f17 1"/>
              <a:gd name="f44" fmla="*/ f37 f17 1"/>
              <a:gd name="f45" fmla="*/ f37 f18 1"/>
              <a:gd name="f46" fmla="*/ f36 f18 1"/>
              <a:gd name="f47" fmla="*/ f38 f17 1"/>
              <a:gd name="f48" fmla="*/ f39 f18 1"/>
              <a:gd name="f49" fmla="*/ f40 f17 1"/>
              <a:gd name="f50" fmla="*/ f38 f18 1"/>
              <a:gd name="f51" fmla="*/ f40 f18 1"/>
              <a:gd name="f52" fmla="*/ f39 f17 1"/>
              <a:gd name="f53" fmla="*/ f41 f18 1"/>
              <a:gd name="f54" fmla="*/ f41 f17 1"/>
              <a:gd name="f55" fmla="*/ f42 f18 1"/>
              <a:gd name="f56" fmla="*/ f42 f17 1"/>
            </a:gdLst>
            <a:ahLst/>
            <a:cxnLst>
              <a:cxn ang="3cd4">
                <a:pos x="hc" y="t"/>
              </a:cxn>
              <a:cxn ang="0">
                <a:pos x="r" y="vc"/>
              </a:cxn>
              <a:cxn ang="cd4">
                <a:pos x="hc" y="b"/>
              </a:cxn>
              <a:cxn ang="cd2">
                <a:pos x="l" y="vc"/>
              </a:cxn>
              <a:cxn ang="f30">
                <a:pos x="f47" y="f48"/>
              </a:cxn>
              <a:cxn ang="f30">
                <a:pos x="f49" y="f50"/>
              </a:cxn>
              <a:cxn ang="f30">
                <a:pos x="f47" y="f51"/>
              </a:cxn>
              <a:cxn ang="f30">
                <a:pos x="f52" y="f50"/>
              </a:cxn>
              <a:cxn ang="f30">
                <a:pos x="f47" y="f48"/>
              </a:cxn>
              <a:cxn ang="f30">
                <a:pos x="f47" y="f53"/>
              </a:cxn>
              <a:cxn ang="f30">
                <a:pos x="f54" y="f50"/>
              </a:cxn>
              <a:cxn ang="f30">
                <a:pos x="f47" y="f55"/>
              </a:cxn>
              <a:cxn ang="f30">
                <a:pos x="f56" y="f50"/>
              </a:cxn>
              <a:cxn ang="f30">
                <a:pos x="f47" y="f53"/>
              </a:cxn>
            </a:cxnLst>
            <a:rect l="f43" t="f46" r="f44" b="f45"/>
            <a:pathLst>
              <a:path w="108625" h="108625">
                <a:moveTo>
                  <a:pt x="f7" y="f8"/>
                </a:moveTo>
                <a:cubicBezTo>
                  <a:pt x="f9" y="f8"/>
                  <a:pt x="f10" y="f11"/>
                  <a:pt x="f10" y="f7"/>
                </a:cubicBezTo>
                <a:cubicBezTo>
                  <a:pt x="f10" y="f9"/>
                  <a:pt x="f9" y="f10"/>
                  <a:pt x="f7" y="f10"/>
                </a:cubicBezTo>
                <a:cubicBezTo>
                  <a:pt x="f11" y="f10"/>
                  <a:pt x="f8" y="f9"/>
                  <a:pt x="f8" y="f7"/>
                </a:cubicBezTo>
                <a:cubicBezTo>
                  <a:pt x="f12" y="f13"/>
                  <a:pt x="f13" y="f12"/>
                  <a:pt x="f7" y="f8"/>
                </a:cubicBezTo>
                <a:moveTo>
                  <a:pt x="f7" y="f5"/>
                </a:moveTo>
                <a:cubicBezTo>
                  <a:pt x="f14" y="f5"/>
                  <a:pt x="f5" y="f14"/>
                  <a:pt x="f5" y="f7"/>
                </a:cubicBezTo>
                <a:cubicBezTo>
                  <a:pt x="f5" y="f15"/>
                  <a:pt x="f14" y="f6"/>
                  <a:pt x="f7" y="f6"/>
                </a:cubicBezTo>
                <a:cubicBezTo>
                  <a:pt x="f15" y="f6"/>
                  <a:pt x="f6" y="f15"/>
                  <a:pt x="f6" y="f7"/>
                </a:cubicBezTo>
                <a:cubicBezTo>
                  <a:pt x="f6" y="f14"/>
                  <a:pt x="f15" y="f5"/>
                  <a:pt x="f7" y="f5"/>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Tree>
    <p:extLst>
      <p:ext uri="{BB962C8B-B14F-4D97-AF65-F5344CB8AC3E}">
        <p14:creationId xmlns:p14="http://schemas.microsoft.com/office/powerpoint/2010/main" val="3280998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93558-65DA-4CA0-86F4-9BDCB92800AC}"/>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4BDD54FC-AC1D-4384-8EE6-D190CEA1FB57}"/>
              </a:ext>
            </a:extLst>
          </p:cNvPr>
          <p:cNvSpPr txBox="1">
            <a:spLocks noGrp="1"/>
          </p:cNvSpPr>
          <p:nvPr>
            <p:ph idx="1"/>
          </p:nvPr>
        </p:nvSpPr>
        <p:spPr>
          <a:xfrm>
            <a:off x="1444752" y="1825627"/>
            <a:ext cx="4553712" cy="4351336"/>
          </a:xfrm>
        </p:spPr>
        <p:txBody>
          <a:bodyPr/>
          <a:lstStyle>
            <a:lvl1pPr>
              <a:defRPr lang="en-US" sz="2400"/>
            </a:lvl1pPr>
            <a:lvl2pPr>
              <a:defRPr lang="en-US" sz="2000"/>
            </a:lvl2pPr>
            <a:lvl3pPr>
              <a:defRPr lang="en-US" sz="1800"/>
            </a:lvl3pPr>
            <a:lvl4pPr>
              <a:defRPr lang="en-US" sz="1600"/>
            </a:lvl4pPr>
            <a:lvl5pPr>
              <a:defRPr lang="en-US"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A0B0073-30C2-40FA-A317-46FC24538D5E}"/>
              </a:ext>
            </a:extLst>
          </p:cNvPr>
          <p:cNvSpPr txBox="1">
            <a:spLocks noGrp="1"/>
          </p:cNvSpPr>
          <p:nvPr>
            <p:ph idx="2"/>
          </p:nvPr>
        </p:nvSpPr>
        <p:spPr>
          <a:xfrm>
            <a:off x="6784848" y="1825627"/>
            <a:ext cx="4553712" cy="4351336"/>
          </a:xfrm>
        </p:spPr>
        <p:txBody>
          <a:bodyPr/>
          <a:lstStyle>
            <a:lvl1pPr>
              <a:defRPr lang="en-US" sz="2400"/>
            </a:lvl1pPr>
            <a:lvl2pPr>
              <a:defRPr lang="en-US" sz="2000"/>
            </a:lvl2pPr>
            <a:lvl3pPr>
              <a:defRPr lang="en-US" sz="1800"/>
            </a:lvl3pPr>
            <a:lvl4pPr>
              <a:defRPr lang="en-US" sz="1600"/>
            </a:lvl4pPr>
            <a:lvl5pPr>
              <a:defRPr lang="en-US"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cxnSp>
        <p:nvCxnSpPr>
          <p:cNvPr id="5" name="Straight Connector 7">
            <a:extLst>
              <a:ext uri="{FF2B5EF4-FFF2-40B4-BE49-F238E27FC236}">
                <a16:creationId xmlns:a16="http://schemas.microsoft.com/office/drawing/2014/main" id="{BE1A921F-51E3-4D76-BA3F-4D6E4D00FDFE}"/>
              </a:ext>
            </a:extLst>
          </p:cNvPr>
          <p:cNvCxnSpPr/>
          <p:nvPr/>
        </p:nvCxnSpPr>
        <p:spPr>
          <a:xfrm>
            <a:off x="715892" y="356808"/>
            <a:ext cx="0" cy="6492880"/>
          </a:xfrm>
          <a:prstGeom prst="straightConnector1">
            <a:avLst/>
          </a:prstGeom>
          <a:noFill/>
          <a:ln w="25402" cap="sq">
            <a:solidFill>
              <a:srgbClr val="243FFF"/>
            </a:solidFill>
            <a:prstDash val="solid"/>
            <a:bevel/>
          </a:ln>
        </p:spPr>
      </p:cxnSp>
      <p:sp>
        <p:nvSpPr>
          <p:cNvPr id="6" name="Graphic 15">
            <a:extLst>
              <a:ext uri="{FF2B5EF4-FFF2-40B4-BE49-F238E27FC236}">
                <a16:creationId xmlns:a16="http://schemas.microsoft.com/office/drawing/2014/main" id="{119F365D-620E-4EC0-A0D6-2FE58C07BD79}"/>
              </a:ext>
            </a:extLst>
          </p:cNvPr>
          <p:cNvSpPr/>
          <p:nvPr/>
        </p:nvSpPr>
        <p:spPr>
          <a:xfrm>
            <a:off x="10508321" y="492203"/>
            <a:ext cx="139034" cy="139034"/>
          </a:xfrm>
          <a:custGeom>
            <a:avLst/>
            <a:gdLst>
              <a:gd name="f0" fmla="val 10800000"/>
              <a:gd name="f1" fmla="val 5400000"/>
              <a:gd name="f2" fmla="val 180"/>
              <a:gd name="f3" fmla="val w"/>
              <a:gd name="f4" fmla="val h"/>
              <a:gd name="f5" fmla="val 0"/>
              <a:gd name="f6" fmla="val 139039"/>
              <a:gd name="f7" fmla="val 129602"/>
              <a:gd name="f8" fmla="val 60082"/>
              <a:gd name="f9" fmla="val 78957"/>
              <a:gd name="f10" fmla="val 9437"/>
              <a:gd name="f11" fmla="val 4225"/>
              <a:gd name="f12" fmla="val 74731"/>
              <a:gd name="f13" fmla="val 69520"/>
              <a:gd name="f14" fmla="val 64308"/>
              <a:gd name="f15" fmla="val 134814"/>
              <a:gd name="f16" fmla="+- 0 0 -90"/>
              <a:gd name="f17" fmla="*/ f3 1 139039"/>
              <a:gd name="f18" fmla="*/ f4 1 139039"/>
              <a:gd name="f19" fmla="val f5"/>
              <a:gd name="f20" fmla="val f6"/>
              <a:gd name="f21" fmla="*/ f16 f0 1"/>
              <a:gd name="f22" fmla="+- f20 0 f19"/>
              <a:gd name="f23" fmla="*/ f21 1 f2"/>
              <a:gd name="f24" fmla="*/ f22 1 139039"/>
              <a:gd name="f25" fmla="*/ 129602 f22 1"/>
              <a:gd name="f26" fmla="*/ 60082 f22 1"/>
              <a:gd name="f27" fmla="*/ 78957 f22 1"/>
              <a:gd name="f28" fmla="*/ 9437 f22 1"/>
              <a:gd name="f29" fmla="*/ 69520 f22 1"/>
              <a:gd name="f30" fmla="*/ 0 f22 1"/>
              <a:gd name="f31" fmla="*/ 139039 f22 1"/>
              <a:gd name="f32" fmla="+- f23 0 f1"/>
              <a:gd name="f33" fmla="*/ f25 1 139039"/>
              <a:gd name="f34" fmla="*/ f26 1 139039"/>
              <a:gd name="f35" fmla="*/ f27 1 139039"/>
              <a:gd name="f36" fmla="*/ f28 1 139039"/>
              <a:gd name="f37" fmla="*/ f29 1 139039"/>
              <a:gd name="f38" fmla="*/ f30 1 139039"/>
              <a:gd name="f39" fmla="*/ f31 1 139039"/>
              <a:gd name="f40" fmla="*/ f19 1 f24"/>
              <a:gd name="f41" fmla="*/ f20 1 f24"/>
              <a:gd name="f42" fmla="*/ f33 1 f24"/>
              <a:gd name="f43" fmla="*/ f34 1 f24"/>
              <a:gd name="f44" fmla="*/ f35 1 f24"/>
              <a:gd name="f45" fmla="*/ f36 1 f24"/>
              <a:gd name="f46" fmla="*/ f37 1 f24"/>
              <a:gd name="f47" fmla="*/ f38 1 f24"/>
              <a:gd name="f48" fmla="*/ f39 1 f24"/>
              <a:gd name="f49" fmla="*/ f40 f17 1"/>
              <a:gd name="f50" fmla="*/ f41 f17 1"/>
              <a:gd name="f51" fmla="*/ f41 f18 1"/>
              <a:gd name="f52" fmla="*/ f40 f18 1"/>
              <a:gd name="f53" fmla="*/ f42 f17 1"/>
              <a:gd name="f54" fmla="*/ f43 f18 1"/>
              <a:gd name="f55" fmla="*/ f44 f17 1"/>
              <a:gd name="f56" fmla="*/ f45 f18 1"/>
              <a:gd name="f57" fmla="*/ f46 f17 1"/>
              <a:gd name="f58" fmla="*/ f47 f18 1"/>
              <a:gd name="f59" fmla="*/ f43 f17 1"/>
              <a:gd name="f60" fmla="*/ f45 f17 1"/>
              <a:gd name="f61" fmla="*/ f47 f17 1"/>
              <a:gd name="f62" fmla="*/ f46 f18 1"/>
              <a:gd name="f63" fmla="*/ f44 f18 1"/>
              <a:gd name="f64" fmla="*/ f42 f18 1"/>
              <a:gd name="f65" fmla="*/ f48 f18 1"/>
              <a:gd name="f66" fmla="*/ f48 f17 1"/>
            </a:gdLst>
            <a:ahLst/>
            <a:cxnLst>
              <a:cxn ang="3cd4">
                <a:pos x="hc" y="t"/>
              </a:cxn>
              <a:cxn ang="0">
                <a:pos x="r" y="vc"/>
              </a:cxn>
              <a:cxn ang="cd4">
                <a:pos x="hc" y="b"/>
              </a:cxn>
              <a:cxn ang="cd2">
                <a:pos x="l" y="vc"/>
              </a:cxn>
              <a:cxn ang="f32">
                <a:pos x="f53" y="f54"/>
              </a:cxn>
              <a:cxn ang="f32">
                <a:pos x="f55" y="f54"/>
              </a:cxn>
              <a:cxn ang="f32">
                <a:pos x="f55" y="f56"/>
              </a:cxn>
              <a:cxn ang="f32">
                <a:pos x="f57" y="f58"/>
              </a:cxn>
              <a:cxn ang="f32">
                <a:pos x="f59" y="f56"/>
              </a:cxn>
              <a:cxn ang="f32">
                <a:pos x="f59" y="f54"/>
              </a:cxn>
              <a:cxn ang="f32">
                <a:pos x="f60" y="f54"/>
              </a:cxn>
              <a:cxn ang="f32">
                <a:pos x="f61" y="f62"/>
              </a:cxn>
              <a:cxn ang="f32">
                <a:pos x="f60" y="f63"/>
              </a:cxn>
              <a:cxn ang="f32">
                <a:pos x="f59" y="f63"/>
              </a:cxn>
              <a:cxn ang="f32">
                <a:pos x="f59" y="f64"/>
              </a:cxn>
              <a:cxn ang="f32">
                <a:pos x="f57" y="f65"/>
              </a:cxn>
              <a:cxn ang="f32">
                <a:pos x="f55" y="f64"/>
              </a:cxn>
              <a:cxn ang="f32">
                <a:pos x="f55" y="f63"/>
              </a:cxn>
              <a:cxn ang="f32">
                <a:pos x="f53" y="f63"/>
              </a:cxn>
              <a:cxn ang="f32">
                <a:pos x="f66" y="f62"/>
              </a:cxn>
              <a:cxn ang="f32">
                <a:pos x="f53" y="f54"/>
              </a:cxn>
            </a:cxnLst>
            <a:rect l="f49" t="f52" r="f50" b="f51"/>
            <a:pathLst>
              <a:path w="139039" h="139039">
                <a:moveTo>
                  <a:pt x="f7" y="f8"/>
                </a:moveTo>
                <a:lnTo>
                  <a:pt x="f9" y="f8"/>
                </a:lnTo>
                <a:lnTo>
                  <a:pt x="f9" y="f10"/>
                </a:lnTo>
                <a:cubicBezTo>
                  <a:pt x="f9" y="f11"/>
                  <a:pt x="f12" y="f5"/>
                  <a:pt x="f13" y="f5"/>
                </a:cubicBezTo>
                <a:cubicBezTo>
                  <a:pt x="f14" y="f5"/>
                  <a:pt x="f8" y="f11"/>
                  <a:pt x="f8" y="f10"/>
                </a:cubicBezTo>
                <a:lnTo>
                  <a:pt x="f8" y="f8"/>
                </a:lnTo>
                <a:lnTo>
                  <a:pt x="f10" y="f8"/>
                </a:lnTo>
                <a:cubicBezTo>
                  <a:pt x="f11" y="f8"/>
                  <a:pt x="f5" y="f14"/>
                  <a:pt x="f5" y="f13"/>
                </a:cubicBezTo>
                <a:cubicBezTo>
                  <a:pt x="f5" y="f12"/>
                  <a:pt x="f11" y="f9"/>
                  <a:pt x="f10" y="f9"/>
                </a:cubicBezTo>
                <a:lnTo>
                  <a:pt x="f8" y="f9"/>
                </a:lnTo>
                <a:lnTo>
                  <a:pt x="f8" y="f7"/>
                </a:lnTo>
                <a:cubicBezTo>
                  <a:pt x="f8" y="f15"/>
                  <a:pt x="f14" y="f6"/>
                  <a:pt x="f13" y="f6"/>
                </a:cubicBezTo>
                <a:cubicBezTo>
                  <a:pt x="f12" y="f6"/>
                  <a:pt x="f9" y="f15"/>
                  <a:pt x="f9" y="f7"/>
                </a:cubicBezTo>
                <a:lnTo>
                  <a:pt x="f9" y="f9"/>
                </a:lnTo>
                <a:lnTo>
                  <a:pt x="f7" y="f9"/>
                </a:lnTo>
                <a:cubicBezTo>
                  <a:pt x="f15" y="f9"/>
                  <a:pt x="f6" y="f12"/>
                  <a:pt x="f6" y="f13"/>
                </a:cubicBezTo>
                <a:cubicBezTo>
                  <a:pt x="f6" y="f14"/>
                  <a:pt x="f15" y="f8"/>
                  <a:pt x="f7" y="f8"/>
                </a:cubicBezTo>
                <a:close/>
              </a:path>
            </a:pathLst>
          </a:custGeom>
          <a:solidFill>
            <a:srgbClr val="243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
        <p:nvSpPr>
          <p:cNvPr id="7" name="Graphic 16">
            <a:extLst>
              <a:ext uri="{FF2B5EF4-FFF2-40B4-BE49-F238E27FC236}">
                <a16:creationId xmlns:a16="http://schemas.microsoft.com/office/drawing/2014/main" id="{F64C4DF7-48EE-4E66-970F-329EBB067431}"/>
              </a:ext>
            </a:extLst>
          </p:cNvPr>
          <p:cNvSpPr/>
          <p:nvPr/>
        </p:nvSpPr>
        <p:spPr>
          <a:xfrm>
            <a:off x="11477941" y="1055583"/>
            <a:ext cx="127714" cy="127714"/>
          </a:xfrm>
          <a:custGeom>
            <a:avLst/>
            <a:gdLst>
              <a:gd name="f0" fmla="val 10800000"/>
              <a:gd name="f1" fmla="val 5400000"/>
              <a:gd name="f2" fmla="val 180"/>
              <a:gd name="f3" fmla="val w"/>
              <a:gd name="f4" fmla="val h"/>
              <a:gd name="f5" fmla="val 0"/>
              <a:gd name="f6" fmla="val 127714"/>
              <a:gd name="f7" fmla="val 63857"/>
              <a:gd name="f8" fmla="val 18874"/>
              <a:gd name="f9" fmla="val 88700"/>
              <a:gd name="f10" fmla="val 108840"/>
              <a:gd name="f11" fmla="val 39014"/>
              <a:gd name="f12" fmla="val 18898"/>
              <a:gd name="f13" fmla="val 39024"/>
              <a:gd name="f14" fmla="val 28590"/>
              <a:gd name="f15" fmla="val 99124"/>
              <a:gd name="f16" fmla="+- 0 0 -90"/>
              <a:gd name="f17" fmla="*/ f3 1 127714"/>
              <a:gd name="f18" fmla="*/ f4 1 127714"/>
              <a:gd name="f19" fmla="val f5"/>
              <a:gd name="f20" fmla="val f6"/>
              <a:gd name="f21" fmla="*/ f16 f0 1"/>
              <a:gd name="f22" fmla="+- f20 0 f19"/>
              <a:gd name="f23" fmla="*/ f21 1 f2"/>
              <a:gd name="f24" fmla="*/ f22 1 127714"/>
              <a:gd name="f25" fmla="*/ 63857 f22 1"/>
              <a:gd name="f26" fmla="*/ 18874 f22 1"/>
              <a:gd name="f27" fmla="*/ 108840 f22 1"/>
              <a:gd name="f28" fmla="*/ 0 f22 1"/>
              <a:gd name="f29" fmla="*/ 127714 f22 1"/>
              <a:gd name="f30" fmla="+- f23 0 f1"/>
              <a:gd name="f31" fmla="*/ f25 1 127714"/>
              <a:gd name="f32" fmla="*/ f26 1 127714"/>
              <a:gd name="f33" fmla="*/ f27 1 127714"/>
              <a:gd name="f34" fmla="*/ f28 1 127714"/>
              <a:gd name="f35" fmla="*/ f29 1 127714"/>
              <a:gd name="f36" fmla="*/ f19 1 f24"/>
              <a:gd name="f37" fmla="*/ f20 1 f24"/>
              <a:gd name="f38" fmla="*/ f31 1 f24"/>
              <a:gd name="f39" fmla="*/ f32 1 f24"/>
              <a:gd name="f40" fmla="*/ f33 1 f24"/>
              <a:gd name="f41" fmla="*/ f34 1 f24"/>
              <a:gd name="f42" fmla="*/ f35 1 f24"/>
              <a:gd name="f43" fmla="*/ f36 f17 1"/>
              <a:gd name="f44" fmla="*/ f37 f17 1"/>
              <a:gd name="f45" fmla="*/ f37 f18 1"/>
              <a:gd name="f46" fmla="*/ f36 f18 1"/>
              <a:gd name="f47" fmla="*/ f38 f17 1"/>
              <a:gd name="f48" fmla="*/ f39 f18 1"/>
              <a:gd name="f49" fmla="*/ f40 f17 1"/>
              <a:gd name="f50" fmla="*/ f38 f18 1"/>
              <a:gd name="f51" fmla="*/ f40 f18 1"/>
              <a:gd name="f52" fmla="*/ f39 f17 1"/>
              <a:gd name="f53" fmla="*/ f41 f18 1"/>
              <a:gd name="f54" fmla="*/ f41 f17 1"/>
              <a:gd name="f55" fmla="*/ f42 f18 1"/>
              <a:gd name="f56" fmla="*/ f42 f17 1"/>
            </a:gdLst>
            <a:ahLst/>
            <a:cxnLst>
              <a:cxn ang="3cd4">
                <a:pos x="hc" y="t"/>
              </a:cxn>
              <a:cxn ang="0">
                <a:pos x="r" y="vc"/>
              </a:cxn>
              <a:cxn ang="cd4">
                <a:pos x="hc" y="b"/>
              </a:cxn>
              <a:cxn ang="cd2">
                <a:pos x="l" y="vc"/>
              </a:cxn>
              <a:cxn ang="f30">
                <a:pos x="f47" y="f48"/>
              </a:cxn>
              <a:cxn ang="f30">
                <a:pos x="f49" y="f50"/>
              </a:cxn>
              <a:cxn ang="f30">
                <a:pos x="f47" y="f51"/>
              </a:cxn>
              <a:cxn ang="f30">
                <a:pos x="f52" y="f50"/>
              </a:cxn>
              <a:cxn ang="f30">
                <a:pos x="f47" y="f48"/>
              </a:cxn>
              <a:cxn ang="f30">
                <a:pos x="f47" y="f53"/>
              </a:cxn>
              <a:cxn ang="f30">
                <a:pos x="f54" y="f50"/>
              </a:cxn>
              <a:cxn ang="f30">
                <a:pos x="f47" y="f55"/>
              </a:cxn>
              <a:cxn ang="f30">
                <a:pos x="f56" y="f50"/>
              </a:cxn>
              <a:cxn ang="f30">
                <a:pos x="f47" y="f53"/>
              </a:cxn>
            </a:cxnLst>
            <a:rect l="f43" t="f46" r="f44" b="f45"/>
            <a:pathLst>
              <a:path w="127714" h="127714">
                <a:moveTo>
                  <a:pt x="f7" y="f8"/>
                </a:moveTo>
                <a:cubicBezTo>
                  <a:pt x="f9" y="f8"/>
                  <a:pt x="f10" y="f11"/>
                  <a:pt x="f10" y="f7"/>
                </a:cubicBezTo>
                <a:cubicBezTo>
                  <a:pt x="f10" y="f9"/>
                  <a:pt x="f9" y="f10"/>
                  <a:pt x="f7" y="f10"/>
                </a:cubicBezTo>
                <a:cubicBezTo>
                  <a:pt x="f11" y="f10"/>
                  <a:pt x="f8" y="f9"/>
                  <a:pt x="f8" y="f7"/>
                </a:cubicBezTo>
                <a:cubicBezTo>
                  <a:pt x="f12" y="f13"/>
                  <a:pt x="f13" y="f12"/>
                  <a:pt x="f7" y="f8"/>
                </a:cubicBezTo>
                <a:moveTo>
                  <a:pt x="f7" y="f5"/>
                </a:moveTo>
                <a:cubicBezTo>
                  <a:pt x="f14" y="f5"/>
                  <a:pt x="f5" y="f14"/>
                  <a:pt x="f5" y="f7"/>
                </a:cubicBezTo>
                <a:cubicBezTo>
                  <a:pt x="f5" y="f15"/>
                  <a:pt x="f14" y="f6"/>
                  <a:pt x="f7" y="f6"/>
                </a:cubicBezTo>
                <a:cubicBezTo>
                  <a:pt x="f15" y="f6"/>
                  <a:pt x="f6" y="f15"/>
                  <a:pt x="f6" y="f7"/>
                </a:cubicBezTo>
                <a:cubicBezTo>
                  <a:pt x="f6" y="f14"/>
                  <a:pt x="f15" y="f5"/>
                  <a:pt x="f7" y="f5"/>
                </a:cubicBezTo>
                <a:close/>
              </a:path>
            </a:pathLst>
          </a:custGeom>
          <a:solidFill>
            <a:srgbClr val="243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
        <p:nvSpPr>
          <p:cNvPr id="8" name="Graphic 14">
            <a:extLst>
              <a:ext uri="{FF2B5EF4-FFF2-40B4-BE49-F238E27FC236}">
                <a16:creationId xmlns:a16="http://schemas.microsoft.com/office/drawing/2014/main" id="{F5D40EE4-9CD3-4486-8606-15607C88776E}"/>
              </a:ext>
            </a:extLst>
          </p:cNvPr>
          <p:cNvSpPr/>
          <p:nvPr/>
        </p:nvSpPr>
        <p:spPr>
          <a:xfrm>
            <a:off x="11241551" y="446638"/>
            <a:ext cx="91138" cy="91138"/>
          </a:xfrm>
          <a:custGeom>
            <a:avLst/>
            <a:gdLst>
              <a:gd name="f0" fmla="val 10800000"/>
              <a:gd name="f1" fmla="val 5400000"/>
              <a:gd name="f2" fmla="val 180"/>
              <a:gd name="f3" fmla="val w"/>
              <a:gd name="f4" fmla="val h"/>
              <a:gd name="f5" fmla="val 0"/>
              <a:gd name="f6" fmla="val 91138"/>
              <a:gd name="f7" fmla="val 45569"/>
              <a:gd name="f8" fmla="val 70736"/>
              <a:gd name="f9" fmla="val 20402"/>
              <a:gd name="f10" fmla="+- 0 0 -90"/>
              <a:gd name="f11" fmla="*/ f3 1 91138"/>
              <a:gd name="f12" fmla="*/ f4 1 91138"/>
              <a:gd name="f13" fmla="val f5"/>
              <a:gd name="f14" fmla="val f6"/>
              <a:gd name="f15" fmla="*/ f10 f0 1"/>
              <a:gd name="f16" fmla="+- f14 0 f13"/>
              <a:gd name="f17" fmla="*/ f15 1 f2"/>
              <a:gd name="f18" fmla="*/ f16 1 91138"/>
              <a:gd name="f19" fmla="*/ 91138 f16 1"/>
              <a:gd name="f20" fmla="*/ 45569 f16 1"/>
              <a:gd name="f21" fmla="*/ 0 f16 1"/>
              <a:gd name="f22" fmla="+- f17 0 f1"/>
              <a:gd name="f23" fmla="*/ f19 1 91138"/>
              <a:gd name="f24" fmla="*/ f20 1 91138"/>
              <a:gd name="f25" fmla="*/ f21 1 91138"/>
              <a:gd name="f26" fmla="*/ f13 1 f18"/>
              <a:gd name="f27" fmla="*/ f14 1 f18"/>
              <a:gd name="f28" fmla="*/ f23 1 f18"/>
              <a:gd name="f29" fmla="*/ f24 1 f18"/>
              <a:gd name="f30" fmla="*/ f25 1 f18"/>
              <a:gd name="f31" fmla="*/ f26 f11 1"/>
              <a:gd name="f32" fmla="*/ f27 f11 1"/>
              <a:gd name="f33" fmla="*/ f27 f12 1"/>
              <a:gd name="f34" fmla="*/ f26 f12 1"/>
              <a:gd name="f35" fmla="*/ f28 f11 1"/>
              <a:gd name="f36" fmla="*/ f29 f12 1"/>
              <a:gd name="f37" fmla="*/ f29 f11 1"/>
              <a:gd name="f38" fmla="*/ f28 f12 1"/>
              <a:gd name="f39" fmla="*/ f30 f11 1"/>
              <a:gd name="f40" fmla="*/ f30 f12 1"/>
            </a:gdLst>
            <a:ahLst/>
            <a:cxnLst>
              <a:cxn ang="3cd4">
                <a:pos x="hc" y="t"/>
              </a:cxn>
              <a:cxn ang="0">
                <a:pos x="r" y="vc"/>
              </a:cxn>
              <a:cxn ang="cd4">
                <a:pos x="hc" y="b"/>
              </a:cxn>
              <a:cxn ang="cd2">
                <a:pos x="l" y="vc"/>
              </a:cxn>
              <a:cxn ang="f22">
                <a:pos x="f35" y="f36"/>
              </a:cxn>
              <a:cxn ang="f22">
                <a:pos x="f37" y="f38"/>
              </a:cxn>
              <a:cxn ang="f22">
                <a:pos x="f39" y="f36"/>
              </a:cxn>
              <a:cxn ang="f22">
                <a:pos x="f37" y="f40"/>
              </a:cxn>
              <a:cxn ang="f22">
                <a:pos x="f35" y="f36"/>
              </a:cxn>
            </a:cxnLst>
            <a:rect l="f31" t="f34" r="f32" b="f33"/>
            <a:pathLst>
              <a:path w="91138" h="91138">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243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Tree>
    <p:extLst>
      <p:ext uri="{BB962C8B-B14F-4D97-AF65-F5344CB8AC3E}">
        <p14:creationId xmlns:p14="http://schemas.microsoft.com/office/powerpoint/2010/main" val="40107019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7A066-7668-483C-8C69-2EC3C45216B6}"/>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2DEA0078-AAEA-4A62-914D-9BAA277B2289}"/>
              </a:ext>
            </a:extLst>
          </p:cNvPr>
          <p:cNvSpPr txBox="1">
            <a:spLocks noGrp="1"/>
          </p:cNvSpPr>
          <p:nvPr>
            <p:ph type="body" idx="1"/>
          </p:nvPr>
        </p:nvSpPr>
        <p:spPr>
          <a:xfrm>
            <a:off x="1444752" y="1681160"/>
            <a:ext cx="4553712" cy="823910"/>
          </a:xfrm>
        </p:spPr>
        <p:txBody>
          <a:bodyPr anchor="b"/>
          <a:lstStyle>
            <a:lvl1pPr marL="0" indent="0">
              <a:buNone/>
              <a:defRPr lang="en-US"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E348494D-53B0-45F5-904F-7D00B96E098B}"/>
              </a:ext>
            </a:extLst>
          </p:cNvPr>
          <p:cNvSpPr txBox="1">
            <a:spLocks noGrp="1"/>
          </p:cNvSpPr>
          <p:nvPr>
            <p:ph idx="2"/>
          </p:nvPr>
        </p:nvSpPr>
        <p:spPr>
          <a:xfrm>
            <a:off x="1444752" y="2505071"/>
            <a:ext cx="4553712" cy="3684583"/>
          </a:xfrm>
        </p:spPr>
        <p:txBody>
          <a:bodyPr/>
          <a:lstStyle>
            <a:lvl1pPr>
              <a:defRPr lang="en-US" sz="2000"/>
            </a:lvl1pPr>
            <a:lvl2pPr>
              <a:defRPr lang="en-US" sz="1800"/>
            </a:lvl2pPr>
            <a:lvl3pPr>
              <a:defRPr lang="en-US" sz="1600"/>
            </a:lvl3pPr>
            <a:lvl4pPr>
              <a:defRPr lang="en-US" sz="1400"/>
            </a:lvl4pPr>
            <a:lvl5pPr>
              <a:defRPr lang="en-US"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6243342-DBCC-4385-9396-80612325F894}"/>
              </a:ext>
            </a:extLst>
          </p:cNvPr>
          <p:cNvSpPr txBox="1">
            <a:spLocks noGrp="1"/>
          </p:cNvSpPr>
          <p:nvPr>
            <p:ph type="body" idx="3"/>
          </p:nvPr>
        </p:nvSpPr>
        <p:spPr>
          <a:xfrm>
            <a:off x="6784848" y="1681160"/>
            <a:ext cx="4553712" cy="823910"/>
          </a:xfrm>
        </p:spPr>
        <p:txBody>
          <a:bodyPr anchor="b"/>
          <a:lstStyle>
            <a:lvl1pPr marL="0" indent="0">
              <a:buNone/>
              <a:defRPr lang="en-US"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C2FE8F3A-B9CD-404F-8A37-1043DCB0FA1B}"/>
              </a:ext>
            </a:extLst>
          </p:cNvPr>
          <p:cNvSpPr txBox="1">
            <a:spLocks noGrp="1"/>
          </p:cNvSpPr>
          <p:nvPr>
            <p:ph idx="4"/>
          </p:nvPr>
        </p:nvSpPr>
        <p:spPr>
          <a:xfrm>
            <a:off x="6784848" y="2505071"/>
            <a:ext cx="4553712" cy="3684583"/>
          </a:xfrm>
        </p:spPr>
        <p:txBody>
          <a:bodyPr/>
          <a:lstStyle>
            <a:lvl1pPr>
              <a:defRPr lang="en-US" sz="2000"/>
            </a:lvl1pPr>
            <a:lvl2pPr>
              <a:defRPr lang="en-US" sz="1800"/>
            </a:lvl2pPr>
            <a:lvl3pPr>
              <a:defRPr lang="en-US" sz="1600"/>
            </a:lvl3pPr>
            <a:lvl4pPr>
              <a:defRPr lang="en-US" sz="1400"/>
            </a:lvl4pPr>
            <a:lvl5pPr>
              <a:defRPr lang="en-US"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cxnSp>
        <p:nvCxnSpPr>
          <p:cNvPr id="7" name="Straight Connector 9">
            <a:extLst>
              <a:ext uri="{FF2B5EF4-FFF2-40B4-BE49-F238E27FC236}">
                <a16:creationId xmlns:a16="http://schemas.microsoft.com/office/drawing/2014/main" id="{2123DB44-FC41-4278-B978-04CF56C5E334}"/>
              </a:ext>
            </a:extLst>
          </p:cNvPr>
          <p:cNvCxnSpPr/>
          <p:nvPr/>
        </p:nvCxnSpPr>
        <p:spPr>
          <a:xfrm>
            <a:off x="715892" y="356808"/>
            <a:ext cx="0" cy="6492880"/>
          </a:xfrm>
          <a:prstGeom prst="straightConnector1">
            <a:avLst/>
          </a:prstGeom>
          <a:noFill/>
          <a:ln w="25402" cap="sq">
            <a:solidFill>
              <a:srgbClr val="243FFF"/>
            </a:solidFill>
            <a:prstDash val="solid"/>
            <a:bevel/>
          </a:ln>
        </p:spPr>
      </p:cxnSp>
      <p:sp>
        <p:nvSpPr>
          <p:cNvPr id="8" name="Graphic 15">
            <a:extLst>
              <a:ext uri="{FF2B5EF4-FFF2-40B4-BE49-F238E27FC236}">
                <a16:creationId xmlns:a16="http://schemas.microsoft.com/office/drawing/2014/main" id="{3ECB8293-9EAC-47E0-AB14-68EB6D060689}"/>
              </a:ext>
            </a:extLst>
          </p:cNvPr>
          <p:cNvSpPr/>
          <p:nvPr/>
        </p:nvSpPr>
        <p:spPr>
          <a:xfrm>
            <a:off x="10508321" y="492203"/>
            <a:ext cx="139034" cy="139034"/>
          </a:xfrm>
          <a:custGeom>
            <a:avLst/>
            <a:gdLst>
              <a:gd name="f0" fmla="val 10800000"/>
              <a:gd name="f1" fmla="val 5400000"/>
              <a:gd name="f2" fmla="val 180"/>
              <a:gd name="f3" fmla="val w"/>
              <a:gd name="f4" fmla="val h"/>
              <a:gd name="f5" fmla="val 0"/>
              <a:gd name="f6" fmla="val 139039"/>
              <a:gd name="f7" fmla="val 129602"/>
              <a:gd name="f8" fmla="val 60082"/>
              <a:gd name="f9" fmla="val 78957"/>
              <a:gd name="f10" fmla="val 9437"/>
              <a:gd name="f11" fmla="val 4225"/>
              <a:gd name="f12" fmla="val 74731"/>
              <a:gd name="f13" fmla="val 69520"/>
              <a:gd name="f14" fmla="val 64308"/>
              <a:gd name="f15" fmla="val 134814"/>
              <a:gd name="f16" fmla="+- 0 0 -90"/>
              <a:gd name="f17" fmla="*/ f3 1 139039"/>
              <a:gd name="f18" fmla="*/ f4 1 139039"/>
              <a:gd name="f19" fmla="val f5"/>
              <a:gd name="f20" fmla="val f6"/>
              <a:gd name="f21" fmla="*/ f16 f0 1"/>
              <a:gd name="f22" fmla="+- f20 0 f19"/>
              <a:gd name="f23" fmla="*/ f21 1 f2"/>
              <a:gd name="f24" fmla="*/ f22 1 139039"/>
              <a:gd name="f25" fmla="*/ 129602 f22 1"/>
              <a:gd name="f26" fmla="*/ 60082 f22 1"/>
              <a:gd name="f27" fmla="*/ 78957 f22 1"/>
              <a:gd name="f28" fmla="*/ 9437 f22 1"/>
              <a:gd name="f29" fmla="*/ 69520 f22 1"/>
              <a:gd name="f30" fmla="*/ 0 f22 1"/>
              <a:gd name="f31" fmla="*/ 139039 f22 1"/>
              <a:gd name="f32" fmla="+- f23 0 f1"/>
              <a:gd name="f33" fmla="*/ f25 1 139039"/>
              <a:gd name="f34" fmla="*/ f26 1 139039"/>
              <a:gd name="f35" fmla="*/ f27 1 139039"/>
              <a:gd name="f36" fmla="*/ f28 1 139039"/>
              <a:gd name="f37" fmla="*/ f29 1 139039"/>
              <a:gd name="f38" fmla="*/ f30 1 139039"/>
              <a:gd name="f39" fmla="*/ f31 1 139039"/>
              <a:gd name="f40" fmla="*/ f19 1 f24"/>
              <a:gd name="f41" fmla="*/ f20 1 f24"/>
              <a:gd name="f42" fmla="*/ f33 1 f24"/>
              <a:gd name="f43" fmla="*/ f34 1 f24"/>
              <a:gd name="f44" fmla="*/ f35 1 f24"/>
              <a:gd name="f45" fmla="*/ f36 1 f24"/>
              <a:gd name="f46" fmla="*/ f37 1 f24"/>
              <a:gd name="f47" fmla="*/ f38 1 f24"/>
              <a:gd name="f48" fmla="*/ f39 1 f24"/>
              <a:gd name="f49" fmla="*/ f40 f17 1"/>
              <a:gd name="f50" fmla="*/ f41 f17 1"/>
              <a:gd name="f51" fmla="*/ f41 f18 1"/>
              <a:gd name="f52" fmla="*/ f40 f18 1"/>
              <a:gd name="f53" fmla="*/ f42 f17 1"/>
              <a:gd name="f54" fmla="*/ f43 f18 1"/>
              <a:gd name="f55" fmla="*/ f44 f17 1"/>
              <a:gd name="f56" fmla="*/ f45 f18 1"/>
              <a:gd name="f57" fmla="*/ f46 f17 1"/>
              <a:gd name="f58" fmla="*/ f47 f18 1"/>
              <a:gd name="f59" fmla="*/ f43 f17 1"/>
              <a:gd name="f60" fmla="*/ f45 f17 1"/>
              <a:gd name="f61" fmla="*/ f47 f17 1"/>
              <a:gd name="f62" fmla="*/ f46 f18 1"/>
              <a:gd name="f63" fmla="*/ f44 f18 1"/>
              <a:gd name="f64" fmla="*/ f42 f18 1"/>
              <a:gd name="f65" fmla="*/ f48 f18 1"/>
              <a:gd name="f66" fmla="*/ f48 f17 1"/>
            </a:gdLst>
            <a:ahLst/>
            <a:cxnLst>
              <a:cxn ang="3cd4">
                <a:pos x="hc" y="t"/>
              </a:cxn>
              <a:cxn ang="0">
                <a:pos x="r" y="vc"/>
              </a:cxn>
              <a:cxn ang="cd4">
                <a:pos x="hc" y="b"/>
              </a:cxn>
              <a:cxn ang="cd2">
                <a:pos x="l" y="vc"/>
              </a:cxn>
              <a:cxn ang="f32">
                <a:pos x="f53" y="f54"/>
              </a:cxn>
              <a:cxn ang="f32">
                <a:pos x="f55" y="f54"/>
              </a:cxn>
              <a:cxn ang="f32">
                <a:pos x="f55" y="f56"/>
              </a:cxn>
              <a:cxn ang="f32">
                <a:pos x="f57" y="f58"/>
              </a:cxn>
              <a:cxn ang="f32">
                <a:pos x="f59" y="f56"/>
              </a:cxn>
              <a:cxn ang="f32">
                <a:pos x="f59" y="f54"/>
              </a:cxn>
              <a:cxn ang="f32">
                <a:pos x="f60" y="f54"/>
              </a:cxn>
              <a:cxn ang="f32">
                <a:pos x="f61" y="f62"/>
              </a:cxn>
              <a:cxn ang="f32">
                <a:pos x="f60" y="f63"/>
              </a:cxn>
              <a:cxn ang="f32">
                <a:pos x="f59" y="f63"/>
              </a:cxn>
              <a:cxn ang="f32">
                <a:pos x="f59" y="f64"/>
              </a:cxn>
              <a:cxn ang="f32">
                <a:pos x="f57" y="f65"/>
              </a:cxn>
              <a:cxn ang="f32">
                <a:pos x="f55" y="f64"/>
              </a:cxn>
              <a:cxn ang="f32">
                <a:pos x="f55" y="f63"/>
              </a:cxn>
              <a:cxn ang="f32">
                <a:pos x="f53" y="f63"/>
              </a:cxn>
              <a:cxn ang="f32">
                <a:pos x="f66" y="f62"/>
              </a:cxn>
              <a:cxn ang="f32">
                <a:pos x="f53" y="f54"/>
              </a:cxn>
            </a:cxnLst>
            <a:rect l="f49" t="f52" r="f50" b="f51"/>
            <a:pathLst>
              <a:path w="139039" h="139039">
                <a:moveTo>
                  <a:pt x="f7" y="f8"/>
                </a:moveTo>
                <a:lnTo>
                  <a:pt x="f9" y="f8"/>
                </a:lnTo>
                <a:lnTo>
                  <a:pt x="f9" y="f10"/>
                </a:lnTo>
                <a:cubicBezTo>
                  <a:pt x="f9" y="f11"/>
                  <a:pt x="f12" y="f5"/>
                  <a:pt x="f13" y="f5"/>
                </a:cubicBezTo>
                <a:cubicBezTo>
                  <a:pt x="f14" y="f5"/>
                  <a:pt x="f8" y="f11"/>
                  <a:pt x="f8" y="f10"/>
                </a:cubicBezTo>
                <a:lnTo>
                  <a:pt x="f8" y="f8"/>
                </a:lnTo>
                <a:lnTo>
                  <a:pt x="f10" y="f8"/>
                </a:lnTo>
                <a:cubicBezTo>
                  <a:pt x="f11" y="f8"/>
                  <a:pt x="f5" y="f14"/>
                  <a:pt x="f5" y="f13"/>
                </a:cubicBezTo>
                <a:cubicBezTo>
                  <a:pt x="f5" y="f12"/>
                  <a:pt x="f11" y="f9"/>
                  <a:pt x="f10" y="f9"/>
                </a:cubicBezTo>
                <a:lnTo>
                  <a:pt x="f8" y="f9"/>
                </a:lnTo>
                <a:lnTo>
                  <a:pt x="f8" y="f7"/>
                </a:lnTo>
                <a:cubicBezTo>
                  <a:pt x="f8" y="f15"/>
                  <a:pt x="f14" y="f6"/>
                  <a:pt x="f13" y="f6"/>
                </a:cubicBezTo>
                <a:cubicBezTo>
                  <a:pt x="f12" y="f6"/>
                  <a:pt x="f9" y="f15"/>
                  <a:pt x="f9" y="f7"/>
                </a:cubicBezTo>
                <a:lnTo>
                  <a:pt x="f9" y="f9"/>
                </a:lnTo>
                <a:lnTo>
                  <a:pt x="f7" y="f9"/>
                </a:lnTo>
                <a:cubicBezTo>
                  <a:pt x="f15" y="f9"/>
                  <a:pt x="f6" y="f12"/>
                  <a:pt x="f6" y="f13"/>
                </a:cubicBezTo>
                <a:cubicBezTo>
                  <a:pt x="f6" y="f14"/>
                  <a:pt x="f15" y="f8"/>
                  <a:pt x="f7" y="f8"/>
                </a:cubicBezTo>
                <a:close/>
              </a:path>
            </a:pathLst>
          </a:custGeom>
          <a:solidFill>
            <a:srgbClr val="243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
        <p:nvSpPr>
          <p:cNvPr id="9" name="Graphic 16">
            <a:extLst>
              <a:ext uri="{FF2B5EF4-FFF2-40B4-BE49-F238E27FC236}">
                <a16:creationId xmlns:a16="http://schemas.microsoft.com/office/drawing/2014/main" id="{604B4ACB-7848-49C8-A136-05C83C81B1CF}"/>
              </a:ext>
            </a:extLst>
          </p:cNvPr>
          <p:cNvSpPr/>
          <p:nvPr/>
        </p:nvSpPr>
        <p:spPr>
          <a:xfrm>
            <a:off x="11477941" y="1055583"/>
            <a:ext cx="127714" cy="127714"/>
          </a:xfrm>
          <a:custGeom>
            <a:avLst/>
            <a:gdLst>
              <a:gd name="f0" fmla="val 10800000"/>
              <a:gd name="f1" fmla="val 5400000"/>
              <a:gd name="f2" fmla="val 180"/>
              <a:gd name="f3" fmla="val w"/>
              <a:gd name="f4" fmla="val h"/>
              <a:gd name="f5" fmla="val 0"/>
              <a:gd name="f6" fmla="val 127714"/>
              <a:gd name="f7" fmla="val 63857"/>
              <a:gd name="f8" fmla="val 18874"/>
              <a:gd name="f9" fmla="val 88700"/>
              <a:gd name="f10" fmla="val 108840"/>
              <a:gd name="f11" fmla="val 39014"/>
              <a:gd name="f12" fmla="val 18898"/>
              <a:gd name="f13" fmla="val 39024"/>
              <a:gd name="f14" fmla="val 28590"/>
              <a:gd name="f15" fmla="val 99124"/>
              <a:gd name="f16" fmla="+- 0 0 -90"/>
              <a:gd name="f17" fmla="*/ f3 1 127714"/>
              <a:gd name="f18" fmla="*/ f4 1 127714"/>
              <a:gd name="f19" fmla="val f5"/>
              <a:gd name="f20" fmla="val f6"/>
              <a:gd name="f21" fmla="*/ f16 f0 1"/>
              <a:gd name="f22" fmla="+- f20 0 f19"/>
              <a:gd name="f23" fmla="*/ f21 1 f2"/>
              <a:gd name="f24" fmla="*/ f22 1 127714"/>
              <a:gd name="f25" fmla="*/ 63857 f22 1"/>
              <a:gd name="f26" fmla="*/ 18874 f22 1"/>
              <a:gd name="f27" fmla="*/ 108840 f22 1"/>
              <a:gd name="f28" fmla="*/ 0 f22 1"/>
              <a:gd name="f29" fmla="*/ 127714 f22 1"/>
              <a:gd name="f30" fmla="+- f23 0 f1"/>
              <a:gd name="f31" fmla="*/ f25 1 127714"/>
              <a:gd name="f32" fmla="*/ f26 1 127714"/>
              <a:gd name="f33" fmla="*/ f27 1 127714"/>
              <a:gd name="f34" fmla="*/ f28 1 127714"/>
              <a:gd name="f35" fmla="*/ f29 1 127714"/>
              <a:gd name="f36" fmla="*/ f19 1 f24"/>
              <a:gd name="f37" fmla="*/ f20 1 f24"/>
              <a:gd name="f38" fmla="*/ f31 1 f24"/>
              <a:gd name="f39" fmla="*/ f32 1 f24"/>
              <a:gd name="f40" fmla="*/ f33 1 f24"/>
              <a:gd name="f41" fmla="*/ f34 1 f24"/>
              <a:gd name="f42" fmla="*/ f35 1 f24"/>
              <a:gd name="f43" fmla="*/ f36 f17 1"/>
              <a:gd name="f44" fmla="*/ f37 f17 1"/>
              <a:gd name="f45" fmla="*/ f37 f18 1"/>
              <a:gd name="f46" fmla="*/ f36 f18 1"/>
              <a:gd name="f47" fmla="*/ f38 f17 1"/>
              <a:gd name="f48" fmla="*/ f39 f18 1"/>
              <a:gd name="f49" fmla="*/ f40 f17 1"/>
              <a:gd name="f50" fmla="*/ f38 f18 1"/>
              <a:gd name="f51" fmla="*/ f40 f18 1"/>
              <a:gd name="f52" fmla="*/ f39 f17 1"/>
              <a:gd name="f53" fmla="*/ f41 f18 1"/>
              <a:gd name="f54" fmla="*/ f41 f17 1"/>
              <a:gd name="f55" fmla="*/ f42 f18 1"/>
              <a:gd name="f56" fmla="*/ f42 f17 1"/>
            </a:gdLst>
            <a:ahLst/>
            <a:cxnLst>
              <a:cxn ang="3cd4">
                <a:pos x="hc" y="t"/>
              </a:cxn>
              <a:cxn ang="0">
                <a:pos x="r" y="vc"/>
              </a:cxn>
              <a:cxn ang="cd4">
                <a:pos x="hc" y="b"/>
              </a:cxn>
              <a:cxn ang="cd2">
                <a:pos x="l" y="vc"/>
              </a:cxn>
              <a:cxn ang="f30">
                <a:pos x="f47" y="f48"/>
              </a:cxn>
              <a:cxn ang="f30">
                <a:pos x="f49" y="f50"/>
              </a:cxn>
              <a:cxn ang="f30">
                <a:pos x="f47" y="f51"/>
              </a:cxn>
              <a:cxn ang="f30">
                <a:pos x="f52" y="f50"/>
              </a:cxn>
              <a:cxn ang="f30">
                <a:pos x="f47" y="f48"/>
              </a:cxn>
              <a:cxn ang="f30">
                <a:pos x="f47" y="f53"/>
              </a:cxn>
              <a:cxn ang="f30">
                <a:pos x="f54" y="f50"/>
              </a:cxn>
              <a:cxn ang="f30">
                <a:pos x="f47" y="f55"/>
              </a:cxn>
              <a:cxn ang="f30">
                <a:pos x="f56" y="f50"/>
              </a:cxn>
              <a:cxn ang="f30">
                <a:pos x="f47" y="f53"/>
              </a:cxn>
            </a:cxnLst>
            <a:rect l="f43" t="f46" r="f44" b="f45"/>
            <a:pathLst>
              <a:path w="127714" h="127714">
                <a:moveTo>
                  <a:pt x="f7" y="f8"/>
                </a:moveTo>
                <a:cubicBezTo>
                  <a:pt x="f9" y="f8"/>
                  <a:pt x="f10" y="f11"/>
                  <a:pt x="f10" y="f7"/>
                </a:cubicBezTo>
                <a:cubicBezTo>
                  <a:pt x="f10" y="f9"/>
                  <a:pt x="f9" y="f10"/>
                  <a:pt x="f7" y="f10"/>
                </a:cubicBezTo>
                <a:cubicBezTo>
                  <a:pt x="f11" y="f10"/>
                  <a:pt x="f8" y="f9"/>
                  <a:pt x="f8" y="f7"/>
                </a:cubicBezTo>
                <a:cubicBezTo>
                  <a:pt x="f12" y="f13"/>
                  <a:pt x="f13" y="f12"/>
                  <a:pt x="f7" y="f8"/>
                </a:cubicBezTo>
                <a:moveTo>
                  <a:pt x="f7" y="f5"/>
                </a:moveTo>
                <a:cubicBezTo>
                  <a:pt x="f14" y="f5"/>
                  <a:pt x="f5" y="f14"/>
                  <a:pt x="f5" y="f7"/>
                </a:cubicBezTo>
                <a:cubicBezTo>
                  <a:pt x="f5" y="f15"/>
                  <a:pt x="f14" y="f6"/>
                  <a:pt x="f7" y="f6"/>
                </a:cubicBezTo>
                <a:cubicBezTo>
                  <a:pt x="f15" y="f6"/>
                  <a:pt x="f6" y="f15"/>
                  <a:pt x="f6" y="f7"/>
                </a:cubicBezTo>
                <a:cubicBezTo>
                  <a:pt x="f6" y="f14"/>
                  <a:pt x="f15" y="f5"/>
                  <a:pt x="f7" y="f5"/>
                </a:cubicBezTo>
                <a:close/>
              </a:path>
            </a:pathLst>
          </a:custGeom>
          <a:solidFill>
            <a:srgbClr val="243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
        <p:nvSpPr>
          <p:cNvPr id="10" name="Graphic 14">
            <a:extLst>
              <a:ext uri="{FF2B5EF4-FFF2-40B4-BE49-F238E27FC236}">
                <a16:creationId xmlns:a16="http://schemas.microsoft.com/office/drawing/2014/main" id="{AA01FF36-FD25-45E4-A717-D313C2EC3ECA}"/>
              </a:ext>
            </a:extLst>
          </p:cNvPr>
          <p:cNvSpPr/>
          <p:nvPr/>
        </p:nvSpPr>
        <p:spPr>
          <a:xfrm>
            <a:off x="11241551" y="446638"/>
            <a:ext cx="91138" cy="91138"/>
          </a:xfrm>
          <a:custGeom>
            <a:avLst/>
            <a:gdLst>
              <a:gd name="f0" fmla="val 10800000"/>
              <a:gd name="f1" fmla="val 5400000"/>
              <a:gd name="f2" fmla="val 180"/>
              <a:gd name="f3" fmla="val w"/>
              <a:gd name="f4" fmla="val h"/>
              <a:gd name="f5" fmla="val 0"/>
              <a:gd name="f6" fmla="val 91138"/>
              <a:gd name="f7" fmla="val 45569"/>
              <a:gd name="f8" fmla="val 70736"/>
              <a:gd name="f9" fmla="val 20402"/>
              <a:gd name="f10" fmla="+- 0 0 -90"/>
              <a:gd name="f11" fmla="*/ f3 1 91138"/>
              <a:gd name="f12" fmla="*/ f4 1 91138"/>
              <a:gd name="f13" fmla="val f5"/>
              <a:gd name="f14" fmla="val f6"/>
              <a:gd name="f15" fmla="*/ f10 f0 1"/>
              <a:gd name="f16" fmla="+- f14 0 f13"/>
              <a:gd name="f17" fmla="*/ f15 1 f2"/>
              <a:gd name="f18" fmla="*/ f16 1 91138"/>
              <a:gd name="f19" fmla="*/ 91138 f16 1"/>
              <a:gd name="f20" fmla="*/ 45569 f16 1"/>
              <a:gd name="f21" fmla="*/ 0 f16 1"/>
              <a:gd name="f22" fmla="+- f17 0 f1"/>
              <a:gd name="f23" fmla="*/ f19 1 91138"/>
              <a:gd name="f24" fmla="*/ f20 1 91138"/>
              <a:gd name="f25" fmla="*/ f21 1 91138"/>
              <a:gd name="f26" fmla="*/ f13 1 f18"/>
              <a:gd name="f27" fmla="*/ f14 1 f18"/>
              <a:gd name="f28" fmla="*/ f23 1 f18"/>
              <a:gd name="f29" fmla="*/ f24 1 f18"/>
              <a:gd name="f30" fmla="*/ f25 1 f18"/>
              <a:gd name="f31" fmla="*/ f26 f11 1"/>
              <a:gd name="f32" fmla="*/ f27 f11 1"/>
              <a:gd name="f33" fmla="*/ f27 f12 1"/>
              <a:gd name="f34" fmla="*/ f26 f12 1"/>
              <a:gd name="f35" fmla="*/ f28 f11 1"/>
              <a:gd name="f36" fmla="*/ f29 f12 1"/>
              <a:gd name="f37" fmla="*/ f29 f11 1"/>
              <a:gd name="f38" fmla="*/ f28 f12 1"/>
              <a:gd name="f39" fmla="*/ f30 f11 1"/>
              <a:gd name="f40" fmla="*/ f30 f12 1"/>
            </a:gdLst>
            <a:ahLst/>
            <a:cxnLst>
              <a:cxn ang="3cd4">
                <a:pos x="hc" y="t"/>
              </a:cxn>
              <a:cxn ang="0">
                <a:pos x="r" y="vc"/>
              </a:cxn>
              <a:cxn ang="cd4">
                <a:pos x="hc" y="b"/>
              </a:cxn>
              <a:cxn ang="cd2">
                <a:pos x="l" y="vc"/>
              </a:cxn>
              <a:cxn ang="f22">
                <a:pos x="f35" y="f36"/>
              </a:cxn>
              <a:cxn ang="f22">
                <a:pos x="f37" y="f38"/>
              </a:cxn>
              <a:cxn ang="f22">
                <a:pos x="f39" y="f36"/>
              </a:cxn>
              <a:cxn ang="f22">
                <a:pos x="f37" y="f40"/>
              </a:cxn>
              <a:cxn ang="f22">
                <a:pos x="f35" y="f36"/>
              </a:cxn>
            </a:cxnLst>
            <a:rect l="f31" t="f34" r="f32" b="f33"/>
            <a:pathLst>
              <a:path w="91138" h="91138">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243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Tree>
    <p:extLst>
      <p:ext uri="{BB962C8B-B14F-4D97-AF65-F5344CB8AC3E}">
        <p14:creationId xmlns:p14="http://schemas.microsoft.com/office/powerpoint/2010/main" val="25042887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F0643-42CD-4C88-960E-0ECDE5B880B3}"/>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8F569C06-28D2-4F56-A4F1-66224BDEF561}"/>
              </a:ext>
            </a:extLst>
          </p:cNvPr>
          <p:cNvSpPr txBox="1">
            <a:spLocks noGrp="1"/>
          </p:cNvSpPr>
          <p:nvPr>
            <p:ph type="body" idx="1"/>
          </p:nvPr>
        </p:nvSpPr>
        <p:spPr>
          <a:xfrm>
            <a:off x="1444752" y="1681160"/>
            <a:ext cx="2834640" cy="823910"/>
          </a:xfrm>
        </p:spPr>
        <p:txBody>
          <a:bodyPr anchor="b"/>
          <a:lstStyle>
            <a:lvl1pPr marL="0" indent="0">
              <a:buNone/>
              <a:defRPr lang="en-US"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A0BC5F9D-9750-4346-B337-C96A4A358626}"/>
              </a:ext>
            </a:extLst>
          </p:cNvPr>
          <p:cNvSpPr txBox="1">
            <a:spLocks noGrp="1"/>
          </p:cNvSpPr>
          <p:nvPr>
            <p:ph idx="2"/>
          </p:nvPr>
        </p:nvSpPr>
        <p:spPr>
          <a:xfrm>
            <a:off x="1444752" y="2505071"/>
            <a:ext cx="2834640" cy="3684583"/>
          </a:xfrm>
        </p:spPr>
        <p:txBody>
          <a:bodyPr/>
          <a:lstStyle>
            <a:lvl1pPr>
              <a:defRPr lang="en-US" sz="2000"/>
            </a:lvl1pPr>
            <a:lvl2pPr>
              <a:defRPr lang="en-US" sz="1800"/>
            </a:lvl2pPr>
            <a:lvl3pPr>
              <a:defRPr lang="en-US" sz="1600"/>
            </a:lvl3pPr>
          </a:lstStyle>
          <a:p>
            <a:pPr lvl="0"/>
            <a:r>
              <a:rPr lang="en-US"/>
              <a:t>Click to edit Master text styles</a:t>
            </a:r>
          </a:p>
          <a:p>
            <a:pPr lvl="1"/>
            <a:r>
              <a:rPr lang="en-US"/>
              <a:t>Second level</a:t>
            </a:r>
          </a:p>
          <a:p>
            <a:pPr lvl="2"/>
            <a:r>
              <a:rPr lang="en-US"/>
              <a:t>Third level</a:t>
            </a:r>
          </a:p>
        </p:txBody>
      </p:sp>
      <p:sp>
        <p:nvSpPr>
          <p:cNvPr id="5" name="Text Placeholder 4">
            <a:extLst>
              <a:ext uri="{FF2B5EF4-FFF2-40B4-BE49-F238E27FC236}">
                <a16:creationId xmlns:a16="http://schemas.microsoft.com/office/drawing/2014/main" id="{AD30565C-E03C-4E8A-8472-4171A5D03C4E}"/>
              </a:ext>
            </a:extLst>
          </p:cNvPr>
          <p:cNvSpPr txBox="1">
            <a:spLocks noGrp="1"/>
          </p:cNvSpPr>
          <p:nvPr>
            <p:ph type="body" idx="3"/>
          </p:nvPr>
        </p:nvSpPr>
        <p:spPr>
          <a:xfrm>
            <a:off x="4983480" y="1681160"/>
            <a:ext cx="2834640" cy="823910"/>
          </a:xfrm>
        </p:spPr>
        <p:txBody>
          <a:bodyPr anchor="b"/>
          <a:lstStyle>
            <a:lvl1pPr marL="0" indent="0">
              <a:buNone/>
              <a:defRPr lang="en-US"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B7397651-4F5C-4CEB-9C2A-3D30B3D6C23B}"/>
              </a:ext>
            </a:extLst>
          </p:cNvPr>
          <p:cNvSpPr txBox="1">
            <a:spLocks noGrp="1"/>
          </p:cNvSpPr>
          <p:nvPr>
            <p:ph idx="4"/>
          </p:nvPr>
        </p:nvSpPr>
        <p:spPr>
          <a:xfrm>
            <a:off x="4983480" y="2505071"/>
            <a:ext cx="2834640" cy="3684583"/>
          </a:xfrm>
        </p:spPr>
        <p:txBody>
          <a:bodyPr/>
          <a:lstStyle>
            <a:lvl1pPr>
              <a:defRPr lang="en-US" sz="2000"/>
            </a:lvl1pPr>
            <a:lvl2pPr>
              <a:defRPr lang="en-US" sz="1800"/>
            </a:lvl2pPr>
            <a:lvl3pPr>
              <a:defRPr lang="en-US" sz="1600"/>
            </a:lvl3pPr>
          </a:lstStyle>
          <a:p>
            <a:pPr lvl="0"/>
            <a:r>
              <a:rPr lang="en-US"/>
              <a:t>Click to edit Master text styles</a:t>
            </a:r>
          </a:p>
          <a:p>
            <a:pPr lvl="1"/>
            <a:r>
              <a:rPr lang="en-US"/>
              <a:t>Second level</a:t>
            </a:r>
          </a:p>
          <a:p>
            <a:pPr lvl="2"/>
            <a:r>
              <a:rPr lang="en-US"/>
              <a:t>Third level</a:t>
            </a:r>
          </a:p>
        </p:txBody>
      </p:sp>
      <p:cxnSp>
        <p:nvCxnSpPr>
          <p:cNvPr id="7" name="Straight Connector 9">
            <a:extLst>
              <a:ext uri="{FF2B5EF4-FFF2-40B4-BE49-F238E27FC236}">
                <a16:creationId xmlns:a16="http://schemas.microsoft.com/office/drawing/2014/main" id="{296317D0-51E0-477B-B091-8157AAAF7DB0}"/>
              </a:ext>
            </a:extLst>
          </p:cNvPr>
          <p:cNvCxnSpPr/>
          <p:nvPr/>
        </p:nvCxnSpPr>
        <p:spPr>
          <a:xfrm>
            <a:off x="715892" y="356808"/>
            <a:ext cx="0" cy="6492880"/>
          </a:xfrm>
          <a:prstGeom prst="straightConnector1">
            <a:avLst/>
          </a:prstGeom>
          <a:noFill/>
          <a:ln w="25402" cap="sq">
            <a:solidFill>
              <a:srgbClr val="243FFF"/>
            </a:solidFill>
            <a:prstDash val="solid"/>
            <a:bevel/>
          </a:ln>
        </p:spPr>
      </p:cxnSp>
      <p:sp>
        <p:nvSpPr>
          <p:cNvPr id="8" name="Graphic 15">
            <a:extLst>
              <a:ext uri="{FF2B5EF4-FFF2-40B4-BE49-F238E27FC236}">
                <a16:creationId xmlns:a16="http://schemas.microsoft.com/office/drawing/2014/main" id="{380BC9F0-0480-4DAD-A944-6D0D38EF7341}"/>
              </a:ext>
            </a:extLst>
          </p:cNvPr>
          <p:cNvSpPr/>
          <p:nvPr/>
        </p:nvSpPr>
        <p:spPr>
          <a:xfrm>
            <a:off x="10508321" y="492203"/>
            <a:ext cx="139034" cy="139034"/>
          </a:xfrm>
          <a:custGeom>
            <a:avLst/>
            <a:gdLst>
              <a:gd name="f0" fmla="val 10800000"/>
              <a:gd name="f1" fmla="val 5400000"/>
              <a:gd name="f2" fmla="val 180"/>
              <a:gd name="f3" fmla="val w"/>
              <a:gd name="f4" fmla="val h"/>
              <a:gd name="f5" fmla="val 0"/>
              <a:gd name="f6" fmla="val 139039"/>
              <a:gd name="f7" fmla="val 129602"/>
              <a:gd name="f8" fmla="val 60082"/>
              <a:gd name="f9" fmla="val 78957"/>
              <a:gd name="f10" fmla="val 9437"/>
              <a:gd name="f11" fmla="val 4225"/>
              <a:gd name="f12" fmla="val 74731"/>
              <a:gd name="f13" fmla="val 69520"/>
              <a:gd name="f14" fmla="val 64308"/>
              <a:gd name="f15" fmla="val 134814"/>
              <a:gd name="f16" fmla="+- 0 0 -90"/>
              <a:gd name="f17" fmla="*/ f3 1 139039"/>
              <a:gd name="f18" fmla="*/ f4 1 139039"/>
              <a:gd name="f19" fmla="val f5"/>
              <a:gd name="f20" fmla="val f6"/>
              <a:gd name="f21" fmla="*/ f16 f0 1"/>
              <a:gd name="f22" fmla="+- f20 0 f19"/>
              <a:gd name="f23" fmla="*/ f21 1 f2"/>
              <a:gd name="f24" fmla="*/ f22 1 139039"/>
              <a:gd name="f25" fmla="*/ 129602 f22 1"/>
              <a:gd name="f26" fmla="*/ 60082 f22 1"/>
              <a:gd name="f27" fmla="*/ 78957 f22 1"/>
              <a:gd name="f28" fmla="*/ 9437 f22 1"/>
              <a:gd name="f29" fmla="*/ 69520 f22 1"/>
              <a:gd name="f30" fmla="*/ 0 f22 1"/>
              <a:gd name="f31" fmla="*/ 139039 f22 1"/>
              <a:gd name="f32" fmla="+- f23 0 f1"/>
              <a:gd name="f33" fmla="*/ f25 1 139039"/>
              <a:gd name="f34" fmla="*/ f26 1 139039"/>
              <a:gd name="f35" fmla="*/ f27 1 139039"/>
              <a:gd name="f36" fmla="*/ f28 1 139039"/>
              <a:gd name="f37" fmla="*/ f29 1 139039"/>
              <a:gd name="f38" fmla="*/ f30 1 139039"/>
              <a:gd name="f39" fmla="*/ f31 1 139039"/>
              <a:gd name="f40" fmla="*/ f19 1 f24"/>
              <a:gd name="f41" fmla="*/ f20 1 f24"/>
              <a:gd name="f42" fmla="*/ f33 1 f24"/>
              <a:gd name="f43" fmla="*/ f34 1 f24"/>
              <a:gd name="f44" fmla="*/ f35 1 f24"/>
              <a:gd name="f45" fmla="*/ f36 1 f24"/>
              <a:gd name="f46" fmla="*/ f37 1 f24"/>
              <a:gd name="f47" fmla="*/ f38 1 f24"/>
              <a:gd name="f48" fmla="*/ f39 1 f24"/>
              <a:gd name="f49" fmla="*/ f40 f17 1"/>
              <a:gd name="f50" fmla="*/ f41 f17 1"/>
              <a:gd name="f51" fmla="*/ f41 f18 1"/>
              <a:gd name="f52" fmla="*/ f40 f18 1"/>
              <a:gd name="f53" fmla="*/ f42 f17 1"/>
              <a:gd name="f54" fmla="*/ f43 f18 1"/>
              <a:gd name="f55" fmla="*/ f44 f17 1"/>
              <a:gd name="f56" fmla="*/ f45 f18 1"/>
              <a:gd name="f57" fmla="*/ f46 f17 1"/>
              <a:gd name="f58" fmla="*/ f47 f18 1"/>
              <a:gd name="f59" fmla="*/ f43 f17 1"/>
              <a:gd name="f60" fmla="*/ f45 f17 1"/>
              <a:gd name="f61" fmla="*/ f47 f17 1"/>
              <a:gd name="f62" fmla="*/ f46 f18 1"/>
              <a:gd name="f63" fmla="*/ f44 f18 1"/>
              <a:gd name="f64" fmla="*/ f42 f18 1"/>
              <a:gd name="f65" fmla="*/ f48 f18 1"/>
              <a:gd name="f66" fmla="*/ f48 f17 1"/>
            </a:gdLst>
            <a:ahLst/>
            <a:cxnLst>
              <a:cxn ang="3cd4">
                <a:pos x="hc" y="t"/>
              </a:cxn>
              <a:cxn ang="0">
                <a:pos x="r" y="vc"/>
              </a:cxn>
              <a:cxn ang="cd4">
                <a:pos x="hc" y="b"/>
              </a:cxn>
              <a:cxn ang="cd2">
                <a:pos x="l" y="vc"/>
              </a:cxn>
              <a:cxn ang="f32">
                <a:pos x="f53" y="f54"/>
              </a:cxn>
              <a:cxn ang="f32">
                <a:pos x="f55" y="f54"/>
              </a:cxn>
              <a:cxn ang="f32">
                <a:pos x="f55" y="f56"/>
              </a:cxn>
              <a:cxn ang="f32">
                <a:pos x="f57" y="f58"/>
              </a:cxn>
              <a:cxn ang="f32">
                <a:pos x="f59" y="f56"/>
              </a:cxn>
              <a:cxn ang="f32">
                <a:pos x="f59" y="f54"/>
              </a:cxn>
              <a:cxn ang="f32">
                <a:pos x="f60" y="f54"/>
              </a:cxn>
              <a:cxn ang="f32">
                <a:pos x="f61" y="f62"/>
              </a:cxn>
              <a:cxn ang="f32">
                <a:pos x="f60" y="f63"/>
              </a:cxn>
              <a:cxn ang="f32">
                <a:pos x="f59" y="f63"/>
              </a:cxn>
              <a:cxn ang="f32">
                <a:pos x="f59" y="f64"/>
              </a:cxn>
              <a:cxn ang="f32">
                <a:pos x="f57" y="f65"/>
              </a:cxn>
              <a:cxn ang="f32">
                <a:pos x="f55" y="f64"/>
              </a:cxn>
              <a:cxn ang="f32">
                <a:pos x="f55" y="f63"/>
              </a:cxn>
              <a:cxn ang="f32">
                <a:pos x="f53" y="f63"/>
              </a:cxn>
              <a:cxn ang="f32">
                <a:pos x="f66" y="f62"/>
              </a:cxn>
              <a:cxn ang="f32">
                <a:pos x="f53" y="f54"/>
              </a:cxn>
            </a:cxnLst>
            <a:rect l="f49" t="f52" r="f50" b="f51"/>
            <a:pathLst>
              <a:path w="139039" h="139039">
                <a:moveTo>
                  <a:pt x="f7" y="f8"/>
                </a:moveTo>
                <a:lnTo>
                  <a:pt x="f9" y="f8"/>
                </a:lnTo>
                <a:lnTo>
                  <a:pt x="f9" y="f10"/>
                </a:lnTo>
                <a:cubicBezTo>
                  <a:pt x="f9" y="f11"/>
                  <a:pt x="f12" y="f5"/>
                  <a:pt x="f13" y="f5"/>
                </a:cubicBezTo>
                <a:cubicBezTo>
                  <a:pt x="f14" y="f5"/>
                  <a:pt x="f8" y="f11"/>
                  <a:pt x="f8" y="f10"/>
                </a:cubicBezTo>
                <a:lnTo>
                  <a:pt x="f8" y="f8"/>
                </a:lnTo>
                <a:lnTo>
                  <a:pt x="f10" y="f8"/>
                </a:lnTo>
                <a:cubicBezTo>
                  <a:pt x="f11" y="f8"/>
                  <a:pt x="f5" y="f14"/>
                  <a:pt x="f5" y="f13"/>
                </a:cubicBezTo>
                <a:cubicBezTo>
                  <a:pt x="f5" y="f12"/>
                  <a:pt x="f11" y="f9"/>
                  <a:pt x="f10" y="f9"/>
                </a:cubicBezTo>
                <a:lnTo>
                  <a:pt x="f8" y="f9"/>
                </a:lnTo>
                <a:lnTo>
                  <a:pt x="f8" y="f7"/>
                </a:lnTo>
                <a:cubicBezTo>
                  <a:pt x="f8" y="f15"/>
                  <a:pt x="f14" y="f6"/>
                  <a:pt x="f13" y="f6"/>
                </a:cubicBezTo>
                <a:cubicBezTo>
                  <a:pt x="f12" y="f6"/>
                  <a:pt x="f9" y="f15"/>
                  <a:pt x="f9" y="f7"/>
                </a:cubicBezTo>
                <a:lnTo>
                  <a:pt x="f9" y="f9"/>
                </a:lnTo>
                <a:lnTo>
                  <a:pt x="f7" y="f9"/>
                </a:lnTo>
                <a:cubicBezTo>
                  <a:pt x="f15" y="f9"/>
                  <a:pt x="f6" y="f12"/>
                  <a:pt x="f6" y="f13"/>
                </a:cubicBezTo>
                <a:cubicBezTo>
                  <a:pt x="f6" y="f14"/>
                  <a:pt x="f15" y="f8"/>
                  <a:pt x="f7" y="f8"/>
                </a:cubicBezTo>
                <a:close/>
              </a:path>
            </a:pathLst>
          </a:custGeom>
          <a:solidFill>
            <a:srgbClr val="243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
        <p:nvSpPr>
          <p:cNvPr id="9" name="Graphic 16">
            <a:extLst>
              <a:ext uri="{FF2B5EF4-FFF2-40B4-BE49-F238E27FC236}">
                <a16:creationId xmlns:a16="http://schemas.microsoft.com/office/drawing/2014/main" id="{A1EDB1DB-8987-4788-B8FF-FAAD2CC21404}"/>
              </a:ext>
            </a:extLst>
          </p:cNvPr>
          <p:cNvSpPr/>
          <p:nvPr/>
        </p:nvSpPr>
        <p:spPr>
          <a:xfrm>
            <a:off x="11477941" y="1055583"/>
            <a:ext cx="127714" cy="127714"/>
          </a:xfrm>
          <a:custGeom>
            <a:avLst/>
            <a:gdLst>
              <a:gd name="f0" fmla="val 10800000"/>
              <a:gd name="f1" fmla="val 5400000"/>
              <a:gd name="f2" fmla="val 180"/>
              <a:gd name="f3" fmla="val w"/>
              <a:gd name="f4" fmla="val h"/>
              <a:gd name="f5" fmla="val 0"/>
              <a:gd name="f6" fmla="val 127714"/>
              <a:gd name="f7" fmla="val 63857"/>
              <a:gd name="f8" fmla="val 18874"/>
              <a:gd name="f9" fmla="val 88700"/>
              <a:gd name="f10" fmla="val 108840"/>
              <a:gd name="f11" fmla="val 39014"/>
              <a:gd name="f12" fmla="val 18898"/>
              <a:gd name="f13" fmla="val 39024"/>
              <a:gd name="f14" fmla="val 28590"/>
              <a:gd name="f15" fmla="val 99124"/>
              <a:gd name="f16" fmla="+- 0 0 -90"/>
              <a:gd name="f17" fmla="*/ f3 1 127714"/>
              <a:gd name="f18" fmla="*/ f4 1 127714"/>
              <a:gd name="f19" fmla="val f5"/>
              <a:gd name="f20" fmla="val f6"/>
              <a:gd name="f21" fmla="*/ f16 f0 1"/>
              <a:gd name="f22" fmla="+- f20 0 f19"/>
              <a:gd name="f23" fmla="*/ f21 1 f2"/>
              <a:gd name="f24" fmla="*/ f22 1 127714"/>
              <a:gd name="f25" fmla="*/ 63857 f22 1"/>
              <a:gd name="f26" fmla="*/ 18874 f22 1"/>
              <a:gd name="f27" fmla="*/ 108840 f22 1"/>
              <a:gd name="f28" fmla="*/ 0 f22 1"/>
              <a:gd name="f29" fmla="*/ 127714 f22 1"/>
              <a:gd name="f30" fmla="+- f23 0 f1"/>
              <a:gd name="f31" fmla="*/ f25 1 127714"/>
              <a:gd name="f32" fmla="*/ f26 1 127714"/>
              <a:gd name="f33" fmla="*/ f27 1 127714"/>
              <a:gd name="f34" fmla="*/ f28 1 127714"/>
              <a:gd name="f35" fmla="*/ f29 1 127714"/>
              <a:gd name="f36" fmla="*/ f19 1 f24"/>
              <a:gd name="f37" fmla="*/ f20 1 f24"/>
              <a:gd name="f38" fmla="*/ f31 1 f24"/>
              <a:gd name="f39" fmla="*/ f32 1 f24"/>
              <a:gd name="f40" fmla="*/ f33 1 f24"/>
              <a:gd name="f41" fmla="*/ f34 1 f24"/>
              <a:gd name="f42" fmla="*/ f35 1 f24"/>
              <a:gd name="f43" fmla="*/ f36 f17 1"/>
              <a:gd name="f44" fmla="*/ f37 f17 1"/>
              <a:gd name="f45" fmla="*/ f37 f18 1"/>
              <a:gd name="f46" fmla="*/ f36 f18 1"/>
              <a:gd name="f47" fmla="*/ f38 f17 1"/>
              <a:gd name="f48" fmla="*/ f39 f18 1"/>
              <a:gd name="f49" fmla="*/ f40 f17 1"/>
              <a:gd name="f50" fmla="*/ f38 f18 1"/>
              <a:gd name="f51" fmla="*/ f40 f18 1"/>
              <a:gd name="f52" fmla="*/ f39 f17 1"/>
              <a:gd name="f53" fmla="*/ f41 f18 1"/>
              <a:gd name="f54" fmla="*/ f41 f17 1"/>
              <a:gd name="f55" fmla="*/ f42 f18 1"/>
              <a:gd name="f56" fmla="*/ f42 f17 1"/>
            </a:gdLst>
            <a:ahLst/>
            <a:cxnLst>
              <a:cxn ang="3cd4">
                <a:pos x="hc" y="t"/>
              </a:cxn>
              <a:cxn ang="0">
                <a:pos x="r" y="vc"/>
              </a:cxn>
              <a:cxn ang="cd4">
                <a:pos x="hc" y="b"/>
              </a:cxn>
              <a:cxn ang="cd2">
                <a:pos x="l" y="vc"/>
              </a:cxn>
              <a:cxn ang="f30">
                <a:pos x="f47" y="f48"/>
              </a:cxn>
              <a:cxn ang="f30">
                <a:pos x="f49" y="f50"/>
              </a:cxn>
              <a:cxn ang="f30">
                <a:pos x="f47" y="f51"/>
              </a:cxn>
              <a:cxn ang="f30">
                <a:pos x="f52" y="f50"/>
              </a:cxn>
              <a:cxn ang="f30">
                <a:pos x="f47" y="f48"/>
              </a:cxn>
              <a:cxn ang="f30">
                <a:pos x="f47" y="f53"/>
              </a:cxn>
              <a:cxn ang="f30">
                <a:pos x="f54" y="f50"/>
              </a:cxn>
              <a:cxn ang="f30">
                <a:pos x="f47" y="f55"/>
              </a:cxn>
              <a:cxn ang="f30">
                <a:pos x="f56" y="f50"/>
              </a:cxn>
              <a:cxn ang="f30">
                <a:pos x="f47" y="f53"/>
              </a:cxn>
            </a:cxnLst>
            <a:rect l="f43" t="f46" r="f44" b="f45"/>
            <a:pathLst>
              <a:path w="127714" h="127714">
                <a:moveTo>
                  <a:pt x="f7" y="f8"/>
                </a:moveTo>
                <a:cubicBezTo>
                  <a:pt x="f9" y="f8"/>
                  <a:pt x="f10" y="f11"/>
                  <a:pt x="f10" y="f7"/>
                </a:cubicBezTo>
                <a:cubicBezTo>
                  <a:pt x="f10" y="f9"/>
                  <a:pt x="f9" y="f10"/>
                  <a:pt x="f7" y="f10"/>
                </a:cubicBezTo>
                <a:cubicBezTo>
                  <a:pt x="f11" y="f10"/>
                  <a:pt x="f8" y="f9"/>
                  <a:pt x="f8" y="f7"/>
                </a:cubicBezTo>
                <a:cubicBezTo>
                  <a:pt x="f12" y="f13"/>
                  <a:pt x="f13" y="f12"/>
                  <a:pt x="f7" y="f8"/>
                </a:cubicBezTo>
                <a:moveTo>
                  <a:pt x="f7" y="f5"/>
                </a:moveTo>
                <a:cubicBezTo>
                  <a:pt x="f14" y="f5"/>
                  <a:pt x="f5" y="f14"/>
                  <a:pt x="f5" y="f7"/>
                </a:cubicBezTo>
                <a:cubicBezTo>
                  <a:pt x="f5" y="f15"/>
                  <a:pt x="f14" y="f6"/>
                  <a:pt x="f7" y="f6"/>
                </a:cubicBezTo>
                <a:cubicBezTo>
                  <a:pt x="f15" y="f6"/>
                  <a:pt x="f6" y="f15"/>
                  <a:pt x="f6" y="f7"/>
                </a:cubicBezTo>
                <a:cubicBezTo>
                  <a:pt x="f6" y="f14"/>
                  <a:pt x="f15" y="f5"/>
                  <a:pt x="f7" y="f5"/>
                </a:cubicBezTo>
                <a:close/>
              </a:path>
            </a:pathLst>
          </a:custGeom>
          <a:solidFill>
            <a:srgbClr val="243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
        <p:nvSpPr>
          <p:cNvPr id="10" name="Graphic 14">
            <a:extLst>
              <a:ext uri="{FF2B5EF4-FFF2-40B4-BE49-F238E27FC236}">
                <a16:creationId xmlns:a16="http://schemas.microsoft.com/office/drawing/2014/main" id="{FB6F296D-55E5-42D3-9614-9E1D08343CF7}"/>
              </a:ext>
            </a:extLst>
          </p:cNvPr>
          <p:cNvSpPr/>
          <p:nvPr/>
        </p:nvSpPr>
        <p:spPr>
          <a:xfrm>
            <a:off x="11241551" y="446638"/>
            <a:ext cx="91138" cy="91138"/>
          </a:xfrm>
          <a:custGeom>
            <a:avLst/>
            <a:gdLst>
              <a:gd name="f0" fmla="val 10800000"/>
              <a:gd name="f1" fmla="val 5400000"/>
              <a:gd name="f2" fmla="val 180"/>
              <a:gd name="f3" fmla="val w"/>
              <a:gd name="f4" fmla="val h"/>
              <a:gd name="f5" fmla="val 0"/>
              <a:gd name="f6" fmla="val 91138"/>
              <a:gd name="f7" fmla="val 45569"/>
              <a:gd name="f8" fmla="val 70736"/>
              <a:gd name="f9" fmla="val 20402"/>
              <a:gd name="f10" fmla="+- 0 0 -90"/>
              <a:gd name="f11" fmla="*/ f3 1 91138"/>
              <a:gd name="f12" fmla="*/ f4 1 91138"/>
              <a:gd name="f13" fmla="val f5"/>
              <a:gd name="f14" fmla="val f6"/>
              <a:gd name="f15" fmla="*/ f10 f0 1"/>
              <a:gd name="f16" fmla="+- f14 0 f13"/>
              <a:gd name="f17" fmla="*/ f15 1 f2"/>
              <a:gd name="f18" fmla="*/ f16 1 91138"/>
              <a:gd name="f19" fmla="*/ 91138 f16 1"/>
              <a:gd name="f20" fmla="*/ 45569 f16 1"/>
              <a:gd name="f21" fmla="*/ 0 f16 1"/>
              <a:gd name="f22" fmla="+- f17 0 f1"/>
              <a:gd name="f23" fmla="*/ f19 1 91138"/>
              <a:gd name="f24" fmla="*/ f20 1 91138"/>
              <a:gd name="f25" fmla="*/ f21 1 91138"/>
              <a:gd name="f26" fmla="*/ f13 1 f18"/>
              <a:gd name="f27" fmla="*/ f14 1 f18"/>
              <a:gd name="f28" fmla="*/ f23 1 f18"/>
              <a:gd name="f29" fmla="*/ f24 1 f18"/>
              <a:gd name="f30" fmla="*/ f25 1 f18"/>
              <a:gd name="f31" fmla="*/ f26 f11 1"/>
              <a:gd name="f32" fmla="*/ f27 f11 1"/>
              <a:gd name="f33" fmla="*/ f27 f12 1"/>
              <a:gd name="f34" fmla="*/ f26 f12 1"/>
              <a:gd name="f35" fmla="*/ f28 f11 1"/>
              <a:gd name="f36" fmla="*/ f29 f12 1"/>
              <a:gd name="f37" fmla="*/ f29 f11 1"/>
              <a:gd name="f38" fmla="*/ f28 f12 1"/>
              <a:gd name="f39" fmla="*/ f30 f11 1"/>
              <a:gd name="f40" fmla="*/ f30 f12 1"/>
            </a:gdLst>
            <a:ahLst/>
            <a:cxnLst>
              <a:cxn ang="3cd4">
                <a:pos x="hc" y="t"/>
              </a:cxn>
              <a:cxn ang="0">
                <a:pos x="r" y="vc"/>
              </a:cxn>
              <a:cxn ang="cd4">
                <a:pos x="hc" y="b"/>
              </a:cxn>
              <a:cxn ang="cd2">
                <a:pos x="l" y="vc"/>
              </a:cxn>
              <a:cxn ang="f22">
                <a:pos x="f35" y="f36"/>
              </a:cxn>
              <a:cxn ang="f22">
                <a:pos x="f37" y="f38"/>
              </a:cxn>
              <a:cxn ang="f22">
                <a:pos x="f39" y="f36"/>
              </a:cxn>
              <a:cxn ang="f22">
                <a:pos x="f37" y="f40"/>
              </a:cxn>
              <a:cxn ang="f22">
                <a:pos x="f35" y="f36"/>
              </a:cxn>
            </a:cxnLst>
            <a:rect l="f31" t="f34" r="f32" b="f33"/>
            <a:pathLst>
              <a:path w="91138" h="91138">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243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
        <p:nvSpPr>
          <p:cNvPr id="11" name="Text Placeholder 4">
            <a:extLst>
              <a:ext uri="{FF2B5EF4-FFF2-40B4-BE49-F238E27FC236}">
                <a16:creationId xmlns:a16="http://schemas.microsoft.com/office/drawing/2014/main" id="{26D2E108-BC31-4AED-BBD6-1CFB6DAC3A46}"/>
              </a:ext>
            </a:extLst>
          </p:cNvPr>
          <p:cNvSpPr txBox="1">
            <a:spLocks noGrp="1"/>
          </p:cNvSpPr>
          <p:nvPr>
            <p:ph type="body" idx="4294967295"/>
          </p:nvPr>
        </p:nvSpPr>
        <p:spPr>
          <a:xfrm>
            <a:off x="8531352" y="1769272"/>
            <a:ext cx="2834640" cy="823910"/>
          </a:xfrm>
        </p:spPr>
        <p:txBody>
          <a:bodyPr anchor="b"/>
          <a:lstStyle>
            <a:lvl1pPr marL="0" indent="0">
              <a:buNone/>
              <a:defRPr lang="en-US" sz="2400" b="1"/>
            </a:lvl1pPr>
          </a:lstStyle>
          <a:p>
            <a:pPr lvl="0"/>
            <a:r>
              <a:rPr lang="en-US"/>
              <a:t>Click to edit Master text styles</a:t>
            </a:r>
          </a:p>
        </p:txBody>
      </p:sp>
      <p:sp>
        <p:nvSpPr>
          <p:cNvPr id="12" name="Content Placeholder 5">
            <a:extLst>
              <a:ext uri="{FF2B5EF4-FFF2-40B4-BE49-F238E27FC236}">
                <a16:creationId xmlns:a16="http://schemas.microsoft.com/office/drawing/2014/main" id="{5A19E69A-3DEA-4C04-8B56-31455C7F5EAF}"/>
              </a:ext>
            </a:extLst>
          </p:cNvPr>
          <p:cNvSpPr txBox="1">
            <a:spLocks noGrp="1"/>
          </p:cNvSpPr>
          <p:nvPr>
            <p:ph idx="4294967295"/>
          </p:nvPr>
        </p:nvSpPr>
        <p:spPr>
          <a:xfrm>
            <a:off x="8531352" y="2593183"/>
            <a:ext cx="2834640" cy="3684583"/>
          </a:xfrm>
        </p:spPr>
        <p:txBody>
          <a:bodyPr/>
          <a:lstStyle>
            <a:lvl1pPr>
              <a:defRPr lang="en-US" sz="2000"/>
            </a:lvl1pPr>
            <a:lvl2pPr>
              <a:defRPr lang="en-US" sz="1800"/>
            </a:lvl2pPr>
            <a:lvl3pPr>
              <a:defRPr lang="en-US" sz="16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6324260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4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F2999-D2BD-40AD-91FD-2A14342F6C92}"/>
              </a:ext>
            </a:extLst>
          </p:cNvPr>
          <p:cNvSpPr txBox="1">
            <a:spLocks noGrp="1"/>
          </p:cNvSpPr>
          <p:nvPr>
            <p:ph type="title"/>
          </p:nvPr>
        </p:nvSpPr>
        <p:spPr>
          <a:xfrm>
            <a:off x="6391656" y="804672"/>
            <a:ext cx="4434840" cy="886968"/>
          </a:xfrm>
        </p:spPr>
        <p:txBody>
          <a:bodyPr anchor="b"/>
          <a:lstStyle>
            <a:lvl1pPr>
              <a:defRPr lang="en-GB" sz="5400"/>
            </a:lvl1pPr>
          </a:lstStyle>
          <a:p>
            <a:pPr lvl="0"/>
            <a:r>
              <a:rPr lang="en-GB"/>
              <a:t>Title</a:t>
            </a:r>
          </a:p>
        </p:txBody>
      </p:sp>
      <p:sp>
        <p:nvSpPr>
          <p:cNvPr id="3" name="Subtitle 2">
            <a:extLst>
              <a:ext uri="{FF2B5EF4-FFF2-40B4-BE49-F238E27FC236}">
                <a16:creationId xmlns:a16="http://schemas.microsoft.com/office/drawing/2014/main" id="{C2FFA76A-9879-4F21-9F2C-C49BE7879073}"/>
              </a:ext>
            </a:extLst>
          </p:cNvPr>
          <p:cNvSpPr txBox="1">
            <a:spLocks noGrp="1"/>
          </p:cNvSpPr>
          <p:nvPr>
            <p:ph type="subTitle" idx="4294967295"/>
          </p:nvPr>
        </p:nvSpPr>
        <p:spPr>
          <a:xfrm>
            <a:off x="6391656" y="1801368"/>
            <a:ext cx="4434840" cy="4754880"/>
          </a:xfrm>
        </p:spPr>
        <p:txBody>
          <a:bodyPr/>
          <a:lstStyle>
            <a:lvl1pPr marL="0" indent="0">
              <a:lnSpc>
                <a:spcPct val="110000"/>
              </a:lnSpc>
              <a:buNone/>
              <a:defRPr lang="en-US" sz="2000"/>
            </a:lvl1pPr>
          </a:lstStyle>
          <a:p>
            <a:pPr lvl="0"/>
            <a:r>
              <a:rPr lang="en-US"/>
              <a:t>Click to edit Master subtitle style</a:t>
            </a:r>
            <a:endParaRPr lang="en-GB"/>
          </a:p>
        </p:txBody>
      </p:sp>
      <p:sp>
        <p:nvSpPr>
          <p:cNvPr id="4" name="Footer Placeholder 4">
            <a:extLst>
              <a:ext uri="{FF2B5EF4-FFF2-40B4-BE49-F238E27FC236}">
                <a16:creationId xmlns:a16="http://schemas.microsoft.com/office/drawing/2014/main" id="{DBC1AE76-58CA-4BF3-BCDB-459BC55E8FD0}"/>
              </a:ext>
            </a:extLst>
          </p:cNvPr>
          <p:cNvSpPr txBox="1">
            <a:spLocks noGrp="1"/>
          </p:cNvSpPr>
          <p:nvPr>
            <p:ph type="ftr" sz="quarter" idx="9"/>
          </p:nvPr>
        </p:nvSpPr>
        <p:spPr>
          <a:xfrm rot="16200004">
            <a:off x="9811518" y="1591051"/>
            <a:ext cx="3547872" cy="365129"/>
          </a:xfrm>
        </p:spPr>
        <p:txBody>
          <a:bodyPr/>
          <a:lstStyle>
            <a:lvl1pPr>
              <a:defRPr>
                <a:solidFill>
                  <a:srgbClr val="243FFF"/>
                </a:solidFill>
              </a:defRPr>
            </a:lvl1pPr>
          </a:lstStyle>
          <a:p>
            <a:pPr lvl="0"/>
            <a:r>
              <a:rPr lang="en-GB"/>
              <a:t>Presentation Title</a:t>
            </a:r>
          </a:p>
        </p:txBody>
      </p:sp>
      <p:sp>
        <p:nvSpPr>
          <p:cNvPr id="5" name="Slide Number Placeholder 5">
            <a:extLst>
              <a:ext uri="{FF2B5EF4-FFF2-40B4-BE49-F238E27FC236}">
                <a16:creationId xmlns:a16="http://schemas.microsoft.com/office/drawing/2014/main" id="{FFEF83DF-23B5-42F7-93B0-733E0A2AB095}"/>
              </a:ext>
            </a:extLst>
          </p:cNvPr>
          <p:cNvSpPr txBox="1">
            <a:spLocks noGrp="1"/>
          </p:cNvSpPr>
          <p:nvPr>
            <p:ph type="sldNum" sz="quarter" idx="8"/>
          </p:nvPr>
        </p:nvSpPr>
        <p:spPr/>
        <p:txBody>
          <a:bodyPr/>
          <a:lstStyle>
            <a:lvl1pPr>
              <a:defRPr>
                <a:solidFill>
                  <a:srgbClr val="243FFF"/>
                </a:solidFill>
              </a:defRPr>
            </a:lvl1pPr>
          </a:lstStyle>
          <a:p>
            <a:pPr lvl="0"/>
            <a:fld id="{3FBAF090-5C01-4178-881E-D6A380D114C6}" type="slidenum">
              <a:t>‹#›</a:t>
            </a:fld>
            <a:endParaRPr lang="en-GB"/>
          </a:p>
        </p:txBody>
      </p:sp>
      <p:cxnSp>
        <p:nvCxnSpPr>
          <p:cNvPr id="6" name="Straight Connector 6">
            <a:extLst>
              <a:ext uri="{FF2B5EF4-FFF2-40B4-BE49-F238E27FC236}">
                <a16:creationId xmlns:a16="http://schemas.microsoft.com/office/drawing/2014/main" id="{E2F4ACD1-DEF7-4FBA-9A80-D05528C59A43}"/>
              </a:ext>
            </a:extLst>
          </p:cNvPr>
          <p:cNvCxnSpPr/>
          <p:nvPr/>
        </p:nvCxnSpPr>
        <p:spPr>
          <a:xfrm>
            <a:off x="11586161" y="3619268"/>
            <a:ext cx="0" cy="3238732"/>
          </a:xfrm>
          <a:prstGeom prst="straightConnector1">
            <a:avLst/>
          </a:prstGeom>
          <a:noFill/>
          <a:ln w="25402" cap="sq">
            <a:solidFill>
              <a:srgbClr val="243FFF"/>
            </a:solidFill>
            <a:prstDash val="solid"/>
            <a:bevel/>
          </a:ln>
        </p:spPr>
      </p:cxnSp>
      <p:sp>
        <p:nvSpPr>
          <p:cNvPr id="7" name="Rectangle 8">
            <a:extLst>
              <a:ext uri="{FF2B5EF4-FFF2-40B4-BE49-F238E27FC236}">
                <a16:creationId xmlns:a16="http://schemas.microsoft.com/office/drawing/2014/main" id="{5ACA9111-C452-4153-8A90-DE24D0859561}"/>
              </a:ext>
            </a:extLst>
          </p:cNvPr>
          <p:cNvSpPr/>
          <p:nvPr/>
        </p:nvSpPr>
        <p:spPr>
          <a:xfrm>
            <a:off x="0" y="0"/>
            <a:ext cx="5779913" cy="6858000"/>
          </a:xfrm>
          <a:prstGeom prst="rect">
            <a:avLst/>
          </a:prstGeom>
          <a:gradFill>
            <a:gsLst>
              <a:gs pos="0">
                <a:srgbClr val="243FFF"/>
              </a:gs>
              <a:gs pos="100000">
                <a:srgbClr val="FF9022"/>
              </a:gs>
            </a:gsLst>
            <a:lin ang="27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Univers"/>
            </a:endParaRPr>
          </a:p>
        </p:txBody>
      </p:sp>
      <p:sp>
        <p:nvSpPr>
          <p:cNvPr id="8" name="Picture Placeholder 12">
            <a:extLst>
              <a:ext uri="{FF2B5EF4-FFF2-40B4-BE49-F238E27FC236}">
                <a16:creationId xmlns:a16="http://schemas.microsoft.com/office/drawing/2014/main" id="{D0074B81-A760-43CB-8124-C2D095D6414A}"/>
              </a:ext>
            </a:extLst>
          </p:cNvPr>
          <p:cNvSpPr txBox="1">
            <a:spLocks noGrp="1"/>
          </p:cNvSpPr>
          <p:nvPr>
            <p:ph type="pic" idx="4294967295"/>
          </p:nvPr>
        </p:nvSpPr>
        <p:spPr>
          <a:xfrm>
            <a:off x="283464" y="3108960"/>
            <a:ext cx="5221224" cy="3447288"/>
          </a:xfrm>
        </p:spPr>
        <p:txBody>
          <a:bodyPr anchor="ctr" anchorCtr="1"/>
          <a:lstStyle>
            <a:lvl1pPr algn="ctr">
              <a:buNone/>
              <a:defRPr lang="en-US">
                <a:solidFill>
                  <a:srgbClr val="FFFFFF"/>
                </a:solidFill>
              </a:defRPr>
            </a:lvl1pPr>
          </a:lstStyle>
          <a:p>
            <a:pPr lvl="0"/>
            <a:r>
              <a:rPr lang="en-US"/>
              <a:t>Click icon to add picture</a:t>
            </a:r>
            <a:endParaRPr lang="en-GB"/>
          </a:p>
        </p:txBody>
      </p:sp>
      <p:sp>
        <p:nvSpPr>
          <p:cNvPr id="9" name="Picture Placeholder 12">
            <a:extLst>
              <a:ext uri="{FF2B5EF4-FFF2-40B4-BE49-F238E27FC236}">
                <a16:creationId xmlns:a16="http://schemas.microsoft.com/office/drawing/2014/main" id="{9BC0EB67-949D-4BF8-A38F-F69C9B07B546}"/>
              </a:ext>
            </a:extLst>
          </p:cNvPr>
          <p:cNvSpPr txBox="1">
            <a:spLocks noGrp="1"/>
          </p:cNvSpPr>
          <p:nvPr>
            <p:ph type="pic" idx="4294967295"/>
          </p:nvPr>
        </p:nvSpPr>
        <p:spPr>
          <a:xfrm>
            <a:off x="283464" y="301752"/>
            <a:ext cx="2459736" cy="2505456"/>
          </a:xfrm>
        </p:spPr>
        <p:txBody>
          <a:bodyPr anchor="ctr" anchorCtr="1"/>
          <a:lstStyle>
            <a:lvl1pPr algn="ctr">
              <a:buNone/>
              <a:defRPr lang="en-US">
                <a:solidFill>
                  <a:srgbClr val="FFFFFF"/>
                </a:solidFill>
              </a:defRPr>
            </a:lvl1pPr>
          </a:lstStyle>
          <a:p>
            <a:pPr lvl="0"/>
            <a:r>
              <a:rPr lang="en-US"/>
              <a:t>Click icon to add picture</a:t>
            </a:r>
            <a:endParaRPr lang="en-GB"/>
          </a:p>
        </p:txBody>
      </p:sp>
      <p:sp>
        <p:nvSpPr>
          <p:cNvPr id="10" name="Picture Placeholder 12">
            <a:extLst>
              <a:ext uri="{FF2B5EF4-FFF2-40B4-BE49-F238E27FC236}">
                <a16:creationId xmlns:a16="http://schemas.microsoft.com/office/drawing/2014/main" id="{46D6E7E7-6632-4088-A847-61FF1892856C}"/>
              </a:ext>
            </a:extLst>
          </p:cNvPr>
          <p:cNvSpPr txBox="1">
            <a:spLocks noGrp="1"/>
          </p:cNvSpPr>
          <p:nvPr>
            <p:ph type="pic" idx="4294967295"/>
          </p:nvPr>
        </p:nvSpPr>
        <p:spPr>
          <a:xfrm>
            <a:off x="3044951" y="301752"/>
            <a:ext cx="2459736" cy="2505456"/>
          </a:xfrm>
        </p:spPr>
        <p:txBody>
          <a:bodyPr anchor="ctr" anchorCtr="1"/>
          <a:lstStyle>
            <a:lvl1pPr algn="ctr">
              <a:buNone/>
              <a:defRPr lang="en-US">
                <a:solidFill>
                  <a:srgbClr val="FFFFFF"/>
                </a:solidFill>
              </a:defRPr>
            </a:lvl1pPr>
          </a:lstStyle>
          <a:p>
            <a:pPr lvl="0"/>
            <a:r>
              <a:rPr lang="en-US"/>
              <a:t>Click icon to add picture</a:t>
            </a:r>
            <a:endParaRPr lang="en-GB"/>
          </a:p>
        </p:txBody>
      </p:sp>
    </p:spTree>
    <p:extLst>
      <p:ext uri="{BB962C8B-B14F-4D97-AF65-F5344CB8AC3E}">
        <p14:creationId xmlns:p14="http://schemas.microsoft.com/office/powerpoint/2010/main" val="3632266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Title Only">
    <p:bg>
      <p:bgPr>
        <a:gradFill>
          <a:gsLst>
            <a:gs pos="0">
              <a:srgbClr val="243FFF"/>
            </a:gs>
            <a:gs pos="100000">
              <a:srgbClr val="FF9022"/>
            </a:gs>
          </a:gsLst>
          <a:lin ang="8100000"/>
        </a:gradFill>
        <a:effectLst/>
      </p:bgPr>
    </p:bg>
    <p:spTree>
      <p:nvGrpSpPr>
        <p:cNvPr id="1" name=""/>
        <p:cNvGrpSpPr/>
        <p:nvPr/>
      </p:nvGrpSpPr>
      <p:grpSpPr>
        <a:xfrm>
          <a:off x="0" y="0"/>
          <a:ext cx="0" cy="0"/>
          <a:chOff x="0" y="0"/>
          <a:chExt cx="0" cy="0"/>
        </a:xfrm>
      </p:grpSpPr>
      <p:sp>
        <p:nvSpPr>
          <p:cNvPr id="2" name="Picture Placeholder 32">
            <a:extLst>
              <a:ext uri="{FF2B5EF4-FFF2-40B4-BE49-F238E27FC236}">
                <a16:creationId xmlns:a16="http://schemas.microsoft.com/office/drawing/2014/main" id="{2F77FFC3-2768-48A4-981E-A46557E4175A}"/>
              </a:ext>
            </a:extLst>
          </p:cNvPr>
          <p:cNvSpPr txBox="1">
            <a:spLocks noGrp="1"/>
          </p:cNvSpPr>
          <p:nvPr>
            <p:ph type="pic" idx="4294967295"/>
          </p:nvPr>
        </p:nvSpPr>
        <p:spPr>
          <a:xfrm>
            <a:off x="1777108" y="407502"/>
            <a:ext cx="1952280" cy="1952280"/>
          </a:xfrm>
        </p:spPr>
        <p:txBody>
          <a:bodyPr anchor="ctr" anchorCtr="1">
            <a:noAutofit/>
          </a:bodyPr>
          <a:lstStyle>
            <a:lvl1pPr algn="ctr">
              <a:buNone/>
              <a:defRPr lang="en-US" sz="1800">
                <a:solidFill>
                  <a:srgbClr val="FFFFFF"/>
                </a:solidFill>
              </a:defRPr>
            </a:lvl1pPr>
          </a:lstStyle>
          <a:p>
            <a:pPr lvl="0"/>
            <a:r>
              <a:rPr lang="en-US"/>
              <a:t>Click icon to add picture</a:t>
            </a:r>
            <a:endParaRPr lang="en-GB"/>
          </a:p>
        </p:txBody>
      </p:sp>
      <p:sp>
        <p:nvSpPr>
          <p:cNvPr id="3" name="Picture Placeholder 31">
            <a:extLst>
              <a:ext uri="{FF2B5EF4-FFF2-40B4-BE49-F238E27FC236}">
                <a16:creationId xmlns:a16="http://schemas.microsoft.com/office/drawing/2014/main" id="{625A8EC7-5B93-47EE-B947-ED8495818A4A}"/>
              </a:ext>
            </a:extLst>
          </p:cNvPr>
          <p:cNvSpPr txBox="1">
            <a:spLocks noGrp="1"/>
          </p:cNvSpPr>
          <p:nvPr>
            <p:ph type="pic" idx="4294967295"/>
          </p:nvPr>
        </p:nvSpPr>
        <p:spPr>
          <a:xfrm>
            <a:off x="3528349" y="1972580"/>
            <a:ext cx="2290069" cy="2273500"/>
          </a:xfrm>
        </p:spPr>
        <p:txBody>
          <a:bodyPr anchor="ctr" anchorCtr="1">
            <a:noAutofit/>
          </a:bodyPr>
          <a:lstStyle>
            <a:lvl1pPr algn="ctr">
              <a:buNone/>
              <a:defRPr lang="en-US" sz="1800">
                <a:solidFill>
                  <a:srgbClr val="FFFFFF"/>
                </a:solidFill>
              </a:defRPr>
            </a:lvl1pPr>
          </a:lstStyle>
          <a:p>
            <a:pPr lvl="0"/>
            <a:r>
              <a:rPr lang="en-US"/>
              <a:t>Click icon to add picture</a:t>
            </a:r>
            <a:endParaRPr lang="en-GB"/>
          </a:p>
        </p:txBody>
      </p:sp>
      <p:sp>
        <p:nvSpPr>
          <p:cNvPr id="4" name="Picture Placeholder 30">
            <a:extLst>
              <a:ext uri="{FF2B5EF4-FFF2-40B4-BE49-F238E27FC236}">
                <a16:creationId xmlns:a16="http://schemas.microsoft.com/office/drawing/2014/main" id="{9E974DE0-2997-4D39-92D2-9AD2F28B937E}"/>
              </a:ext>
            </a:extLst>
          </p:cNvPr>
          <p:cNvSpPr txBox="1">
            <a:spLocks noGrp="1"/>
          </p:cNvSpPr>
          <p:nvPr>
            <p:ph type="pic" idx="4294967295"/>
          </p:nvPr>
        </p:nvSpPr>
        <p:spPr>
          <a:xfrm>
            <a:off x="5579540" y="4386312"/>
            <a:ext cx="3119292" cy="2462808"/>
          </a:xfrm>
        </p:spPr>
        <p:txBody>
          <a:bodyPr anchor="ctr" anchorCtr="1">
            <a:noAutofit/>
          </a:bodyPr>
          <a:lstStyle>
            <a:lvl1pPr algn="ctr">
              <a:buNone/>
              <a:defRPr lang="en-US" sz="1800">
                <a:solidFill>
                  <a:srgbClr val="FFFFFF"/>
                </a:solidFill>
              </a:defRPr>
            </a:lvl1pPr>
          </a:lstStyle>
          <a:p>
            <a:pPr lvl="0"/>
            <a:r>
              <a:rPr lang="en-US"/>
              <a:t>Click icon to add picture</a:t>
            </a:r>
            <a:endParaRPr lang="en-GB"/>
          </a:p>
        </p:txBody>
      </p:sp>
      <p:sp>
        <p:nvSpPr>
          <p:cNvPr id="5" name="Picture Placeholder 29">
            <a:extLst>
              <a:ext uri="{FF2B5EF4-FFF2-40B4-BE49-F238E27FC236}">
                <a16:creationId xmlns:a16="http://schemas.microsoft.com/office/drawing/2014/main" id="{E6D096EF-2714-46E6-8D24-73A5F447FA3C}"/>
              </a:ext>
            </a:extLst>
          </p:cNvPr>
          <p:cNvSpPr txBox="1">
            <a:spLocks noGrp="1"/>
          </p:cNvSpPr>
          <p:nvPr>
            <p:ph type="pic" idx="4294967295"/>
          </p:nvPr>
        </p:nvSpPr>
        <p:spPr>
          <a:xfrm>
            <a:off x="1092909" y="4018980"/>
            <a:ext cx="3854159" cy="2839019"/>
          </a:xfrm>
        </p:spPr>
        <p:txBody>
          <a:bodyPr anchor="ctr" anchorCtr="1">
            <a:noAutofit/>
          </a:bodyPr>
          <a:lstStyle>
            <a:lvl1pPr algn="ctr">
              <a:buNone/>
              <a:defRPr lang="en-US" sz="1800">
                <a:solidFill>
                  <a:srgbClr val="FFFFFF"/>
                </a:solidFill>
              </a:defRPr>
            </a:lvl1pPr>
          </a:lstStyle>
          <a:p>
            <a:pPr lvl="0"/>
            <a:r>
              <a:rPr lang="en-US"/>
              <a:t>Click icon to add picture</a:t>
            </a:r>
            <a:endParaRPr lang="en-GB"/>
          </a:p>
        </p:txBody>
      </p:sp>
      <p:sp>
        <p:nvSpPr>
          <p:cNvPr id="6" name="Title 1">
            <a:extLst>
              <a:ext uri="{FF2B5EF4-FFF2-40B4-BE49-F238E27FC236}">
                <a16:creationId xmlns:a16="http://schemas.microsoft.com/office/drawing/2014/main" id="{8A3BB585-A5AE-4AF3-B1C9-A5E47EE3A37A}"/>
              </a:ext>
            </a:extLst>
          </p:cNvPr>
          <p:cNvSpPr txBox="1">
            <a:spLocks noGrp="1"/>
          </p:cNvSpPr>
          <p:nvPr>
            <p:ph type="title"/>
          </p:nvPr>
        </p:nvSpPr>
        <p:spPr>
          <a:xfrm>
            <a:off x="5760720" y="585216"/>
            <a:ext cx="5276088" cy="2276856"/>
          </a:xfrm>
        </p:spPr>
        <p:txBody>
          <a:bodyPr anchor="b"/>
          <a:lstStyle>
            <a:lvl1pPr algn="r">
              <a:defRPr sz="4800" b="1" cap="all" spc="400">
                <a:solidFill>
                  <a:srgbClr val="FFFFFF"/>
                </a:solidFill>
              </a:defRPr>
            </a:lvl1pPr>
          </a:lstStyle>
          <a:p>
            <a:pPr lvl="0"/>
            <a:r>
              <a:rPr lang="en-US"/>
              <a:t>Click to edit Master title style</a:t>
            </a:r>
            <a:endParaRPr lang="en-GB"/>
          </a:p>
        </p:txBody>
      </p:sp>
      <p:sp>
        <p:nvSpPr>
          <p:cNvPr id="7" name="Date Placeholder 2">
            <a:extLst>
              <a:ext uri="{FF2B5EF4-FFF2-40B4-BE49-F238E27FC236}">
                <a16:creationId xmlns:a16="http://schemas.microsoft.com/office/drawing/2014/main" id="{051BCEAD-187C-44E6-9C8D-1771FF94E158}"/>
              </a:ext>
            </a:extLst>
          </p:cNvPr>
          <p:cNvSpPr txBox="1">
            <a:spLocks noGrp="1"/>
          </p:cNvSpPr>
          <p:nvPr>
            <p:ph type="dt" sz="half" idx="7"/>
          </p:nvPr>
        </p:nvSpPr>
        <p:spPr>
          <a:xfrm>
            <a:off x="658368" y="201168"/>
            <a:ext cx="2743200" cy="365129"/>
          </a:xfrm>
        </p:spPr>
        <p:txBody>
          <a:bodyPr/>
          <a:lstStyle>
            <a:lvl1pPr>
              <a:defRPr>
                <a:solidFill>
                  <a:srgbClr val="FFFFFF"/>
                </a:solidFill>
              </a:defRPr>
            </a:lvl1pPr>
          </a:lstStyle>
          <a:p>
            <a:pPr lvl="0"/>
            <a:r>
              <a:rPr lang="en-GB"/>
              <a:t>9/3/20XX</a:t>
            </a:r>
          </a:p>
        </p:txBody>
      </p:sp>
      <p:sp>
        <p:nvSpPr>
          <p:cNvPr id="8" name="Footer Placeholder 3">
            <a:extLst>
              <a:ext uri="{FF2B5EF4-FFF2-40B4-BE49-F238E27FC236}">
                <a16:creationId xmlns:a16="http://schemas.microsoft.com/office/drawing/2014/main" id="{1E2D4418-083E-4433-8884-A654120EE066}"/>
              </a:ext>
            </a:extLst>
          </p:cNvPr>
          <p:cNvSpPr txBox="1">
            <a:spLocks noGrp="1"/>
          </p:cNvSpPr>
          <p:nvPr>
            <p:ph type="ftr" sz="quarter" idx="9"/>
          </p:nvPr>
        </p:nvSpPr>
        <p:spPr>
          <a:xfrm rot="16200004">
            <a:off x="-548635" y="1938523"/>
            <a:ext cx="2788920" cy="365129"/>
          </a:xfrm>
        </p:spPr>
        <p:txBody>
          <a:bodyPr/>
          <a:lstStyle>
            <a:lvl1pPr>
              <a:defRPr>
                <a:solidFill>
                  <a:srgbClr val="FFFFFF"/>
                </a:solidFill>
              </a:defRPr>
            </a:lvl1pPr>
          </a:lstStyle>
          <a:p>
            <a:pPr lvl="0"/>
            <a:r>
              <a:rPr lang="en-GB"/>
              <a:t>Presentation Title</a:t>
            </a:r>
          </a:p>
        </p:txBody>
      </p:sp>
      <p:sp>
        <p:nvSpPr>
          <p:cNvPr id="9" name="Slide Number Placeholder 4">
            <a:extLst>
              <a:ext uri="{FF2B5EF4-FFF2-40B4-BE49-F238E27FC236}">
                <a16:creationId xmlns:a16="http://schemas.microsoft.com/office/drawing/2014/main" id="{0E755DB0-1F19-4FC6-8802-C04DDC2A9E08}"/>
              </a:ext>
            </a:extLst>
          </p:cNvPr>
          <p:cNvSpPr txBox="1">
            <a:spLocks noGrp="1"/>
          </p:cNvSpPr>
          <p:nvPr>
            <p:ph type="sldNum" sz="quarter" idx="8"/>
          </p:nvPr>
        </p:nvSpPr>
        <p:spPr>
          <a:xfrm>
            <a:off x="8610603" y="201168"/>
            <a:ext cx="2743200" cy="365129"/>
          </a:xfrm>
        </p:spPr>
        <p:txBody>
          <a:bodyPr/>
          <a:lstStyle>
            <a:lvl1pPr>
              <a:defRPr>
                <a:solidFill>
                  <a:srgbClr val="FFFFFF"/>
                </a:solidFill>
              </a:defRPr>
            </a:lvl1pPr>
          </a:lstStyle>
          <a:p>
            <a:pPr lvl="0"/>
            <a:fld id="{931B612B-62EA-4560-A798-804DEECA5D4E}" type="slidenum">
              <a:t>‹#›</a:t>
            </a:fld>
            <a:endParaRPr lang="en-GB"/>
          </a:p>
        </p:txBody>
      </p:sp>
      <p:sp>
        <p:nvSpPr>
          <p:cNvPr id="10" name="Graphic 32">
            <a:extLst>
              <a:ext uri="{FF2B5EF4-FFF2-40B4-BE49-F238E27FC236}">
                <a16:creationId xmlns:a16="http://schemas.microsoft.com/office/drawing/2014/main" id="{71B3F802-9D17-4E89-83C9-7F699D5A360D}"/>
              </a:ext>
            </a:extLst>
          </p:cNvPr>
          <p:cNvSpPr/>
          <p:nvPr/>
        </p:nvSpPr>
        <p:spPr>
          <a:xfrm>
            <a:off x="1472366" y="1859532"/>
            <a:ext cx="139034" cy="139034"/>
          </a:xfrm>
          <a:custGeom>
            <a:avLst/>
            <a:gdLst>
              <a:gd name="f0" fmla="val 10800000"/>
              <a:gd name="f1" fmla="val 5400000"/>
              <a:gd name="f2" fmla="val 180"/>
              <a:gd name="f3" fmla="val w"/>
              <a:gd name="f4" fmla="val h"/>
              <a:gd name="f5" fmla="val 0"/>
              <a:gd name="f6" fmla="val 139039"/>
              <a:gd name="f7" fmla="val 129602"/>
              <a:gd name="f8" fmla="val 60082"/>
              <a:gd name="f9" fmla="val 78957"/>
              <a:gd name="f10" fmla="val 9437"/>
              <a:gd name="f11" fmla="val 4225"/>
              <a:gd name="f12" fmla="val 74731"/>
              <a:gd name="f13" fmla="val 69520"/>
              <a:gd name="f14" fmla="val 64308"/>
              <a:gd name="f15" fmla="val 134814"/>
              <a:gd name="f16" fmla="+- 0 0 -90"/>
              <a:gd name="f17" fmla="*/ f3 1 139039"/>
              <a:gd name="f18" fmla="*/ f4 1 139039"/>
              <a:gd name="f19" fmla="val f5"/>
              <a:gd name="f20" fmla="val f6"/>
              <a:gd name="f21" fmla="*/ f16 f0 1"/>
              <a:gd name="f22" fmla="+- f20 0 f19"/>
              <a:gd name="f23" fmla="*/ f21 1 f2"/>
              <a:gd name="f24" fmla="*/ f22 1 139039"/>
              <a:gd name="f25" fmla="*/ 129602 f22 1"/>
              <a:gd name="f26" fmla="*/ 60082 f22 1"/>
              <a:gd name="f27" fmla="*/ 78957 f22 1"/>
              <a:gd name="f28" fmla="*/ 9437 f22 1"/>
              <a:gd name="f29" fmla="*/ 69520 f22 1"/>
              <a:gd name="f30" fmla="*/ 0 f22 1"/>
              <a:gd name="f31" fmla="*/ 139039 f22 1"/>
              <a:gd name="f32" fmla="+- f23 0 f1"/>
              <a:gd name="f33" fmla="*/ f25 1 139039"/>
              <a:gd name="f34" fmla="*/ f26 1 139039"/>
              <a:gd name="f35" fmla="*/ f27 1 139039"/>
              <a:gd name="f36" fmla="*/ f28 1 139039"/>
              <a:gd name="f37" fmla="*/ f29 1 139039"/>
              <a:gd name="f38" fmla="*/ f30 1 139039"/>
              <a:gd name="f39" fmla="*/ f31 1 139039"/>
              <a:gd name="f40" fmla="*/ f19 1 f24"/>
              <a:gd name="f41" fmla="*/ f20 1 f24"/>
              <a:gd name="f42" fmla="*/ f33 1 f24"/>
              <a:gd name="f43" fmla="*/ f34 1 f24"/>
              <a:gd name="f44" fmla="*/ f35 1 f24"/>
              <a:gd name="f45" fmla="*/ f36 1 f24"/>
              <a:gd name="f46" fmla="*/ f37 1 f24"/>
              <a:gd name="f47" fmla="*/ f38 1 f24"/>
              <a:gd name="f48" fmla="*/ f39 1 f24"/>
              <a:gd name="f49" fmla="*/ f40 f17 1"/>
              <a:gd name="f50" fmla="*/ f41 f17 1"/>
              <a:gd name="f51" fmla="*/ f41 f18 1"/>
              <a:gd name="f52" fmla="*/ f40 f18 1"/>
              <a:gd name="f53" fmla="*/ f42 f17 1"/>
              <a:gd name="f54" fmla="*/ f43 f18 1"/>
              <a:gd name="f55" fmla="*/ f44 f17 1"/>
              <a:gd name="f56" fmla="*/ f45 f18 1"/>
              <a:gd name="f57" fmla="*/ f46 f17 1"/>
              <a:gd name="f58" fmla="*/ f47 f18 1"/>
              <a:gd name="f59" fmla="*/ f43 f17 1"/>
              <a:gd name="f60" fmla="*/ f45 f17 1"/>
              <a:gd name="f61" fmla="*/ f47 f17 1"/>
              <a:gd name="f62" fmla="*/ f46 f18 1"/>
              <a:gd name="f63" fmla="*/ f44 f18 1"/>
              <a:gd name="f64" fmla="*/ f42 f18 1"/>
              <a:gd name="f65" fmla="*/ f48 f18 1"/>
              <a:gd name="f66" fmla="*/ f48 f17 1"/>
            </a:gdLst>
            <a:ahLst/>
            <a:cxnLst>
              <a:cxn ang="3cd4">
                <a:pos x="hc" y="t"/>
              </a:cxn>
              <a:cxn ang="0">
                <a:pos x="r" y="vc"/>
              </a:cxn>
              <a:cxn ang="cd4">
                <a:pos x="hc" y="b"/>
              </a:cxn>
              <a:cxn ang="cd2">
                <a:pos x="l" y="vc"/>
              </a:cxn>
              <a:cxn ang="f32">
                <a:pos x="f53" y="f54"/>
              </a:cxn>
              <a:cxn ang="f32">
                <a:pos x="f55" y="f54"/>
              </a:cxn>
              <a:cxn ang="f32">
                <a:pos x="f55" y="f56"/>
              </a:cxn>
              <a:cxn ang="f32">
                <a:pos x="f57" y="f58"/>
              </a:cxn>
              <a:cxn ang="f32">
                <a:pos x="f59" y="f56"/>
              </a:cxn>
              <a:cxn ang="f32">
                <a:pos x="f59" y="f54"/>
              </a:cxn>
              <a:cxn ang="f32">
                <a:pos x="f60" y="f54"/>
              </a:cxn>
              <a:cxn ang="f32">
                <a:pos x="f61" y="f62"/>
              </a:cxn>
              <a:cxn ang="f32">
                <a:pos x="f60" y="f63"/>
              </a:cxn>
              <a:cxn ang="f32">
                <a:pos x="f59" y="f63"/>
              </a:cxn>
              <a:cxn ang="f32">
                <a:pos x="f59" y="f64"/>
              </a:cxn>
              <a:cxn ang="f32">
                <a:pos x="f57" y="f65"/>
              </a:cxn>
              <a:cxn ang="f32">
                <a:pos x="f55" y="f64"/>
              </a:cxn>
              <a:cxn ang="f32">
                <a:pos x="f55" y="f63"/>
              </a:cxn>
              <a:cxn ang="f32">
                <a:pos x="f53" y="f63"/>
              </a:cxn>
              <a:cxn ang="f32">
                <a:pos x="f66" y="f62"/>
              </a:cxn>
              <a:cxn ang="f32">
                <a:pos x="f53" y="f54"/>
              </a:cxn>
            </a:cxnLst>
            <a:rect l="f49" t="f52" r="f50" b="f51"/>
            <a:pathLst>
              <a:path w="139039" h="139039">
                <a:moveTo>
                  <a:pt x="f7" y="f8"/>
                </a:moveTo>
                <a:lnTo>
                  <a:pt x="f9" y="f8"/>
                </a:lnTo>
                <a:lnTo>
                  <a:pt x="f9" y="f10"/>
                </a:lnTo>
                <a:cubicBezTo>
                  <a:pt x="f9" y="f11"/>
                  <a:pt x="f12" y="f5"/>
                  <a:pt x="f13" y="f5"/>
                </a:cubicBezTo>
                <a:cubicBezTo>
                  <a:pt x="f14" y="f5"/>
                  <a:pt x="f8" y="f11"/>
                  <a:pt x="f8" y="f10"/>
                </a:cubicBezTo>
                <a:lnTo>
                  <a:pt x="f8" y="f8"/>
                </a:lnTo>
                <a:lnTo>
                  <a:pt x="f10" y="f8"/>
                </a:lnTo>
                <a:cubicBezTo>
                  <a:pt x="f11" y="f8"/>
                  <a:pt x="f5" y="f14"/>
                  <a:pt x="f5" y="f13"/>
                </a:cubicBezTo>
                <a:cubicBezTo>
                  <a:pt x="f5" y="f12"/>
                  <a:pt x="f11" y="f9"/>
                  <a:pt x="f10" y="f9"/>
                </a:cubicBezTo>
                <a:lnTo>
                  <a:pt x="f8" y="f9"/>
                </a:lnTo>
                <a:lnTo>
                  <a:pt x="f8" y="f7"/>
                </a:lnTo>
                <a:cubicBezTo>
                  <a:pt x="f8" y="f15"/>
                  <a:pt x="f14" y="f6"/>
                  <a:pt x="f13" y="f6"/>
                </a:cubicBezTo>
                <a:cubicBezTo>
                  <a:pt x="f12" y="f6"/>
                  <a:pt x="f9" y="f15"/>
                  <a:pt x="f9" y="f7"/>
                </a:cubicBezTo>
                <a:lnTo>
                  <a:pt x="f9" y="f9"/>
                </a:lnTo>
                <a:lnTo>
                  <a:pt x="f7" y="f9"/>
                </a:lnTo>
                <a:cubicBezTo>
                  <a:pt x="f15" y="f9"/>
                  <a:pt x="f6" y="f12"/>
                  <a:pt x="f6" y="f13"/>
                </a:cubicBezTo>
                <a:cubicBezTo>
                  <a:pt x="f6" y="f14"/>
                  <a:pt x="f15" y="f8"/>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
        <p:nvSpPr>
          <p:cNvPr id="11" name="Graphic 33">
            <a:extLst>
              <a:ext uri="{FF2B5EF4-FFF2-40B4-BE49-F238E27FC236}">
                <a16:creationId xmlns:a16="http://schemas.microsoft.com/office/drawing/2014/main" id="{9B91C2DC-DBF9-4075-8598-F343CA2D59F9}"/>
              </a:ext>
            </a:extLst>
          </p:cNvPr>
          <p:cNvSpPr/>
          <p:nvPr/>
        </p:nvSpPr>
        <p:spPr>
          <a:xfrm>
            <a:off x="2014523" y="3146871"/>
            <a:ext cx="127714" cy="127714"/>
          </a:xfrm>
          <a:custGeom>
            <a:avLst/>
            <a:gdLst>
              <a:gd name="f0" fmla="val 10800000"/>
              <a:gd name="f1" fmla="val 5400000"/>
              <a:gd name="f2" fmla="val 180"/>
              <a:gd name="f3" fmla="val w"/>
              <a:gd name="f4" fmla="val h"/>
              <a:gd name="f5" fmla="val 0"/>
              <a:gd name="f6" fmla="val 127714"/>
              <a:gd name="f7" fmla="val 63857"/>
              <a:gd name="f8" fmla="val 18874"/>
              <a:gd name="f9" fmla="val 88700"/>
              <a:gd name="f10" fmla="val 108840"/>
              <a:gd name="f11" fmla="val 39014"/>
              <a:gd name="f12" fmla="val 18898"/>
              <a:gd name="f13" fmla="val 39024"/>
              <a:gd name="f14" fmla="val 28590"/>
              <a:gd name="f15" fmla="val 99124"/>
              <a:gd name="f16" fmla="+- 0 0 -90"/>
              <a:gd name="f17" fmla="*/ f3 1 127714"/>
              <a:gd name="f18" fmla="*/ f4 1 127714"/>
              <a:gd name="f19" fmla="val f5"/>
              <a:gd name="f20" fmla="val f6"/>
              <a:gd name="f21" fmla="*/ f16 f0 1"/>
              <a:gd name="f22" fmla="+- f20 0 f19"/>
              <a:gd name="f23" fmla="*/ f21 1 f2"/>
              <a:gd name="f24" fmla="*/ f22 1 127714"/>
              <a:gd name="f25" fmla="*/ 63857 f22 1"/>
              <a:gd name="f26" fmla="*/ 18874 f22 1"/>
              <a:gd name="f27" fmla="*/ 108840 f22 1"/>
              <a:gd name="f28" fmla="*/ 0 f22 1"/>
              <a:gd name="f29" fmla="*/ 127714 f22 1"/>
              <a:gd name="f30" fmla="+- f23 0 f1"/>
              <a:gd name="f31" fmla="*/ f25 1 127714"/>
              <a:gd name="f32" fmla="*/ f26 1 127714"/>
              <a:gd name="f33" fmla="*/ f27 1 127714"/>
              <a:gd name="f34" fmla="*/ f28 1 127714"/>
              <a:gd name="f35" fmla="*/ f29 1 127714"/>
              <a:gd name="f36" fmla="*/ f19 1 f24"/>
              <a:gd name="f37" fmla="*/ f20 1 f24"/>
              <a:gd name="f38" fmla="*/ f31 1 f24"/>
              <a:gd name="f39" fmla="*/ f32 1 f24"/>
              <a:gd name="f40" fmla="*/ f33 1 f24"/>
              <a:gd name="f41" fmla="*/ f34 1 f24"/>
              <a:gd name="f42" fmla="*/ f35 1 f24"/>
              <a:gd name="f43" fmla="*/ f36 f17 1"/>
              <a:gd name="f44" fmla="*/ f37 f17 1"/>
              <a:gd name="f45" fmla="*/ f37 f18 1"/>
              <a:gd name="f46" fmla="*/ f36 f18 1"/>
              <a:gd name="f47" fmla="*/ f38 f17 1"/>
              <a:gd name="f48" fmla="*/ f39 f18 1"/>
              <a:gd name="f49" fmla="*/ f40 f17 1"/>
              <a:gd name="f50" fmla="*/ f38 f18 1"/>
              <a:gd name="f51" fmla="*/ f40 f18 1"/>
              <a:gd name="f52" fmla="*/ f39 f17 1"/>
              <a:gd name="f53" fmla="*/ f41 f18 1"/>
              <a:gd name="f54" fmla="*/ f41 f17 1"/>
              <a:gd name="f55" fmla="*/ f42 f18 1"/>
              <a:gd name="f56" fmla="*/ f42 f17 1"/>
            </a:gdLst>
            <a:ahLst/>
            <a:cxnLst>
              <a:cxn ang="3cd4">
                <a:pos x="hc" y="t"/>
              </a:cxn>
              <a:cxn ang="0">
                <a:pos x="r" y="vc"/>
              </a:cxn>
              <a:cxn ang="cd4">
                <a:pos x="hc" y="b"/>
              </a:cxn>
              <a:cxn ang="cd2">
                <a:pos x="l" y="vc"/>
              </a:cxn>
              <a:cxn ang="f30">
                <a:pos x="f47" y="f48"/>
              </a:cxn>
              <a:cxn ang="f30">
                <a:pos x="f49" y="f50"/>
              </a:cxn>
              <a:cxn ang="f30">
                <a:pos x="f47" y="f51"/>
              </a:cxn>
              <a:cxn ang="f30">
                <a:pos x="f52" y="f50"/>
              </a:cxn>
              <a:cxn ang="f30">
                <a:pos x="f47" y="f48"/>
              </a:cxn>
              <a:cxn ang="f30">
                <a:pos x="f47" y="f53"/>
              </a:cxn>
              <a:cxn ang="f30">
                <a:pos x="f54" y="f50"/>
              </a:cxn>
              <a:cxn ang="f30">
                <a:pos x="f47" y="f55"/>
              </a:cxn>
              <a:cxn ang="f30">
                <a:pos x="f56" y="f50"/>
              </a:cxn>
              <a:cxn ang="f30">
                <a:pos x="f47" y="f53"/>
              </a:cxn>
            </a:cxnLst>
            <a:rect l="f43" t="f46" r="f44" b="f45"/>
            <a:pathLst>
              <a:path w="127714" h="127714">
                <a:moveTo>
                  <a:pt x="f7" y="f8"/>
                </a:moveTo>
                <a:cubicBezTo>
                  <a:pt x="f9" y="f8"/>
                  <a:pt x="f10" y="f11"/>
                  <a:pt x="f10" y="f7"/>
                </a:cubicBezTo>
                <a:cubicBezTo>
                  <a:pt x="f10" y="f9"/>
                  <a:pt x="f9" y="f10"/>
                  <a:pt x="f7" y="f10"/>
                </a:cubicBezTo>
                <a:cubicBezTo>
                  <a:pt x="f11" y="f10"/>
                  <a:pt x="f8" y="f9"/>
                  <a:pt x="f8" y="f7"/>
                </a:cubicBezTo>
                <a:cubicBezTo>
                  <a:pt x="f12" y="f13"/>
                  <a:pt x="f13" y="f12"/>
                  <a:pt x="f7" y="f8"/>
                </a:cubicBezTo>
                <a:moveTo>
                  <a:pt x="f7" y="f5"/>
                </a:moveTo>
                <a:cubicBezTo>
                  <a:pt x="f14" y="f5"/>
                  <a:pt x="f5" y="f14"/>
                  <a:pt x="f5" y="f7"/>
                </a:cubicBezTo>
                <a:cubicBezTo>
                  <a:pt x="f5" y="f15"/>
                  <a:pt x="f14" y="f6"/>
                  <a:pt x="f7" y="f6"/>
                </a:cubicBezTo>
                <a:cubicBezTo>
                  <a:pt x="f15" y="f6"/>
                  <a:pt x="f6" y="f15"/>
                  <a:pt x="f6" y="f7"/>
                </a:cubicBezTo>
                <a:cubicBezTo>
                  <a:pt x="f6" y="f14"/>
                  <a:pt x="f15" y="f5"/>
                  <a:pt x="f7" y="f5"/>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
        <p:nvSpPr>
          <p:cNvPr id="12" name="Graphic 31">
            <a:extLst>
              <a:ext uri="{FF2B5EF4-FFF2-40B4-BE49-F238E27FC236}">
                <a16:creationId xmlns:a16="http://schemas.microsoft.com/office/drawing/2014/main" id="{CAFCEC9C-881E-4D2D-8C49-3886143B0B41}"/>
              </a:ext>
            </a:extLst>
          </p:cNvPr>
          <p:cNvSpPr/>
          <p:nvPr/>
        </p:nvSpPr>
        <p:spPr>
          <a:xfrm>
            <a:off x="5404917" y="4508293"/>
            <a:ext cx="91138" cy="91138"/>
          </a:xfrm>
          <a:custGeom>
            <a:avLst/>
            <a:gdLst>
              <a:gd name="f0" fmla="val 10800000"/>
              <a:gd name="f1" fmla="val 5400000"/>
              <a:gd name="f2" fmla="val 180"/>
              <a:gd name="f3" fmla="val w"/>
              <a:gd name="f4" fmla="val h"/>
              <a:gd name="f5" fmla="val 0"/>
              <a:gd name="f6" fmla="val 91138"/>
              <a:gd name="f7" fmla="val 45569"/>
              <a:gd name="f8" fmla="val 70736"/>
              <a:gd name="f9" fmla="val 20402"/>
              <a:gd name="f10" fmla="+- 0 0 -90"/>
              <a:gd name="f11" fmla="*/ f3 1 91138"/>
              <a:gd name="f12" fmla="*/ f4 1 91138"/>
              <a:gd name="f13" fmla="val f5"/>
              <a:gd name="f14" fmla="val f6"/>
              <a:gd name="f15" fmla="*/ f10 f0 1"/>
              <a:gd name="f16" fmla="+- f14 0 f13"/>
              <a:gd name="f17" fmla="*/ f15 1 f2"/>
              <a:gd name="f18" fmla="*/ f16 1 91138"/>
              <a:gd name="f19" fmla="*/ 91138 f16 1"/>
              <a:gd name="f20" fmla="*/ 45569 f16 1"/>
              <a:gd name="f21" fmla="*/ 0 f16 1"/>
              <a:gd name="f22" fmla="+- f17 0 f1"/>
              <a:gd name="f23" fmla="*/ f19 1 91138"/>
              <a:gd name="f24" fmla="*/ f20 1 91138"/>
              <a:gd name="f25" fmla="*/ f21 1 91138"/>
              <a:gd name="f26" fmla="*/ f13 1 f18"/>
              <a:gd name="f27" fmla="*/ f14 1 f18"/>
              <a:gd name="f28" fmla="*/ f23 1 f18"/>
              <a:gd name="f29" fmla="*/ f24 1 f18"/>
              <a:gd name="f30" fmla="*/ f25 1 f18"/>
              <a:gd name="f31" fmla="*/ f26 f11 1"/>
              <a:gd name="f32" fmla="*/ f27 f11 1"/>
              <a:gd name="f33" fmla="*/ f27 f12 1"/>
              <a:gd name="f34" fmla="*/ f26 f12 1"/>
              <a:gd name="f35" fmla="*/ f28 f11 1"/>
              <a:gd name="f36" fmla="*/ f29 f12 1"/>
              <a:gd name="f37" fmla="*/ f29 f11 1"/>
              <a:gd name="f38" fmla="*/ f28 f12 1"/>
              <a:gd name="f39" fmla="*/ f30 f11 1"/>
              <a:gd name="f40" fmla="*/ f30 f12 1"/>
            </a:gdLst>
            <a:ahLst/>
            <a:cxnLst>
              <a:cxn ang="3cd4">
                <a:pos x="hc" y="t"/>
              </a:cxn>
              <a:cxn ang="0">
                <a:pos x="r" y="vc"/>
              </a:cxn>
              <a:cxn ang="cd4">
                <a:pos x="hc" y="b"/>
              </a:cxn>
              <a:cxn ang="cd2">
                <a:pos x="l" y="vc"/>
              </a:cxn>
              <a:cxn ang="f22">
                <a:pos x="f35" y="f36"/>
              </a:cxn>
              <a:cxn ang="f22">
                <a:pos x="f37" y="f38"/>
              </a:cxn>
              <a:cxn ang="f22">
                <a:pos x="f39" y="f36"/>
              </a:cxn>
              <a:cxn ang="f22">
                <a:pos x="f37" y="f40"/>
              </a:cxn>
              <a:cxn ang="f22">
                <a:pos x="f35" y="f36"/>
              </a:cxn>
            </a:cxnLst>
            <a:rect l="f31" t="f34" r="f32" b="f33"/>
            <a:pathLst>
              <a:path w="91138" h="91138">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cxnSp>
        <p:nvCxnSpPr>
          <p:cNvPr id="13" name="Straight Connector 13">
            <a:extLst>
              <a:ext uri="{FF2B5EF4-FFF2-40B4-BE49-F238E27FC236}">
                <a16:creationId xmlns:a16="http://schemas.microsoft.com/office/drawing/2014/main" id="{66C1B350-7DB2-4AAE-8464-BBFCA377F9FD}"/>
              </a:ext>
            </a:extLst>
          </p:cNvPr>
          <p:cNvCxnSpPr/>
          <p:nvPr/>
        </p:nvCxnSpPr>
        <p:spPr>
          <a:xfrm>
            <a:off x="856116" y="3503029"/>
            <a:ext cx="0" cy="3346092"/>
          </a:xfrm>
          <a:prstGeom prst="straightConnector1">
            <a:avLst/>
          </a:prstGeom>
          <a:noFill/>
          <a:ln w="25402" cap="sq">
            <a:solidFill>
              <a:srgbClr val="FFFFFF"/>
            </a:solidFill>
            <a:prstDash val="solid"/>
            <a:bevel/>
          </a:ln>
        </p:spPr>
      </p:cxnSp>
      <p:sp>
        <p:nvSpPr>
          <p:cNvPr id="14" name="Text Placeholder 15">
            <a:extLst>
              <a:ext uri="{FF2B5EF4-FFF2-40B4-BE49-F238E27FC236}">
                <a16:creationId xmlns:a16="http://schemas.microsoft.com/office/drawing/2014/main" id="{26236B74-967D-4342-A579-AFBD2AA6B621}"/>
              </a:ext>
            </a:extLst>
          </p:cNvPr>
          <p:cNvSpPr txBox="1">
            <a:spLocks noGrp="1"/>
          </p:cNvSpPr>
          <p:nvPr>
            <p:ph type="body" idx="4294967295"/>
          </p:nvPr>
        </p:nvSpPr>
        <p:spPr>
          <a:xfrm>
            <a:off x="5760720" y="3127248"/>
            <a:ext cx="5276088" cy="1124712"/>
          </a:xfrm>
        </p:spPr>
        <p:txBody>
          <a:bodyPr/>
          <a:lstStyle>
            <a:lvl1pPr marL="0" indent="0" algn="r">
              <a:buNone/>
              <a:defRPr lang="en-US" sz="1800">
                <a:solidFill>
                  <a:srgbClr val="FFFFFF"/>
                </a:solidFill>
              </a:defRPr>
            </a:lvl1pPr>
          </a:lstStyle>
          <a:p>
            <a:pPr lvl="0"/>
            <a:r>
              <a:rPr lang="en-US"/>
              <a:t>Click to edit Master text styles</a:t>
            </a:r>
          </a:p>
        </p:txBody>
      </p:sp>
    </p:spTree>
    <p:extLst>
      <p:ext uri="{BB962C8B-B14F-4D97-AF65-F5344CB8AC3E}">
        <p14:creationId xmlns:p14="http://schemas.microsoft.com/office/powerpoint/2010/main" val="206728559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98702-E124-4CDE-88BA-6FAC043BCBDA}"/>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D0DDED2F-3849-4EBB-9862-C4B927B40254}"/>
              </a:ext>
            </a:extLst>
          </p:cNvPr>
          <p:cNvSpPr txBox="1">
            <a:spLocks noGrp="1"/>
          </p:cNvSpPr>
          <p:nvPr>
            <p:ph type="dt" sz="half" idx="7"/>
          </p:nvPr>
        </p:nvSpPr>
        <p:spPr/>
        <p:txBody>
          <a:bodyPr/>
          <a:lstStyle>
            <a:lvl1pPr>
              <a:defRPr/>
            </a:lvl1pPr>
          </a:lstStyle>
          <a:p>
            <a:pPr lvl="0"/>
            <a:r>
              <a:rPr lang="en-GB"/>
              <a:t>9/3/20XX</a:t>
            </a:r>
          </a:p>
        </p:txBody>
      </p:sp>
      <p:sp>
        <p:nvSpPr>
          <p:cNvPr id="4" name="Footer Placeholder 3">
            <a:extLst>
              <a:ext uri="{FF2B5EF4-FFF2-40B4-BE49-F238E27FC236}">
                <a16:creationId xmlns:a16="http://schemas.microsoft.com/office/drawing/2014/main" id="{D055E4B7-69A4-4F6C-9298-90C6011DB6E7}"/>
              </a:ext>
            </a:extLst>
          </p:cNvPr>
          <p:cNvSpPr txBox="1">
            <a:spLocks noGrp="1"/>
          </p:cNvSpPr>
          <p:nvPr>
            <p:ph type="ftr" sz="quarter" idx="9"/>
          </p:nvPr>
        </p:nvSpPr>
        <p:spPr/>
        <p:txBody>
          <a:bodyPr/>
          <a:lstStyle>
            <a:lvl1pPr>
              <a:defRPr/>
            </a:lvl1pPr>
          </a:lstStyle>
          <a:p>
            <a:pPr lvl="0"/>
            <a:r>
              <a:rPr lang="en-GB"/>
              <a:t>Presentation Title</a:t>
            </a:r>
          </a:p>
        </p:txBody>
      </p:sp>
      <p:sp>
        <p:nvSpPr>
          <p:cNvPr id="5" name="Slide Number Placeholder 4">
            <a:extLst>
              <a:ext uri="{FF2B5EF4-FFF2-40B4-BE49-F238E27FC236}">
                <a16:creationId xmlns:a16="http://schemas.microsoft.com/office/drawing/2014/main" id="{3AF84703-38ED-4E6E-95D4-89D5447410BE}"/>
              </a:ext>
            </a:extLst>
          </p:cNvPr>
          <p:cNvSpPr txBox="1">
            <a:spLocks noGrp="1"/>
          </p:cNvSpPr>
          <p:nvPr>
            <p:ph type="sldNum" sz="quarter" idx="8"/>
          </p:nvPr>
        </p:nvSpPr>
        <p:spPr/>
        <p:txBody>
          <a:bodyPr/>
          <a:lstStyle>
            <a:lvl1pPr>
              <a:defRPr/>
            </a:lvl1pPr>
          </a:lstStyle>
          <a:p>
            <a:pPr lvl="0"/>
            <a:fld id="{45C69627-35F6-43AE-82CC-496DE76256E1}" type="slidenum">
              <a:t>‹#›</a:t>
            </a:fld>
            <a:endParaRPr lang="en-GB"/>
          </a:p>
        </p:txBody>
      </p:sp>
      <p:cxnSp>
        <p:nvCxnSpPr>
          <p:cNvPr id="6" name="Straight Connector 5">
            <a:extLst>
              <a:ext uri="{FF2B5EF4-FFF2-40B4-BE49-F238E27FC236}">
                <a16:creationId xmlns:a16="http://schemas.microsoft.com/office/drawing/2014/main" id="{9CDE013B-4792-4578-9832-D26E3B9036BB}"/>
              </a:ext>
            </a:extLst>
          </p:cNvPr>
          <p:cNvCxnSpPr/>
          <p:nvPr/>
        </p:nvCxnSpPr>
        <p:spPr>
          <a:xfrm>
            <a:off x="715892" y="356808"/>
            <a:ext cx="0" cy="6492880"/>
          </a:xfrm>
          <a:prstGeom prst="straightConnector1">
            <a:avLst/>
          </a:prstGeom>
          <a:noFill/>
          <a:ln w="25402" cap="sq">
            <a:solidFill>
              <a:srgbClr val="243FFF"/>
            </a:solidFill>
            <a:prstDash val="solid"/>
            <a:bevel/>
          </a:ln>
        </p:spPr>
      </p:cxnSp>
    </p:spTree>
    <p:extLst>
      <p:ext uri="{BB962C8B-B14F-4D97-AF65-F5344CB8AC3E}">
        <p14:creationId xmlns:p14="http://schemas.microsoft.com/office/powerpoint/2010/main" val="19618179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EC1B6A-69D2-46D8-8422-6ECD371E6B47}"/>
              </a:ext>
            </a:extLst>
          </p:cNvPr>
          <p:cNvSpPr txBox="1">
            <a:spLocks noGrp="1"/>
          </p:cNvSpPr>
          <p:nvPr>
            <p:ph type="dt" sz="half" idx="7"/>
          </p:nvPr>
        </p:nvSpPr>
        <p:spPr/>
        <p:txBody>
          <a:bodyPr/>
          <a:lstStyle>
            <a:lvl1pPr>
              <a:defRPr/>
            </a:lvl1pPr>
          </a:lstStyle>
          <a:p>
            <a:pPr lvl="0"/>
            <a:r>
              <a:rPr lang="en-GB"/>
              <a:t>9/3/20XX</a:t>
            </a:r>
          </a:p>
        </p:txBody>
      </p:sp>
      <p:sp>
        <p:nvSpPr>
          <p:cNvPr id="3" name="Footer Placeholder 2">
            <a:extLst>
              <a:ext uri="{FF2B5EF4-FFF2-40B4-BE49-F238E27FC236}">
                <a16:creationId xmlns:a16="http://schemas.microsoft.com/office/drawing/2014/main" id="{C7B701C2-D16C-4AF5-A725-94D6AE5D5E3B}"/>
              </a:ext>
            </a:extLst>
          </p:cNvPr>
          <p:cNvSpPr txBox="1">
            <a:spLocks noGrp="1"/>
          </p:cNvSpPr>
          <p:nvPr>
            <p:ph type="ftr" sz="quarter" idx="9"/>
          </p:nvPr>
        </p:nvSpPr>
        <p:spPr/>
        <p:txBody>
          <a:bodyPr/>
          <a:lstStyle>
            <a:lvl1pPr>
              <a:defRPr/>
            </a:lvl1pPr>
          </a:lstStyle>
          <a:p>
            <a:pPr lvl="0"/>
            <a:r>
              <a:rPr lang="en-GB"/>
              <a:t>Presentation Title</a:t>
            </a:r>
          </a:p>
        </p:txBody>
      </p:sp>
      <p:sp>
        <p:nvSpPr>
          <p:cNvPr id="4" name="Slide Number Placeholder 3">
            <a:extLst>
              <a:ext uri="{FF2B5EF4-FFF2-40B4-BE49-F238E27FC236}">
                <a16:creationId xmlns:a16="http://schemas.microsoft.com/office/drawing/2014/main" id="{7EBEA37F-98EF-4385-B7CD-3E3A18FE77DE}"/>
              </a:ext>
            </a:extLst>
          </p:cNvPr>
          <p:cNvSpPr txBox="1">
            <a:spLocks noGrp="1"/>
          </p:cNvSpPr>
          <p:nvPr>
            <p:ph type="sldNum" sz="quarter" idx="8"/>
          </p:nvPr>
        </p:nvSpPr>
        <p:spPr/>
        <p:txBody>
          <a:bodyPr/>
          <a:lstStyle>
            <a:lvl1pPr>
              <a:defRPr/>
            </a:lvl1pPr>
          </a:lstStyle>
          <a:p>
            <a:pPr lvl="0"/>
            <a:fld id="{5BB43133-6F78-4411-A0D3-285B92066D31}" type="slidenum">
              <a:t>‹#›</a:t>
            </a:fld>
            <a:endParaRPr lang="en-GB"/>
          </a:p>
        </p:txBody>
      </p:sp>
      <p:cxnSp>
        <p:nvCxnSpPr>
          <p:cNvPr id="5" name="Straight Connector 4">
            <a:extLst>
              <a:ext uri="{FF2B5EF4-FFF2-40B4-BE49-F238E27FC236}">
                <a16:creationId xmlns:a16="http://schemas.microsoft.com/office/drawing/2014/main" id="{39F9750B-8585-48C6-860A-A94ABEE582FF}"/>
              </a:ext>
            </a:extLst>
          </p:cNvPr>
          <p:cNvCxnSpPr/>
          <p:nvPr/>
        </p:nvCxnSpPr>
        <p:spPr>
          <a:xfrm>
            <a:off x="715892" y="356808"/>
            <a:ext cx="0" cy="6492880"/>
          </a:xfrm>
          <a:prstGeom prst="straightConnector1">
            <a:avLst/>
          </a:prstGeom>
          <a:noFill/>
          <a:ln w="25402" cap="sq">
            <a:solidFill>
              <a:srgbClr val="243FFF"/>
            </a:solidFill>
            <a:prstDash val="solid"/>
            <a:bevel/>
          </a:ln>
        </p:spPr>
      </p:cxnSp>
    </p:spTree>
    <p:extLst>
      <p:ext uri="{BB962C8B-B14F-4D97-AF65-F5344CB8AC3E}">
        <p14:creationId xmlns:p14="http://schemas.microsoft.com/office/powerpoint/2010/main" val="20362202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869BC-948F-4E76-8372-C74B876117DE}"/>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B14DF9E6-2D29-48C8-B553-3ECA1198513E}"/>
              </a:ext>
            </a:extLst>
          </p:cNvPr>
          <p:cNvSpPr txBox="1">
            <a:spLocks noGrp="1"/>
          </p:cNvSpPr>
          <p:nvPr>
            <p:ph idx="1"/>
          </p:nvPr>
        </p:nvSpPr>
        <p:spPr>
          <a:xfrm>
            <a:off x="5183184" y="987423"/>
            <a:ext cx="6172200" cy="4873623"/>
          </a:xfrm>
        </p:spPr>
        <p:txBody>
          <a:bodyPr/>
          <a:lstStyle>
            <a:lvl1pPr>
              <a:defRPr lang="en-US" sz="3200"/>
            </a:lvl1pPr>
            <a:lvl2pPr>
              <a:defRPr lang="en-US" sz="2800"/>
            </a:lvl2pPr>
            <a:lvl3pPr>
              <a:defRPr lang="en-US" sz="2400"/>
            </a:lvl3pPr>
            <a:lvl4pPr>
              <a:defRPr lang="en-US" sz="2000"/>
            </a:lvl4pPr>
            <a:lvl5pPr>
              <a:defRPr lang="en-US"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3F8C0C-A811-4095-B989-BE60A5833676}"/>
              </a:ext>
            </a:extLst>
          </p:cNvPr>
          <p:cNvSpPr txBox="1">
            <a:spLocks noGrp="1"/>
          </p:cNvSpPr>
          <p:nvPr>
            <p:ph type="body" idx="2"/>
          </p:nvPr>
        </p:nvSpPr>
        <p:spPr>
          <a:xfrm>
            <a:off x="839784" y="2057400"/>
            <a:ext cx="3932240" cy="3811584"/>
          </a:xfrm>
        </p:spPr>
        <p:txBody>
          <a:bodyPr/>
          <a:lstStyle>
            <a:lvl1pPr marL="0" indent="0">
              <a:buNone/>
              <a:defRPr lang="en-US" sz="1600"/>
            </a:lvl1pPr>
          </a:lstStyle>
          <a:p>
            <a:pPr lvl="0"/>
            <a:r>
              <a:rPr lang="en-US"/>
              <a:t>Click to edit Master text styles</a:t>
            </a:r>
          </a:p>
        </p:txBody>
      </p:sp>
      <p:sp>
        <p:nvSpPr>
          <p:cNvPr id="5" name="Date Placeholder 4">
            <a:extLst>
              <a:ext uri="{FF2B5EF4-FFF2-40B4-BE49-F238E27FC236}">
                <a16:creationId xmlns:a16="http://schemas.microsoft.com/office/drawing/2014/main" id="{5601394C-C436-4433-9476-45E9C41649B8}"/>
              </a:ext>
            </a:extLst>
          </p:cNvPr>
          <p:cNvSpPr txBox="1">
            <a:spLocks noGrp="1"/>
          </p:cNvSpPr>
          <p:nvPr>
            <p:ph type="dt" sz="half" idx="7"/>
          </p:nvPr>
        </p:nvSpPr>
        <p:spPr/>
        <p:txBody>
          <a:bodyPr/>
          <a:lstStyle>
            <a:lvl1pPr>
              <a:defRPr/>
            </a:lvl1pPr>
          </a:lstStyle>
          <a:p>
            <a:pPr lvl="0"/>
            <a:r>
              <a:rPr lang="en-GB"/>
              <a:t>9/3/20XX</a:t>
            </a:r>
          </a:p>
        </p:txBody>
      </p:sp>
      <p:sp>
        <p:nvSpPr>
          <p:cNvPr id="6" name="Footer Placeholder 5">
            <a:extLst>
              <a:ext uri="{FF2B5EF4-FFF2-40B4-BE49-F238E27FC236}">
                <a16:creationId xmlns:a16="http://schemas.microsoft.com/office/drawing/2014/main" id="{ACB9E721-F910-407A-8D16-54F2161DF8D8}"/>
              </a:ext>
            </a:extLst>
          </p:cNvPr>
          <p:cNvSpPr txBox="1">
            <a:spLocks noGrp="1"/>
          </p:cNvSpPr>
          <p:nvPr>
            <p:ph type="ftr" sz="quarter" idx="9"/>
          </p:nvPr>
        </p:nvSpPr>
        <p:spPr/>
        <p:txBody>
          <a:bodyPr/>
          <a:lstStyle>
            <a:lvl1pPr>
              <a:defRPr/>
            </a:lvl1pPr>
          </a:lstStyle>
          <a:p>
            <a:pPr lvl="0"/>
            <a:r>
              <a:rPr lang="en-GB"/>
              <a:t>Presentation Title</a:t>
            </a:r>
          </a:p>
        </p:txBody>
      </p:sp>
      <p:sp>
        <p:nvSpPr>
          <p:cNvPr id="7" name="Slide Number Placeholder 6">
            <a:extLst>
              <a:ext uri="{FF2B5EF4-FFF2-40B4-BE49-F238E27FC236}">
                <a16:creationId xmlns:a16="http://schemas.microsoft.com/office/drawing/2014/main" id="{31EC3406-7B51-4A44-994F-4A8BA0583AF1}"/>
              </a:ext>
            </a:extLst>
          </p:cNvPr>
          <p:cNvSpPr txBox="1">
            <a:spLocks noGrp="1"/>
          </p:cNvSpPr>
          <p:nvPr>
            <p:ph type="sldNum" sz="quarter" idx="8"/>
          </p:nvPr>
        </p:nvSpPr>
        <p:spPr/>
        <p:txBody>
          <a:bodyPr/>
          <a:lstStyle>
            <a:lvl1pPr>
              <a:defRPr/>
            </a:lvl1pPr>
          </a:lstStyle>
          <a:p>
            <a:pPr lvl="0"/>
            <a:fld id="{229C3EE1-7CEA-4179-8470-797CD31C46AA}" type="slidenum">
              <a:t>‹#›</a:t>
            </a:fld>
            <a:endParaRPr lang="en-GB"/>
          </a:p>
        </p:txBody>
      </p:sp>
      <p:cxnSp>
        <p:nvCxnSpPr>
          <p:cNvPr id="8" name="Straight Connector 7">
            <a:extLst>
              <a:ext uri="{FF2B5EF4-FFF2-40B4-BE49-F238E27FC236}">
                <a16:creationId xmlns:a16="http://schemas.microsoft.com/office/drawing/2014/main" id="{A1CF397B-9A71-428C-ABF1-20B67EAEBE27}"/>
              </a:ext>
            </a:extLst>
          </p:cNvPr>
          <p:cNvCxnSpPr/>
          <p:nvPr/>
        </p:nvCxnSpPr>
        <p:spPr>
          <a:xfrm>
            <a:off x="715892" y="356808"/>
            <a:ext cx="0" cy="6492880"/>
          </a:xfrm>
          <a:prstGeom prst="straightConnector1">
            <a:avLst/>
          </a:prstGeom>
          <a:noFill/>
          <a:ln w="25402" cap="sq">
            <a:solidFill>
              <a:srgbClr val="243FFF"/>
            </a:solidFill>
            <a:prstDash val="solid"/>
            <a:bevel/>
          </a:ln>
        </p:spPr>
      </p:cxnSp>
    </p:spTree>
    <p:extLst>
      <p:ext uri="{BB962C8B-B14F-4D97-AF65-F5344CB8AC3E}">
        <p14:creationId xmlns:p14="http://schemas.microsoft.com/office/powerpoint/2010/main" val="28504082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CC4B2-7795-421C-A289-6B8B2C4D1336}"/>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FFB88980-2E75-4A25-88F2-78DB3BF596DB}"/>
              </a:ext>
            </a:extLst>
          </p:cNvPr>
          <p:cNvSpPr txBox="1">
            <a:spLocks noGrp="1"/>
          </p:cNvSpPr>
          <p:nvPr>
            <p:ph type="pic" idx="1"/>
          </p:nvPr>
        </p:nvSpPr>
        <p:spPr>
          <a:xfrm>
            <a:off x="5183184" y="987423"/>
            <a:ext cx="6172200" cy="4873623"/>
          </a:xfrm>
        </p:spPr>
        <p:txBody>
          <a:bodyPr/>
          <a:lstStyle>
            <a:lvl1pPr marL="0" indent="0">
              <a:buNone/>
              <a:defRPr lang="en-US" sz="3200"/>
            </a:lvl1pPr>
          </a:lstStyle>
          <a:p>
            <a:pPr lvl="0"/>
            <a:r>
              <a:rPr lang="en-US"/>
              <a:t>Click icon to add picture</a:t>
            </a:r>
            <a:endParaRPr lang="en-GB"/>
          </a:p>
        </p:txBody>
      </p:sp>
      <p:sp>
        <p:nvSpPr>
          <p:cNvPr id="4" name="Text Placeholder 3">
            <a:extLst>
              <a:ext uri="{FF2B5EF4-FFF2-40B4-BE49-F238E27FC236}">
                <a16:creationId xmlns:a16="http://schemas.microsoft.com/office/drawing/2014/main" id="{DA8BB636-96BA-4D68-9045-054486695F83}"/>
              </a:ext>
            </a:extLst>
          </p:cNvPr>
          <p:cNvSpPr txBox="1">
            <a:spLocks noGrp="1"/>
          </p:cNvSpPr>
          <p:nvPr>
            <p:ph type="body" idx="2"/>
          </p:nvPr>
        </p:nvSpPr>
        <p:spPr>
          <a:xfrm>
            <a:off x="839784" y="2057400"/>
            <a:ext cx="3932240" cy="3811584"/>
          </a:xfrm>
        </p:spPr>
        <p:txBody>
          <a:bodyPr/>
          <a:lstStyle>
            <a:lvl1pPr marL="0" indent="0">
              <a:buNone/>
              <a:defRPr lang="en-US" sz="1600"/>
            </a:lvl1pPr>
          </a:lstStyle>
          <a:p>
            <a:pPr lvl="0"/>
            <a:r>
              <a:rPr lang="en-US"/>
              <a:t>Click to edit Master text styles</a:t>
            </a:r>
          </a:p>
        </p:txBody>
      </p:sp>
      <p:sp>
        <p:nvSpPr>
          <p:cNvPr id="5" name="Date Placeholder 4">
            <a:extLst>
              <a:ext uri="{FF2B5EF4-FFF2-40B4-BE49-F238E27FC236}">
                <a16:creationId xmlns:a16="http://schemas.microsoft.com/office/drawing/2014/main" id="{3BB2D4EC-256C-4323-848C-B0BB0D1C69EA}"/>
              </a:ext>
            </a:extLst>
          </p:cNvPr>
          <p:cNvSpPr txBox="1">
            <a:spLocks noGrp="1"/>
          </p:cNvSpPr>
          <p:nvPr>
            <p:ph type="dt" sz="half" idx="7"/>
          </p:nvPr>
        </p:nvSpPr>
        <p:spPr/>
        <p:txBody>
          <a:bodyPr/>
          <a:lstStyle>
            <a:lvl1pPr>
              <a:defRPr/>
            </a:lvl1pPr>
          </a:lstStyle>
          <a:p>
            <a:pPr lvl="0"/>
            <a:r>
              <a:rPr lang="en-GB"/>
              <a:t>9/3/20XX</a:t>
            </a:r>
          </a:p>
        </p:txBody>
      </p:sp>
      <p:sp>
        <p:nvSpPr>
          <p:cNvPr id="6" name="Footer Placeholder 5">
            <a:extLst>
              <a:ext uri="{FF2B5EF4-FFF2-40B4-BE49-F238E27FC236}">
                <a16:creationId xmlns:a16="http://schemas.microsoft.com/office/drawing/2014/main" id="{627502FE-C161-42B2-86A2-412177534410}"/>
              </a:ext>
            </a:extLst>
          </p:cNvPr>
          <p:cNvSpPr txBox="1">
            <a:spLocks noGrp="1"/>
          </p:cNvSpPr>
          <p:nvPr>
            <p:ph type="ftr" sz="quarter" idx="9"/>
          </p:nvPr>
        </p:nvSpPr>
        <p:spPr/>
        <p:txBody>
          <a:bodyPr/>
          <a:lstStyle>
            <a:lvl1pPr>
              <a:defRPr/>
            </a:lvl1pPr>
          </a:lstStyle>
          <a:p>
            <a:pPr lvl="0"/>
            <a:r>
              <a:rPr lang="en-GB"/>
              <a:t>Presentation Title</a:t>
            </a:r>
          </a:p>
        </p:txBody>
      </p:sp>
      <p:sp>
        <p:nvSpPr>
          <p:cNvPr id="7" name="Slide Number Placeholder 6">
            <a:extLst>
              <a:ext uri="{FF2B5EF4-FFF2-40B4-BE49-F238E27FC236}">
                <a16:creationId xmlns:a16="http://schemas.microsoft.com/office/drawing/2014/main" id="{94FAD8B9-4EC8-441A-92E2-69F3BCC1BE13}"/>
              </a:ext>
            </a:extLst>
          </p:cNvPr>
          <p:cNvSpPr txBox="1">
            <a:spLocks noGrp="1"/>
          </p:cNvSpPr>
          <p:nvPr>
            <p:ph type="sldNum" sz="quarter" idx="8"/>
          </p:nvPr>
        </p:nvSpPr>
        <p:spPr/>
        <p:txBody>
          <a:bodyPr/>
          <a:lstStyle>
            <a:lvl1pPr>
              <a:defRPr/>
            </a:lvl1pPr>
          </a:lstStyle>
          <a:p>
            <a:pPr lvl="0"/>
            <a:fld id="{0211F1FA-FF90-4906-808A-8B08C90A15BA}" type="slidenum">
              <a:t>‹#›</a:t>
            </a:fld>
            <a:endParaRPr lang="en-GB"/>
          </a:p>
        </p:txBody>
      </p:sp>
      <p:cxnSp>
        <p:nvCxnSpPr>
          <p:cNvPr id="8" name="Straight Connector 7">
            <a:extLst>
              <a:ext uri="{FF2B5EF4-FFF2-40B4-BE49-F238E27FC236}">
                <a16:creationId xmlns:a16="http://schemas.microsoft.com/office/drawing/2014/main" id="{C6311679-B296-4EA9-B3D6-E1AC22E20C61}"/>
              </a:ext>
            </a:extLst>
          </p:cNvPr>
          <p:cNvCxnSpPr/>
          <p:nvPr/>
        </p:nvCxnSpPr>
        <p:spPr>
          <a:xfrm>
            <a:off x="715892" y="356808"/>
            <a:ext cx="0" cy="6492880"/>
          </a:xfrm>
          <a:prstGeom prst="straightConnector1">
            <a:avLst/>
          </a:prstGeom>
          <a:noFill/>
          <a:ln w="25402" cap="sq">
            <a:solidFill>
              <a:srgbClr val="243FFF"/>
            </a:solidFill>
            <a:prstDash val="solid"/>
            <a:bevel/>
          </a:ln>
        </p:spPr>
      </p:cxnSp>
    </p:spTree>
    <p:extLst>
      <p:ext uri="{BB962C8B-B14F-4D97-AF65-F5344CB8AC3E}">
        <p14:creationId xmlns:p14="http://schemas.microsoft.com/office/powerpoint/2010/main" val="704775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3FBDA2-DCDA-445D-BCE1-9CFD5EAFF02D}"/>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CEED5789-E4D5-4B37-8630-D9133E7ACBDF}"/>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Quarter level</a:t>
            </a:r>
          </a:p>
          <a:p>
            <a:pPr lvl="4"/>
            <a:r>
              <a:rPr lang="en-GB"/>
              <a:t>Fifth level</a:t>
            </a:r>
          </a:p>
        </p:txBody>
      </p:sp>
      <p:sp>
        <p:nvSpPr>
          <p:cNvPr id="4" name="Date Placeholder 3">
            <a:extLst>
              <a:ext uri="{FF2B5EF4-FFF2-40B4-BE49-F238E27FC236}">
                <a16:creationId xmlns:a16="http://schemas.microsoft.com/office/drawing/2014/main" id="{65C2FB54-5238-4F84-B71A-FC3D7C91BED7}"/>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1" i="0" u="none" strike="noStrike" kern="1200" cap="all" spc="100" baseline="0">
                <a:solidFill>
                  <a:srgbClr val="898989"/>
                </a:solidFill>
                <a:uFillTx/>
                <a:latin typeface="Univers"/>
              </a:defRPr>
            </a:lvl1pPr>
          </a:lstStyle>
          <a:p>
            <a:pPr lvl="0"/>
            <a:r>
              <a:rPr lang="en-GB"/>
              <a:t>9/3/20XX</a:t>
            </a:r>
          </a:p>
        </p:txBody>
      </p:sp>
      <p:sp>
        <p:nvSpPr>
          <p:cNvPr id="5" name="Footer Placeholder 4">
            <a:extLst>
              <a:ext uri="{FF2B5EF4-FFF2-40B4-BE49-F238E27FC236}">
                <a16:creationId xmlns:a16="http://schemas.microsoft.com/office/drawing/2014/main" id="{4AF4AE3B-5022-4925-B969-1654DDF1872D}"/>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1" i="0" u="none" strike="noStrike" kern="1200" cap="all" spc="100" baseline="0">
                <a:solidFill>
                  <a:srgbClr val="898989"/>
                </a:solidFill>
                <a:uFillTx/>
                <a:latin typeface="Univers"/>
              </a:defRPr>
            </a:lvl1pPr>
          </a:lstStyle>
          <a:p>
            <a:pPr lvl="0"/>
            <a:r>
              <a:rPr lang="en-GB"/>
              <a:t>Presentation Title</a:t>
            </a:r>
          </a:p>
        </p:txBody>
      </p:sp>
      <p:sp>
        <p:nvSpPr>
          <p:cNvPr id="6" name="Slide Number Placeholder 5">
            <a:extLst>
              <a:ext uri="{FF2B5EF4-FFF2-40B4-BE49-F238E27FC236}">
                <a16:creationId xmlns:a16="http://schemas.microsoft.com/office/drawing/2014/main" id="{0238527D-2A2A-4CB9-861A-0B41CE415B2E}"/>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1" i="0" u="none" strike="noStrike" kern="1200" cap="all" spc="100" baseline="0">
                <a:solidFill>
                  <a:srgbClr val="898989"/>
                </a:solidFill>
                <a:uFillTx/>
                <a:latin typeface="Univers"/>
              </a:defRPr>
            </a:lvl1pPr>
          </a:lstStyle>
          <a:p>
            <a:pPr lvl="0"/>
            <a:fld id="{3D54F769-0433-47FA-83FF-1C048CC0C607}"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Univers"/>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Univer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Univer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Univer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Univer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Univer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hyperlink" Target="https://medium.com/snowdog-labs/snowdog-ux-challenge-wallet-app-case-study-8eacc8951c74"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https://medium.com/snowdog-labs/snowdog-ux-challenge-wallet-app-case-study-8eacc8951c74"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hyperlink" Target="https://androidstudio.googleblog.com/2020/11/android-studio-411-available.html"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13.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name="Slide5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F2A70-D22B-4163-B2CB-8C44F76459F2}"/>
              </a:ext>
            </a:extLst>
          </p:cNvPr>
          <p:cNvSpPr txBox="1">
            <a:spLocks noGrp="1"/>
          </p:cNvSpPr>
          <p:nvPr>
            <p:ph type="ctrTitle"/>
          </p:nvPr>
        </p:nvSpPr>
        <p:spPr/>
        <p:txBody>
          <a:bodyPr/>
          <a:lstStyle/>
          <a:p>
            <a:pPr lvl="0"/>
            <a:r>
              <a:rPr lang="en-GB" spc="400"/>
              <a:t>Smart wallet</a:t>
            </a:r>
            <a:endParaRPr lang="en-GB"/>
          </a:p>
        </p:txBody>
      </p:sp>
      <p:sp>
        <p:nvSpPr>
          <p:cNvPr id="3" name="Subtitle 2">
            <a:extLst>
              <a:ext uri="{FF2B5EF4-FFF2-40B4-BE49-F238E27FC236}">
                <a16:creationId xmlns:a16="http://schemas.microsoft.com/office/drawing/2014/main" id="{C3829F88-BDEE-4D9D-8B9E-23FF80F1FF80}"/>
              </a:ext>
            </a:extLst>
          </p:cNvPr>
          <p:cNvSpPr txBox="1">
            <a:spLocks noGrp="1"/>
          </p:cNvSpPr>
          <p:nvPr>
            <p:ph type="subTitle" idx="1"/>
          </p:nvPr>
        </p:nvSpPr>
        <p:spPr>
          <a:xfrm>
            <a:off x="7744410" y="4700016"/>
            <a:ext cx="2990645" cy="1197864"/>
          </a:xfrm>
        </p:spPr>
        <p:txBody>
          <a:bodyPr/>
          <a:lstStyle/>
          <a:p>
            <a:pPr lvl="0" algn="l"/>
            <a:r>
              <a:rPr lang="en-GB"/>
              <a:t>Claudiu-Stefan Stelian</a:t>
            </a:r>
          </a:p>
          <a:p>
            <a:pPr lvl="0" algn="l"/>
            <a:r>
              <a:rPr lang="en-GB"/>
              <a:t>Student ID: 1815744</a:t>
            </a:r>
          </a:p>
          <a:p>
            <a:pPr lvl="0"/>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52">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8E1F2732-AE08-43E1-88BD-9B61529D36D8}"/>
              </a:ext>
            </a:extLst>
          </p:cNvPr>
          <p:cNvSpPr txBox="1">
            <a:spLocks noGrp="1"/>
          </p:cNvSpPr>
          <p:nvPr>
            <p:ph type="title"/>
          </p:nvPr>
        </p:nvSpPr>
        <p:spPr/>
        <p:txBody>
          <a:bodyPr/>
          <a:lstStyle/>
          <a:p>
            <a:pPr lvl="0"/>
            <a:r>
              <a:rPr lang="en-GB"/>
              <a:t>Agenda</a:t>
            </a:r>
          </a:p>
        </p:txBody>
      </p:sp>
      <p:sp>
        <p:nvSpPr>
          <p:cNvPr id="3" name="Footer Placeholder 7">
            <a:extLst>
              <a:ext uri="{FF2B5EF4-FFF2-40B4-BE49-F238E27FC236}">
                <a16:creationId xmlns:a16="http://schemas.microsoft.com/office/drawing/2014/main" id="{BC933CF5-6BA1-4CBC-891F-1846F60D04EE}"/>
              </a:ext>
            </a:extLst>
          </p:cNvPr>
          <p:cNvSpPr txBox="1"/>
          <p:nvPr/>
        </p:nvSpPr>
        <p:spPr>
          <a:xfrm rot="16200004">
            <a:off x="-548635" y="1938523"/>
            <a:ext cx="2788920" cy="365129"/>
          </a:xfrm>
          <a:prstGeom prst="rect">
            <a:avLst/>
          </a:prstGeom>
          <a:noFill/>
          <a:ln cap="flat">
            <a:noFill/>
          </a:ln>
        </p:spPr>
        <p:txBody>
          <a:bodyPr vert="horz" wrap="square" lIns="91440" tIns="45720" rIns="91440" bIns="45720" anchor="ctr" anchorCtr="1" compatLnSpc="1">
            <a:normAutofit/>
          </a:bodyPr>
          <a:lstStyle/>
          <a:p>
            <a:pPr marL="0" marR="0" lvl="0" indent="0" algn="ct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1200" b="1" i="0" u="none" strike="noStrike" kern="1200" cap="all" spc="100" baseline="0">
                <a:solidFill>
                  <a:srgbClr val="FFFFFF"/>
                </a:solidFill>
                <a:uFillTx/>
                <a:latin typeface="Univers"/>
              </a:rPr>
              <a:t>Smart wallet</a:t>
            </a:r>
          </a:p>
        </p:txBody>
      </p:sp>
      <p:sp>
        <p:nvSpPr>
          <p:cNvPr id="4" name="Slide Number Placeholder 8">
            <a:extLst>
              <a:ext uri="{FF2B5EF4-FFF2-40B4-BE49-F238E27FC236}">
                <a16:creationId xmlns:a16="http://schemas.microsoft.com/office/drawing/2014/main" id="{68EA9726-CB83-4258-A4FF-D79D75F5FB72}"/>
              </a:ext>
            </a:extLst>
          </p:cNvPr>
          <p:cNvSpPr txBox="1"/>
          <p:nvPr/>
        </p:nvSpPr>
        <p:spPr>
          <a:xfrm>
            <a:off x="8610603" y="201168"/>
            <a:ext cx="2743200" cy="365129"/>
          </a:xfrm>
          <a:prstGeom prst="rect">
            <a:avLst/>
          </a:prstGeom>
          <a:noFill/>
          <a:ln cap="flat">
            <a:noFill/>
          </a:ln>
        </p:spPr>
        <p:txBody>
          <a:bodyPr vert="horz" wrap="square" lIns="91440" tIns="45720" rIns="91440" bIns="45720" anchor="ctr" anchorCtr="0" compatLnSpc="1">
            <a:normAutofit lnSpcReduction="10000"/>
          </a:bodyPr>
          <a:lstStyle/>
          <a:p>
            <a:pPr marL="0" marR="0" lvl="0" indent="0" algn="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245B36E4-8269-41B8-82DB-3FFD3BF41CF8}" type="slidenum">
              <a:t>2</a:t>
            </a:fld>
            <a:endParaRPr lang="en-GB" sz="1200" b="1" i="0" u="none" strike="noStrike" kern="1200" cap="all" spc="100" baseline="0">
              <a:solidFill>
                <a:srgbClr val="FFFFFF"/>
              </a:solidFill>
              <a:uFillTx/>
              <a:latin typeface="Univers"/>
            </a:endParaRPr>
          </a:p>
        </p:txBody>
      </p:sp>
      <p:sp>
        <p:nvSpPr>
          <p:cNvPr id="5" name="Text Placeholder 3">
            <a:extLst>
              <a:ext uri="{FF2B5EF4-FFF2-40B4-BE49-F238E27FC236}">
                <a16:creationId xmlns:a16="http://schemas.microsoft.com/office/drawing/2014/main" id="{32CFE491-36C6-4C18-8701-85C015DFEACC}"/>
              </a:ext>
            </a:extLst>
          </p:cNvPr>
          <p:cNvSpPr txBox="1">
            <a:spLocks noGrp="1"/>
          </p:cNvSpPr>
          <p:nvPr>
            <p:ph type="body" idx="4294967295"/>
          </p:nvPr>
        </p:nvSpPr>
        <p:spPr>
          <a:xfrm>
            <a:off x="5202936" y="3127248"/>
            <a:ext cx="5833872" cy="3118103"/>
          </a:xfrm>
        </p:spPr>
        <p:txBody>
          <a:bodyPr/>
          <a:lstStyle/>
          <a:p>
            <a:pPr marL="0" lvl="0" indent="0" algn="r">
              <a:buNone/>
            </a:pPr>
            <a:r>
              <a:rPr lang="en-GB" sz="1800">
                <a:solidFill>
                  <a:srgbClr val="FFFFFF"/>
                </a:solidFill>
              </a:rPr>
              <a:t>Introduction</a:t>
            </a:r>
          </a:p>
          <a:p>
            <a:pPr marL="0" lvl="0" indent="0" algn="r">
              <a:buNone/>
            </a:pPr>
            <a:r>
              <a:rPr lang="en-GB" sz="1800">
                <a:solidFill>
                  <a:srgbClr val="FFFFFF"/>
                </a:solidFill>
              </a:rPr>
              <a:t>Literature review</a:t>
            </a:r>
          </a:p>
          <a:p>
            <a:pPr marL="0" lvl="0" indent="0" algn="r">
              <a:buNone/>
            </a:pPr>
            <a:r>
              <a:rPr lang="en-GB" sz="1800">
                <a:solidFill>
                  <a:srgbClr val="FFFFFF"/>
                </a:solidFill>
              </a:rPr>
              <a:t>Functionalities</a:t>
            </a:r>
          </a:p>
          <a:p>
            <a:pPr marL="0" lvl="0" indent="0" algn="r">
              <a:buNone/>
            </a:pPr>
            <a:r>
              <a:rPr lang="en-GB" sz="1800">
                <a:solidFill>
                  <a:srgbClr val="FFFFFF"/>
                </a:solidFill>
              </a:rPr>
              <a:t>Gantt Chart</a:t>
            </a:r>
          </a:p>
          <a:p>
            <a:pPr marL="0" lvl="0" indent="0" algn="r">
              <a:buNone/>
            </a:pPr>
            <a:r>
              <a:rPr lang="en-GB" sz="1800">
                <a:solidFill>
                  <a:srgbClr val="FFFFFF"/>
                </a:solidFill>
              </a:rPr>
              <a:t>Methodology</a:t>
            </a:r>
          </a:p>
          <a:p>
            <a:pPr marL="0" lvl="0" indent="0" algn="r">
              <a:buNone/>
            </a:pPr>
            <a:r>
              <a:rPr lang="en-GB" sz="1800">
                <a:solidFill>
                  <a:srgbClr val="FFFFFF"/>
                </a:solidFill>
              </a:rPr>
              <a:t>Design</a:t>
            </a:r>
          </a:p>
          <a:p>
            <a:pPr marL="0" lvl="0" indent="0" algn="r">
              <a:buNone/>
            </a:pPr>
            <a:endParaRPr lang="en-GB" sz="1800">
              <a:solidFill>
                <a:srgbClr val="FFFFFF"/>
              </a:solidFill>
            </a:endParaRPr>
          </a:p>
        </p:txBody>
      </p:sp>
      <p:pic>
        <p:nvPicPr>
          <p:cNvPr id="6" name="Picture 18" descr="A screenshot of a computer&#10;&#10;Description automatically generated with medium confidence">
            <a:extLst>
              <a:ext uri="{FF2B5EF4-FFF2-40B4-BE49-F238E27FC236}">
                <a16:creationId xmlns:a16="http://schemas.microsoft.com/office/drawing/2014/main" id="{0671B88D-73AD-46C0-91E1-6969B7D964E2}"/>
              </a:ext>
            </a:extLst>
          </p:cNvPr>
          <p:cNvPicPr>
            <a:picLocks noChangeAspect="1"/>
          </p:cNvPicPr>
          <p:nvPr/>
        </p:nvPicPr>
        <p:blipFill>
          <a:blip r:embed="rId3"/>
          <a:stretch>
            <a:fillRect/>
          </a:stretch>
        </p:blipFill>
        <p:spPr>
          <a:xfrm>
            <a:off x="2409525" y="726627"/>
            <a:ext cx="2923400" cy="5197147"/>
          </a:xfrm>
          <a:prstGeom prst="roundRect">
            <a:avLst>
              <a:gd name="adj" fmla="val 16667"/>
            </a:avLst>
          </a:prstGeom>
          <a:ln>
            <a:noFill/>
          </a:ln>
          <a:effectLst>
            <a:outerShdw blurRad="76200" dir="18900000" sy="23000" kx="-1200000" algn="bl" rotWithShape="0">
              <a:prstClr val="black">
                <a:alpha val="20000"/>
              </a:prstClr>
            </a:outerShdw>
            <a:reflection blurRad="6350" stA="52000" endA="300" endPos="35000" dir="5400000" sy="-100000" algn="bl" rotWithShape="0"/>
          </a:effectLst>
          <a:scene3d>
            <a:camera prst="perspectiveRelaxed">
              <a:rot lat="19800000" lon="1200000" rev="20820000"/>
            </a:camera>
            <a:lightRig rig="threePt" dir="t"/>
          </a:scene3d>
          <a:sp3d contourW="6350" prstMaterial="matte">
            <a:bevelT w="101600" h="101600"/>
            <a:contourClr>
              <a:srgbClr val="969696"/>
            </a:contourClr>
          </a:sp3d>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5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02787-B1DA-4916-8575-B4971EB78D65}"/>
              </a:ext>
            </a:extLst>
          </p:cNvPr>
          <p:cNvSpPr txBox="1">
            <a:spLocks noGrp="1"/>
          </p:cNvSpPr>
          <p:nvPr>
            <p:ph type="ctrTitle"/>
          </p:nvPr>
        </p:nvSpPr>
        <p:spPr/>
        <p:txBody>
          <a:bodyPr/>
          <a:lstStyle/>
          <a:p>
            <a:pPr lvl="0"/>
            <a:r>
              <a:rPr lang="en-GB"/>
              <a:t>Introduction</a:t>
            </a:r>
          </a:p>
        </p:txBody>
      </p:sp>
      <p:sp>
        <p:nvSpPr>
          <p:cNvPr id="3" name="Subtitle 2">
            <a:extLst>
              <a:ext uri="{FF2B5EF4-FFF2-40B4-BE49-F238E27FC236}">
                <a16:creationId xmlns:a16="http://schemas.microsoft.com/office/drawing/2014/main" id="{70640041-91F1-41C7-A921-28AFD7D6E968}"/>
              </a:ext>
            </a:extLst>
          </p:cNvPr>
          <p:cNvSpPr txBox="1">
            <a:spLocks noGrp="1"/>
          </p:cNvSpPr>
          <p:nvPr>
            <p:ph type="subTitle" idx="1"/>
          </p:nvPr>
        </p:nvSpPr>
        <p:spPr/>
        <p:txBody>
          <a:bodyPr/>
          <a:lstStyle/>
          <a:p>
            <a:pPr lvl="0"/>
            <a:r>
              <a:rPr lang="en-GB"/>
              <a:t>Project brief</a:t>
            </a:r>
          </a:p>
          <a:p>
            <a:pPr lvl="0"/>
            <a:r>
              <a:rPr lang="en-GB"/>
              <a:t>Aims and objectives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3">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9CA9ADB6-CE3B-4E1C-BEF5-8A660F8E6BCA}"/>
              </a:ext>
            </a:extLst>
          </p:cNvPr>
          <p:cNvSpPr txBox="1">
            <a:spLocks noGrp="1"/>
          </p:cNvSpPr>
          <p:nvPr>
            <p:ph type="title"/>
          </p:nvPr>
        </p:nvSpPr>
        <p:spPr>
          <a:xfrm>
            <a:off x="804672" y="1335024"/>
            <a:ext cx="6190488" cy="820344"/>
          </a:xfrm>
        </p:spPr>
        <p:txBody>
          <a:bodyPr/>
          <a:lstStyle/>
          <a:p>
            <a:pPr lvl="0"/>
            <a:r>
              <a:rPr lang="en-GB" sz="4900"/>
              <a:t>Project brief</a:t>
            </a:r>
          </a:p>
        </p:txBody>
      </p:sp>
      <p:sp>
        <p:nvSpPr>
          <p:cNvPr id="3" name="Content Placeholder 3">
            <a:extLst>
              <a:ext uri="{FF2B5EF4-FFF2-40B4-BE49-F238E27FC236}">
                <a16:creationId xmlns:a16="http://schemas.microsoft.com/office/drawing/2014/main" id="{DAD4E4F9-DB37-47FA-BFA8-97B6DA94D129}"/>
              </a:ext>
            </a:extLst>
          </p:cNvPr>
          <p:cNvSpPr txBox="1">
            <a:spLocks noGrp="1"/>
          </p:cNvSpPr>
          <p:nvPr>
            <p:ph type="body" idx="4294967295"/>
          </p:nvPr>
        </p:nvSpPr>
        <p:spPr>
          <a:xfrm>
            <a:off x="804672" y="2155368"/>
            <a:ext cx="5932965" cy="2017093"/>
          </a:xfrm>
        </p:spPr>
        <p:txBody>
          <a:bodyPr/>
          <a:lstStyle/>
          <a:p>
            <a:pPr marL="0" lvl="0" indent="0">
              <a:buNone/>
            </a:pPr>
            <a:r>
              <a:rPr lang="en-GB" sz="1300"/>
              <a:t>Since 1600s when the paper currency was introduced to the world an object called wallet was design by humanity for an easy money storing and managing. With the time the wallet concept was evolved further more by transforming the stacks of money into a thinly paper called check, and by replacing the physical money transfer from one person to another with so called online banking. Evolution is a action that it can’t be stopped as it has a big impact on humanity life style by reducing their daily hard activities with just one click of a mouse. One of the main evolution now days is called </a:t>
            </a:r>
            <a:r>
              <a:rPr lang="en-GB" sz="1300" b="1"/>
              <a:t>Virtualisation. </a:t>
            </a:r>
            <a:br>
              <a:rPr lang="en-GB" sz="1300" b="1"/>
            </a:br>
            <a:endParaRPr lang="en-GB" sz="1300"/>
          </a:p>
        </p:txBody>
      </p:sp>
      <p:sp>
        <p:nvSpPr>
          <p:cNvPr id="4" name="Footer Placeholder 9">
            <a:extLst>
              <a:ext uri="{FF2B5EF4-FFF2-40B4-BE49-F238E27FC236}">
                <a16:creationId xmlns:a16="http://schemas.microsoft.com/office/drawing/2014/main" id="{270AEF6E-8257-4371-B3D0-0D06604BD5B4}"/>
              </a:ext>
            </a:extLst>
          </p:cNvPr>
          <p:cNvSpPr txBox="1"/>
          <p:nvPr/>
        </p:nvSpPr>
        <p:spPr>
          <a:xfrm>
            <a:off x="7964423" y="621792"/>
            <a:ext cx="411480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all" spc="100" baseline="0">
                <a:solidFill>
                  <a:srgbClr val="243FFF"/>
                </a:solidFill>
                <a:uFillTx/>
                <a:latin typeface="Univers"/>
              </a:rPr>
              <a:t>Smart Wallet</a:t>
            </a:r>
          </a:p>
        </p:txBody>
      </p:sp>
      <p:sp>
        <p:nvSpPr>
          <p:cNvPr id="5" name="Slide Number Placeholder 10">
            <a:extLst>
              <a:ext uri="{FF2B5EF4-FFF2-40B4-BE49-F238E27FC236}">
                <a16:creationId xmlns:a16="http://schemas.microsoft.com/office/drawing/2014/main" id="{4F9EFAB7-D2CB-4F13-A902-5311D3431394}"/>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5F6F23E-8D26-41D4-9A33-BBF71779DC6F}" type="slidenum">
              <a:t>4</a:t>
            </a:fld>
            <a:endParaRPr lang="en-GB" sz="1200" b="1" i="0" u="none" strike="noStrike" kern="1200" cap="all" spc="100" baseline="0">
              <a:solidFill>
                <a:srgbClr val="243FFF"/>
              </a:solidFill>
              <a:uFillTx/>
              <a:latin typeface="Univers"/>
            </a:endParaRPr>
          </a:p>
        </p:txBody>
      </p:sp>
      <p:sp>
        <p:nvSpPr>
          <p:cNvPr id="6" name="Content Placeholder 3">
            <a:extLst>
              <a:ext uri="{FF2B5EF4-FFF2-40B4-BE49-F238E27FC236}">
                <a16:creationId xmlns:a16="http://schemas.microsoft.com/office/drawing/2014/main" id="{BDEB8203-1508-4FF1-9D88-5B4BCDCBA335}"/>
              </a:ext>
            </a:extLst>
          </p:cNvPr>
          <p:cNvSpPr txBox="1"/>
          <p:nvPr/>
        </p:nvSpPr>
        <p:spPr>
          <a:xfrm>
            <a:off x="804672" y="3984260"/>
            <a:ext cx="5932965" cy="2017093"/>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100000"/>
              </a:lnSpc>
              <a:spcBef>
                <a:spcPts val="100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Univers"/>
              </a:rPr>
              <a:t>Smart Wallet </a:t>
            </a:r>
            <a:r>
              <a:rPr lang="en-GB" sz="1400" b="0" i="0" u="none" strike="noStrike" kern="1200" cap="none" spc="0" baseline="0">
                <a:solidFill>
                  <a:srgbClr val="000000"/>
                </a:solidFill>
                <a:uFillTx/>
                <a:latin typeface="Univers"/>
              </a:rPr>
              <a:t>is a Android app that is developed to offer the possibility of storing important data such as:</a:t>
            </a:r>
            <a:br>
              <a:rPr lang="en-GB" sz="1400" b="0" i="0" u="none" strike="noStrike" kern="1200" cap="none" spc="0" baseline="0">
                <a:solidFill>
                  <a:srgbClr val="000000"/>
                </a:solidFill>
                <a:uFillTx/>
                <a:latin typeface="Univers"/>
              </a:rPr>
            </a:br>
            <a:r>
              <a:rPr lang="en-GB" sz="1400" b="0" i="0" u="none" strike="noStrike" kern="1200" cap="none" spc="0" baseline="0">
                <a:solidFill>
                  <a:srgbClr val="000000"/>
                </a:solidFill>
                <a:uFillTx/>
                <a:latin typeface="Univers"/>
              </a:rPr>
              <a:t>	1.Passes</a:t>
            </a:r>
            <a:br>
              <a:rPr lang="en-GB" sz="1400" b="0" i="0" u="none" strike="noStrike" kern="1200" cap="none" spc="0" baseline="0">
                <a:solidFill>
                  <a:srgbClr val="000000"/>
                </a:solidFill>
                <a:uFillTx/>
                <a:latin typeface="Univers"/>
              </a:rPr>
            </a:br>
            <a:r>
              <a:rPr lang="en-GB" sz="1400" b="0" i="0" u="none" strike="noStrike" kern="1200" cap="none" spc="0" baseline="0">
                <a:solidFill>
                  <a:srgbClr val="000000"/>
                </a:solidFill>
                <a:uFillTx/>
                <a:latin typeface="Univers"/>
              </a:rPr>
              <a:t>	2.Time managing</a:t>
            </a:r>
            <a:br>
              <a:rPr lang="en-GB" sz="1400" b="0" i="0" u="none" strike="noStrike" kern="1200" cap="none" spc="0" baseline="0">
                <a:solidFill>
                  <a:srgbClr val="000000"/>
                </a:solidFill>
                <a:uFillTx/>
                <a:latin typeface="Univers"/>
              </a:rPr>
            </a:br>
            <a:r>
              <a:rPr lang="en-GB" sz="1400" b="0" i="0" u="none" strike="noStrike" kern="1200" cap="none" spc="0" baseline="0">
                <a:solidFill>
                  <a:srgbClr val="000000"/>
                </a:solidFill>
                <a:uFillTx/>
                <a:latin typeface="Univers"/>
              </a:rPr>
              <a:t>	3.Contacts</a:t>
            </a:r>
            <a:br>
              <a:rPr lang="en-GB" sz="1400" b="0" i="0" u="none" strike="noStrike" kern="1200" cap="none" spc="0" baseline="0">
                <a:solidFill>
                  <a:srgbClr val="000000"/>
                </a:solidFill>
                <a:uFillTx/>
                <a:latin typeface="Univers"/>
              </a:rPr>
            </a:br>
            <a:r>
              <a:rPr lang="en-GB" sz="1400" b="0" i="0" u="none" strike="noStrike" kern="1200" cap="none" spc="0" baseline="0">
                <a:solidFill>
                  <a:srgbClr val="000000"/>
                </a:solidFill>
                <a:uFillTx/>
                <a:latin typeface="Univers"/>
              </a:rPr>
              <a:t>	4.Business cards</a:t>
            </a:r>
            <a:br>
              <a:rPr lang="en-GB" sz="1400" b="0" i="0" u="none" strike="noStrike" kern="1200" cap="none" spc="0" baseline="0">
                <a:solidFill>
                  <a:srgbClr val="000000"/>
                </a:solidFill>
                <a:uFillTx/>
                <a:latin typeface="Univers"/>
              </a:rPr>
            </a:br>
            <a:r>
              <a:rPr lang="en-GB" sz="1400" b="0" i="0" u="none" strike="noStrike" kern="1200" cap="none" spc="0" baseline="0">
                <a:solidFill>
                  <a:srgbClr val="000000"/>
                </a:solidFill>
                <a:uFillTx/>
                <a:latin typeface="Univers"/>
              </a:rPr>
              <a:t>	5.Payments	</a:t>
            </a:r>
            <a:br>
              <a:rPr lang="en-GB" sz="1400" b="0" i="0" u="none" strike="noStrike" kern="1200" cap="none" spc="0" baseline="0">
                <a:solidFill>
                  <a:srgbClr val="000000"/>
                </a:solidFill>
                <a:uFillTx/>
                <a:latin typeface="Univers"/>
              </a:rPr>
            </a:br>
            <a:r>
              <a:rPr lang="en-GB" sz="1400" b="0" i="0" u="none" strike="noStrike" kern="1200" cap="none" spc="0" baseline="0">
                <a:solidFill>
                  <a:srgbClr val="000000"/>
                </a:solidFill>
                <a:uFillTx/>
                <a:latin typeface="Univers"/>
              </a:rPr>
              <a:t>	6.Personal data</a:t>
            </a:r>
            <a:br>
              <a:rPr lang="en-GB" sz="1400" b="0" i="0" u="none" strike="noStrike" kern="1200" cap="none" spc="0" baseline="0">
                <a:solidFill>
                  <a:srgbClr val="000000"/>
                </a:solidFill>
                <a:uFillTx/>
                <a:latin typeface="Univers"/>
              </a:rPr>
            </a:br>
            <a:endParaRPr lang="en-GB" sz="1400" b="0" i="0" u="none" strike="noStrike" kern="1200" cap="none" spc="0" baseline="0">
              <a:solidFill>
                <a:srgbClr val="000000"/>
              </a:solidFill>
              <a:uFillTx/>
              <a:latin typeface="Univers"/>
            </a:endParaRPr>
          </a:p>
        </p:txBody>
      </p:sp>
      <p:grpSp>
        <p:nvGrpSpPr>
          <p:cNvPr id="7" name="Diagram 15">
            <a:extLst>
              <a:ext uri="{FF2B5EF4-FFF2-40B4-BE49-F238E27FC236}">
                <a16:creationId xmlns:a16="http://schemas.microsoft.com/office/drawing/2014/main" id="{74B039CB-184C-4390-BA4E-5582513CCC5B}"/>
              </a:ext>
            </a:extLst>
          </p:cNvPr>
          <p:cNvGrpSpPr/>
          <p:nvPr/>
        </p:nvGrpSpPr>
        <p:grpSpPr>
          <a:xfrm>
            <a:off x="6860496" y="1245101"/>
            <a:ext cx="4555604" cy="4555614"/>
            <a:chOff x="6860496" y="1245101"/>
            <a:chExt cx="4555604" cy="4555614"/>
          </a:xfrm>
        </p:grpSpPr>
        <p:sp>
          <p:nvSpPr>
            <p:cNvPr id="8" name="Freeform: Shape 7">
              <a:extLst>
                <a:ext uri="{FF2B5EF4-FFF2-40B4-BE49-F238E27FC236}">
                  <a16:creationId xmlns:a16="http://schemas.microsoft.com/office/drawing/2014/main" id="{77189F1F-A0BE-48B5-9BBE-489910A483EC}"/>
                </a:ext>
              </a:extLst>
            </p:cNvPr>
            <p:cNvSpPr/>
            <p:nvPr/>
          </p:nvSpPr>
          <p:spPr>
            <a:xfrm>
              <a:off x="8609176" y="2993791"/>
              <a:ext cx="1058244" cy="1058244"/>
            </a:xfrm>
            <a:custGeom>
              <a:avLst/>
              <a:gdLst>
                <a:gd name="f0" fmla="val 10800000"/>
                <a:gd name="f1" fmla="val 5400000"/>
                <a:gd name="f2" fmla="val 180"/>
                <a:gd name="f3" fmla="val w"/>
                <a:gd name="f4" fmla="val h"/>
                <a:gd name="f5" fmla="val 0"/>
                <a:gd name="f6" fmla="val 1058240"/>
                <a:gd name="f7" fmla="val 529120"/>
                <a:gd name="f8" fmla="val 236895"/>
                <a:gd name="f9" fmla="val 821345"/>
                <a:gd name="f10" fmla="+- 0 0 -90"/>
                <a:gd name="f11" fmla="*/ f3 1 1058240"/>
                <a:gd name="f12" fmla="*/ f4 1 1058240"/>
                <a:gd name="f13" fmla="val f5"/>
                <a:gd name="f14" fmla="val f6"/>
                <a:gd name="f15" fmla="*/ f10 f0 1"/>
                <a:gd name="f16" fmla="+- f14 0 f13"/>
                <a:gd name="f17" fmla="*/ f15 1 f2"/>
                <a:gd name="f18" fmla="*/ f16 1 1058240"/>
                <a:gd name="f19" fmla="*/ 0 f16 1"/>
                <a:gd name="f20" fmla="*/ 529120 f16 1"/>
                <a:gd name="f21" fmla="*/ 1058240 f16 1"/>
                <a:gd name="f22" fmla="+- f17 0 f1"/>
                <a:gd name="f23" fmla="*/ f19 1 1058240"/>
                <a:gd name="f24" fmla="*/ f20 1 1058240"/>
                <a:gd name="f25" fmla="*/ f21 1 1058240"/>
                <a:gd name="f26" fmla="*/ f13 1 f18"/>
                <a:gd name="f27" fmla="*/ f14 1 f18"/>
                <a:gd name="f28" fmla="*/ f23 1 f18"/>
                <a:gd name="f29" fmla="*/ f24 1 f18"/>
                <a:gd name="f30" fmla="*/ f25 1 f18"/>
                <a:gd name="f31" fmla="*/ f26 f11 1"/>
                <a:gd name="f32" fmla="*/ f27 f11 1"/>
                <a:gd name="f33" fmla="*/ f27 f12 1"/>
                <a:gd name="f34" fmla="*/ f26 f12 1"/>
                <a:gd name="f35" fmla="*/ f28 f11 1"/>
                <a:gd name="f36" fmla="*/ f29 f12 1"/>
                <a:gd name="f37" fmla="*/ f29 f11 1"/>
                <a:gd name="f38" fmla="*/ f28 f12 1"/>
                <a:gd name="f39" fmla="*/ f30 f11 1"/>
                <a:gd name="f40" fmla="*/ f30 f12 1"/>
              </a:gdLst>
              <a:ahLst/>
              <a:cxnLst>
                <a:cxn ang="3cd4">
                  <a:pos x="hc" y="t"/>
                </a:cxn>
                <a:cxn ang="0">
                  <a:pos x="r" y="vc"/>
                </a:cxn>
                <a:cxn ang="cd4">
                  <a:pos x="hc" y="b"/>
                </a:cxn>
                <a:cxn ang="cd2">
                  <a:pos x="l" y="vc"/>
                </a:cxn>
                <a:cxn ang="f22">
                  <a:pos x="f35" y="f36"/>
                </a:cxn>
                <a:cxn ang="f22">
                  <a:pos x="f37" y="f38"/>
                </a:cxn>
                <a:cxn ang="f22">
                  <a:pos x="f39" y="f36"/>
                </a:cxn>
                <a:cxn ang="f22">
                  <a:pos x="f37" y="f40"/>
                </a:cxn>
                <a:cxn ang="f22">
                  <a:pos x="f35" y="f36"/>
                </a:cxn>
              </a:cxnLst>
              <a:rect l="f31" t="f34" r="f32" b="f33"/>
              <a:pathLst>
                <a:path w="1058240" h="1058240">
                  <a:moveTo>
                    <a:pt x="f5" y="f7"/>
                  </a:moveTo>
                  <a:cubicBezTo>
                    <a:pt x="f5" y="f8"/>
                    <a:pt x="f8" y="f5"/>
                    <a:pt x="f7" y="f5"/>
                  </a:cubicBezTo>
                  <a:cubicBezTo>
                    <a:pt x="f9" y="f5"/>
                    <a:pt x="f6" y="f8"/>
                    <a:pt x="f6" y="f7"/>
                  </a:cubicBezTo>
                  <a:cubicBezTo>
                    <a:pt x="f6" y="f9"/>
                    <a:pt x="f9" y="f6"/>
                    <a:pt x="f7" y="f6"/>
                  </a:cubicBezTo>
                  <a:cubicBezTo>
                    <a:pt x="f8" y="f6"/>
                    <a:pt x="f5" y="f9"/>
                    <a:pt x="f5" y="f7"/>
                  </a:cubicBezTo>
                  <a:close/>
                </a:path>
              </a:pathLst>
            </a:custGeom>
            <a:gradFill>
              <a:gsLst>
                <a:gs pos="0">
                  <a:srgbClr val="9068FF"/>
                </a:gs>
                <a:gs pos="100000">
                  <a:srgbClr val="7D44FF"/>
                </a:gs>
              </a:gsLst>
              <a:lin ang="5400000"/>
            </a:gradFill>
            <a:ln cap="flat">
              <a:noFill/>
              <a:prstDash val="solid"/>
            </a:ln>
          </p:spPr>
          <p:txBody>
            <a:bodyPr vert="horz" wrap="square" lIns="171486" tIns="171486" rIns="171486" bIns="171486" anchor="ctr" anchorCtr="1" compatLnSpc="1">
              <a:noAutofit/>
            </a:bodyPr>
            <a:lstStyle/>
            <a:p>
              <a:pPr marL="0" marR="0" lvl="0" indent="0" algn="ctr"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Univers"/>
                </a:rPr>
                <a:t>SMART WALLET</a:t>
              </a:r>
            </a:p>
          </p:txBody>
        </p:sp>
        <p:sp>
          <p:nvSpPr>
            <p:cNvPr id="9" name="Freeform: Shape 8">
              <a:extLst>
                <a:ext uri="{FF2B5EF4-FFF2-40B4-BE49-F238E27FC236}">
                  <a16:creationId xmlns:a16="http://schemas.microsoft.com/office/drawing/2014/main" id="{C5C19BFA-92C9-4443-B335-231C79FDD6D0}"/>
                </a:ext>
              </a:extLst>
            </p:cNvPr>
            <p:cNvSpPr/>
            <p:nvPr/>
          </p:nvSpPr>
          <p:spPr>
            <a:xfrm rot="16200004">
              <a:off x="9025439" y="2656396"/>
              <a:ext cx="225719" cy="261673"/>
            </a:xfrm>
            <a:custGeom>
              <a:avLst/>
              <a:gdLst>
                <a:gd name="f0" fmla="val 10800000"/>
                <a:gd name="f1" fmla="val 5400000"/>
                <a:gd name="f2" fmla="val 180"/>
                <a:gd name="f3" fmla="val w"/>
                <a:gd name="f4" fmla="val h"/>
                <a:gd name="f5" fmla="val 0"/>
                <a:gd name="f6" fmla="val 225719"/>
                <a:gd name="f7" fmla="val 261673"/>
                <a:gd name="f8" fmla="val 52335"/>
                <a:gd name="f9" fmla="val 112860"/>
                <a:gd name="f10" fmla="val 130837"/>
                <a:gd name="f11" fmla="val 209338"/>
                <a:gd name="f12" fmla="+- 0 0 -90"/>
                <a:gd name="f13" fmla="*/ f3 1 225719"/>
                <a:gd name="f14" fmla="*/ f4 1 261673"/>
                <a:gd name="f15" fmla="val f5"/>
                <a:gd name="f16" fmla="val f6"/>
                <a:gd name="f17" fmla="val f7"/>
                <a:gd name="f18" fmla="*/ f12 f0 1"/>
                <a:gd name="f19" fmla="+- f17 0 f15"/>
                <a:gd name="f20" fmla="+- f16 0 f15"/>
                <a:gd name="f21" fmla="*/ f18 1 f2"/>
                <a:gd name="f22" fmla="*/ f20 1 225719"/>
                <a:gd name="f23" fmla="*/ f19 1 261673"/>
                <a:gd name="f24" fmla="*/ 0 f20 1"/>
                <a:gd name="f25" fmla="*/ 52335 f19 1"/>
                <a:gd name="f26" fmla="*/ 112860 f20 1"/>
                <a:gd name="f27" fmla="*/ 0 f19 1"/>
                <a:gd name="f28" fmla="*/ 225719 f20 1"/>
                <a:gd name="f29" fmla="*/ 130837 f19 1"/>
                <a:gd name="f30" fmla="*/ 261673 f19 1"/>
                <a:gd name="f31" fmla="*/ 209338 f19 1"/>
                <a:gd name="f32" fmla="+- f21 0 f1"/>
                <a:gd name="f33" fmla="*/ f24 1 225719"/>
                <a:gd name="f34" fmla="*/ f25 1 261673"/>
                <a:gd name="f35" fmla="*/ f26 1 225719"/>
                <a:gd name="f36" fmla="*/ f27 1 261673"/>
                <a:gd name="f37" fmla="*/ f28 1 225719"/>
                <a:gd name="f38" fmla="*/ f29 1 261673"/>
                <a:gd name="f39" fmla="*/ f30 1 261673"/>
                <a:gd name="f40" fmla="*/ f31 1 261673"/>
                <a:gd name="f41" fmla="*/ f15 1 f22"/>
                <a:gd name="f42" fmla="*/ f16 1 f22"/>
                <a:gd name="f43" fmla="*/ f15 1 f23"/>
                <a:gd name="f44" fmla="*/ f17 1 f23"/>
                <a:gd name="f45" fmla="*/ f33 1 f22"/>
                <a:gd name="f46" fmla="*/ f34 1 f23"/>
                <a:gd name="f47" fmla="*/ f35 1 f22"/>
                <a:gd name="f48" fmla="*/ f36 1 f23"/>
                <a:gd name="f49" fmla="*/ f37 1 f22"/>
                <a:gd name="f50" fmla="*/ f38 1 f23"/>
                <a:gd name="f51" fmla="*/ f39 1 f23"/>
                <a:gd name="f52" fmla="*/ f40 1 f23"/>
                <a:gd name="f53" fmla="*/ f41 f13 1"/>
                <a:gd name="f54" fmla="*/ f42 f13 1"/>
                <a:gd name="f55" fmla="*/ f44 f14 1"/>
                <a:gd name="f56" fmla="*/ f43 f14 1"/>
                <a:gd name="f57" fmla="*/ f45 f13 1"/>
                <a:gd name="f58" fmla="*/ f46 f14 1"/>
                <a:gd name="f59" fmla="*/ f47 f13 1"/>
                <a:gd name="f60" fmla="*/ f48 f14 1"/>
                <a:gd name="f61" fmla="*/ f49 f13 1"/>
                <a:gd name="f62" fmla="*/ f50 f14 1"/>
                <a:gd name="f63" fmla="*/ f51 f14 1"/>
                <a:gd name="f64" fmla="*/ f52 f14 1"/>
              </a:gdLst>
              <a:ahLst/>
              <a:cxnLst>
                <a:cxn ang="3cd4">
                  <a:pos x="hc" y="t"/>
                </a:cxn>
                <a:cxn ang="0">
                  <a:pos x="r" y="vc"/>
                </a:cxn>
                <a:cxn ang="cd4">
                  <a:pos x="hc" y="b"/>
                </a:cxn>
                <a:cxn ang="cd2">
                  <a:pos x="l" y="vc"/>
                </a:cxn>
                <a:cxn ang="f32">
                  <a:pos x="f57" y="f58"/>
                </a:cxn>
                <a:cxn ang="f32">
                  <a:pos x="f59" y="f58"/>
                </a:cxn>
                <a:cxn ang="f32">
                  <a:pos x="f59" y="f60"/>
                </a:cxn>
                <a:cxn ang="f32">
                  <a:pos x="f61" y="f62"/>
                </a:cxn>
                <a:cxn ang="f32">
                  <a:pos x="f59" y="f63"/>
                </a:cxn>
                <a:cxn ang="f32">
                  <a:pos x="f59" y="f64"/>
                </a:cxn>
                <a:cxn ang="f32">
                  <a:pos x="f57" y="f64"/>
                </a:cxn>
                <a:cxn ang="f32">
                  <a:pos x="f57" y="f58"/>
                </a:cxn>
              </a:cxnLst>
              <a:rect l="f53" t="f56" r="f54" b="f55"/>
              <a:pathLst>
                <a:path w="225719" h="261673">
                  <a:moveTo>
                    <a:pt x="f5" y="f8"/>
                  </a:moveTo>
                  <a:lnTo>
                    <a:pt x="f9" y="f8"/>
                  </a:lnTo>
                  <a:lnTo>
                    <a:pt x="f9" y="f5"/>
                  </a:lnTo>
                  <a:lnTo>
                    <a:pt x="f6" y="f10"/>
                  </a:lnTo>
                  <a:lnTo>
                    <a:pt x="f9" y="f7"/>
                  </a:lnTo>
                  <a:lnTo>
                    <a:pt x="f9" y="f11"/>
                  </a:lnTo>
                  <a:lnTo>
                    <a:pt x="f5" y="f11"/>
                  </a:lnTo>
                  <a:lnTo>
                    <a:pt x="f5" y="f8"/>
                  </a:lnTo>
                  <a:close/>
                </a:path>
              </a:pathLst>
            </a:custGeom>
            <a:gradFill>
              <a:gsLst>
                <a:gs pos="0">
                  <a:srgbClr val="4F5DFF"/>
                </a:gs>
                <a:gs pos="100000">
                  <a:srgbClr val="1937FF"/>
                </a:gs>
              </a:gsLst>
              <a:lin ang="5400000"/>
            </a:gradFill>
            <a:ln cap="flat">
              <a:noFill/>
              <a:prstDash val="solid"/>
            </a:ln>
          </p:spPr>
          <p:txBody>
            <a:bodyPr vert="horz" wrap="square" lIns="0" tIns="52331" rIns="67720" bIns="52331" anchor="ctr" anchorCtr="1" compatLnSpc="1">
              <a:noAutofit/>
            </a:bodyPr>
            <a:lstStyle/>
            <a:p>
              <a:pPr marL="0" marR="0" lvl="0" indent="0" algn="ctr" defTabSz="400050" rtl="0" fontAlgn="auto" hangingPunct="1">
                <a:lnSpc>
                  <a:spcPct val="90000"/>
                </a:lnSpc>
                <a:spcBef>
                  <a:spcPts val="0"/>
                </a:spcBef>
                <a:spcAft>
                  <a:spcPts val="400"/>
                </a:spcAft>
                <a:buNone/>
                <a:tabLst/>
                <a:defRPr sz="1800" b="0" i="0" u="none" strike="noStrike" kern="0" cap="none" spc="0" baseline="0">
                  <a:solidFill>
                    <a:srgbClr val="000000"/>
                  </a:solidFill>
                  <a:uFillTx/>
                </a:defRPr>
              </a:pPr>
              <a:endParaRPr lang="en-GB" sz="900" b="0" i="0" u="none" strike="noStrike" kern="1200" cap="none" spc="0" baseline="0">
                <a:solidFill>
                  <a:srgbClr val="FFFFFF"/>
                </a:solidFill>
                <a:uFillTx/>
                <a:latin typeface="Univers"/>
              </a:endParaRPr>
            </a:p>
          </p:txBody>
        </p:sp>
        <p:sp>
          <p:nvSpPr>
            <p:cNvPr id="10" name="Freeform: Shape 9">
              <a:extLst>
                <a:ext uri="{FF2B5EF4-FFF2-40B4-BE49-F238E27FC236}">
                  <a16:creationId xmlns:a16="http://schemas.microsoft.com/office/drawing/2014/main" id="{3866EC44-27AC-4986-8E5C-610974833B38}"/>
                </a:ext>
              </a:extLst>
            </p:cNvPr>
            <p:cNvSpPr/>
            <p:nvPr/>
          </p:nvSpPr>
          <p:spPr>
            <a:xfrm>
              <a:off x="8476899" y="1245101"/>
              <a:ext cx="1322798" cy="1322798"/>
            </a:xfrm>
            <a:custGeom>
              <a:avLst/>
              <a:gdLst>
                <a:gd name="f0" fmla="val 10800000"/>
                <a:gd name="f1" fmla="val 5400000"/>
                <a:gd name="f2" fmla="val 180"/>
                <a:gd name="f3" fmla="val w"/>
                <a:gd name="f4" fmla="val h"/>
                <a:gd name="f5" fmla="val 0"/>
                <a:gd name="f6" fmla="val 1322800"/>
                <a:gd name="f7" fmla="val 661400"/>
                <a:gd name="f8" fmla="val 296119"/>
                <a:gd name="f9" fmla="val 1026681"/>
                <a:gd name="f10" fmla="+- 0 0 -90"/>
                <a:gd name="f11" fmla="*/ f3 1 1322800"/>
                <a:gd name="f12" fmla="*/ f4 1 1322800"/>
                <a:gd name="f13" fmla="val f5"/>
                <a:gd name="f14" fmla="val f6"/>
                <a:gd name="f15" fmla="*/ f10 f0 1"/>
                <a:gd name="f16" fmla="+- f14 0 f13"/>
                <a:gd name="f17" fmla="*/ f15 1 f2"/>
                <a:gd name="f18" fmla="*/ f16 1 1322800"/>
                <a:gd name="f19" fmla="*/ 0 f16 1"/>
                <a:gd name="f20" fmla="*/ 661400 f16 1"/>
                <a:gd name="f21" fmla="*/ 1322800 f16 1"/>
                <a:gd name="f22" fmla="+- f17 0 f1"/>
                <a:gd name="f23" fmla="*/ f19 1 1322800"/>
                <a:gd name="f24" fmla="*/ f20 1 1322800"/>
                <a:gd name="f25" fmla="*/ f21 1 1322800"/>
                <a:gd name="f26" fmla="*/ f13 1 f18"/>
                <a:gd name="f27" fmla="*/ f14 1 f18"/>
                <a:gd name="f28" fmla="*/ f23 1 f18"/>
                <a:gd name="f29" fmla="*/ f24 1 f18"/>
                <a:gd name="f30" fmla="*/ f25 1 f18"/>
                <a:gd name="f31" fmla="*/ f26 f11 1"/>
                <a:gd name="f32" fmla="*/ f27 f11 1"/>
                <a:gd name="f33" fmla="*/ f27 f12 1"/>
                <a:gd name="f34" fmla="*/ f26 f12 1"/>
                <a:gd name="f35" fmla="*/ f28 f11 1"/>
                <a:gd name="f36" fmla="*/ f29 f12 1"/>
                <a:gd name="f37" fmla="*/ f29 f11 1"/>
                <a:gd name="f38" fmla="*/ f28 f12 1"/>
                <a:gd name="f39" fmla="*/ f30 f11 1"/>
                <a:gd name="f40" fmla="*/ f30 f12 1"/>
              </a:gdLst>
              <a:ahLst/>
              <a:cxnLst>
                <a:cxn ang="3cd4">
                  <a:pos x="hc" y="t"/>
                </a:cxn>
                <a:cxn ang="0">
                  <a:pos x="r" y="vc"/>
                </a:cxn>
                <a:cxn ang="cd4">
                  <a:pos x="hc" y="b"/>
                </a:cxn>
                <a:cxn ang="cd2">
                  <a:pos x="l" y="vc"/>
                </a:cxn>
                <a:cxn ang="f22">
                  <a:pos x="f35" y="f36"/>
                </a:cxn>
                <a:cxn ang="f22">
                  <a:pos x="f37" y="f38"/>
                </a:cxn>
                <a:cxn ang="f22">
                  <a:pos x="f39" y="f36"/>
                </a:cxn>
                <a:cxn ang="f22">
                  <a:pos x="f37" y="f40"/>
                </a:cxn>
                <a:cxn ang="f22">
                  <a:pos x="f35" y="f36"/>
                </a:cxn>
              </a:cxnLst>
              <a:rect l="f31" t="f34" r="f32" b="f33"/>
              <a:pathLst>
                <a:path w="1322800" h="1322800">
                  <a:moveTo>
                    <a:pt x="f5" y="f7"/>
                  </a:moveTo>
                  <a:cubicBezTo>
                    <a:pt x="f5" y="f8"/>
                    <a:pt x="f8" y="f5"/>
                    <a:pt x="f7" y="f5"/>
                  </a:cubicBezTo>
                  <a:cubicBezTo>
                    <a:pt x="f9" y="f5"/>
                    <a:pt x="f6" y="f8"/>
                    <a:pt x="f6" y="f7"/>
                  </a:cubicBezTo>
                  <a:cubicBezTo>
                    <a:pt x="f6" y="f9"/>
                    <a:pt x="f9" y="f6"/>
                    <a:pt x="f7" y="f6"/>
                  </a:cubicBezTo>
                  <a:cubicBezTo>
                    <a:pt x="f8" y="f6"/>
                    <a:pt x="f5" y="f9"/>
                    <a:pt x="f5" y="f7"/>
                  </a:cubicBezTo>
                  <a:close/>
                </a:path>
              </a:pathLst>
            </a:custGeom>
            <a:gradFill>
              <a:gsLst>
                <a:gs pos="0">
                  <a:srgbClr val="4F5DFF"/>
                </a:gs>
                <a:gs pos="100000">
                  <a:srgbClr val="1937FF"/>
                </a:gs>
              </a:gsLst>
              <a:lin ang="5400000"/>
            </a:gradFill>
            <a:ln cap="flat">
              <a:noFill/>
              <a:prstDash val="solid"/>
            </a:ln>
          </p:spPr>
          <p:txBody>
            <a:bodyPr vert="horz" wrap="square" lIns="205145" tIns="205145" rIns="205145" bIns="205145" anchor="ctr" anchorCtr="1" compatLnSpc="1">
              <a:noAutofit/>
            </a:bodyPr>
            <a:lstStyle/>
            <a:p>
              <a:pPr marL="0" marR="0" lvl="0" indent="0" algn="ctr" defTabSz="400050"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Univers"/>
                </a:rPr>
                <a:t>TIME MANAGEMENT</a:t>
              </a:r>
            </a:p>
          </p:txBody>
        </p:sp>
        <p:sp>
          <p:nvSpPr>
            <p:cNvPr id="11" name="Freeform: Shape 10">
              <a:extLst>
                <a:ext uri="{FF2B5EF4-FFF2-40B4-BE49-F238E27FC236}">
                  <a16:creationId xmlns:a16="http://schemas.microsoft.com/office/drawing/2014/main" id="{39E63E35-5FE5-455E-BEDC-EFBEF7BB8BDC}"/>
                </a:ext>
              </a:extLst>
            </p:cNvPr>
            <p:cNvSpPr/>
            <p:nvPr/>
          </p:nvSpPr>
          <p:spPr>
            <a:xfrm>
              <a:off x="9761110" y="3392076"/>
              <a:ext cx="225719" cy="261673"/>
            </a:xfrm>
            <a:custGeom>
              <a:avLst/>
              <a:gdLst>
                <a:gd name="f0" fmla="val 10800000"/>
                <a:gd name="f1" fmla="val 5400000"/>
                <a:gd name="f2" fmla="val 180"/>
                <a:gd name="f3" fmla="val w"/>
                <a:gd name="f4" fmla="val h"/>
                <a:gd name="f5" fmla="val 0"/>
                <a:gd name="f6" fmla="val 225719"/>
                <a:gd name="f7" fmla="val 261673"/>
                <a:gd name="f8" fmla="val 52335"/>
                <a:gd name="f9" fmla="val 112860"/>
                <a:gd name="f10" fmla="val 130837"/>
                <a:gd name="f11" fmla="val 209338"/>
                <a:gd name="f12" fmla="+- 0 0 -90"/>
                <a:gd name="f13" fmla="*/ f3 1 225719"/>
                <a:gd name="f14" fmla="*/ f4 1 261673"/>
                <a:gd name="f15" fmla="val f5"/>
                <a:gd name="f16" fmla="val f6"/>
                <a:gd name="f17" fmla="val f7"/>
                <a:gd name="f18" fmla="*/ f12 f0 1"/>
                <a:gd name="f19" fmla="+- f17 0 f15"/>
                <a:gd name="f20" fmla="+- f16 0 f15"/>
                <a:gd name="f21" fmla="*/ f18 1 f2"/>
                <a:gd name="f22" fmla="*/ f20 1 225719"/>
                <a:gd name="f23" fmla="*/ f19 1 261673"/>
                <a:gd name="f24" fmla="*/ 0 f20 1"/>
                <a:gd name="f25" fmla="*/ 52335 f19 1"/>
                <a:gd name="f26" fmla="*/ 112860 f20 1"/>
                <a:gd name="f27" fmla="*/ 0 f19 1"/>
                <a:gd name="f28" fmla="*/ 225719 f20 1"/>
                <a:gd name="f29" fmla="*/ 130837 f19 1"/>
                <a:gd name="f30" fmla="*/ 261673 f19 1"/>
                <a:gd name="f31" fmla="*/ 209338 f19 1"/>
                <a:gd name="f32" fmla="+- f21 0 f1"/>
                <a:gd name="f33" fmla="*/ f24 1 225719"/>
                <a:gd name="f34" fmla="*/ f25 1 261673"/>
                <a:gd name="f35" fmla="*/ f26 1 225719"/>
                <a:gd name="f36" fmla="*/ f27 1 261673"/>
                <a:gd name="f37" fmla="*/ f28 1 225719"/>
                <a:gd name="f38" fmla="*/ f29 1 261673"/>
                <a:gd name="f39" fmla="*/ f30 1 261673"/>
                <a:gd name="f40" fmla="*/ f31 1 261673"/>
                <a:gd name="f41" fmla="*/ f15 1 f22"/>
                <a:gd name="f42" fmla="*/ f16 1 f22"/>
                <a:gd name="f43" fmla="*/ f15 1 f23"/>
                <a:gd name="f44" fmla="*/ f17 1 f23"/>
                <a:gd name="f45" fmla="*/ f33 1 f22"/>
                <a:gd name="f46" fmla="*/ f34 1 f23"/>
                <a:gd name="f47" fmla="*/ f35 1 f22"/>
                <a:gd name="f48" fmla="*/ f36 1 f23"/>
                <a:gd name="f49" fmla="*/ f37 1 f22"/>
                <a:gd name="f50" fmla="*/ f38 1 f23"/>
                <a:gd name="f51" fmla="*/ f39 1 f23"/>
                <a:gd name="f52" fmla="*/ f40 1 f23"/>
                <a:gd name="f53" fmla="*/ f41 f13 1"/>
                <a:gd name="f54" fmla="*/ f42 f13 1"/>
                <a:gd name="f55" fmla="*/ f44 f14 1"/>
                <a:gd name="f56" fmla="*/ f43 f14 1"/>
                <a:gd name="f57" fmla="*/ f45 f13 1"/>
                <a:gd name="f58" fmla="*/ f46 f14 1"/>
                <a:gd name="f59" fmla="*/ f47 f13 1"/>
                <a:gd name="f60" fmla="*/ f48 f14 1"/>
                <a:gd name="f61" fmla="*/ f49 f13 1"/>
                <a:gd name="f62" fmla="*/ f50 f14 1"/>
                <a:gd name="f63" fmla="*/ f51 f14 1"/>
                <a:gd name="f64" fmla="*/ f52 f14 1"/>
              </a:gdLst>
              <a:ahLst/>
              <a:cxnLst>
                <a:cxn ang="3cd4">
                  <a:pos x="hc" y="t"/>
                </a:cxn>
                <a:cxn ang="0">
                  <a:pos x="r" y="vc"/>
                </a:cxn>
                <a:cxn ang="cd4">
                  <a:pos x="hc" y="b"/>
                </a:cxn>
                <a:cxn ang="cd2">
                  <a:pos x="l" y="vc"/>
                </a:cxn>
                <a:cxn ang="f32">
                  <a:pos x="f57" y="f58"/>
                </a:cxn>
                <a:cxn ang="f32">
                  <a:pos x="f59" y="f58"/>
                </a:cxn>
                <a:cxn ang="f32">
                  <a:pos x="f59" y="f60"/>
                </a:cxn>
                <a:cxn ang="f32">
                  <a:pos x="f61" y="f62"/>
                </a:cxn>
                <a:cxn ang="f32">
                  <a:pos x="f59" y="f63"/>
                </a:cxn>
                <a:cxn ang="f32">
                  <a:pos x="f59" y="f64"/>
                </a:cxn>
                <a:cxn ang="f32">
                  <a:pos x="f57" y="f64"/>
                </a:cxn>
                <a:cxn ang="f32">
                  <a:pos x="f57" y="f58"/>
                </a:cxn>
              </a:cxnLst>
              <a:rect l="f53" t="f56" r="f54" b="f55"/>
              <a:pathLst>
                <a:path w="225719" h="261673">
                  <a:moveTo>
                    <a:pt x="f5" y="f8"/>
                  </a:moveTo>
                  <a:lnTo>
                    <a:pt x="f9" y="f8"/>
                  </a:lnTo>
                  <a:lnTo>
                    <a:pt x="f9" y="f5"/>
                  </a:lnTo>
                  <a:lnTo>
                    <a:pt x="f6" y="f10"/>
                  </a:lnTo>
                  <a:lnTo>
                    <a:pt x="f9" y="f7"/>
                  </a:lnTo>
                  <a:lnTo>
                    <a:pt x="f9" y="f11"/>
                  </a:lnTo>
                  <a:lnTo>
                    <a:pt x="f5" y="f11"/>
                  </a:lnTo>
                  <a:lnTo>
                    <a:pt x="f5" y="f8"/>
                  </a:lnTo>
                  <a:close/>
                </a:path>
              </a:pathLst>
            </a:custGeom>
            <a:gradFill>
              <a:gsLst>
                <a:gs pos="0">
                  <a:srgbClr val="FF94BF"/>
                </a:gs>
                <a:gs pos="100000">
                  <a:srgbClr val="FF7DB5"/>
                </a:gs>
              </a:gsLst>
              <a:lin ang="5400000"/>
            </a:gradFill>
            <a:ln cap="flat">
              <a:noFill/>
              <a:prstDash val="solid"/>
            </a:ln>
          </p:spPr>
          <p:txBody>
            <a:bodyPr vert="horz" wrap="square" lIns="0" tIns="52331" rIns="67720" bIns="52331" anchor="ctr" anchorCtr="1" compatLnSpc="1">
              <a:noAutofit/>
            </a:bodyPr>
            <a:lstStyle/>
            <a:p>
              <a:pPr marL="0" marR="0" lvl="0" indent="0" algn="ctr" defTabSz="400050" rtl="0" fontAlgn="auto" hangingPunct="1">
                <a:lnSpc>
                  <a:spcPct val="90000"/>
                </a:lnSpc>
                <a:spcBef>
                  <a:spcPts val="0"/>
                </a:spcBef>
                <a:spcAft>
                  <a:spcPts val="400"/>
                </a:spcAft>
                <a:buNone/>
                <a:tabLst/>
                <a:defRPr sz="1800" b="0" i="0" u="none" strike="noStrike" kern="0" cap="none" spc="0" baseline="0">
                  <a:solidFill>
                    <a:srgbClr val="000000"/>
                  </a:solidFill>
                  <a:uFillTx/>
                </a:defRPr>
              </a:pPr>
              <a:endParaRPr lang="en-GB" sz="900" b="0" i="0" u="none" strike="noStrike" kern="1200" cap="none" spc="0" baseline="0">
                <a:solidFill>
                  <a:srgbClr val="FFFFFF"/>
                </a:solidFill>
                <a:uFillTx/>
                <a:latin typeface="Univers"/>
              </a:endParaRPr>
            </a:p>
          </p:txBody>
        </p:sp>
        <p:sp>
          <p:nvSpPr>
            <p:cNvPr id="12" name="Freeform: Shape 11">
              <a:extLst>
                <a:ext uri="{FF2B5EF4-FFF2-40B4-BE49-F238E27FC236}">
                  <a16:creationId xmlns:a16="http://schemas.microsoft.com/office/drawing/2014/main" id="{C5E0A87F-5E91-41D8-B5F1-C28CB840CA5A}"/>
                </a:ext>
              </a:extLst>
            </p:cNvPr>
            <p:cNvSpPr/>
            <p:nvPr/>
          </p:nvSpPr>
          <p:spPr>
            <a:xfrm>
              <a:off x="10093302" y="2861514"/>
              <a:ext cx="1322798" cy="1322798"/>
            </a:xfrm>
            <a:custGeom>
              <a:avLst/>
              <a:gdLst>
                <a:gd name="f0" fmla="val 10800000"/>
                <a:gd name="f1" fmla="val 5400000"/>
                <a:gd name="f2" fmla="val 180"/>
                <a:gd name="f3" fmla="val w"/>
                <a:gd name="f4" fmla="val h"/>
                <a:gd name="f5" fmla="val 0"/>
                <a:gd name="f6" fmla="val 1322800"/>
                <a:gd name="f7" fmla="val 661400"/>
                <a:gd name="f8" fmla="val 296119"/>
                <a:gd name="f9" fmla="val 1026681"/>
                <a:gd name="f10" fmla="+- 0 0 -90"/>
                <a:gd name="f11" fmla="*/ f3 1 1322800"/>
                <a:gd name="f12" fmla="*/ f4 1 1322800"/>
                <a:gd name="f13" fmla="val f5"/>
                <a:gd name="f14" fmla="val f6"/>
                <a:gd name="f15" fmla="*/ f10 f0 1"/>
                <a:gd name="f16" fmla="+- f14 0 f13"/>
                <a:gd name="f17" fmla="*/ f15 1 f2"/>
                <a:gd name="f18" fmla="*/ f16 1 1322800"/>
                <a:gd name="f19" fmla="*/ 0 f16 1"/>
                <a:gd name="f20" fmla="*/ 661400 f16 1"/>
                <a:gd name="f21" fmla="*/ 1322800 f16 1"/>
                <a:gd name="f22" fmla="+- f17 0 f1"/>
                <a:gd name="f23" fmla="*/ f19 1 1322800"/>
                <a:gd name="f24" fmla="*/ f20 1 1322800"/>
                <a:gd name="f25" fmla="*/ f21 1 1322800"/>
                <a:gd name="f26" fmla="*/ f13 1 f18"/>
                <a:gd name="f27" fmla="*/ f14 1 f18"/>
                <a:gd name="f28" fmla="*/ f23 1 f18"/>
                <a:gd name="f29" fmla="*/ f24 1 f18"/>
                <a:gd name="f30" fmla="*/ f25 1 f18"/>
                <a:gd name="f31" fmla="*/ f26 f11 1"/>
                <a:gd name="f32" fmla="*/ f27 f11 1"/>
                <a:gd name="f33" fmla="*/ f27 f12 1"/>
                <a:gd name="f34" fmla="*/ f26 f12 1"/>
                <a:gd name="f35" fmla="*/ f28 f11 1"/>
                <a:gd name="f36" fmla="*/ f29 f12 1"/>
                <a:gd name="f37" fmla="*/ f29 f11 1"/>
                <a:gd name="f38" fmla="*/ f28 f12 1"/>
                <a:gd name="f39" fmla="*/ f30 f11 1"/>
                <a:gd name="f40" fmla="*/ f30 f12 1"/>
              </a:gdLst>
              <a:ahLst/>
              <a:cxnLst>
                <a:cxn ang="3cd4">
                  <a:pos x="hc" y="t"/>
                </a:cxn>
                <a:cxn ang="0">
                  <a:pos x="r" y="vc"/>
                </a:cxn>
                <a:cxn ang="cd4">
                  <a:pos x="hc" y="b"/>
                </a:cxn>
                <a:cxn ang="cd2">
                  <a:pos x="l" y="vc"/>
                </a:cxn>
                <a:cxn ang="f22">
                  <a:pos x="f35" y="f36"/>
                </a:cxn>
                <a:cxn ang="f22">
                  <a:pos x="f37" y="f38"/>
                </a:cxn>
                <a:cxn ang="f22">
                  <a:pos x="f39" y="f36"/>
                </a:cxn>
                <a:cxn ang="f22">
                  <a:pos x="f37" y="f40"/>
                </a:cxn>
                <a:cxn ang="f22">
                  <a:pos x="f35" y="f36"/>
                </a:cxn>
              </a:cxnLst>
              <a:rect l="f31" t="f34" r="f32" b="f33"/>
              <a:pathLst>
                <a:path w="1322800" h="1322800">
                  <a:moveTo>
                    <a:pt x="f5" y="f7"/>
                  </a:moveTo>
                  <a:cubicBezTo>
                    <a:pt x="f5" y="f8"/>
                    <a:pt x="f8" y="f5"/>
                    <a:pt x="f7" y="f5"/>
                  </a:cubicBezTo>
                  <a:cubicBezTo>
                    <a:pt x="f9" y="f5"/>
                    <a:pt x="f6" y="f8"/>
                    <a:pt x="f6" y="f7"/>
                  </a:cubicBezTo>
                  <a:cubicBezTo>
                    <a:pt x="f6" y="f9"/>
                    <a:pt x="f9" y="f6"/>
                    <a:pt x="f7" y="f6"/>
                  </a:cubicBezTo>
                  <a:cubicBezTo>
                    <a:pt x="f8" y="f6"/>
                    <a:pt x="f5" y="f9"/>
                    <a:pt x="f5" y="f7"/>
                  </a:cubicBezTo>
                  <a:close/>
                </a:path>
              </a:pathLst>
            </a:custGeom>
            <a:gradFill>
              <a:gsLst>
                <a:gs pos="0">
                  <a:srgbClr val="FF94BF"/>
                </a:gs>
                <a:gs pos="100000">
                  <a:srgbClr val="FF7DB5"/>
                </a:gs>
              </a:gsLst>
              <a:lin ang="5400000"/>
            </a:gradFill>
            <a:ln cap="flat">
              <a:noFill/>
              <a:prstDash val="solid"/>
            </a:ln>
          </p:spPr>
          <p:txBody>
            <a:bodyPr vert="horz" wrap="square" lIns="205145" tIns="205145" rIns="205145" bIns="205145" anchor="ctr" anchorCtr="1" compatLnSpc="1">
              <a:noAutofit/>
            </a:bodyPr>
            <a:lstStyle/>
            <a:p>
              <a:pPr marL="0" marR="0" lvl="0" indent="0" algn="ctr" defTabSz="400050"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Univers"/>
                </a:rPr>
                <a:t>CARDS MANAGEMENT</a:t>
              </a:r>
            </a:p>
          </p:txBody>
        </p:sp>
        <p:sp>
          <p:nvSpPr>
            <p:cNvPr id="13" name="Freeform: Shape 12">
              <a:extLst>
                <a:ext uri="{FF2B5EF4-FFF2-40B4-BE49-F238E27FC236}">
                  <a16:creationId xmlns:a16="http://schemas.microsoft.com/office/drawing/2014/main" id="{25FDEF52-B1A6-4C67-A0BB-E57AFF4EB43B}"/>
                </a:ext>
              </a:extLst>
            </p:cNvPr>
            <p:cNvSpPr/>
            <p:nvPr/>
          </p:nvSpPr>
          <p:spPr>
            <a:xfrm rot="5400013">
              <a:off x="9025430" y="4127748"/>
              <a:ext cx="225719" cy="261673"/>
            </a:xfrm>
            <a:custGeom>
              <a:avLst/>
              <a:gdLst>
                <a:gd name="f0" fmla="val 10800000"/>
                <a:gd name="f1" fmla="val 5400000"/>
                <a:gd name="f2" fmla="val 180"/>
                <a:gd name="f3" fmla="val w"/>
                <a:gd name="f4" fmla="val h"/>
                <a:gd name="f5" fmla="val 0"/>
                <a:gd name="f6" fmla="val 225719"/>
                <a:gd name="f7" fmla="val 261673"/>
                <a:gd name="f8" fmla="val 52335"/>
                <a:gd name="f9" fmla="val 112860"/>
                <a:gd name="f10" fmla="val 130837"/>
                <a:gd name="f11" fmla="val 209338"/>
                <a:gd name="f12" fmla="+- 0 0 -90"/>
                <a:gd name="f13" fmla="*/ f3 1 225719"/>
                <a:gd name="f14" fmla="*/ f4 1 261673"/>
                <a:gd name="f15" fmla="val f5"/>
                <a:gd name="f16" fmla="val f6"/>
                <a:gd name="f17" fmla="val f7"/>
                <a:gd name="f18" fmla="*/ f12 f0 1"/>
                <a:gd name="f19" fmla="+- f17 0 f15"/>
                <a:gd name="f20" fmla="+- f16 0 f15"/>
                <a:gd name="f21" fmla="*/ f18 1 f2"/>
                <a:gd name="f22" fmla="*/ f20 1 225719"/>
                <a:gd name="f23" fmla="*/ f19 1 261673"/>
                <a:gd name="f24" fmla="*/ 0 f20 1"/>
                <a:gd name="f25" fmla="*/ 52335 f19 1"/>
                <a:gd name="f26" fmla="*/ 112860 f20 1"/>
                <a:gd name="f27" fmla="*/ 0 f19 1"/>
                <a:gd name="f28" fmla="*/ 225719 f20 1"/>
                <a:gd name="f29" fmla="*/ 130837 f19 1"/>
                <a:gd name="f30" fmla="*/ 261673 f19 1"/>
                <a:gd name="f31" fmla="*/ 209338 f19 1"/>
                <a:gd name="f32" fmla="+- f21 0 f1"/>
                <a:gd name="f33" fmla="*/ f24 1 225719"/>
                <a:gd name="f34" fmla="*/ f25 1 261673"/>
                <a:gd name="f35" fmla="*/ f26 1 225719"/>
                <a:gd name="f36" fmla="*/ f27 1 261673"/>
                <a:gd name="f37" fmla="*/ f28 1 225719"/>
                <a:gd name="f38" fmla="*/ f29 1 261673"/>
                <a:gd name="f39" fmla="*/ f30 1 261673"/>
                <a:gd name="f40" fmla="*/ f31 1 261673"/>
                <a:gd name="f41" fmla="*/ f15 1 f22"/>
                <a:gd name="f42" fmla="*/ f16 1 f22"/>
                <a:gd name="f43" fmla="*/ f15 1 f23"/>
                <a:gd name="f44" fmla="*/ f17 1 f23"/>
                <a:gd name="f45" fmla="*/ f33 1 f22"/>
                <a:gd name="f46" fmla="*/ f34 1 f23"/>
                <a:gd name="f47" fmla="*/ f35 1 f22"/>
                <a:gd name="f48" fmla="*/ f36 1 f23"/>
                <a:gd name="f49" fmla="*/ f37 1 f22"/>
                <a:gd name="f50" fmla="*/ f38 1 f23"/>
                <a:gd name="f51" fmla="*/ f39 1 f23"/>
                <a:gd name="f52" fmla="*/ f40 1 f23"/>
                <a:gd name="f53" fmla="*/ f41 f13 1"/>
                <a:gd name="f54" fmla="*/ f42 f13 1"/>
                <a:gd name="f55" fmla="*/ f44 f14 1"/>
                <a:gd name="f56" fmla="*/ f43 f14 1"/>
                <a:gd name="f57" fmla="*/ f45 f13 1"/>
                <a:gd name="f58" fmla="*/ f46 f14 1"/>
                <a:gd name="f59" fmla="*/ f47 f13 1"/>
                <a:gd name="f60" fmla="*/ f48 f14 1"/>
                <a:gd name="f61" fmla="*/ f49 f13 1"/>
                <a:gd name="f62" fmla="*/ f50 f14 1"/>
                <a:gd name="f63" fmla="*/ f51 f14 1"/>
                <a:gd name="f64" fmla="*/ f52 f14 1"/>
              </a:gdLst>
              <a:ahLst/>
              <a:cxnLst>
                <a:cxn ang="3cd4">
                  <a:pos x="hc" y="t"/>
                </a:cxn>
                <a:cxn ang="0">
                  <a:pos x="r" y="vc"/>
                </a:cxn>
                <a:cxn ang="cd4">
                  <a:pos x="hc" y="b"/>
                </a:cxn>
                <a:cxn ang="cd2">
                  <a:pos x="l" y="vc"/>
                </a:cxn>
                <a:cxn ang="f32">
                  <a:pos x="f57" y="f58"/>
                </a:cxn>
                <a:cxn ang="f32">
                  <a:pos x="f59" y="f58"/>
                </a:cxn>
                <a:cxn ang="f32">
                  <a:pos x="f59" y="f60"/>
                </a:cxn>
                <a:cxn ang="f32">
                  <a:pos x="f61" y="f62"/>
                </a:cxn>
                <a:cxn ang="f32">
                  <a:pos x="f59" y="f63"/>
                </a:cxn>
                <a:cxn ang="f32">
                  <a:pos x="f59" y="f64"/>
                </a:cxn>
                <a:cxn ang="f32">
                  <a:pos x="f57" y="f64"/>
                </a:cxn>
                <a:cxn ang="f32">
                  <a:pos x="f57" y="f58"/>
                </a:cxn>
              </a:cxnLst>
              <a:rect l="f53" t="f56" r="f54" b="f55"/>
              <a:pathLst>
                <a:path w="225719" h="261673">
                  <a:moveTo>
                    <a:pt x="f5" y="f8"/>
                  </a:moveTo>
                  <a:lnTo>
                    <a:pt x="f9" y="f8"/>
                  </a:lnTo>
                  <a:lnTo>
                    <a:pt x="f9" y="f5"/>
                  </a:lnTo>
                  <a:lnTo>
                    <a:pt x="f6" y="f10"/>
                  </a:lnTo>
                  <a:lnTo>
                    <a:pt x="f9" y="f7"/>
                  </a:lnTo>
                  <a:lnTo>
                    <a:pt x="f9" y="f11"/>
                  </a:lnTo>
                  <a:lnTo>
                    <a:pt x="f5" y="f11"/>
                  </a:lnTo>
                  <a:lnTo>
                    <a:pt x="f5" y="f8"/>
                  </a:lnTo>
                  <a:close/>
                </a:path>
              </a:pathLst>
            </a:custGeom>
            <a:gradFill>
              <a:gsLst>
                <a:gs pos="0">
                  <a:srgbClr val="FF9C4E"/>
                </a:gs>
                <a:gs pos="100000">
                  <a:srgbClr val="FF9017"/>
                </a:gs>
              </a:gsLst>
              <a:lin ang="5400000"/>
            </a:gradFill>
            <a:ln cap="flat">
              <a:noFill/>
              <a:prstDash val="solid"/>
            </a:ln>
          </p:spPr>
          <p:txBody>
            <a:bodyPr vert="horz" wrap="square" lIns="0" tIns="52331" rIns="67720" bIns="52340" anchor="ctr" anchorCtr="1" compatLnSpc="1">
              <a:noAutofit/>
            </a:bodyPr>
            <a:lstStyle/>
            <a:p>
              <a:pPr marL="0" marR="0" lvl="0" indent="0" algn="ctr" defTabSz="400050" rtl="0" fontAlgn="auto" hangingPunct="1">
                <a:lnSpc>
                  <a:spcPct val="90000"/>
                </a:lnSpc>
                <a:spcBef>
                  <a:spcPts val="0"/>
                </a:spcBef>
                <a:spcAft>
                  <a:spcPts val="400"/>
                </a:spcAft>
                <a:buNone/>
                <a:tabLst/>
                <a:defRPr sz="1800" b="0" i="0" u="none" strike="noStrike" kern="0" cap="none" spc="0" baseline="0">
                  <a:solidFill>
                    <a:srgbClr val="000000"/>
                  </a:solidFill>
                  <a:uFillTx/>
                </a:defRPr>
              </a:pPr>
              <a:endParaRPr lang="en-GB" sz="900" b="0" i="0" u="none" strike="noStrike" kern="1200" cap="none" spc="0" baseline="0">
                <a:solidFill>
                  <a:srgbClr val="FFFFFF"/>
                </a:solidFill>
                <a:uFillTx/>
                <a:latin typeface="Univers"/>
              </a:endParaRPr>
            </a:p>
          </p:txBody>
        </p:sp>
        <p:sp>
          <p:nvSpPr>
            <p:cNvPr id="14" name="Freeform: Shape 13">
              <a:extLst>
                <a:ext uri="{FF2B5EF4-FFF2-40B4-BE49-F238E27FC236}">
                  <a16:creationId xmlns:a16="http://schemas.microsoft.com/office/drawing/2014/main" id="{B0725092-0F67-4A81-949B-BE9A9B758CE2}"/>
                </a:ext>
              </a:extLst>
            </p:cNvPr>
            <p:cNvSpPr/>
            <p:nvPr/>
          </p:nvSpPr>
          <p:spPr>
            <a:xfrm>
              <a:off x="8476899" y="4477917"/>
              <a:ext cx="1322798" cy="1322798"/>
            </a:xfrm>
            <a:custGeom>
              <a:avLst/>
              <a:gdLst>
                <a:gd name="f0" fmla="val 10800000"/>
                <a:gd name="f1" fmla="val 5400000"/>
                <a:gd name="f2" fmla="val 180"/>
                <a:gd name="f3" fmla="val w"/>
                <a:gd name="f4" fmla="val h"/>
                <a:gd name="f5" fmla="val 0"/>
                <a:gd name="f6" fmla="val 1322800"/>
                <a:gd name="f7" fmla="val 661400"/>
                <a:gd name="f8" fmla="val 296119"/>
                <a:gd name="f9" fmla="val 1026681"/>
                <a:gd name="f10" fmla="+- 0 0 -90"/>
                <a:gd name="f11" fmla="*/ f3 1 1322800"/>
                <a:gd name="f12" fmla="*/ f4 1 1322800"/>
                <a:gd name="f13" fmla="val f5"/>
                <a:gd name="f14" fmla="val f6"/>
                <a:gd name="f15" fmla="*/ f10 f0 1"/>
                <a:gd name="f16" fmla="+- f14 0 f13"/>
                <a:gd name="f17" fmla="*/ f15 1 f2"/>
                <a:gd name="f18" fmla="*/ f16 1 1322800"/>
                <a:gd name="f19" fmla="*/ 0 f16 1"/>
                <a:gd name="f20" fmla="*/ 661400 f16 1"/>
                <a:gd name="f21" fmla="*/ 1322800 f16 1"/>
                <a:gd name="f22" fmla="+- f17 0 f1"/>
                <a:gd name="f23" fmla="*/ f19 1 1322800"/>
                <a:gd name="f24" fmla="*/ f20 1 1322800"/>
                <a:gd name="f25" fmla="*/ f21 1 1322800"/>
                <a:gd name="f26" fmla="*/ f13 1 f18"/>
                <a:gd name="f27" fmla="*/ f14 1 f18"/>
                <a:gd name="f28" fmla="*/ f23 1 f18"/>
                <a:gd name="f29" fmla="*/ f24 1 f18"/>
                <a:gd name="f30" fmla="*/ f25 1 f18"/>
                <a:gd name="f31" fmla="*/ f26 f11 1"/>
                <a:gd name="f32" fmla="*/ f27 f11 1"/>
                <a:gd name="f33" fmla="*/ f27 f12 1"/>
                <a:gd name="f34" fmla="*/ f26 f12 1"/>
                <a:gd name="f35" fmla="*/ f28 f11 1"/>
                <a:gd name="f36" fmla="*/ f29 f12 1"/>
                <a:gd name="f37" fmla="*/ f29 f11 1"/>
                <a:gd name="f38" fmla="*/ f28 f12 1"/>
                <a:gd name="f39" fmla="*/ f30 f11 1"/>
                <a:gd name="f40" fmla="*/ f30 f12 1"/>
              </a:gdLst>
              <a:ahLst/>
              <a:cxnLst>
                <a:cxn ang="3cd4">
                  <a:pos x="hc" y="t"/>
                </a:cxn>
                <a:cxn ang="0">
                  <a:pos x="r" y="vc"/>
                </a:cxn>
                <a:cxn ang="cd4">
                  <a:pos x="hc" y="b"/>
                </a:cxn>
                <a:cxn ang="cd2">
                  <a:pos x="l" y="vc"/>
                </a:cxn>
                <a:cxn ang="f22">
                  <a:pos x="f35" y="f36"/>
                </a:cxn>
                <a:cxn ang="f22">
                  <a:pos x="f37" y="f38"/>
                </a:cxn>
                <a:cxn ang="f22">
                  <a:pos x="f39" y="f36"/>
                </a:cxn>
                <a:cxn ang="f22">
                  <a:pos x="f37" y="f40"/>
                </a:cxn>
                <a:cxn ang="f22">
                  <a:pos x="f35" y="f36"/>
                </a:cxn>
              </a:cxnLst>
              <a:rect l="f31" t="f34" r="f32" b="f33"/>
              <a:pathLst>
                <a:path w="1322800" h="1322800">
                  <a:moveTo>
                    <a:pt x="f5" y="f7"/>
                  </a:moveTo>
                  <a:cubicBezTo>
                    <a:pt x="f5" y="f8"/>
                    <a:pt x="f8" y="f5"/>
                    <a:pt x="f7" y="f5"/>
                  </a:cubicBezTo>
                  <a:cubicBezTo>
                    <a:pt x="f9" y="f5"/>
                    <a:pt x="f6" y="f8"/>
                    <a:pt x="f6" y="f7"/>
                  </a:cubicBezTo>
                  <a:cubicBezTo>
                    <a:pt x="f6" y="f9"/>
                    <a:pt x="f9" y="f6"/>
                    <a:pt x="f7" y="f6"/>
                  </a:cubicBezTo>
                  <a:cubicBezTo>
                    <a:pt x="f8" y="f6"/>
                    <a:pt x="f5" y="f9"/>
                    <a:pt x="f5" y="f7"/>
                  </a:cubicBezTo>
                  <a:close/>
                </a:path>
              </a:pathLst>
            </a:custGeom>
            <a:gradFill>
              <a:gsLst>
                <a:gs pos="0">
                  <a:srgbClr val="FF9C4E"/>
                </a:gs>
                <a:gs pos="100000">
                  <a:srgbClr val="FF9017"/>
                </a:gs>
              </a:gsLst>
              <a:lin ang="5400000"/>
            </a:gradFill>
            <a:ln cap="flat">
              <a:noFill/>
              <a:prstDash val="solid"/>
            </a:ln>
          </p:spPr>
          <p:txBody>
            <a:bodyPr vert="horz" wrap="square" lIns="205145" tIns="205145" rIns="205145" bIns="205145" anchor="ctr" anchorCtr="1" compatLnSpc="1">
              <a:noAutofit/>
            </a:bodyPr>
            <a:lstStyle/>
            <a:p>
              <a:pPr marL="0" marR="0" lvl="0" indent="0" algn="ctr" defTabSz="400050"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Univers"/>
                </a:rPr>
                <a:t>PAYMENTS ACCESS</a:t>
              </a:r>
            </a:p>
          </p:txBody>
        </p:sp>
        <p:sp>
          <p:nvSpPr>
            <p:cNvPr id="15" name="Freeform: Shape 14">
              <a:extLst>
                <a:ext uri="{FF2B5EF4-FFF2-40B4-BE49-F238E27FC236}">
                  <a16:creationId xmlns:a16="http://schemas.microsoft.com/office/drawing/2014/main" id="{74F666F4-92CB-44AE-B199-FEF9C8DD682D}"/>
                </a:ext>
              </a:extLst>
            </p:cNvPr>
            <p:cNvSpPr/>
            <p:nvPr/>
          </p:nvSpPr>
          <p:spPr>
            <a:xfrm>
              <a:off x="8289767" y="3392076"/>
              <a:ext cx="225719" cy="261673"/>
            </a:xfrm>
            <a:custGeom>
              <a:avLst/>
              <a:gdLst>
                <a:gd name="f0" fmla="val 10800000"/>
                <a:gd name="f1" fmla="val 5400000"/>
                <a:gd name="f2" fmla="val 180"/>
                <a:gd name="f3" fmla="val w"/>
                <a:gd name="f4" fmla="val h"/>
                <a:gd name="f5" fmla="val 0"/>
                <a:gd name="f6" fmla="val 225719"/>
                <a:gd name="f7" fmla="val 261673"/>
                <a:gd name="f8" fmla="val 209338"/>
                <a:gd name="f9" fmla="val 112859"/>
                <a:gd name="f10" fmla="val 130836"/>
                <a:gd name="f11" fmla="val 52335"/>
                <a:gd name="f12" fmla="+- 0 0 -90"/>
                <a:gd name="f13" fmla="*/ f3 1 225719"/>
                <a:gd name="f14" fmla="*/ f4 1 261673"/>
                <a:gd name="f15" fmla="val f5"/>
                <a:gd name="f16" fmla="val f6"/>
                <a:gd name="f17" fmla="val f7"/>
                <a:gd name="f18" fmla="*/ f12 f0 1"/>
                <a:gd name="f19" fmla="+- f17 0 f15"/>
                <a:gd name="f20" fmla="+- f16 0 f15"/>
                <a:gd name="f21" fmla="*/ f18 1 f2"/>
                <a:gd name="f22" fmla="*/ f20 1 225719"/>
                <a:gd name="f23" fmla="*/ f19 1 261673"/>
                <a:gd name="f24" fmla="*/ 0 f20 1"/>
                <a:gd name="f25" fmla="*/ 52335 f19 1"/>
                <a:gd name="f26" fmla="*/ 112860 f20 1"/>
                <a:gd name="f27" fmla="*/ 0 f19 1"/>
                <a:gd name="f28" fmla="*/ 225719 f20 1"/>
                <a:gd name="f29" fmla="*/ 130837 f19 1"/>
                <a:gd name="f30" fmla="*/ 261673 f19 1"/>
                <a:gd name="f31" fmla="*/ 209338 f19 1"/>
                <a:gd name="f32" fmla="+- f21 0 f1"/>
                <a:gd name="f33" fmla="*/ f24 1 225719"/>
                <a:gd name="f34" fmla="*/ f25 1 261673"/>
                <a:gd name="f35" fmla="*/ f26 1 225719"/>
                <a:gd name="f36" fmla="*/ f27 1 261673"/>
                <a:gd name="f37" fmla="*/ f28 1 225719"/>
                <a:gd name="f38" fmla="*/ f29 1 261673"/>
                <a:gd name="f39" fmla="*/ f30 1 261673"/>
                <a:gd name="f40" fmla="*/ f31 1 261673"/>
                <a:gd name="f41" fmla="*/ f15 1 f22"/>
                <a:gd name="f42" fmla="*/ f16 1 f22"/>
                <a:gd name="f43" fmla="*/ f15 1 f23"/>
                <a:gd name="f44" fmla="*/ f17 1 f23"/>
                <a:gd name="f45" fmla="*/ f33 1 f22"/>
                <a:gd name="f46" fmla="*/ f34 1 f23"/>
                <a:gd name="f47" fmla="*/ f35 1 f22"/>
                <a:gd name="f48" fmla="*/ f36 1 f23"/>
                <a:gd name="f49" fmla="*/ f37 1 f22"/>
                <a:gd name="f50" fmla="*/ f38 1 f23"/>
                <a:gd name="f51" fmla="*/ f39 1 f23"/>
                <a:gd name="f52" fmla="*/ f40 1 f23"/>
                <a:gd name="f53" fmla="*/ f41 f13 1"/>
                <a:gd name="f54" fmla="*/ f42 f13 1"/>
                <a:gd name="f55" fmla="*/ f44 f14 1"/>
                <a:gd name="f56" fmla="*/ f43 f14 1"/>
                <a:gd name="f57" fmla="*/ f45 f13 1"/>
                <a:gd name="f58" fmla="*/ f46 f14 1"/>
                <a:gd name="f59" fmla="*/ f47 f13 1"/>
                <a:gd name="f60" fmla="*/ f48 f14 1"/>
                <a:gd name="f61" fmla="*/ f49 f13 1"/>
                <a:gd name="f62" fmla="*/ f50 f14 1"/>
                <a:gd name="f63" fmla="*/ f51 f14 1"/>
                <a:gd name="f64" fmla="*/ f52 f14 1"/>
              </a:gdLst>
              <a:ahLst/>
              <a:cxnLst>
                <a:cxn ang="3cd4">
                  <a:pos x="hc" y="t"/>
                </a:cxn>
                <a:cxn ang="0">
                  <a:pos x="r" y="vc"/>
                </a:cxn>
                <a:cxn ang="cd4">
                  <a:pos x="hc" y="b"/>
                </a:cxn>
                <a:cxn ang="cd2">
                  <a:pos x="l" y="vc"/>
                </a:cxn>
                <a:cxn ang="f32">
                  <a:pos x="f57" y="f58"/>
                </a:cxn>
                <a:cxn ang="f32">
                  <a:pos x="f59" y="f58"/>
                </a:cxn>
                <a:cxn ang="f32">
                  <a:pos x="f59" y="f60"/>
                </a:cxn>
                <a:cxn ang="f32">
                  <a:pos x="f61" y="f62"/>
                </a:cxn>
                <a:cxn ang="f32">
                  <a:pos x="f59" y="f63"/>
                </a:cxn>
                <a:cxn ang="f32">
                  <a:pos x="f59" y="f64"/>
                </a:cxn>
                <a:cxn ang="f32">
                  <a:pos x="f57" y="f64"/>
                </a:cxn>
                <a:cxn ang="f32">
                  <a:pos x="f57" y="f58"/>
                </a:cxn>
              </a:cxnLst>
              <a:rect l="f53" t="f56" r="f54" b="f55"/>
              <a:pathLst>
                <a:path w="225719" h="261673">
                  <a:moveTo>
                    <a:pt x="f6" y="f8"/>
                  </a:moveTo>
                  <a:lnTo>
                    <a:pt x="f9" y="f8"/>
                  </a:lnTo>
                  <a:lnTo>
                    <a:pt x="f9" y="f7"/>
                  </a:lnTo>
                  <a:lnTo>
                    <a:pt x="f5" y="f10"/>
                  </a:lnTo>
                  <a:lnTo>
                    <a:pt x="f9" y="f5"/>
                  </a:lnTo>
                  <a:lnTo>
                    <a:pt x="f9" y="f11"/>
                  </a:lnTo>
                  <a:lnTo>
                    <a:pt x="f6" y="f11"/>
                  </a:lnTo>
                  <a:lnTo>
                    <a:pt x="f6" y="f8"/>
                  </a:lnTo>
                  <a:close/>
                </a:path>
              </a:pathLst>
            </a:custGeom>
            <a:gradFill>
              <a:gsLst>
                <a:gs pos="0">
                  <a:srgbClr val="FF4D93"/>
                </a:gs>
                <a:gs pos="100000">
                  <a:srgbClr val="FF1484"/>
                </a:gs>
              </a:gsLst>
              <a:lin ang="5400000"/>
            </a:gradFill>
            <a:ln cap="flat">
              <a:noFill/>
              <a:prstDash val="solid"/>
            </a:ln>
          </p:spPr>
          <p:txBody>
            <a:bodyPr vert="horz" wrap="square" lIns="67720" tIns="52340" rIns="0" bIns="52331" anchor="ctr" anchorCtr="1" compatLnSpc="1">
              <a:noAutofit/>
            </a:bodyPr>
            <a:lstStyle/>
            <a:p>
              <a:pPr marL="0" marR="0" lvl="0" indent="0" algn="ctr" defTabSz="400050" rtl="0" fontAlgn="auto" hangingPunct="1">
                <a:lnSpc>
                  <a:spcPct val="90000"/>
                </a:lnSpc>
                <a:spcBef>
                  <a:spcPts val="0"/>
                </a:spcBef>
                <a:spcAft>
                  <a:spcPts val="400"/>
                </a:spcAft>
                <a:buNone/>
                <a:tabLst/>
                <a:defRPr sz="1800" b="0" i="0" u="none" strike="noStrike" kern="0" cap="none" spc="0" baseline="0">
                  <a:solidFill>
                    <a:srgbClr val="000000"/>
                  </a:solidFill>
                  <a:uFillTx/>
                </a:defRPr>
              </a:pPr>
              <a:endParaRPr lang="en-GB" sz="900" b="0" i="0" u="none" strike="noStrike" kern="1200" cap="none" spc="0" baseline="0">
                <a:solidFill>
                  <a:srgbClr val="FFFFFF"/>
                </a:solidFill>
                <a:uFillTx/>
                <a:latin typeface="Univers"/>
              </a:endParaRPr>
            </a:p>
          </p:txBody>
        </p:sp>
        <p:sp>
          <p:nvSpPr>
            <p:cNvPr id="16" name="Freeform: Shape 15">
              <a:extLst>
                <a:ext uri="{FF2B5EF4-FFF2-40B4-BE49-F238E27FC236}">
                  <a16:creationId xmlns:a16="http://schemas.microsoft.com/office/drawing/2014/main" id="{4005DBD3-06C7-4187-BA31-F660B6121FEE}"/>
                </a:ext>
              </a:extLst>
            </p:cNvPr>
            <p:cNvSpPr/>
            <p:nvPr/>
          </p:nvSpPr>
          <p:spPr>
            <a:xfrm>
              <a:off x="6860496" y="2861514"/>
              <a:ext cx="1322798" cy="1322798"/>
            </a:xfrm>
            <a:custGeom>
              <a:avLst/>
              <a:gdLst>
                <a:gd name="f0" fmla="val 10800000"/>
                <a:gd name="f1" fmla="val 5400000"/>
                <a:gd name="f2" fmla="val 180"/>
                <a:gd name="f3" fmla="val w"/>
                <a:gd name="f4" fmla="val h"/>
                <a:gd name="f5" fmla="val 0"/>
                <a:gd name="f6" fmla="val 1322800"/>
                <a:gd name="f7" fmla="val 661400"/>
                <a:gd name="f8" fmla="val 296119"/>
                <a:gd name="f9" fmla="val 1026681"/>
                <a:gd name="f10" fmla="+- 0 0 -90"/>
                <a:gd name="f11" fmla="*/ f3 1 1322800"/>
                <a:gd name="f12" fmla="*/ f4 1 1322800"/>
                <a:gd name="f13" fmla="val f5"/>
                <a:gd name="f14" fmla="val f6"/>
                <a:gd name="f15" fmla="*/ f10 f0 1"/>
                <a:gd name="f16" fmla="+- f14 0 f13"/>
                <a:gd name="f17" fmla="*/ f15 1 f2"/>
                <a:gd name="f18" fmla="*/ f16 1 1322800"/>
                <a:gd name="f19" fmla="*/ 0 f16 1"/>
                <a:gd name="f20" fmla="*/ 661400 f16 1"/>
                <a:gd name="f21" fmla="*/ 1322800 f16 1"/>
                <a:gd name="f22" fmla="+- f17 0 f1"/>
                <a:gd name="f23" fmla="*/ f19 1 1322800"/>
                <a:gd name="f24" fmla="*/ f20 1 1322800"/>
                <a:gd name="f25" fmla="*/ f21 1 1322800"/>
                <a:gd name="f26" fmla="*/ f13 1 f18"/>
                <a:gd name="f27" fmla="*/ f14 1 f18"/>
                <a:gd name="f28" fmla="*/ f23 1 f18"/>
                <a:gd name="f29" fmla="*/ f24 1 f18"/>
                <a:gd name="f30" fmla="*/ f25 1 f18"/>
                <a:gd name="f31" fmla="*/ f26 f11 1"/>
                <a:gd name="f32" fmla="*/ f27 f11 1"/>
                <a:gd name="f33" fmla="*/ f27 f12 1"/>
                <a:gd name="f34" fmla="*/ f26 f12 1"/>
                <a:gd name="f35" fmla="*/ f28 f11 1"/>
                <a:gd name="f36" fmla="*/ f29 f12 1"/>
                <a:gd name="f37" fmla="*/ f29 f11 1"/>
                <a:gd name="f38" fmla="*/ f28 f12 1"/>
                <a:gd name="f39" fmla="*/ f30 f11 1"/>
                <a:gd name="f40" fmla="*/ f30 f12 1"/>
              </a:gdLst>
              <a:ahLst/>
              <a:cxnLst>
                <a:cxn ang="3cd4">
                  <a:pos x="hc" y="t"/>
                </a:cxn>
                <a:cxn ang="0">
                  <a:pos x="r" y="vc"/>
                </a:cxn>
                <a:cxn ang="cd4">
                  <a:pos x="hc" y="b"/>
                </a:cxn>
                <a:cxn ang="cd2">
                  <a:pos x="l" y="vc"/>
                </a:cxn>
                <a:cxn ang="f22">
                  <a:pos x="f35" y="f36"/>
                </a:cxn>
                <a:cxn ang="f22">
                  <a:pos x="f37" y="f38"/>
                </a:cxn>
                <a:cxn ang="f22">
                  <a:pos x="f39" y="f36"/>
                </a:cxn>
                <a:cxn ang="f22">
                  <a:pos x="f37" y="f40"/>
                </a:cxn>
                <a:cxn ang="f22">
                  <a:pos x="f35" y="f36"/>
                </a:cxn>
              </a:cxnLst>
              <a:rect l="f31" t="f34" r="f32" b="f33"/>
              <a:pathLst>
                <a:path w="1322800" h="1322800">
                  <a:moveTo>
                    <a:pt x="f5" y="f7"/>
                  </a:moveTo>
                  <a:cubicBezTo>
                    <a:pt x="f5" y="f8"/>
                    <a:pt x="f8" y="f5"/>
                    <a:pt x="f7" y="f5"/>
                  </a:cubicBezTo>
                  <a:cubicBezTo>
                    <a:pt x="f9" y="f5"/>
                    <a:pt x="f6" y="f8"/>
                    <a:pt x="f6" y="f7"/>
                  </a:cubicBezTo>
                  <a:cubicBezTo>
                    <a:pt x="f6" y="f9"/>
                    <a:pt x="f9" y="f6"/>
                    <a:pt x="f7" y="f6"/>
                  </a:cubicBezTo>
                  <a:cubicBezTo>
                    <a:pt x="f8" y="f6"/>
                    <a:pt x="f5" y="f9"/>
                    <a:pt x="f5" y="f7"/>
                  </a:cubicBezTo>
                  <a:close/>
                </a:path>
              </a:pathLst>
            </a:custGeom>
            <a:gradFill>
              <a:gsLst>
                <a:gs pos="0">
                  <a:srgbClr val="FF4D93"/>
                </a:gs>
                <a:gs pos="100000">
                  <a:srgbClr val="FF1484"/>
                </a:gs>
              </a:gsLst>
              <a:lin ang="5400000"/>
            </a:gradFill>
            <a:ln cap="flat">
              <a:noFill/>
              <a:prstDash val="solid"/>
            </a:ln>
          </p:spPr>
          <p:txBody>
            <a:bodyPr vert="horz" wrap="square" lIns="205145" tIns="205145" rIns="205145" bIns="205145" anchor="ctr" anchorCtr="1" compatLnSpc="1">
              <a:noAutofit/>
            </a:bodyPr>
            <a:lstStyle/>
            <a:p>
              <a:pPr marL="0" marR="0" lvl="0" indent="0" algn="ctr" defTabSz="400050"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Univers"/>
                </a:rPr>
                <a:t>IMPORTANT DATA ACCESS</a:t>
              </a: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9">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8937BFCB-E55A-4C30-95B2-D6A56F1ED738}"/>
              </a:ext>
            </a:extLst>
          </p:cNvPr>
          <p:cNvSpPr txBox="1">
            <a:spLocks noGrp="1"/>
          </p:cNvSpPr>
          <p:nvPr>
            <p:ph type="title"/>
          </p:nvPr>
        </p:nvSpPr>
        <p:spPr>
          <a:xfrm>
            <a:off x="804672" y="1335024"/>
            <a:ext cx="6190488" cy="820344"/>
          </a:xfrm>
        </p:spPr>
        <p:txBody>
          <a:bodyPr/>
          <a:lstStyle/>
          <a:p>
            <a:pPr lvl="0"/>
            <a:r>
              <a:rPr lang="en-GB" sz="4900"/>
              <a:t>Aims and objectives</a:t>
            </a:r>
          </a:p>
        </p:txBody>
      </p:sp>
      <p:sp>
        <p:nvSpPr>
          <p:cNvPr id="3" name="Footer Placeholder 9">
            <a:extLst>
              <a:ext uri="{FF2B5EF4-FFF2-40B4-BE49-F238E27FC236}">
                <a16:creationId xmlns:a16="http://schemas.microsoft.com/office/drawing/2014/main" id="{C0F38930-0F31-42FB-BC50-CFD3BD9E7493}"/>
              </a:ext>
            </a:extLst>
          </p:cNvPr>
          <p:cNvSpPr txBox="1"/>
          <p:nvPr/>
        </p:nvSpPr>
        <p:spPr>
          <a:xfrm>
            <a:off x="7964423" y="621792"/>
            <a:ext cx="411480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all" spc="100" baseline="0">
                <a:solidFill>
                  <a:srgbClr val="243FFF"/>
                </a:solidFill>
                <a:uFillTx/>
                <a:latin typeface="Univers"/>
              </a:rPr>
              <a:t>Smart Wallet</a:t>
            </a:r>
          </a:p>
        </p:txBody>
      </p:sp>
      <p:sp>
        <p:nvSpPr>
          <p:cNvPr id="4" name="Slide Number Placeholder 10">
            <a:extLst>
              <a:ext uri="{FF2B5EF4-FFF2-40B4-BE49-F238E27FC236}">
                <a16:creationId xmlns:a16="http://schemas.microsoft.com/office/drawing/2014/main" id="{FB9D8A99-258E-4F0D-9EA9-6FD652BDC644}"/>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8308AB1-3B26-4B11-831A-C127F3F77DE5}" type="slidenum">
              <a:t>5</a:t>
            </a:fld>
            <a:endParaRPr lang="en-GB" sz="1200" b="1" i="0" u="none" strike="noStrike" kern="1200" cap="all" spc="100" baseline="0">
              <a:solidFill>
                <a:srgbClr val="243FFF"/>
              </a:solidFill>
              <a:uFillTx/>
              <a:latin typeface="Univers"/>
            </a:endParaRPr>
          </a:p>
        </p:txBody>
      </p:sp>
      <p:sp>
        <p:nvSpPr>
          <p:cNvPr id="5" name="Freeform: Shape 6">
            <a:extLst>
              <a:ext uri="{FF2B5EF4-FFF2-40B4-BE49-F238E27FC236}">
                <a16:creationId xmlns:a16="http://schemas.microsoft.com/office/drawing/2014/main" id="{B422F67F-16C1-4ABA-879A-371C09BC8207}"/>
              </a:ext>
            </a:extLst>
          </p:cNvPr>
          <p:cNvSpPr/>
          <p:nvPr/>
        </p:nvSpPr>
        <p:spPr>
          <a:xfrm>
            <a:off x="549536" y="2801968"/>
            <a:ext cx="11092924" cy="627031"/>
          </a:xfrm>
          <a:custGeom>
            <a:avLst/>
            <a:gdLst>
              <a:gd name="f0" fmla="val 10800000"/>
              <a:gd name="f1" fmla="val 5400000"/>
              <a:gd name="f2" fmla="val 180"/>
              <a:gd name="f3" fmla="val w"/>
              <a:gd name="f4" fmla="val h"/>
              <a:gd name="f5" fmla="val 0"/>
              <a:gd name="f6" fmla="val 11090274"/>
              <a:gd name="f7" fmla="val 608400"/>
              <a:gd name="f8" fmla="val 101402"/>
              <a:gd name="f9" fmla="val 45399"/>
              <a:gd name="f10" fmla="val 10988872"/>
              <a:gd name="f11" fmla="val 11044875"/>
              <a:gd name="f12" fmla="val 506998"/>
              <a:gd name="f13" fmla="val 563001"/>
              <a:gd name="f14" fmla="+- 0 0 -90"/>
              <a:gd name="f15" fmla="*/ f3 1 11090274"/>
              <a:gd name="f16" fmla="*/ f4 1 608400"/>
              <a:gd name="f17" fmla="+- f7 0 f5"/>
              <a:gd name="f18" fmla="+- f6 0 f5"/>
              <a:gd name="f19" fmla="*/ f14 f0 1"/>
              <a:gd name="f20" fmla="*/ f18 1 11090274"/>
              <a:gd name="f21" fmla="*/ f17 1 608400"/>
              <a:gd name="f22" fmla="*/ 0 f18 1"/>
              <a:gd name="f23" fmla="*/ 101402 f17 1"/>
              <a:gd name="f24" fmla="*/ 101402 f18 1"/>
              <a:gd name="f25" fmla="*/ 0 f17 1"/>
              <a:gd name="f26" fmla="*/ 10988872 f18 1"/>
              <a:gd name="f27" fmla="*/ 11090274 f18 1"/>
              <a:gd name="f28" fmla="*/ 506998 f17 1"/>
              <a:gd name="f29" fmla="*/ 608400 f17 1"/>
              <a:gd name="f30" fmla="*/ f19 1 f2"/>
              <a:gd name="f31" fmla="*/ f22 1 11090274"/>
              <a:gd name="f32" fmla="*/ f23 1 608400"/>
              <a:gd name="f33" fmla="*/ f24 1 11090274"/>
              <a:gd name="f34" fmla="*/ f25 1 608400"/>
              <a:gd name="f35" fmla="*/ f26 1 11090274"/>
              <a:gd name="f36" fmla="*/ f27 1 11090274"/>
              <a:gd name="f37" fmla="*/ f28 1 608400"/>
              <a:gd name="f38" fmla="*/ f29 1 60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90274" h="60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B8E52"/>
          </a:solidFill>
          <a:ln cap="flat">
            <a:noFill/>
            <a:prstDash val="solid"/>
          </a:ln>
        </p:spPr>
        <p:txBody>
          <a:bodyPr vert="horz" wrap="square" lIns="128756" tIns="128756" rIns="128756" bIns="128756"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endParaRPr lang="en-GB" sz="1400" b="0" i="0" u="none" strike="noStrike" kern="0" cap="none" spc="0" baseline="0" dirty="0">
              <a:solidFill>
                <a:srgbClr val="000000"/>
              </a:solidFill>
              <a:uFillTx/>
              <a:latin typeface="Univers"/>
            </a:endParaRPr>
          </a:p>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1400" b="0" i="0" u="none" strike="noStrike" kern="0" cap="none" spc="0" baseline="0" dirty="0">
                <a:solidFill>
                  <a:srgbClr val="000000"/>
                </a:solidFill>
                <a:uFillTx/>
                <a:latin typeface="Univers"/>
              </a:rPr>
              <a:t>The aim of this project is to develop a Android application that can store most of the physical data from a wallet into a virtual one for less space consuming and higher security. </a:t>
            </a:r>
            <a:br>
              <a:rPr lang="en-GB" sz="1600" b="0" i="0" u="none" strike="noStrike" kern="0" cap="none" spc="0" baseline="0" dirty="0">
                <a:solidFill>
                  <a:srgbClr val="000000"/>
                </a:solidFill>
                <a:uFillTx/>
                <a:latin typeface="Univers"/>
              </a:rPr>
            </a:br>
            <a:endParaRPr lang="en-GB" sz="1600" b="0" i="0" u="none" strike="noStrike" kern="1200" cap="none" spc="0" baseline="0" dirty="0">
              <a:solidFill>
                <a:srgbClr val="FFFFFF"/>
              </a:solidFill>
              <a:uFillTx/>
              <a:latin typeface="Gill Sans MT"/>
            </a:endParaRPr>
          </a:p>
        </p:txBody>
      </p:sp>
      <p:sp>
        <p:nvSpPr>
          <p:cNvPr id="6" name="Title 2">
            <a:extLst>
              <a:ext uri="{FF2B5EF4-FFF2-40B4-BE49-F238E27FC236}">
                <a16:creationId xmlns:a16="http://schemas.microsoft.com/office/drawing/2014/main" id="{82E922C0-8CAC-4952-B8E0-D6C0AC02E273}"/>
              </a:ext>
            </a:extLst>
          </p:cNvPr>
          <p:cNvSpPr txBox="1"/>
          <p:nvPr/>
        </p:nvSpPr>
        <p:spPr>
          <a:xfrm>
            <a:off x="549536" y="2537926"/>
            <a:ext cx="1643158" cy="243989"/>
          </a:xfrm>
          <a:prstGeom prst="rect">
            <a:avLst/>
          </a:prstGeom>
          <a:noFill/>
          <a:ln cap="flat">
            <a:noFill/>
          </a:ln>
        </p:spPr>
        <p:txBody>
          <a:bodyPr vert="horz" wrap="square" lIns="91440" tIns="45720" rIns="91440" bIns="45720" anchor="b" anchorCtr="0" compatLnSpc="1">
            <a:noAutofit/>
          </a:bodyPr>
          <a:lstStyle/>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Univers"/>
              </a:rPr>
              <a:t>Aim:</a:t>
            </a:r>
          </a:p>
        </p:txBody>
      </p:sp>
      <p:sp>
        <p:nvSpPr>
          <p:cNvPr id="7" name="Title 2">
            <a:extLst>
              <a:ext uri="{FF2B5EF4-FFF2-40B4-BE49-F238E27FC236}">
                <a16:creationId xmlns:a16="http://schemas.microsoft.com/office/drawing/2014/main" id="{9F9A4D93-56BC-4EDE-87DB-76B25668B93A}"/>
              </a:ext>
            </a:extLst>
          </p:cNvPr>
          <p:cNvSpPr txBox="1"/>
          <p:nvPr/>
        </p:nvSpPr>
        <p:spPr>
          <a:xfrm>
            <a:off x="549536" y="3460693"/>
            <a:ext cx="1643158" cy="243989"/>
          </a:xfrm>
          <a:prstGeom prst="rect">
            <a:avLst/>
          </a:prstGeom>
          <a:noFill/>
          <a:ln cap="flat">
            <a:noFill/>
          </a:ln>
        </p:spPr>
        <p:txBody>
          <a:bodyPr vert="horz" wrap="square" lIns="91440" tIns="45720" rIns="91440" bIns="45720" anchor="b" anchorCtr="0" compatLnSpc="1">
            <a:noAutofit/>
          </a:bodyPr>
          <a:lstStyle/>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Univers"/>
              </a:rPr>
              <a:t>Objectives: </a:t>
            </a:r>
          </a:p>
        </p:txBody>
      </p:sp>
      <p:sp>
        <p:nvSpPr>
          <p:cNvPr id="8" name="Freeform: Shape 6">
            <a:extLst>
              <a:ext uri="{FF2B5EF4-FFF2-40B4-BE49-F238E27FC236}">
                <a16:creationId xmlns:a16="http://schemas.microsoft.com/office/drawing/2014/main" id="{21506EBC-0692-4EF7-9583-E6142FFF0497}"/>
              </a:ext>
            </a:extLst>
          </p:cNvPr>
          <p:cNvSpPr/>
          <p:nvPr/>
        </p:nvSpPr>
        <p:spPr>
          <a:xfrm>
            <a:off x="549536" y="3704682"/>
            <a:ext cx="11092924" cy="627031"/>
          </a:xfrm>
          <a:custGeom>
            <a:avLst/>
            <a:gdLst>
              <a:gd name="f0" fmla="val 10800000"/>
              <a:gd name="f1" fmla="val 5400000"/>
              <a:gd name="f2" fmla="val 180"/>
              <a:gd name="f3" fmla="val w"/>
              <a:gd name="f4" fmla="val h"/>
              <a:gd name="f5" fmla="val 0"/>
              <a:gd name="f6" fmla="val 11090274"/>
              <a:gd name="f7" fmla="val 608400"/>
              <a:gd name="f8" fmla="val 101402"/>
              <a:gd name="f9" fmla="val 45399"/>
              <a:gd name="f10" fmla="val 10988872"/>
              <a:gd name="f11" fmla="val 11044875"/>
              <a:gd name="f12" fmla="val 506998"/>
              <a:gd name="f13" fmla="val 563001"/>
              <a:gd name="f14" fmla="+- 0 0 -90"/>
              <a:gd name="f15" fmla="*/ f3 1 11090274"/>
              <a:gd name="f16" fmla="*/ f4 1 608400"/>
              <a:gd name="f17" fmla="+- f7 0 f5"/>
              <a:gd name="f18" fmla="+- f6 0 f5"/>
              <a:gd name="f19" fmla="*/ f14 f0 1"/>
              <a:gd name="f20" fmla="*/ f18 1 11090274"/>
              <a:gd name="f21" fmla="*/ f17 1 608400"/>
              <a:gd name="f22" fmla="*/ 0 f18 1"/>
              <a:gd name="f23" fmla="*/ 101402 f17 1"/>
              <a:gd name="f24" fmla="*/ 101402 f18 1"/>
              <a:gd name="f25" fmla="*/ 0 f17 1"/>
              <a:gd name="f26" fmla="*/ 10988872 f18 1"/>
              <a:gd name="f27" fmla="*/ 11090274 f18 1"/>
              <a:gd name="f28" fmla="*/ 506998 f17 1"/>
              <a:gd name="f29" fmla="*/ 608400 f17 1"/>
              <a:gd name="f30" fmla="*/ f19 1 f2"/>
              <a:gd name="f31" fmla="*/ f22 1 11090274"/>
              <a:gd name="f32" fmla="*/ f23 1 608400"/>
              <a:gd name="f33" fmla="*/ f24 1 11090274"/>
              <a:gd name="f34" fmla="*/ f25 1 608400"/>
              <a:gd name="f35" fmla="*/ f26 1 11090274"/>
              <a:gd name="f36" fmla="*/ f27 1 11090274"/>
              <a:gd name="f37" fmla="*/ f28 1 608400"/>
              <a:gd name="f38" fmla="*/ f29 1 60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90274" h="60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B8E52"/>
          </a:solidFill>
          <a:ln cap="flat">
            <a:noFill/>
            <a:prstDash val="solid"/>
          </a:ln>
        </p:spPr>
        <p:txBody>
          <a:bodyPr vert="horz" wrap="square" lIns="128756" tIns="128756" rIns="128756" bIns="128756"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1400" b="0" i="0" u="none" strike="noStrike" kern="0" cap="none" spc="0" baseline="0" dirty="0">
                <a:solidFill>
                  <a:srgbClr val="000000"/>
                </a:solidFill>
                <a:uFillTx/>
                <a:latin typeface="Univers"/>
              </a:rPr>
              <a:t>To learn using Android studio witch will help in developing the application by using a programming language called Java.</a:t>
            </a:r>
            <a:endParaRPr lang="en-GB" sz="1600" b="0" i="0" u="none" strike="noStrike" kern="1200" cap="none" spc="0" baseline="0" dirty="0">
              <a:solidFill>
                <a:srgbClr val="FFFFFF"/>
              </a:solidFill>
              <a:uFillTx/>
              <a:latin typeface="Gill Sans MT"/>
            </a:endParaRPr>
          </a:p>
        </p:txBody>
      </p:sp>
      <p:sp>
        <p:nvSpPr>
          <p:cNvPr id="9" name="Freeform: Shape 6">
            <a:extLst>
              <a:ext uri="{FF2B5EF4-FFF2-40B4-BE49-F238E27FC236}">
                <a16:creationId xmlns:a16="http://schemas.microsoft.com/office/drawing/2014/main" id="{4B205230-49D5-42B6-A8E1-119727F873AF}"/>
              </a:ext>
            </a:extLst>
          </p:cNvPr>
          <p:cNvSpPr/>
          <p:nvPr/>
        </p:nvSpPr>
        <p:spPr>
          <a:xfrm>
            <a:off x="549536" y="4403494"/>
            <a:ext cx="11092924" cy="627031"/>
          </a:xfrm>
          <a:custGeom>
            <a:avLst/>
            <a:gdLst>
              <a:gd name="f0" fmla="val 10800000"/>
              <a:gd name="f1" fmla="val 5400000"/>
              <a:gd name="f2" fmla="val 180"/>
              <a:gd name="f3" fmla="val w"/>
              <a:gd name="f4" fmla="val h"/>
              <a:gd name="f5" fmla="val 0"/>
              <a:gd name="f6" fmla="val 11090274"/>
              <a:gd name="f7" fmla="val 608400"/>
              <a:gd name="f8" fmla="val 101402"/>
              <a:gd name="f9" fmla="val 45399"/>
              <a:gd name="f10" fmla="val 10988872"/>
              <a:gd name="f11" fmla="val 11044875"/>
              <a:gd name="f12" fmla="val 506998"/>
              <a:gd name="f13" fmla="val 563001"/>
              <a:gd name="f14" fmla="+- 0 0 -90"/>
              <a:gd name="f15" fmla="*/ f3 1 11090274"/>
              <a:gd name="f16" fmla="*/ f4 1 608400"/>
              <a:gd name="f17" fmla="+- f7 0 f5"/>
              <a:gd name="f18" fmla="+- f6 0 f5"/>
              <a:gd name="f19" fmla="*/ f14 f0 1"/>
              <a:gd name="f20" fmla="*/ f18 1 11090274"/>
              <a:gd name="f21" fmla="*/ f17 1 608400"/>
              <a:gd name="f22" fmla="*/ 0 f18 1"/>
              <a:gd name="f23" fmla="*/ 101402 f17 1"/>
              <a:gd name="f24" fmla="*/ 101402 f18 1"/>
              <a:gd name="f25" fmla="*/ 0 f17 1"/>
              <a:gd name="f26" fmla="*/ 10988872 f18 1"/>
              <a:gd name="f27" fmla="*/ 11090274 f18 1"/>
              <a:gd name="f28" fmla="*/ 506998 f17 1"/>
              <a:gd name="f29" fmla="*/ 608400 f17 1"/>
              <a:gd name="f30" fmla="*/ f19 1 f2"/>
              <a:gd name="f31" fmla="*/ f22 1 11090274"/>
              <a:gd name="f32" fmla="*/ f23 1 608400"/>
              <a:gd name="f33" fmla="*/ f24 1 11090274"/>
              <a:gd name="f34" fmla="*/ f25 1 608400"/>
              <a:gd name="f35" fmla="*/ f26 1 11090274"/>
              <a:gd name="f36" fmla="*/ f27 1 11090274"/>
              <a:gd name="f37" fmla="*/ f28 1 608400"/>
              <a:gd name="f38" fmla="*/ f29 1 60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90274" h="60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B8E52"/>
          </a:solidFill>
          <a:ln cap="flat">
            <a:noFill/>
            <a:prstDash val="solid"/>
          </a:ln>
        </p:spPr>
        <p:txBody>
          <a:bodyPr vert="horz" wrap="square" lIns="128756" tIns="128756" rIns="128756" bIns="128756"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Univers"/>
              </a:rPr>
              <a:t>To learn to develop a cloud database using services such as Firebase .</a:t>
            </a:r>
            <a:endParaRPr lang="en-GB" sz="1600" b="0" i="0" u="none" strike="noStrike" kern="1200" cap="none" spc="0" baseline="0">
              <a:solidFill>
                <a:srgbClr val="FFFFFF"/>
              </a:solidFill>
              <a:uFillTx/>
              <a:latin typeface="Gill Sans MT"/>
            </a:endParaRPr>
          </a:p>
        </p:txBody>
      </p:sp>
      <p:sp>
        <p:nvSpPr>
          <p:cNvPr id="10" name="Freeform: Shape 6">
            <a:extLst>
              <a:ext uri="{FF2B5EF4-FFF2-40B4-BE49-F238E27FC236}">
                <a16:creationId xmlns:a16="http://schemas.microsoft.com/office/drawing/2014/main" id="{2EA415F7-F440-425B-905C-47818E3AD1C6}"/>
              </a:ext>
            </a:extLst>
          </p:cNvPr>
          <p:cNvSpPr/>
          <p:nvPr/>
        </p:nvSpPr>
        <p:spPr>
          <a:xfrm>
            <a:off x="549536" y="5102297"/>
            <a:ext cx="11092924" cy="627031"/>
          </a:xfrm>
          <a:custGeom>
            <a:avLst/>
            <a:gdLst>
              <a:gd name="f0" fmla="val 10800000"/>
              <a:gd name="f1" fmla="val 5400000"/>
              <a:gd name="f2" fmla="val 180"/>
              <a:gd name="f3" fmla="val w"/>
              <a:gd name="f4" fmla="val h"/>
              <a:gd name="f5" fmla="val 0"/>
              <a:gd name="f6" fmla="val 11090274"/>
              <a:gd name="f7" fmla="val 608400"/>
              <a:gd name="f8" fmla="val 101402"/>
              <a:gd name="f9" fmla="val 45399"/>
              <a:gd name="f10" fmla="val 10988872"/>
              <a:gd name="f11" fmla="val 11044875"/>
              <a:gd name="f12" fmla="val 506998"/>
              <a:gd name="f13" fmla="val 563001"/>
              <a:gd name="f14" fmla="+- 0 0 -90"/>
              <a:gd name="f15" fmla="*/ f3 1 11090274"/>
              <a:gd name="f16" fmla="*/ f4 1 608400"/>
              <a:gd name="f17" fmla="+- f7 0 f5"/>
              <a:gd name="f18" fmla="+- f6 0 f5"/>
              <a:gd name="f19" fmla="*/ f14 f0 1"/>
              <a:gd name="f20" fmla="*/ f18 1 11090274"/>
              <a:gd name="f21" fmla="*/ f17 1 608400"/>
              <a:gd name="f22" fmla="*/ 0 f18 1"/>
              <a:gd name="f23" fmla="*/ 101402 f17 1"/>
              <a:gd name="f24" fmla="*/ 101402 f18 1"/>
              <a:gd name="f25" fmla="*/ 0 f17 1"/>
              <a:gd name="f26" fmla="*/ 10988872 f18 1"/>
              <a:gd name="f27" fmla="*/ 11090274 f18 1"/>
              <a:gd name="f28" fmla="*/ 506998 f17 1"/>
              <a:gd name="f29" fmla="*/ 608400 f17 1"/>
              <a:gd name="f30" fmla="*/ f19 1 f2"/>
              <a:gd name="f31" fmla="*/ f22 1 11090274"/>
              <a:gd name="f32" fmla="*/ f23 1 608400"/>
              <a:gd name="f33" fmla="*/ f24 1 11090274"/>
              <a:gd name="f34" fmla="*/ f25 1 608400"/>
              <a:gd name="f35" fmla="*/ f26 1 11090274"/>
              <a:gd name="f36" fmla="*/ f27 1 11090274"/>
              <a:gd name="f37" fmla="*/ f28 1 608400"/>
              <a:gd name="f38" fmla="*/ f29 1 60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90274" h="60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B8E52"/>
          </a:solidFill>
          <a:ln cap="flat">
            <a:noFill/>
            <a:prstDash val="solid"/>
          </a:ln>
        </p:spPr>
        <p:txBody>
          <a:bodyPr vert="horz" wrap="square" lIns="128756" tIns="128756" rIns="128756" bIns="128756"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endParaRPr lang="en-GB" sz="1400" b="0" i="0" u="none" strike="noStrike" kern="0" cap="none" spc="0" baseline="0" dirty="0">
              <a:solidFill>
                <a:srgbClr val="000000"/>
              </a:solidFill>
              <a:uFillTx/>
              <a:latin typeface="Univers"/>
            </a:endParaRPr>
          </a:p>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1400" b="0" i="0" u="none" strike="noStrike" kern="0" cap="none" spc="0" baseline="0" dirty="0">
                <a:solidFill>
                  <a:srgbClr val="000000"/>
                </a:solidFill>
                <a:uFillTx/>
                <a:latin typeface="Univers"/>
              </a:rPr>
              <a:t>To analyse and enhance payments done with the help of mobile devices at POS terminals by accessing a 3</a:t>
            </a:r>
            <a:r>
              <a:rPr lang="en-GB" sz="1400" b="0" i="0" u="none" strike="noStrike" kern="0" cap="none" spc="0" baseline="30000" dirty="0">
                <a:solidFill>
                  <a:srgbClr val="000000"/>
                </a:solidFill>
                <a:uFillTx/>
                <a:latin typeface="Univers"/>
              </a:rPr>
              <a:t>rd</a:t>
            </a:r>
            <a:r>
              <a:rPr lang="en-GB" sz="1400" b="0" i="0" u="none" strike="noStrike" kern="0" cap="none" spc="0" baseline="0" dirty="0">
                <a:solidFill>
                  <a:srgbClr val="000000"/>
                </a:solidFill>
                <a:uFillTx/>
                <a:latin typeface="Univers"/>
              </a:rPr>
              <a:t> party payment app called google pay.</a:t>
            </a:r>
            <a:br>
              <a:rPr lang="en-GB" sz="1400" b="0" i="0" u="none" strike="noStrike" kern="0" cap="none" spc="0" baseline="0" dirty="0">
                <a:solidFill>
                  <a:srgbClr val="000000"/>
                </a:solidFill>
                <a:uFillTx/>
                <a:latin typeface="Univers"/>
              </a:rPr>
            </a:br>
            <a:endParaRPr lang="en-GB" sz="1600" b="0" i="0" u="none" strike="noStrike" kern="1200" cap="none" spc="0" baseline="0" dirty="0">
              <a:solidFill>
                <a:srgbClr val="FFFFFF"/>
              </a:solidFill>
              <a:uFillTx/>
              <a:latin typeface="Gill Sans MT"/>
            </a:endParaRPr>
          </a:p>
        </p:txBody>
      </p:sp>
      <p:sp>
        <p:nvSpPr>
          <p:cNvPr id="11" name="Freeform: Shape 6">
            <a:extLst>
              <a:ext uri="{FF2B5EF4-FFF2-40B4-BE49-F238E27FC236}">
                <a16:creationId xmlns:a16="http://schemas.microsoft.com/office/drawing/2014/main" id="{CE2ADB54-6184-4C56-A3D2-70580DB80E9B}"/>
              </a:ext>
            </a:extLst>
          </p:cNvPr>
          <p:cNvSpPr/>
          <p:nvPr/>
        </p:nvSpPr>
        <p:spPr>
          <a:xfrm>
            <a:off x="549526" y="5802444"/>
            <a:ext cx="11092924" cy="627031"/>
          </a:xfrm>
          <a:custGeom>
            <a:avLst/>
            <a:gdLst>
              <a:gd name="f0" fmla="val 10800000"/>
              <a:gd name="f1" fmla="val 5400000"/>
              <a:gd name="f2" fmla="val 180"/>
              <a:gd name="f3" fmla="val w"/>
              <a:gd name="f4" fmla="val h"/>
              <a:gd name="f5" fmla="val 0"/>
              <a:gd name="f6" fmla="val 11090274"/>
              <a:gd name="f7" fmla="val 608400"/>
              <a:gd name="f8" fmla="val 101402"/>
              <a:gd name="f9" fmla="val 45399"/>
              <a:gd name="f10" fmla="val 10988872"/>
              <a:gd name="f11" fmla="val 11044875"/>
              <a:gd name="f12" fmla="val 506998"/>
              <a:gd name="f13" fmla="val 563001"/>
              <a:gd name="f14" fmla="+- 0 0 -90"/>
              <a:gd name="f15" fmla="*/ f3 1 11090274"/>
              <a:gd name="f16" fmla="*/ f4 1 608400"/>
              <a:gd name="f17" fmla="+- f7 0 f5"/>
              <a:gd name="f18" fmla="+- f6 0 f5"/>
              <a:gd name="f19" fmla="*/ f14 f0 1"/>
              <a:gd name="f20" fmla="*/ f18 1 11090274"/>
              <a:gd name="f21" fmla="*/ f17 1 608400"/>
              <a:gd name="f22" fmla="*/ 0 f18 1"/>
              <a:gd name="f23" fmla="*/ 101402 f17 1"/>
              <a:gd name="f24" fmla="*/ 101402 f18 1"/>
              <a:gd name="f25" fmla="*/ 0 f17 1"/>
              <a:gd name="f26" fmla="*/ 10988872 f18 1"/>
              <a:gd name="f27" fmla="*/ 11090274 f18 1"/>
              <a:gd name="f28" fmla="*/ 506998 f17 1"/>
              <a:gd name="f29" fmla="*/ 608400 f17 1"/>
              <a:gd name="f30" fmla="*/ f19 1 f2"/>
              <a:gd name="f31" fmla="*/ f22 1 11090274"/>
              <a:gd name="f32" fmla="*/ f23 1 608400"/>
              <a:gd name="f33" fmla="*/ f24 1 11090274"/>
              <a:gd name="f34" fmla="*/ f25 1 608400"/>
              <a:gd name="f35" fmla="*/ f26 1 11090274"/>
              <a:gd name="f36" fmla="*/ f27 1 11090274"/>
              <a:gd name="f37" fmla="*/ f28 1 608400"/>
              <a:gd name="f38" fmla="*/ f29 1 60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90274" h="60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B8E52"/>
          </a:solidFill>
          <a:ln cap="flat">
            <a:noFill/>
            <a:prstDash val="solid"/>
          </a:ln>
        </p:spPr>
        <p:txBody>
          <a:bodyPr vert="horz" wrap="square" lIns="128756" tIns="128756" rIns="128756" bIns="128756"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1400" b="0" i="0" u="none" strike="noStrike" kern="0" cap="none" spc="0" baseline="0" dirty="0">
                <a:solidFill>
                  <a:srgbClr val="000000"/>
                </a:solidFill>
                <a:uFillTx/>
                <a:latin typeface="Univers"/>
              </a:rPr>
              <a:t>To design a interface that can be easily used by any type of user.</a:t>
            </a:r>
            <a:endParaRPr lang="en-GB" sz="1600" b="0" i="0" u="none" strike="noStrike" kern="1200" cap="none" spc="0" baseline="0" dirty="0">
              <a:solidFill>
                <a:srgbClr val="FFFFFF"/>
              </a:solidFill>
              <a:uFillTx/>
              <a:latin typeface="Gill Sans M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1000"/>
                                        <p:tgtEl>
                                          <p:spTgt spid="9"/>
                                        </p:tgtEl>
                                      </p:cBhvr>
                                    </p:animEffect>
                                    <p:anim calcmode="lin" valueType="num">
                                      <p:cBhvr>
                                        <p:cTn id="21" dur="1000" fill="hold"/>
                                        <p:tgtEl>
                                          <p:spTgt spid="9"/>
                                        </p:tgtEl>
                                        <p:attrNameLst>
                                          <p:attrName>ppt_x</p:attrName>
                                        </p:attrNameLst>
                                      </p:cBhvr>
                                      <p:tavLst>
                                        <p:tav tm="0">
                                          <p:val>
                                            <p:strVal val="#ppt_x"/>
                                          </p:val>
                                        </p:tav>
                                        <p:tav tm="100000">
                                          <p:val>
                                            <p:strVal val="#ppt_x"/>
                                          </p:val>
                                        </p:tav>
                                      </p:tavLst>
                                    </p:anim>
                                    <p:anim calcmode="lin" valueType="num">
                                      <p:cBhvr>
                                        <p:cTn id="22"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1000"/>
                                        <p:tgtEl>
                                          <p:spTgt spid="10"/>
                                        </p:tgtEl>
                                      </p:cBhvr>
                                    </p:animEffect>
                                    <p:anim calcmode="lin" valueType="num">
                                      <p:cBhvr>
                                        <p:cTn id="28" dur="1000" fill="hold"/>
                                        <p:tgtEl>
                                          <p:spTgt spid="10"/>
                                        </p:tgtEl>
                                        <p:attrNameLst>
                                          <p:attrName>ppt_x</p:attrName>
                                        </p:attrNameLst>
                                      </p:cBhvr>
                                      <p:tavLst>
                                        <p:tav tm="0">
                                          <p:val>
                                            <p:strVal val="#ppt_x"/>
                                          </p:val>
                                        </p:tav>
                                        <p:tav tm="100000">
                                          <p:val>
                                            <p:strVal val="#ppt_x"/>
                                          </p:val>
                                        </p:tav>
                                      </p:tavLst>
                                    </p:anim>
                                    <p:anim calcmode="lin" valueType="num">
                                      <p:cBhvr>
                                        <p:cTn id="2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1000"/>
                                        <p:tgtEl>
                                          <p:spTgt spid="11"/>
                                        </p:tgtEl>
                                      </p:cBhvr>
                                    </p:animEffect>
                                    <p:anim calcmode="lin" valueType="num">
                                      <p:cBhvr>
                                        <p:cTn id="35" dur="1000" fill="hold"/>
                                        <p:tgtEl>
                                          <p:spTgt spid="11"/>
                                        </p:tgtEl>
                                        <p:attrNameLst>
                                          <p:attrName>ppt_x</p:attrName>
                                        </p:attrNameLst>
                                      </p:cBhvr>
                                      <p:tavLst>
                                        <p:tav tm="0">
                                          <p:val>
                                            <p:strVal val="#ppt_x"/>
                                          </p:val>
                                        </p:tav>
                                        <p:tav tm="100000">
                                          <p:val>
                                            <p:strVal val="#ppt_x"/>
                                          </p:val>
                                        </p:tav>
                                      </p:tavLst>
                                    </p:anim>
                                    <p:anim calcmode="lin" valueType="num">
                                      <p:cBhvr>
                                        <p:cTn id="3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P spid="9" grpId="0" animBg="1"/>
      <p:bldP spid="10" grpId="0" animBg="1"/>
      <p:bldP spid="1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name="Slide6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800DA-1E71-47ED-9C13-5F969792BEA9}"/>
              </a:ext>
            </a:extLst>
          </p:cNvPr>
          <p:cNvSpPr txBox="1">
            <a:spLocks noGrp="1"/>
          </p:cNvSpPr>
          <p:nvPr>
            <p:ph type="ctrTitle"/>
          </p:nvPr>
        </p:nvSpPr>
        <p:spPr/>
        <p:txBody>
          <a:bodyPr/>
          <a:lstStyle/>
          <a:p>
            <a:pPr lvl="0"/>
            <a:r>
              <a:rPr lang="en-GB"/>
              <a:t>Literature review</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61">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D92A9090-35F5-449D-93B8-799E8B90FD8A}"/>
              </a:ext>
            </a:extLst>
          </p:cNvPr>
          <p:cNvSpPr txBox="1">
            <a:spLocks noGrp="1"/>
          </p:cNvSpPr>
          <p:nvPr>
            <p:ph type="title"/>
          </p:nvPr>
        </p:nvSpPr>
        <p:spPr>
          <a:xfrm>
            <a:off x="559832" y="804351"/>
            <a:ext cx="7404582" cy="3263795"/>
          </a:xfrm>
        </p:spPr>
        <p:txBody>
          <a:bodyPr/>
          <a:lstStyle/>
          <a:p>
            <a:pPr lvl="0"/>
            <a:r>
              <a:rPr lang="en-GB" sz="1300"/>
              <a:t>	</a:t>
            </a:r>
            <a:r>
              <a:rPr lang="en-GB" sz="1100"/>
              <a:t>I used </a:t>
            </a:r>
            <a:r>
              <a:rPr lang="en-GB" sz="1100">
                <a:hlinkClick r:id="rId3"/>
              </a:rPr>
              <a:t>Wallet app case study: a Snowdog UX Challenge</a:t>
            </a:r>
            <a:r>
              <a:rPr lang="en-GB" sz="1100"/>
              <a:t> as research witch is based on primary data sources that has been collected by interviewing people. In this case study there was no ethical approval needed. The advantage of primary source method is to analyse the subject at a bigger scale. The primary source method has proven that many people would prefer to use a virtual wallet and this has been proved by interviewing people, checking their wallets and what they would like their wallet to be like.[1]</a:t>
            </a:r>
            <a:br>
              <a:rPr lang="en-GB" sz="1100"/>
            </a:br>
            <a:r>
              <a:rPr lang="en-GB" sz="1100"/>
              <a:t>	In order to identify the necessary development tools, it has been used a primary data source research method and as development software has been used Android Studio. It is a software used to develop android phone software which require few programming languages. The smart wallet is developed on an android device as the statistics made in 2017 proved that more people are using and android systems than IOS(Apple). Android studio was announced at Google I/O in May 2013. The advantage of Android studio is that it can be used on many platforms like Mac, Windows and Linux. Android studio supports all programming languages of IntelliJ like Java and C++.[2]</a:t>
            </a:r>
            <a:br>
              <a:rPr lang="en-GB" sz="1100"/>
            </a:br>
            <a:br>
              <a:rPr lang="en-GB" sz="1100"/>
            </a:br>
            <a:r>
              <a:rPr lang="en-GB" sz="1100"/>
              <a:t>	Pros: The good thing about this research is the fact that they avoided using the facial recognition system as it can be easily broken by a 2D Picture.</a:t>
            </a:r>
            <a:br>
              <a:rPr lang="en-GB" sz="1100"/>
            </a:br>
            <a:r>
              <a:rPr lang="en-GB" sz="1100"/>
              <a:t>	Cons: The complexity of the interface that make’s it hard to use.</a:t>
            </a:r>
            <a:br>
              <a:rPr lang="en-GB" sz="1100"/>
            </a:br>
            <a:br>
              <a:rPr lang="en-GB" sz="1100"/>
            </a:br>
            <a:r>
              <a:rPr lang="en-GB" sz="1100"/>
              <a:t>	</a:t>
            </a:r>
          </a:p>
        </p:txBody>
      </p:sp>
      <p:sp>
        <p:nvSpPr>
          <p:cNvPr id="3" name="Footer Placeholder 9">
            <a:extLst>
              <a:ext uri="{FF2B5EF4-FFF2-40B4-BE49-F238E27FC236}">
                <a16:creationId xmlns:a16="http://schemas.microsoft.com/office/drawing/2014/main" id="{1E92A96D-8833-4AA9-B5B1-EA3A5D2F18EA}"/>
              </a:ext>
            </a:extLst>
          </p:cNvPr>
          <p:cNvSpPr txBox="1"/>
          <p:nvPr/>
        </p:nvSpPr>
        <p:spPr>
          <a:xfrm>
            <a:off x="7964423" y="621792"/>
            <a:ext cx="411480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all" spc="100" baseline="0">
                <a:solidFill>
                  <a:srgbClr val="243FFF"/>
                </a:solidFill>
                <a:uFillTx/>
                <a:latin typeface="Univers"/>
              </a:rPr>
              <a:t>Smart Wallet</a:t>
            </a:r>
          </a:p>
        </p:txBody>
      </p:sp>
      <p:sp>
        <p:nvSpPr>
          <p:cNvPr id="4" name="Slide Number Placeholder 10">
            <a:extLst>
              <a:ext uri="{FF2B5EF4-FFF2-40B4-BE49-F238E27FC236}">
                <a16:creationId xmlns:a16="http://schemas.microsoft.com/office/drawing/2014/main" id="{0CCA5F7B-DDE4-41E2-BBDC-3B7C69EB902A}"/>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2B538A2-3858-4C27-A76F-421BEC752843}" type="slidenum">
              <a:t>7</a:t>
            </a:fld>
            <a:endParaRPr lang="en-GB" sz="1200" b="1" i="0" u="none" strike="noStrike" kern="1200" cap="all" spc="100" baseline="0">
              <a:solidFill>
                <a:srgbClr val="243FFF"/>
              </a:solidFill>
              <a:uFillTx/>
              <a:latin typeface="Univers"/>
            </a:endParaRPr>
          </a:p>
        </p:txBody>
      </p:sp>
      <p:pic>
        <p:nvPicPr>
          <p:cNvPr id="5" name="Picture 11" descr="Graphical user interface, application, Teams&#10;&#10;Description automatically generated">
            <a:extLst>
              <a:ext uri="{FF2B5EF4-FFF2-40B4-BE49-F238E27FC236}">
                <a16:creationId xmlns:a16="http://schemas.microsoft.com/office/drawing/2014/main" id="{AA9EBAF6-3C70-4722-A562-B1030D1E156D}"/>
              </a:ext>
            </a:extLst>
          </p:cNvPr>
          <p:cNvPicPr>
            <a:picLocks noChangeAspect="1"/>
          </p:cNvPicPr>
          <p:nvPr/>
        </p:nvPicPr>
        <p:blipFill>
          <a:blip r:embed="rId4"/>
          <a:srcRect/>
          <a:stretch>
            <a:fillRect/>
          </a:stretch>
        </p:blipFill>
        <p:spPr>
          <a:xfrm>
            <a:off x="804287" y="4068147"/>
            <a:ext cx="5731514" cy="1393829"/>
          </a:xfrm>
          <a:prstGeom prst="rect">
            <a:avLst/>
          </a:prstGeom>
          <a:noFill/>
          <a:ln cap="flat">
            <a:noFill/>
          </a:ln>
        </p:spPr>
      </p:pic>
      <p:sp>
        <p:nvSpPr>
          <p:cNvPr id="6" name="TextBox 14">
            <a:extLst>
              <a:ext uri="{FF2B5EF4-FFF2-40B4-BE49-F238E27FC236}">
                <a16:creationId xmlns:a16="http://schemas.microsoft.com/office/drawing/2014/main" id="{9A0B164B-9ADF-456E-8377-BF7DFB0E0341}"/>
              </a:ext>
            </a:extLst>
          </p:cNvPr>
          <p:cNvSpPr txBox="1"/>
          <p:nvPr/>
        </p:nvSpPr>
        <p:spPr>
          <a:xfrm>
            <a:off x="804287" y="5277304"/>
            <a:ext cx="5731514" cy="276999"/>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Times New Roman" pitchFamily="18"/>
                <a:ea typeface="Calibri" pitchFamily="34"/>
              </a:rPr>
              <a:t>Fig 1: User interface [1]</a:t>
            </a:r>
            <a:endParaRPr lang="en-GB" sz="1200" b="0" i="0" u="none" strike="noStrike" kern="1200" cap="none" spc="0" baseline="0">
              <a:solidFill>
                <a:srgbClr val="000000"/>
              </a:solidFill>
              <a:uFillTx/>
              <a:latin typeface="Univers"/>
            </a:endParaRPr>
          </a:p>
        </p:txBody>
      </p:sp>
      <p:sp>
        <p:nvSpPr>
          <p:cNvPr id="7" name="Rectangle 2">
            <a:extLst>
              <a:ext uri="{FF2B5EF4-FFF2-40B4-BE49-F238E27FC236}">
                <a16:creationId xmlns:a16="http://schemas.microsoft.com/office/drawing/2014/main" id="{FA1E2B56-1E8F-4863-B70B-D95F5DB224B2}"/>
              </a:ext>
            </a:extLst>
          </p:cNvPr>
          <p:cNvSpPr/>
          <p:nvPr/>
        </p:nvSpPr>
        <p:spPr>
          <a:xfrm>
            <a:off x="0" y="0"/>
            <a:ext cx="12191996" cy="457200"/>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pic>
        <p:nvPicPr>
          <p:cNvPr id="8" name="Picture 2" descr="Developers' Choice: Android vs iOS Development | SCAND Blog">
            <a:extLst>
              <a:ext uri="{FF2B5EF4-FFF2-40B4-BE49-F238E27FC236}">
                <a16:creationId xmlns:a16="http://schemas.microsoft.com/office/drawing/2014/main" id="{2C32F9EB-67C9-42CD-8E5B-BB70B12FCC2E}"/>
              </a:ext>
            </a:extLst>
          </p:cNvPr>
          <p:cNvPicPr>
            <a:picLocks noChangeAspect="1"/>
          </p:cNvPicPr>
          <p:nvPr/>
        </p:nvPicPr>
        <p:blipFill>
          <a:blip r:embed="rId5"/>
          <a:srcRect/>
          <a:stretch>
            <a:fillRect/>
          </a:stretch>
        </p:blipFill>
        <p:spPr>
          <a:xfrm>
            <a:off x="7195066" y="3668015"/>
            <a:ext cx="3628439" cy="1609289"/>
          </a:xfrm>
          <a:prstGeom prst="rect">
            <a:avLst/>
          </a:prstGeom>
          <a:noFill/>
          <a:ln cap="flat">
            <a:noFill/>
          </a:ln>
        </p:spPr>
      </p:pic>
      <p:sp>
        <p:nvSpPr>
          <p:cNvPr id="9" name="Rectangle 3">
            <a:extLst>
              <a:ext uri="{FF2B5EF4-FFF2-40B4-BE49-F238E27FC236}">
                <a16:creationId xmlns:a16="http://schemas.microsoft.com/office/drawing/2014/main" id="{305BDF38-2335-489D-9AB7-7BBB48F90A60}"/>
              </a:ext>
            </a:extLst>
          </p:cNvPr>
          <p:cNvSpPr/>
          <p:nvPr/>
        </p:nvSpPr>
        <p:spPr>
          <a:xfrm>
            <a:off x="0" y="3000375"/>
            <a:ext cx="12191996" cy="0"/>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
        <p:nvSpPr>
          <p:cNvPr id="10" name="TextBox 22">
            <a:extLst>
              <a:ext uri="{FF2B5EF4-FFF2-40B4-BE49-F238E27FC236}">
                <a16:creationId xmlns:a16="http://schemas.microsoft.com/office/drawing/2014/main" id="{89C9A58F-4042-4E6E-8A4C-DF491C56B69A}"/>
              </a:ext>
            </a:extLst>
          </p:cNvPr>
          <p:cNvSpPr txBox="1"/>
          <p:nvPr/>
        </p:nvSpPr>
        <p:spPr>
          <a:xfrm>
            <a:off x="7195066" y="5228767"/>
            <a:ext cx="3628439" cy="28027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Times New Roman" pitchFamily="18"/>
                <a:ea typeface="Calibri" pitchFamily="34"/>
                <a:cs typeface="Times New Roman" pitchFamily="18"/>
              </a:rPr>
              <a:t>Fig 2: Android vs IOS users 2017 [1] </a:t>
            </a:r>
            <a:endParaRPr lang="en-GB" sz="1200" b="0" i="0" u="none" strike="noStrike" kern="1200" cap="none" spc="0" baseline="0">
              <a:solidFill>
                <a:srgbClr val="000000"/>
              </a:solidFill>
              <a:uFillTx/>
              <a:latin typeface="Calibri" pitchFamily="34"/>
              <a:ea typeface="Calibri" pitchFamily="34"/>
              <a:cs typeface="Times New Roman" pitchFamily="18"/>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6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BE6A3-75E5-4889-87BD-6BD51F4FAD1E}"/>
              </a:ext>
            </a:extLst>
          </p:cNvPr>
          <p:cNvSpPr txBox="1">
            <a:spLocks noGrp="1"/>
          </p:cNvSpPr>
          <p:nvPr>
            <p:ph type="ctrTitle"/>
          </p:nvPr>
        </p:nvSpPr>
        <p:spPr/>
        <p:txBody>
          <a:bodyPr/>
          <a:lstStyle/>
          <a:p>
            <a:pPr lvl="0"/>
            <a:r>
              <a:rPr lang="en-GB"/>
              <a:t>Functionalities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63">
    <p:spTree>
      <p:nvGrpSpPr>
        <p:cNvPr id="1" name=""/>
        <p:cNvGrpSpPr/>
        <p:nvPr/>
      </p:nvGrpSpPr>
      <p:grpSpPr>
        <a:xfrm>
          <a:off x="0" y="0"/>
          <a:ext cx="0" cy="0"/>
          <a:chOff x="0" y="0"/>
          <a:chExt cx="0" cy="0"/>
        </a:xfrm>
      </p:grpSpPr>
      <p:sp>
        <p:nvSpPr>
          <p:cNvPr id="2" name="Footer Placeholder 9">
            <a:extLst>
              <a:ext uri="{FF2B5EF4-FFF2-40B4-BE49-F238E27FC236}">
                <a16:creationId xmlns:a16="http://schemas.microsoft.com/office/drawing/2014/main" id="{5480FA5A-6CA6-4A57-AA74-454D9C2093D1}"/>
              </a:ext>
            </a:extLst>
          </p:cNvPr>
          <p:cNvSpPr txBox="1"/>
          <p:nvPr/>
        </p:nvSpPr>
        <p:spPr>
          <a:xfrm>
            <a:off x="7964423" y="621792"/>
            <a:ext cx="411480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all" spc="100" baseline="0">
                <a:solidFill>
                  <a:srgbClr val="243FFF"/>
                </a:solidFill>
                <a:uFillTx/>
                <a:latin typeface="Univers"/>
              </a:rPr>
              <a:t>Smart Wallet</a:t>
            </a:r>
          </a:p>
        </p:txBody>
      </p:sp>
      <p:sp>
        <p:nvSpPr>
          <p:cNvPr id="3" name="Slide Number Placeholder 10">
            <a:extLst>
              <a:ext uri="{FF2B5EF4-FFF2-40B4-BE49-F238E27FC236}">
                <a16:creationId xmlns:a16="http://schemas.microsoft.com/office/drawing/2014/main" id="{40313CD2-CB82-4DD3-9607-EBD5B16B17E2}"/>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CB876D1-762F-4FD2-BFA9-92759E27F32D}" type="slidenum">
              <a:t>9</a:t>
            </a:fld>
            <a:endParaRPr lang="en-GB" sz="1200" b="1" i="0" u="none" strike="noStrike" kern="1200" cap="all" spc="100" baseline="0">
              <a:solidFill>
                <a:srgbClr val="243FFF"/>
              </a:solidFill>
              <a:uFillTx/>
              <a:latin typeface="Univers"/>
            </a:endParaRPr>
          </a:p>
        </p:txBody>
      </p:sp>
      <p:sp>
        <p:nvSpPr>
          <p:cNvPr id="4" name="Rectangle 2">
            <a:extLst>
              <a:ext uri="{FF2B5EF4-FFF2-40B4-BE49-F238E27FC236}">
                <a16:creationId xmlns:a16="http://schemas.microsoft.com/office/drawing/2014/main" id="{BE3ACF41-2900-48F2-ACDA-7C5958D60E75}"/>
              </a:ext>
            </a:extLst>
          </p:cNvPr>
          <p:cNvSpPr/>
          <p:nvPr/>
        </p:nvSpPr>
        <p:spPr>
          <a:xfrm>
            <a:off x="0" y="0"/>
            <a:ext cx="12191996" cy="457200"/>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sp>
        <p:nvSpPr>
          <p:cNvPr id="5" name="Rectangle 3">
            <a:extLst>
              <a:ext uri="{FF2B5EF4-FFF2-40B4-BE49-F238E27FC236}">
                <a16:creationId xmlns:a16="http://schemas.microsoft.com/office/drawing/2014/main" id="{CEB8A9B3-F015-4B74-AB0E-CFC2D6A9026C}"/>
              </a:ext>
            </a:extLst>
          </p:cNvPr>
          <p:cNvSpPr/>
          <p:nvPr/>
        </p:nvSpPr>
        <p:spPr>
          <a:xfrm>
            <a:off x="0" y="3000375"/>
            <a:ext cx="12191996" cy="0"/>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Univers"/>
            </a:endParaRPr>
          </a:p>
        </p:txBody>
      </p:sp>
      <p:graphicFrame>
        <p:nvGraphicFramePr>
          <p:cNvPr id="6" name="Table 7">
            <a:extLst>
              <a:ext uri="{FF2B5EF4-FFF2-40B4-BE49-F238E27FC236}">
                <a16:creationId xmlns:a16="http://schemas.microsoft.com/office/drawing/2014/main" id="{7DD88925-CFE4-49BD-989D-C1F4369DF468}"/>
              </a:ext>
            </a:extLst>
          </p:cNvPr>
          <p:cNvGraphicFramePr>
            <a:graphicFrameLocks noGrp="1"/>
          </p:cNvGraphicFramePr>
          <p:nvPr/>
        </p:nvGraphicFramePr>
        <p:xfrm>
          <a:off x="65315" y="1174053"/>
          <a:ext cx="5551714" cy="4226505"/>
        </p:xfrm>
        <a:graphic>
          <a:graphicData uri="http://schemas.openxmlformats.org/drawingml/2006/table">
            <a:tbl>
              <a:tblPr firstRow="1" bandRow="1">
                <a:effectLst/>
                <a:tableStyleId>{93296810-A885-4BE3-A3E7-6D5BEEA58F35}</a:tableStyleId>
              </a:tblPr>
              <a:tblGrid>
                <a:gridCol w="845143">
                  <a:extLst>
                    <a:ext uri="{9D8B030D-6E8A-4147-A177-3AD203B41FA5}">
                      <a16:colId xmlns:a16="http://schemas.microsoft.com/office/drawing/2014/main" val="1857281846"/>
                    </a:ext>
                  </a:extLst>
                </a:gridCol>
                <a:gridCol w="2166286">
                  <a:extLst>
                    <a:ext uri="{9D8B030D-6E8A-4147-A177-3AD203B41FA5}">
                      <a16:colId xmlns:a16="http://schemas.microsoft.com/office/drawing/2014/main" val="2871512290"/>
                    </a:ext>
                  </a:extLst>
                </a:gridCol>
                <a:gridCol w="2540285">
                  <a:extLst>
                    <a:ext uri="{9D8B030D-6E8A-4147-A177-3AD203B41FA5}">
                      <a16:colId xmlns:a16="http://schemas.microsoft.com/office/drawing/2014/main" val="3808188976"/>
                    </a:ext>
                  </a:extLst>
                </a:gridCol>
              </a:tblGrid>
              <a:tr h="214307">
                <a:tc gridSpan="3">
                  <a:txBody>
                    <a:bodyPr/>
                    <a:lstStyle/>
                    <a:p>
                      <a:pPr lvl="0" algn="ctr"/>
                      <a:r>
                        <a:rPr lang="en-GB" sz="800"/>
                        <a:t>User’s functionalities</a:t>
                      </a:r>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320693847"/>
                  </a:ext>
                </a:extLst>
              </a:tr>
              <a:tr h="214307">
                <a:tc>
                  <a:txBody>
                    <a:bodyPr/>
                    <a:lstStyle/>
                    <a:p>
                      <a:pPr lvl="0" algn="ctr"/>
                      <a:r>
                        <a:rPr lang="en-GB" sz="800"/>
                        <a:t>Feature</a:t>
                      </a:r>
                    </a:p>
                  </a:txBody>
                  <a:tcPr/>
                </a:tc>
                <a:tc>
                  <a:txBody>
                    <a:bodyPr/>
                    <a:lstStyle/>
                    <a:p>
                      <a:pPr lvl="0" algn="ctr"/>
                      <a:r>
                        <a:rPr lang="en-GB" sz="800"/>
                        <a:t>Description</a:t>
                      </a:r>
                    </a:p>
                  </a:txBody>
                  <a:tcPr/>
                </a:tc>
                <a:tc>
                  <a:txBody>
                    <a:bodyPr/>
                    <a:lstStyle/>
                    <a:p>
                      <a:pPr lvl="0" algn="ctr"/>
                      <a:r>
                        <a:rPr lang="en-GB" sz="800"/>
                        <a:t>Example</a:t>
                      </a:r>
                    </a:p>
                  </a:txBody>
                  <a:tcPr/>
                </a:tc>
                <a:extLst>
                  <a:ext uri="{0D108BD9-81ED-4DB2-BD59-A6C34878D82A}">
                    <a16:rowId xmlns:a16="http://schemas.microsoft.com/office/drawing/2014/main" val="3969766918"/>
                  </a:ext>
                </a:extLst>
              </a:tr>
              <a:tr h="541324">
                <a:tc>
                  <a:txBody>
                    <a:bodyPr/>
                    <a:lstStyle/>
                    <a:p>
                      <a:pPr marL="0" marR="0" lvl="0" indent="0" algn="l" defTabSz="914400" rtl="0" fontAlgn="auto" hangingPunct="1">
                        <a:lnSpc>
                          <a:spcPct val="100000"/>
                        </a:lnSpc>
                        <a:spcBef>
                          <a:spcPts val="0"/>
                        </a:spcBef>
                        <a:spcAft>
                          <a:spcPts val="0"/>
                        </a:spcAft>
                        <a:buNone/>
                        <a:tabLst/>
                      </a:pPr>
                      <a:r>
                        <a:rPr lang="en-GB" sz="800"/>
                        <a:t>Storing cards</a:t>
                      </a:r>
                    </a:p>
                  </a:txBody>
                  <a:tcPr/>
                </a:tc>
                <a:tc>
                  <a:txBody>
                    <a:bodyPr/>
                    <a:lstStyle/>
                    <a:p>
                      <a:pPr lvl="0"/>
                      <a:r>
                        <a:rPr lang="en-GB" sz="800"/>
                        <a:t>Gives the opportunity to add important cards via QR code scan.</a:t>
                      </a:r>
                    </a:p>
                  </a:txBody>
                  <a:tcPr/>
                </a:tc>
                <a:tc>
                  <a:txBody>
                    <a:bodyPr/>
                    <a:lstStyle/>
                    <a:p>
                      <a:pPr lvl="0"/>
                      <a:r>
                        <a:rPr lang="en-GB" sz="800"/>
                        <a:t>The user can add flight tickets, fidelity cards, gift cards into the app by scanning the QR code.</a:t>
                      </a:r>
                    </a:p>
                  </a:txBody>
                  <a:tcPr/>
                </a:tc>
                <a:extLst>
                  <a:ext uri="{0D108BD9-81ED-4DB2-BD59-A6C34878D82A}">
                    <a16:rowId xmlns:a16="http://schemas.microsoft.com/office/drawing/2014/main" val="3361890745"/>
                  </a:ext>
                </a:extLst>
              </a:tr>
              <a:tr h="421026">
                <a:tc>
                  <a:txBody>
                    <a:bodyPr/>
                    <a:lstStyle/>
                    <a:p>
                      <a:pPr lvl="0"/>
                      <a:r>
                        <a:rPr lang="en-GB" sz="800"/>
                        <a:t>Calendar</a:t>
                      </a:r>
                    </a:p>
                  </a:txBody>
                  <a:tcPr/>
                </a:tc>
                <a:tc>
                  <a:txBody>
                    <a:bodyPr/>
                    <a:lstStyle/>
                    <a:p>
                      <a:pPr lvl="0"/>
                      <a:r>
                        <a:rPr lang="en-GB" sz="800"/>
                        <a:t>You can set schedule reminders on the app’s calendar that will notify the user the day before of the event.</a:t>
                      </a:r>
                    </a:p>
                  </a:txBody>
                  <a:tcPr/>
                </a:tc>
                <a:tc>
                  <a:txBody>
                    <a:bodyPr/>
                    <a:lstStyle/>
                    <a:p>
                      <a:pPr lvl="0"/>
                      <a:r>
                        <a:rPr lang="en-GB" sz="800"/>
                        <a:t>Add a notification on the calendar for a easy time management.</a:t>
                      </a:r>
                    </a:p>
                  </a:txBody>
                  <a:tcPr/>
                </a:tc>
                <a:extLst>
                  <a:ext uri="{0D108BD9-81ED-4DB2-BD59-A6C34878D82A}">
                    <a16:rowId xmlns:a16="http://schemas.microsoft.com/office/drawing/2014/main" val="3188745983"/>
                  </a:ext>
                </a:extLst>
              </a:tr>
              <a:tr h="673848">
                <a:tc>
                  <a:txBody>
                    <a:bodyPr/>
                    <a:lstStyle/>
                    <a:p>
                      <a:pPr lvl="0"/>
                      <a:r>
                        <a:rPr lang="en-GB" sz="800"/>
                        <a:t>Contact details</a:t>
                      </a:r>
                    </a:p>
                  </a:txBody>
                  <a:tcPr/>
                </a:tc>
                <a:tc>
                  <a:txBody>
                    <a:bodyPr/>
                    <a:lstStyle/>
                    <a:p>
                      <a:pPr lvl="0"/>
                      <a:r>
                        <a:rPr lang="en-GB" sz="800" dirty="0"/>
                        <a:t>Accessing the contacts tab, the user will be able to chose between adding a new phone number or search through existing phone’s contacts</a:t>
                      </a:r>
                    </a:p>
                  </a:txBody>
                  <a:tcPr/>
                </a:tc>
                <a:tc>
                  <a:txBody>
                    <a:bodyPr/>
                    <a:lstStyle/>
                    <a:p>
                      <a:pPr lvl="0"/>
                      <a:r>
                        <a:rPr lang="en-GB" sz="800"/>
                        <a:t>The user can simply Press ADD function that will redirect the user into the phone’s contact details.</a:t>
                      </a:r>
                    </a:p>
                    <a:p>
                      <a:pPr lvl="0"/>
                      <a:r>
                        <a:rPr lang="en-GB" sz="800"/>
                        <a:t>The user can access the phones contact details by simply pressing on Search contacts.</a:t>
                      </a:r>
                    </a:p>
                  </a:txBody>
                  <a:tcPr/>
                </a:tc>
                <a:extLst>
                  <a:ext uri="{0D108BD9-81ED-4DB2-BD59-A6C34878D82A}">
                    <a16:rowId xmlns:a16="http://schemas.microsoft.com/office/drawing/2014/main" val="4083205474"/>
                  </a:ext>
                </a:extLst>
              </a:tr>
              <a:tr h="661614">
                <a:tc>
                  <a:txBody>
                    <a:bodyPr/>
                    <a:lstStyle/>
                    <a:p>
                      <a:pPr lvl="0"/>
                      <a:r>
                        <a:rPr lang="en-GB" sz="800"/>
                        <a:t>Business card</a:t>
                      </a:r>
                    </a:p>
                  </a:txBody>
                  <a:tcPr/>
                </a:tc>
                <a:tc>
                  <a:txBody>
                    <a:bodyPr/>
                    <a:lstStyle/>
                    <a:p>
                      <a:pPr lvl="0"/>
                      <a:r>
                        <a:rPr lang="en-GB" sz="800"/>
                        <a:t>The app will have it’s own business card template based on each users personal details that will allow to add other’s people’s business cards or share his one via email or any other message app.</a:t>
                      </a:r>
                    </a:p>
                  </a:txBody>
                  <a:tcPr/>
                </a:tc>
                <a:tc>
                  <a:txBody>
                    <a:bodyPr/>
                    <a:lstStyle/>
                    <a:p>
                      <a:pPr lvl="0"/>
                      <a:r>
                        <a:rPr lang="en-GB" sz="800"/>
                        <a:t>The user will be able to create a business card by simply pressing Edit button on Business card tab. </a:t>
                      </a:r>
                    </a:p>
                  </a:txBody>
                  <a:tcPr/>
                </a:tc>
                <a:extLst>
                  <a:ext uri="{0D108BD9-81ED-4DB2-BD59-A6C34878D82A}">
                    <a16:rowId xmlns:a16="http://schemas.microsoft.com/office/drawing/2014/main" val="3957438194"/>
                  </a:ext>
                </a:extLst>
              </a:tr>
              <a:tr h="642567">
                <a:tc>
                  <a:txBody>
                    <a:bodyPr/>
                    <a:lstStyle/>
                    <a:p>
                      <a:pPr lvl="0"/>
                      <a:r>
                        <a:rPr lang="en-GB" sz="800"/>
                        <a:t>Contactless payments</a:t>
                      </a:r>
                    </a:p>
                  </a:txBody>
                  <a:tcPr/>
                </a:tc>
                <a:tc>
                  <a:txBody>
                    <a:bodyPr/>
                    <a:lstStyle/>
                    <a:p>
                      <a:pPr lvl="0"/>
                      <a:r>
                        <a:rPr lang="en-GB" sz="800"/>
                        <a:t>Payments will be done via Google pay</a:t>
                      </a:r>
                    </a:p>
                  </a:txBody>
                  <a:tcPr/>
                </a:tc>
                <a:tc>
                  <a:txBody>
                    <a:bodyPr/>
                    <a:lstStyle/>
                    <a:p>
                      <a:pPr lvl="0"/>
                      <a:r>
                        <a:rPr lang="en-GB" sz="800"/>
                        <a:t>On payments app the user will have the option of paying contactless by pressing on google pay button which will redirect into Google Pay 3</a:t>
                      </a:r>
                      <a:r>
                        <a:rPr lang="en-GB" sz="800" baseline="30000"/>
                        <a:t>rd</a:t>
                      </a:r>
                      <a:r>
                        <a:rPr lang="en-GB" sz="800"/>
                        <a:t> party app.</a:t>
                      </a:r>
                    </a:p>
                  </a:txBody>
                  <a:tcPr/>
                </a:tc>
                <a:extLst>
                  <a:ext uri="{0D108BD9-81ED-4DB2-BD59-A6C34878D82A}">
                    <a16:rowId xmlns:a16="http://schemas.microsoft.com/office/drawing/2014/main" val="4130604621"/>
                  </a:ext>
                </a:extLst>
              </a:tr>
              <a:tr h="781912">
                <a:tc>
                  <a:txBody>
                    <a:bodyPr/>
                    <a:lstStyle/>
                    <a:p>
                      <a:pPr lvl="0"/>
                      <a:r>
                        <a:rPr lang="en-GB" sz="800"/>
                        <a:t>Settings</a:t>
                      </a:r>
                    </a:p>
                  </a:txBody>
                  <a:tcPr/>
                </a:tc>
                <a:tc>
                  <a:txBody>
                    <a:bodyPr/>
                    <a:lstStyle/>
                    <a:p>
                      <a:pPr lvl="0"/>
                      <a:r>
                        <a:rPr lang="en-GB" sz="800"/>
                        <a:t>The app will have the ability to access and modify it’s details and also stop the notification system.</a:t>
                      </a:r>
                    </a:p>
                  </a:txBody>
                  <a:tcPr/>
                </a:tc>
                <a:tc>
                  <a:txBody>
                    <a:bodyPr/>
                    <a:lstStyle/>
                    <a:p>
                      <a:pPr lvl="0"/>
                      <a:r>
                        <a:rPr lang="en-GB" sz="800" dirty="0"/>
                        <a:t>If the user filled in the wrong register details , the settings option will allow him to access and edit personal details such as names, email address or change password.</a:t>
                      </a:r>
                    </a:p>
                  </a:txBody>
                  <a:tcPr/>
                </a:tc>
                <a:extLst>
                  <a:ext uri="{0D108BD9-81ED-4DB2-BD59-A6C34878D82A}">
                    <a16:rowId xmlns:a16="http://schemas.microsoft.com/office/drawing/2014/main" val="2370365022"/>
                  </a:ext>
                </a:extLst>
              </a:tr>
            </a:tbl>
          </a:graphicData>
        </a:graphic>
      </p:graphicFrame>
      <p:graphicFrame>
        <p:nvGraphicFramePr>
          <p:cNvPr id="7" name="Table 7">
            <a:extLst>
              <a:ext uri="{FF2B5EF4-FFF2-40B4-BE49-F238E27FC236}">
                <a16:creationId xmlns:a16="http://schemas.microsoft.com/office/drawing/2014/main" id="{9B8685F6-2FFB-415B-8B00-6178864AF9C3}"/>
              </a:ext>
            </a:extLst>
          </p:cNvPr>
          <p:cNvGraphicFramePr>
            <a:graphicFrameLocks noGrp="1"/>
          </p:cNvGraphicFramePr>
          <p:nvPr/>
        </p:nvGraphicFramePr>
        <p:xfrm>
          <a:off x="5909392" y="1174053"/>
          <a:ext cx="5551714" cy="4226509"/>
        </p:xfrm>
        <a:graphic>
          <a:graphicData uri="http://schemas.openxmlformats.org/drawingml/2006/table">
            <a:tbl>
              <a:tblPr firstRow="1" bandRow="1">
                <a:effectLst/>
                <a:tableStyleId>{93296810-A885-4BE3-A3E7-6D5BEEA58F35}</a:tableStyleId>
              </a:tblPr>
              <a:tblGrid>
                <a:gridCol w="845143">
                  <a:extLst>
                    <a:ext uri="{9D8B030D-6E8A-4147-A177-3AD203B41FA5}">
                      <a16:colId xmlns:a16="http://schemas.microsoft.com/office/drawing/2014/main" val="129883774"/>
                    </a:ext>
                  </a:extLst>
                </a:gridCol>
                <a:gridCol w="2166286">
                  <a:extLst>
                    <a:ext uri="{9D8B030D-6E8A-4147-A177-3AD203B41FA5}">
                      <a16:colId xmlns:a16="http://schemas.microsoft.com/office/drawing/2014/main" val="4067459468"/>
                    </a:ext>
                  </a:extLst>
                </a:gridCol>
                <a:gridCol w="2540285">
                  <a:extLst>
                    <a:ext uri="{9D8B030D-6E8A-4147-A177-3AD203B41FA5}">
                      <a16:colId xmlns:a16="http://schemas.microsoft.com/office/drawing/2014/main" val="2944680520"/>
                    </a:ext>
                  </a:extLst>
                </a:gridCol>
              </a:tblGrid>
              <a:tr h="220288">
                <a:tc gridSpan="3">
                  <a:txBody>
                    <a:bodyPr/>
                    <a:lstStyle/>
                    <a:p>
                      <a:pPr lvl="0" algn="ctr"/>
                      <a:r>
                        <a:rPr lang="en-GB" sz="800"/>
                        <a:t>Administrator functionalities</a:t>
                      </a:r>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33017827"/>
                  </a:ext>
                </a:extLst>
              </a:tr>
              <a:tr h="220288">
                <a:tc>
                  <a:txBody>
                    <a:bodyPr/>
                    <a:lstStyle/>
                    <a:p>
                      <a:pPr lvl="0" algn="ctr"/>
                      <a:r>
                        <a:rPr lang="en-GB" sz="800"/>
                        <a:t>Feature</a:t>
                      </a:r>
                    </a:p>
                  </a:txBody>
                  <a:tcPr/>
                </a:tc>
                <a:tc>
                  <a:txBody>
                    <a:bodyPr/>
                    <a:lstStyle/>
                    <a:p>
                      <a:pPr lvl="0" algn="ctr"/>
                      <a:r>
                        <a:rPr lang="en-GB" sz="800"/>
                        <a:t>Description</a:t>
                      </a:r>
                    </a:p>
                  </a:txBody>
                  <a:tcPr/>
                </a:tc>
                <a:tc>
                  <a:txBody>
                    <a:bodyPr/>
                    <a:lstStyle/>
                    <a:p>
                      <a:pPr lvl="0" algn="ctr"/>
                      <a:r>
                        <a:rPr lang="en-GB" sz="800"/>
                        <a:t>Example</a:t>
                      </a:r>
                    </a:p>
                  </a:txBody>
                  <a:tcPr/>
                </a:tc>
                <a:extLst>
                  <a:ext uri="{0D108BD9-81ED-4DB2-BD59-A6C34878D82A}">
                    <a16:rowId xmlns:a16="http://schemas.microsoft.com/office/drawing/2014/main" val="1902755897"/>
                  </a:ext>
                </a:extLst>
              </a:tr>
              <a:tr h="556421">
                <a:tc>
                  <a:txBody>
                    <a:bodyPr/>
                    <a:lstStyle/>
                    <a:p>
                      <a:pPr marL="0" marR="0" lvl="0" indent="0" algn="l" defTabSz="914400" rtl="0" fontAlgn="auto" hangingPunct="1">
                        <a:lnSpc>
                          <a:spcPct val="100000"/>
                        </a:lnSpc>
                        <a:spcBef>
                          <a:spcPts val="0"/>
                        </a:spcBef>
                        <a:spcAft>
                          <a:spcPts val="0"/>
                        </a:spcAft>
                        <a:buNone/>
                        <a:tabLst/>
                      </a:pPr>
                      <a:r>
                        <a:rPr lang="en-GB" sz="800"/>
                        <a:t>Filter users</a:t>
                      </a:r>
                    </a:p>
                  </a:txBody>
                  <a:tcPr/>
                </a:tc>
                <a:tc>
                  <a:txBody>
                    <a:bodyPr/>
                    <a:lstStyle/>
                    <a:p>
                      <a:pPr lvl="0"/>
                      <a:r>
                        <a:rPr lang="en-GB" sz="800"/>
                        <a:t>The app will have the search function for easy data management</a:t>
                      </a:r>
                    </a:p>
                  </a:txBody>
                  <a:tcPr/>
                </a:tc>
                <a:tc>
                  <a:txBody>
                    <a:bodyPr/>
                    <a:lstStyle/>
                    <a:p>
                      <a:pPr lvl="0"/>
                      <a:r>
                        <a:rPr lang="en-GB" sz="800"/>
                        <a:t>The admin will simply select the user by searching it’s name through app’s data base.</a:t>
                      </a:r>
                    </a:p>
                  </a:txBody>
                  <a:tcPr/>
                </a:tc>
                <a:extLst>
                  <a:ext uri="{0D108BD9-81ED-4DB2-BD59-A6C34878D82A}">
                    <a16:rowId xmlns:a16="http://schemas.microsoft.com/office/drawing/2014/main" val="3387347046"/>
                  </a:ext>
                </a:extLst>
              </a:tr>
              <a:tr h="469955">
                <a:tc>
                  <a:txBody>
                    <a:bodyPr/>
                    <a:lstStyle/>
                    <a:p>
                      <a:pPr lvl="0"/>
                      <a:r>
                        <a:rPr lang="en-GB" sz="800"/>
                        <a:t>Select user</a:t>
                      </a:r>
                    </a:p>
                  </a:txBody>
                  <a:tcPr/>
                </a:tc>
                <a:tc>
                  <a:txBody>
                    <a:bodyPr/>
                    <a:lstStyle/>
                    <a:p>
                      <a:pPr lvl="0"/>
                      <a:r>
                        <a:rPr lang="en-GB" sz="800"/>
                        <a:t>The app will have the user select function from the app’s data base</a:t>
                      </a:r>
                    </a:p>
                  </a:txBody>
                  <a:tcPr/>
                </a:tc>
                <a:tc>
                  <a:txBody>
                    <a:bodyPr/>
                    <a:lstStyle/>
                    <a:p>
                      <a:pPr lvl="0"/>
                      <a:r>
                        <a:rPr lang="en-GB" sz="800"/>
                        <a:t>The admin will have the capability to go through the app’s database by simply scrolling through user’s name field.</a:t>
                      </a:r>
                    </a:p>
                  </a:txBody>
                  <a:tcPr/>
                </a:tc>
                <a:extLst>
                  <a:ext uri="{0D108BD9-81ED-4DB2-BD59-A6C34878D82A}">
                    <a16:rowId xmlns:a16="http://schemas.microsoft.com/office/drawing/2014/main" val="3684776029"/>
                  </a:ext>
                </a:extLst>
              </a:tr>
              <a:tr h="472049">
                <a:tc>
                  <a:txBody>
                    <a:bodyPr/>
                    <a:lstStyle/>
                    <a:p>
                      <a:pPr lvl="0"/>
                      <a:r>
                        <a:rPr lang="en-GB" sz="800"/>
                        <a:t>Access and edit user’s cards</a:t>
                      </a:r>
                    </a:p>
                  </a:txBody>
                  <a:tcPr/>
                </a:tc>
                <a:tc>
                  <a:txBody>
                    <a:bodyPr/>
                    <a:lstStyle/>
                    <a:p>
                      <a:pPr lvl="0"/>
                      <a:r>
                        <a:rPr lang="en-GB" sz="800"/>
                        <a:t>Display the details of the selected user in order to edit or just check  it.</a:t>
                      </a:r>
                    </a:p>
                  </a:txBody>
                  <a:tcPr/>
                </a:tc>
                <a:tc>
                  <a:txBody>
                    <a:bodyPr/>
                    <a:lstStyle/>
                    <a:p>
                      <a:pPr lvl="0"/>
                      <a:r>
                        <a:rPr lang="en-GB" sz="800"/>
                        <a:t>If one user wouldn’t be able to access his data, the admin will be able to go through that specific user details and change it.</a:t>
                      </a:r>
                    </a:p>
                  </a:txBody>
                  <a:tcPr/>
                </a:tc>
                <a:extLst>
                  <a:ext uri="{0D108BD9-81ED-4DB2-BD59-A6C34878D82A}">
                    <a16:rowId xmlns:a16="http://schemas.microsoft.com/office/drawing/2014/main" val="625006450"/>
                  </a:ext>
                </a:extLst>
              </a:tr>
              <a:tr h="680066">
                <a:tc>
                  <a:txBody>
                    <a:bodyPr/>
                    <a:lstStyle/>
                    <a:p>
                      <a:pPr lvl="0"/>
                      <a:r>
                        <a:rPr lang="en-GB" sz="800"/>
                        <a:t>Access and edit user’s calendar</a:t>
                      </a:r>
                    </a:p>
                  </a:txBody>
                  <a:tcPr/>
                </a:tc>
                <a:tc>
                  <a:txBody>
                    <a:bodyPr/>
                    <a:lstStyle/>
                    <a:p>
                      <a:pPr lvl="0"/>
                      <a:r>
                        <a:rPr lang="en-GB" sz="800"/>
                        <a:t>Display and edit  all the selected user’s calendar’s schedule.</a:t>
                      </a:r>
                    </a:p>
                  </a:txBody>
                  <a:tcPr/>
                </a:tc>
                <a:tc>
                  <a:txBody>
                    <a:bodyPr/>
                    <a:lstStyle/>
                    <a:p>
                      <a:pPr lvl="0"/>
                      <a:r>
                        <a:rPr lang="en-GB" sz="800"/>
                        <a:t>The admin will be able to change or delete the user’s calendar schedules if the user can not.</a:t>
                      </a:r>
                    </a:p>
                  </a:txBody>
                  <a:tcPr/>
                </a:tc>
                <a:extLst>
                  <a:ext uri="{0D108BD9-81ED-4DB2-BD59-A6C34878D82A}">
                    <a16:rowId xmlns:a16="http://schemas.microsoft.com/office/drawing/2014/main" val="916249611"/>
                  </a:ext>
                </a:extLst>
              </a:tr>
              <a:tr h="803721">
                <a:tc>
                  <a:txBody>
                    <a:bodyPr/>
                    <a:lstStyle/>
                    <a:p>
                      <a:pPr marL="0" marR="0" lvl="0" indent="0" algn="l" defTabSz="914400" rtl="0" fontAlgn="auto" hangingPunct="1">
                        <a:lnSpc>
                          <a:spcPct val="100000"/>
                        </a:lnSpc>
                        <a:spcBef>
                          <a:spcPts val="0"/>
                        </a:spcBef>
                        <a:spcAft>
                          <a:spcPts val="0"/>
                        </a:spcAft>
                        <a:buNone/>
                        <a:tabLst/>
                      </a:pPr>
                      <a:r>
                        <a:rPr lang="en-GB" sz="800"/>
                        <a:t>Access and edit user’s Business card</a:t>
                      </a:r>
                    </a:p>
                    <a:p>
                      <a:pPr lvl="0"/>
                      <a:endParaRPr lang="en-GB" sz="800"/>
                    </a:p>
                  </a:txBody>
                  <a:tcPr/>
                </a:tc>
                <a:tc>
                  <a:txBody>
                    <a:bodyPr/>
                    <a:lstStyle/>
                    <a:p>
                      <a:pPr marL="0" marR="0" lvl="0" indent="0" algn="l" defTabSz="914400" rtl="0" fontAlgn="auto" hangingPunct="1">
                        <a:lnSpc>
                          <a:spcPct val="100000"/>
                        </a:lnSpc>
                        <a:spcBef>
                          <a:spcPts val="0"/>
                        </a:spcBef>
                        <a:spcAft>
                          <a:spcPts val="0"/>
                        </a:spcAft>
                        <a:buNone/>
                        <a:tabLst/>
                      </a:pPr>
                      <a:r>
                        <a:rPr lang="en-GB" sz="800"/>
                        <a:t>Display and edit  selected user’s business card.</a:t>
                      </a:r>
                    </a:p>
                    <a:p>
                      <a:pPr lvl="0"/>
                      <a:endParaRPr lang="en-GB" sz="800"/>
                    </a:p>
                  </a:txBody>
                  <a:tcPr/>
                </a:tc>
                <a:tc>
                  <a:txBody>
                    <a:bodyPr/>
                    <a:lstStyle/>
                    <a:p>
                      <a:pPr lvl="0"/>
                      <a:r>
                        <a:rPr lang="en-GB" sz="800"/>
                        <a:t>If the user can not change the details of it’s business card the admin will be able to access and change it.</a:t>
                      </a:r>
                    </a:p>
                  </a:txBody>
                  <a:tcPr/>
                </a:tc>
                <a:extLst>
                  <a:ext uri="{0D108BD9-81ED-4DB2-BD59-A6C34878D82A}">
                    <a16:rowId xmlns:a16="http://schemas.microsoft.com/office/drawing/2014/main" val="1558848465"/>
                  </a:ext>
                </a:extLst>
              </a:tr>
              <a:tr h="803721">
                <a:tc>
                  <a:txBody>
                    <a:bodyPr/>
                    <a:lstStyle/>
                    <a:p>
                      <a:pPr marL="0" marR="0" lvl="0" indent="0" algn="l" defTabSz="914400" rtl="0" fontAlgn="auto" hangingPunct="1">
                        <a:lnSpc>
                          <a:spcPct val="100000"/>
                        </a:lnSpc>
                        <a:spcBef>
                          <a:spcPts val="0"/>
                        </a:spcBef>
                        <a:spcAft>
                          <a:spcPts val="0"/>
                        </a:spcAft>
                        <a:buNone/>
                        <a:tabLst/>
                      </a:pPr>
                      <a:r>
                        <a:rPr lang="en-GB" sz="800"/>
                        <a:t>Access and edit user’s personal details</a:t>
                      </a:r>
                    </a:p>
                    <a:p>
                      <a:pPr lvl="0"/>
                      <a:endParaRPr lang="en-GB" sz="800"/>
                    </a:p>
                  </a:txBody>
                  <a:tcPr/>
                </a:tc>
                <a:tc>
                  <a:txBody>
                    <a:bodyPr/>
                    <a:lstStyle/>
                    <a:p>
                      <a:pPr lvl="0"/>
                      <a:r>
                        <a:rPr lang="en-GB" sz="800"/>
                        <a:t>Display and edit  selected user’s personal details.</a:t>
                      </a:r>
                    </a:p>
                  </a:txBody>
                  <a:tcPr/>
                </a:tc>
                <a:tc>
                  <a:txBody>
                    <a:bodyPr/>
                    <a:lstStyle/>
                    <a:p>
                      <a:pPr lvl="0"/>
                      <a:r>
                        <a:rPr lang="en-GB" sz="800"/>
                        <a:t>If the user can not change it’s personal details, the admin will have the ability of accessing and change it.</a:t>
                      </a:r>
                    </a:p>
                  </a:txBody>
                  <a:tcPr/>
                </a:tc>
                <a:extLst>
                  <a:ext uri="{0D108BD9-81ED-4DB2-BD59-A6C34878D82A}">
                    <a16:rowId xmlns:a16="http://schemas.microsoft.com/office/drawing/2014/main" val="1540283947"/>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6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A5558-0C6B-445F-9B74-5AB35C228796}"/>
              </a:ext>
            </a:extLst>
          </p:cNvPr>
          <p:cNvSpPr txBox="1">
            <a:spLocks noGrp="1"/>
          </p:cNvSpPr>
          <p:nvPr>
            <p:ph type="ctrTitle"/>
          </p:nvPr>
        </p:nvSpPr>
        <p:spPr/>
        <p:txBody>
          <a:bodyPr/>
          <a:lstStyle/>
          <a:p>
            <a:pPr lvl="0"/>
            <a:r>
              <a:rPr lang="en-GB"/>
              <a:t>Gantt Chart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39">
    <p:spTree>
      <p:nvGrpSpPr>
        <p:cNvPr id="1" name=""/>
        <p:cNvGrpSpPr/>
        <p:nvPr/>
      </p:nvGrpSpPr>
      <p:grpSpPr>
        <a:xfrm>
          <a:off x="0" y="0"/>
          <a:ext cx="0" cy="0"/>
          <a:chOff x="0" y="0"/>
          <a:chExt cx="0" cy="0"/>
        </a:xfrm>
      </p:grpSpPr>
      <p:sp>
        <p:nvSpPr>
          <p:cNvPr id="4" name="Slide Number Placeholder 5">
            <a:extLst>
              <a:ext uri="{FF2B5EF4-FFF2-40B4-BE49-F238E27FC236}">
                <a16:creationId xmlns:a16="http://schemas.microsoft.com/office/drawing/2014/main" id="{F20CD20D-3B5D-4243-8E83-871E013449F3}"/>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7F67516-EA51-4B35-9F1B-298A023F0F47}" type="slidenum">
              <a:t>11</a:t>
            </a:fld>
            <a:endParaRPr lang="en-GB" sz="1200" b="1" i="0" u="none" strike="noStrike" kern="1200" cap="all" spc="100" baseline="0">
              <a:solidFill>
                <a:srgbClr val="243FFF"/>
              </a:solidFill>
              <a:uFillTx/>
              <a:latin typeface="Univers"/>
            </a:endParaRPr>
          </a:p>
        </p:txBody>
      </p:sp>
      <p:pic>
        <p:nvPicPr>
          <p:cNvPr id="8" name="Content Placeholder 7">
            <a:extLst>
              <a:ext uri="{FF2B5EF4-FFF2-40B4-BE49-F238E27FC236}">
                <a16:creationId xmlns:a16="http://schemas.microsoft.com/office/drawing/2014/main" id="{7DF2E1FB-3519-4B7C-A7B8-FCA2AC3210D0}"/>
              </a:ext>
            </a:extLst>
          </p:cNvPr>
          <p:cNvPicPr>
            <a:picLocks noGrp="1" noChangeAspect="1"/>
          </p:cNvPicPr>
          <p:nvPr>
            <p:ph idx="1"/>
          </p:nvPr>
        </p:nvPicPr>
        <p:blipFill>
          <a:blip r:embed="rId3"/>
          <a:stretch>
            <a:fillRect/>
          </a:stretch>
        </p:blipFill>
        <p:spPr>
          <a:xfrm>
            <a:off x="1197549" y="873902"/>
            <a:ext cx="9796902" cy="4351338"/>
          </a:xfrm>
        </p:spPr>
      </p:pic>
      <p:sp>
        <p:nvSpPr>
          <p:cNvPr id="9" name="TextBox 12">
            <a:extLst>
              <a:ext uri="{FF2B5EF4-FFF2-40B4-BE49-F238E27FC236}">
                <a16:creationId xmlns:a16="http://schemas.microsoft.com/office/drawing/2014/main" id="{78CC9A72-14BE-464C-8E36-8EAB0139188C}"/>
              </a:ext>
            </a:extLst>
          </p:cNvPr>
          <p:cNvSpPr txBox="1"/>
          <p:nvPr/>
        </p:nvSpPr>
        <p:spPr>
          <a:xfrm>
            <a:off x="2475893" y="5225240"/>
            <a:ext cx="6524628" cy="276999"/>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Times New Roman" pitchFamily="18"/>
                <a:ea typeface="Calibri" pitchFamily="34"/>
              </a:rPr>
              <a:t>Fig </a:t>
            </a:r>
            <a:r>
              <a:rPr lang="en-GB" sz="1200" dirty="0">
                <a:solidFill>
                  <a:srgbClr val="000000"/>
                </a:solidFill>
                <a:latin typeface="Times New Roman" pitchFamily="18"/>
                <a:ea typeface="Calibri" pitchFamily="34"/>
              </a:rPr>
              <a:t>3</a:t>
            </a:r>
            <a:r>
              <a:rPr lang="en-GB" sz="1200" b="0" i="0" u="none" strike="noStrike" kern="1200" cap="none" spc="0" baseline="0" dirty="0">
                <a:solidFill>
                  <a:srgbClr val="000000"/>
                </a:solidFill>
                <a:uFillTx/>
                <a:latin typeface="Times New Roman" pitchFamily="18"/>
                <a:ea typeface="Calibri" pitchFamily="34"/>
              </a:rPr>
              <a:t>: Gantt Chart</a:t>
            </a:r>
            <a:endParaRPr lang="en-GB" sz="1200" b="0" i="0" u="none" strike="noStrike" kern="1200" cap="none" spc="0" baseline="0" dirty="0">
              <a:solidFill>
                <a:srgbClr val="000000"/>
              </a:solidFill>
              <a:uFillTx/>
              <a:latin typeface="Univer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A5558-0C6B-445F-9B74-5AB35C228796}"/>
              </a:ext>
            </a:extLst>
          </p:cNvPr>
          <p:cNvSpPr txBox="1">
            <a:spLocks noGrp="1"/>
          </p:cNvSpPr>
          <p:nvPr>
            <p:ph type="ctrTitle"/>
          </p:nvPr>
        </p:nvSpPr>
        <p:spPr/>
        <p:txBody>
          <a:bodyPr/>
          <a:lstStyle/>
          <a:p>
            <a:pPr lvl="0"/>
            <a:r>
              <a:rPr lang="en-GB" dirty="0"/>
              <a:t>Methodology</a:t>
            </a:r>
          </a:p>
        </p:txBody>
      </p:sp>
    </p:spTree>
    <p:extLst>
      <p:ext uri="{BB962C8B-B14F-4D97-AF65-F5344CB8AC3E}">
        <p14:creationId xmlns:p14="http://schemas.microsoft.com/office/powerpoint/2010/main" val="18528428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a:extLst>
              <a:ext uri="{FF2B5EF4-FFF2-40B4-BE49-F238E27FC236}">
                <a16:creationId xmlns:a16="http://schemas.microsoft.com/office/drawing/2014/main" id="{F20CD20D-3B5D-4243-8E83-871E013449F3}"/>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7F67516-EA51-4B35-9F1B-298A023F0F47}" type="slidenum">
              <a:t>13</a:t>
            </a:fld>
            <a:endParaRPr lang="en-GB" sz="1200" b="1" i="0" u="none" strike="noStrike" kern="1200" cap="all" spc="100" baseline="0">
              <a:solidFill>
                <a:srgbClr val="243FFF"/>
              </a:solidFill>
              <a:uFillTx/>
              <a:latin typeface="Univers"/>
            </a:endParaRPr>
          </a:p>
        </p:txBody>
      </p:sp>
      <p:sp>
        <p:nvSpPr>
          <p:cNvPr id="8" name="Title 7">
            <a:extLst>
              <a:ext uri="{FF2B5EF4-FFF2-40B4-BE49-F238E27FC236}">
                <a16:creationId xmlns:a16="http://schemas.microsoft.com/office/drawing/2014/main" id="{AB235F4A-E48C-4AE1-B6A2-FEB18CB21E15}"/>
              </a:ext>
            </a:extLst>
          </p:cNvPr>
          <p:cNvSpPr>
            <a:spLocks noGrp="1"/>
          </p:cNvSpPr>
          <p:nvPr>
            <p:ph type="title"/>
          </p:nvPr>
        </p:nvSpPr>
        <p:spPr>
          <a:xfrm>
            <a:off x="838203" y="365129"/>
            <a:ext cx="10515600" cy="1192067"/>
          </a:xfrm>
        </p:spPr>
        <p:txBody>
          <a:bodyPr>
            <a:normAutofit/>
          </a:bodyPr>
          <a:lstStyle/>
          <a:p>
            <a:r>
              <a:rPr lang="en-GB" sz="1200" dirty="0">
                <a:effectLst/>
                <a:latin typeface="+mn-lt"/>
                <a:ea typeface="Calibri" panose="020F0502020204030204" pitchFamily="34" charset="0"/>
                <a:cs typeface="Times New Roman" panose="02020603050405020304" pitchFamily="18" charset="0"/>
              </a:rPr>
              <a:t>	For the implementation of this application, it was used an incremental model starting with a prototype as a first step and following Agile methodology. There are used sprints of 4 weeks and gaps of 1 week allocated for sprint planning and reviews.</a:t>
            </a:r>
            <a:br>
              <a:rPr lang="en-GB" sz="1200" dirty="0">
                <a:effectLst/>
                <a:latin typeface="+mn-lt"/>
                <a:ea typeface="Calibri" panose="020F0502020204030204" pitchFamily="34" charset="0"/>
                <a:cs typeface="Times New Roman" panose="02020603050405020304" pitchFamily="18" charset="0"/>
              </a:rPr>
            </a:br>
            <a:endParaRPr lang="en-GB" sz="1200" dirty="0">
              <a:latin typeface="+mn-lt"/>
            </a:endParaRPr>
          </a:p>
        </p:txBody>
      </p:sp>
      <p:sp>
        <p:nvSpPr>
          <p:cNvPr id="10" name="TextBox 9">
            <a:extLst>
              <a:ext uri="{FF2B5EF4-FFF2-40B4-BE49-F238E27FC236}">
                <a16:creationId xmlns:a16="http://schemas.microsoft.com/office/drawing/2014/main" id="{76BD5538-C256-4B41-AB79-190812ABA84F}"/>
              </a:ext>
            </a:extLst>
          </p:cNvPr>
          <p:cNvSpPr txBox="1"/>
          <p:nvPr/>
        </p:nvSpPr>
        <p:spPr>
          <a:xfrm>
            <a:off x="975511" y="1483277"/>
            <a:ext cx="4031055" cy="1442831"/>
          </a:xfrm>
          <a:prstGeom prst="rect">
            <a:avLst/>
          </a:prstGeom>
          <a:noFill/>
        </p:spPr>
        <p:txBody>
          <a:bodyPr wrap="square">
            <a:spAutoFit/>
          </a:bodyPr>
          <a:lstStyle/>
          <a:p>
            <a:pPr>
              <a:lnSpc>
                <a:spcPct val="107000"/>
              </a:lnSpc>
              <a:spcAft>
                <a:spcPts val="800"/>
              </a:spcAft>
            </a:pPr>
            <a:r>
              <a:rPr lang="en-GB" sz="1000" dirty="0">
                <a:effectLst/>
                <a:ea typeface="Calibri" panose="020F0502020204030204" pitchFamily="34" charset="0"/>
                <a:cs typeface="Times New Roman" panose="02020603050405020304" pitchFamily="18" charset="0"/>
              </a:rPr>
              <a:t>The advantage of incremental model is to deploy and develop smaller functionalities. </a:t>
            </a:r>
          </a:p>
          <a:p>
            <a:pPr>
              <a:lnSpc>
                <a:spcPct val="107000"/>
              </a:lnSpc>
              <a:spcAft>
                <a:spcPts val="800"/>
              </a:spcAft>
            </a:pPr>
            <a:r>
              <a:rPr lang="en-GB" sz="1000" dirty="0">
                <a:effectLst/>
                <a:ea typeface="Calibri" panose="020F0502020204030204" pitchFamily="34" charset="0"/>
                <a:cs typeface="Times New Roman" panose="02020603050405020304" pitchFamily="18" charset="0"/>
              </a:rPr>
              <a:t>In the </a:t>
            </a:r>
            <a:r>
              <a:rPr lang="en-GB" sz="1000" b="1" dirty="0">
                <a:effectLst/>
                <a:ea typeface="Calibri" panose="020F0502020204030204" pitchFamily="34" charset="0"/>
                <a:cs typeface="Times New Roman" panose="02020603050405020304" pitchFamily="18" charset="0"/>
              </a:rPr>
              <a:t>First incrementation </a:t>
            </a:r>
            <a:r>
              <a:rPr lang="en-GB" sz="1000" dirty="0">
                <a:effectLst/>
                <a:ea typeface="Calibri" panose="020F0502020204030204" pitchFamily="34" charset="0"/>
                <a:cs typeface="Times New Roman" panose="02020603050405020304" pitchFamily="18" charset="0"/>
              </a:rPr>
              <a:t>will include only basic functionalities like:</a:t>
            </a:r>
          </a:p>
          <a:p>
            <a:pPr marL="342900" lvl="0" indent="-342900">
              <a:lnSpc>
                <a:spcPct val="107000"/>
              </a:lnSpc>
              <a:buFont typeface="Arial" panose="020B0604020202020204" pitchFamily="34" charset="0"/>
              <a:buChar char="•"/>
            </a:pPr>
            <a:r>
              <a:rPr lang="en-GB" sz="1000" dirty="0">
                <a:ea typeface="Calibri" panose="020F0502020204030204" pitchFamily="34" charset="0"/>
                <a:cs typeface="Times New Roman" panose="02020603050405020304" pitchFamily="18" charset="0"/>
              </a:rPr>
              <a:t>Login system</a:t>
            </a:r>
          </a:p>
          <a:p>
            <a:pPr marL="342900" lvl="0" indent="-342900">
              <a:lnSpc>
                <a:spcPct val="107000"/>
              </a:lnSpc>
              <a:buFont typeface="Arial" panose="020B0604020202020204" pitchFamily="34" charset="0"/>
              <a:buChar char="•"/>
            </a:pPr>
            <a:r>
              <a:rPr lang="en-GB" sz="1000" dirty="0">
                <a:ea typeface="Calibri" panose="020F0502020204030204" pitchFamily="34" charset="0"/>
                <a:cs typeface="Times New Roman" panose="02020603050405020304" pitchFamily="18" charset="0"/>
              </a:rPr>
              <a:t>Register system</a:t>
            </a:r>
          </a:p>
          <a:p>
            <a:pPr marL="342900" lvl="0" indent="-342900">
              <a:lnSpc>
                <a:spcPct val="107000"/>
              </a:lnSpc>
              <a:buFont typeface="Arial" panose="020B0604020202020204" pitchFamily="34" charset="0"/>
              <a:buChar char="•"/>
            </a:pPr>
            <a:r>
              <a:rPr lang="en-GB" sz="1000" dirty="0">
                <a:ea typeface="Calibri" panose="020F0502020204030204" pitchFamily="34" charset="0"/>
                <a:cs typeface="Times New Roman" panose="02020603050405020304" pitchFamily="18" charset="0"/>
              </a:rPr>
              <a:t>Navigation bar</a:t>
            </a:r>
          </a:p>
          <a:p>
            <a:pPr marL="342900" lvl="0" indent="-342900">
              <a:lnSpc>
                <a:spcPct val="107000"/>
              </a:lnSpc>
              <a:buFont typeface="Arial" panose="020B0604020202020204" pitchFamily="34" charset="0"/>
              <a:buChar char="•"/>
            </a:pPr>
            <a:r>
              <a:rPr lang="en-GB" sz="1000" dirty="0">
                <a:ea typeface="Calibri" panose="020F0502020204030204" pitchFamily="34" charset="0"/>
                <a:cs typeface="Times New Roman" panose="02020603050405020304" pitchFamily="18" charset="0"/>
              </a:rPr>
              <a:t>Creation of Firebase database   </a:t>
            </a:r>
          </a:p>
        </p:txBody>
      </p:sp>
      <p:sp>
        <p:nvSpPr>
          <p:cNvPr id="12" name="TextBox 11">
            <a:extLst>
              <a:ext uri="{FF2B5EF4-FFF2-40B4-BE49-F238E27FC236}">
                <a16:creationId xmlns:a16="http://schemas.microsoft.com/office/drawing/2014/main" id="{C854F810-BF4C-4AFB-96CF-5DA82A19161C}"/>
              </a:ext>
            </a:extLst>
          </p:cNvPr>
          <p:cNvSpPr txBox="1"/>
          <p:nvPr/>
        </p:nvSpPr>
        <p:spPr>
          <a:xfrm>
            <a:off x="975511" y="3075057"/>
            <a:ext cx="6097508" cy="1015663"/>
          </a:xfrm>
          <a:prstGeom prst="rect">
            <a:avLst/>
          </a:prstGeom>
          <a:noFill/>
        </p:spPr>
        <p:txBody>
          <a:bodyPr wrap="square">
            <a:spAutoFit/>
          </a:bodyPr>
          <a:lstStyle/>
          <a:p>
            <a:r>
              <a:rPr lang="en-GB" sz="1000" dirty="0">
                <a:effectLst/>
                <a:ea typeface="Calibri" panose="020F0502020204030204" pitchFamily="34" charset="0"/>
              </a:rPr>
              <a:t>The</a:t>
            </a:r>
            <a:r>
              <a:rPr lang="en-GB" sz="1000" b="1" dirty="0">
                <a:effectLst/>
                <a:ea typeface="Calibri" panose="020F0502020204030204" pitchFamily="34" charset="0"/>
              </a:rPr>
              <a:t> Second increment</a:t>
            </a:r>
            <a:r>
              <a:rPr lang="en-GB" sz="1000" dirty="0">
                <a:effectLst/>
                <a:ea typeface="Calibri" panose="020F0502020204030204" pitchFamily="34" charset="0"/>
              </a:rPr>
              <a:t> includes features </a:t>
            </a:r>
            <a:r>
              <a:rPr lang="en-GB" sz="1000" dirty="0">
                <a:ea typeface="Calibri" panose="020F0502020204030204" pitchFamily="34" charset="0"/>
              </a:rPr>
              <a:t>such as:</a:t>
            </a:r>
          </a:p>
          <a:p>
            <a:endParaRPr lang="en-GB" sz="1000" dirty="0"/>
          </a:p>
          <a:p>
            <a:pPr marL="171450" indent="-171450">
              <a:buFont typeface="Arial" panose="020B0604020202020204" pitchFamily="34" charset="0"/>
              <a:buChar char="•"/>
            </a:pPr>
            <a:r>
              <a:rPr lang="en-GB" sz="1000" dirty="0"/>
              <a:t>Gift, fidelity cards and boarding passes interface</a:t>
            </a:r>
          </a:p>
          <a:p>
            <a:pPr marL="171450" indent="-171450">
              <a:buFont typeface="Arial" panose="020B0604020202020204" pitchFamily="34" charset="0"/>
              <a:buChar char="•"/>
            </a:pPr>
            <a:r>
              <a:rPr lang="en-GB" sz="1000" dirty="0"/>
              <a:t>QR scanning system for storing gift, fidelity cards and boarding passes</a:t>
            </a:r>
          </a:p>
          <a:p>
            <a:pPr marL="171450" indent="-171450">
              <a:buFont typeface="Arial" panose="020B0604020202020204" pitchFamily="34" charset="0"/>
              <a:buChar char="•"/>
            </a:pPr>
            <a:r>
              <a:rPr lang="en-GB" sz="1000" dirty="0"/>
              <a:t>Contactless Payment system trough Google Pay 3</a:t>
            </a:r>
            <a:r>
              <a:rPr lang="en-GB" sz="1000" baseline="30000" dirty="0"/>
              <a:t>rd</a:t>
            </a:r>
            <a:r>
              <a:rPr lang="en-GB" sz="1000" dirty="0"/>
              <a:t> party app</a:t>
            </a:r>
          </a:p>
          <a:p>
            <a:pPr marL="171450" indent="-171450">
              <a:buFont typeface="Arial" panose="020B0604020202020204" pitchFamily="34" charset="0"/>
              <a:buChar char="•"/>
            </a:pPr>
            <a:endParaRPr lang="en-GB" sz="1000" dirty="0"/>
          </a:p>
        </p:txBody>
      </p:sp>
      <p:sp>
        <p:nvSpPr>
          <p:cNvPr id="14" name="TextBox 13">
            <a:extLst>
              <a:ext uri="{FF2B5EF4-FFF2-40B4-BE49-F238E27FC236}">
                <a16:creationId xmlns:a16="http://schemas.microsoft.com/office/drawing/2014/main" id="{F424CDB6-E975-4DBA-BA8E-F3647422C779}"/>
              </a:ext>
            </a:extLst>
          </p:cNvPr>
          <p:cNvSpPr txBox="1"/>
          <p:nvPr/>
        </p:nvSpPr>
        <p:spPr>
          <a:xfrm>
            <a:off x="975511" y="4239669"/>
            <a:ext cx="6285368" cy="978601"/>
          </a:xfrm>
          <a:prstGeom prst="rect">
            <a:avLst/>
          </a:prstGeom>
          <a:noFill/>
        </p:spPr>
        <p:txBody>
          <a:bodyPr wrap="square">
            <a:spAutoFit/>
          </a:bodyPr>
          <a:lstStyle/>
          <a:p>
            <a:pPr>
              <a:lnSpc>
                <a:spcPct val="107000"/>
              </a:lnSpc>
              <a:spcAft>
                <a:spcPts val="800"/>
              </a:spcAft>
            </a:pPr>
            <a:r>
              <a:rPr lang="en-GB" sz="1000" dirty="0"/>
              <a:t>The </a:t>
            </a:r>
            <a:r>
              <a:rPr lang="en-GB" sz="1000" b="1" dirty="0"/>
              <a:t>Third increment </a:t>
            </a:r>
            <a:r>
              <a:rPr lang="en-GB" sz="1000" dirty="0"/>
              <a:t>will add the following features:</a:t>
            </a:r>
          </a:p>
          <a:p>
            <a:pPr marL="171450" indent="-171450">
              <a:buFont typeface="Arial" panose="020B0604020202020204" pitchFamily="34" charset="0"/>
              <a:buChar char="•"/>
            </a:pPr>
            <a:r>
              <a:rPr lang="en-GB" sz="1000" dirty="0"/>
              <a:t>Time management trough calendar interface </a:t>
            </a:r>
          </a:p>
          <a:p>
            <a:pPr marL="171450" indent="-171450">
              <a:buFont typeface="Arial" panose="020B0604020202020204" pitchFamily="34" charset="0"/>
              <a:buChar char="•"/>
            </a:pPr>
            <a:r>
              <a:rPr lang="en-GB" sz="1000" dirty="0"/>
              <a:t>Create, share and edit user’s business card and store other’s users business cards</a:t>
            </a:r>
          </a:p>
          <a:p>
            <a:pPr marL="171450" indent="-171450">
              <a:buFont typeface="Arial" panose="020B0604020202020204" pitchFamily="34" charset="0"/>
              <a:buChar char="•"/>
            </a:pPr>
            <a:r>
              <a:rPr lang="en-GB" sz="1000" dirty="0"/>
              <a:t>User’s settings options  </a:t>
            </a:r>
          </a:p>
          <a:p>
            <a:pPr marL="171450" indent="-171450">
              <a:lnSpc>
                <a:spcPct val="107000"/>
              </a:lnSpc>
              <a:spcAft>
                <a:spcPts val="800"/>
              </a:spcAft>
              <a:buFont typeface="Arial" panose="020B0604020202020204" pitchFamily="34" charset="0"/>
              <a:buChar char="•"/>
            </a:pPr>
            <a:endParaRPr lang="en-GB" sz="1000" dirty="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86728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grpId="0" nodeType="clickEffect">
                                  <p:stCondLst>
                                    <p:cond delay="0"/>
                                  </p:stCondLst>
                                  <p:childTnLst>
                                    <p:animClr clrSpc="rgb" dir="cw">
                                      <p:cBhvr>
                                        <p:cTn id="6" dur="2000" fill="hold"/>
                                        <p:tgtEl>
                                          <p:spTgt spid="10"/>
                                        </p:tgtEl>
                                        <p:attrNameLst>
                                          <p:attrName>fillcolor</p:attrName>
                                        </p:attrNameLst>
                                      </p:cBhvr>
                                      <p:to>
                                        <a:schemeClr val="accent2"/>
                                      </p:to>
                                    </p:animClr>
                                    <p:set>
                                      <p:cBhvr>
                                        <p:cTn id="7" dur="2000" fill="hold"/>
                                        <p:tgtEl>
                                          <p:spTgt spid="10"/>
                                        </p:tgtEl>
                                        <p:attrNameLst>
                                          <p:attrName>fill.type</p:attrName>
                                        </p:attrNameLst>
                                      </p:cBhvr>
                                      <p:to>
                                        <p:strVal val="solid"/>
                                      </p:to>
                                    </p:set>
                                    <p:set>
                                      <p:cBhvr>
                                        <p:cTn id="8" dur="2000" fill="hold"/>
                                        <p:tgtEl>
                                          <p:spTgt spid="10"/>
                                        </p:tgtEl>
                                        <p:attrNameLst>
                                          <p:attrName>fill.on</p:attrName>
                                        </p:attrNameLst>
                                      </p:cBhvr>
                                      <p:to>
                                        <p:strVal val="true"/>
                                      </p:to>
                                    </p:set>
                                  </p:childTnLst>
                                </p:cTn>
                              </p:par>
                            </p:childTnLst>
                          </p:cTn>
                        </p:par>
                      </p:childTnLst>
                    </p:cTn>
                  </p:par>
                  <p:par>
                    <p:cTn id="9" fill="hold">
                      <p:stCondLst>
                        <p:cond delay="indefinite"/>
                      </p:stCondLst>
                      <p:childTnLst>
                        <p:par>
                          <p:cTn id="10" fill="hold">
                            <p:stCondLst>
                              <p:cond delay="0"/>
                            </p:stCondLst>
                            <p:childTnLst>
                              <p:par>
                                <p:cTn id="11" presetID="1" presetClass="emph" presetSubtype="2" fill="hold" nodeType="clickEffect">
                                  <p:stCondLst>
                                    <p:cond delay="0"/>
                                  </p:stCondLst>
                                  <p:childTnLst>
                                    <p:animClr clrSpc="rgb" dir="cw">
                                      <p:cBhvr>
                                        <p:cTn id="12" dur="2000" fill="hold"/>
                                        <p:tgtEl>
                                          <p:spTgt spid="12"/>
                                        </p:tgtEl>
                                        <p:attrNameLst>
                                          <p:attrName>fillcolor</p:attrName>
                                        </p:attrNameLst>
                                      </p:cBhvr>
                                      <p:to>
                                        <a:schemeClr val="accent2"/>
                                      </p:to>
                                    </p:animClr>
                                    <p:set>
                                      <p:cBhvr>
                                        <p:cTn id="13" dur="2000" fill="hold"/>
                                        <p:tgtEl>
                                          <p:spTgt spid="12"/>
                                        </p:tgtEl>
                                        <p:attrNameLst>
                                          <p:attrName>fill.type</p:attrName>
                                        </p:attrNameLst>
                                      </p:cBhvr>
                                      <p:to>
                                        <p:strVal val="solid"/>
                                      </p:to>
                                    </p:set>
                                    <p:set>
                                      <p:cBhvr>
                                        <p:cTn id="14" dur="2000" fill="hold"/>
                                        <p:tgtEl>
                                          <p:spTgt spid="12"/>
                                        </p:tgtEl>
                                        <p:attrNameLst>
                                          <p:attrName>fill.on</p:attrName>
                                        </p:attrNameLst>
                                      </p:cBhvr>
                                      <p:to>
                                        <p:strVal val="true"/>
                                      </p:to>
                                    </p:set>
                                  </p:childTnLst>
                                </p:cTn>
                              </p:par>
                            </p:childTnLst>
                          </p:cTn>
                        </p:par>
                      </p:childTnLst>
                    </p:cTn>
                  </p:par>
                  <p:par>
                    <p:cTn id="15" fill="hold">
                      <p:stCondLst>
                        <p:cond delay="indefinite"/>
                      </p:stCondLst>
                      <p:childTnLst>
                        <p:par>
                          <p:cTn id="16" fill="hold">
                            <p:stCondLst>
                              <p:cond delay="0"/>
                            </p:stCondLst>
                            <p:childTnLst>
                              <p:par>
                                <p:cTn id="17" presetID="1" presetClass="emph" presetSubtype="2" fill="hold" nodeType="clickEffect">
                                  <p:stCondLst>
                                    <p:cond delay="0"/>
                                  </p:stCondLst>
                                  <p:childTnLst>
                                    <p:animClr clrSpc="rgb" dir="cw">
                                      <p:cBhvr>
                                        <p:cTn id="18" dur="2000" fill="hold"/>
                                        <p:tgtEl>
                                          <p:spTgt spid="14"/>
                                        </p:tgtEl>
                                        <p:attrNameLst>
                                          <p:attrName>fillcolor</p:attrName>
                                        </p:attrNameLst>
                                      </p:cBhvr>
                                      <p:to>
                                        <a:schemeClr val="accent2"/>
                                      </p:to>
                                    </p:animClr>
                                    <p:set>
                                      <p:cBhvr>
                                        <p:cTn id="19" dur="2000" fill="hold"/>
                                        <p:tgtEl>
                                          <p:spTgt spid="14"/>
                                        </p:tgtEl>
                                        <p:attrNameLst>
                                          <p:attrName>fill.type</p:attrName>
                                        </p:attrNameLst>
                                      </p:cBhvr>
                                      <p:to>
                                        <p:strVal val="solid"/>
                                      </p:to>
                                    </p:set>
                                    <p:set>
                                      <p:cBhvr>
                                        <p:cTn id="20" dur="2000" fill="hold"/>
                                        <p:tgtEl>
                                          <p:spTgt spid="14"/>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4.xml><?xml version="1.0" encoding="utf-8"?>
<p:sld xmlns:a="http://schemas.openxmlformats.org/drawingml/2006/main" xmlns:r="http://schemas.openxmlformats.org/officeDocument/2006/relationships" xmlns:p="http://schemas.openxmlformats.org/presentationml/2006/main">
  <p:cSld name="Slide6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6CAD3-98D5-4223-A4E5-E2EFBDE0611D}"/>
              </a:ext>
            </a:extLst>
          </p:cNvPr>
          <p:cNvSpPr txBox="1">
            <a:spLocks noGrp="1"/>
          </p:cNvSpPr>
          <p:nvPr>
            <p:ph type="ctrTitle"/>
          </p:nvPr>
        </p:nvSpPr>
        <p:spPr/>
        <p:txBody>
          <a:bodyPr/>
          <a:lstStyle/>
          <a:p>
            <a:pPr lvl="0"/>
            <a:r>
              <a:rPr lang="en-GB"/>
              <a:t>Design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40">
    <p:spTree>
      <p:nvGrpSpPr>
        <p:cNvPr id="1" name=""/>
        <p:cNvGrpSpPr/>
        <p:nvPr/>
      </p:nvGrpSpPr>
      <p:grpSpPr>
        <a:xfrm>
          <a:off x="0" y="0"/>
          <a:ext cx="0" cy="0"/>
          <a:chOff x="0" y="0"/>
          <a:chExt cx="0" cy="0"/>
        </a:xfrm>
      </p:grpSpPr>
      <p:pic>
        <p:nvPicPr>
          <p:cNvPr id="2" name="Picture 28" descr="Graphical user interface, application&#10;&#10;Description automatically generated">
            <a:extLst>
              <a:ext uri="{FF2B5EF4-FFF2-40B4-BE49-F238E27FC236}">
                <a16:creationId xmlns:a16="http://schemas.microsoft.com/office/drawing/2014/main" id="{16EBAAA0-160D-43AA-9873-0F6E40AB82FC}"/>
              </a:ext>
            </a:extLst>
          </p:cNvPr>
          <p:cNvPicPr>
            <a:picLocks noChangeAspect="1"/>
          </p:cNvPicPr>
          <p:nvPr/>
        </p:nvPicPr>
        <p:blipFill>
          <a:blip r:embed="rId3"/>
          <a:stretch>
            <a:fillRect/>
          </a:stretch>
        </p:blipFill>
        <p:spPr>
          <a:xfrm>
            <a:off x="1076001" y="1376181"/>
            <a:ext cx="1813392" cy="3223808"/>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3" name="Picture 14" descr="A screenshot of a computer&#10;&#10;Description automatically generated with medium confidence">
            <a:extLst>
              <a:ext uri="{FF2B5EF4-FFF2-40B4-BE49-F238E27FC236}">
                <a16:creationId xmlns:a16="http://schemas.microsoft.com/office/drawing/2014/main" id="{A3A7FC77-916D-4CB2-B505-B971F752775C}"/>
              </a:ext>
            </a:extLst>
          </p:cNvPr>
          <p:cNvPicPr>
            <a:picLocks noChangeAspect="1"/>
          </p:cNvPicPr>
          <p:nvPr/>
        </p:nvPicPr>
        <p:blipFill>
          <a:blip r:embed="rId4"/>
          <a:stretch>
            <a:fillRect/>
          </a:stretch>
        </p:blipFill>
        <p:spPr>
          <a:xfrm>
            <a:off x="8476985" y="788436"/>
            <a:ext cx="2474604" cy="4399297"/>
          </a:xfrm>
          <a:prstGeom prst="roundRect">
            <a:avLst>
              <a:gd name="adj" fmla="val 16667"/>
            </a:avLst>
          </a:prstGeom>
          <a:ln>
            <a:noFill/>
          </a:ln>
          <a:effectLst>
            <a:outerShdw blurRad="76200" dir="18900000" sy="23000" kx="-1200000" algn="bl" rotWithShape="0">
              <a:prstClr val="black">
                <a:alpha val="20000"/>
              </a:prstClr>
            </a:outerShdw>
            <a:reflection blurRad="6350" stA="52000" endA="300" endPos="35000" dir="5400000" sy="-100000" algn="bl" rotWithShape="0"/>
          </a:effectLst>
          <a:scene3d>
            <a:camera prst="perspectiveRelaxed">
              <a:rot lat="19800000" lon="1200000" rev="20820000"/>
            </a:camera>
            <a:lightRig rig="threePt" dir="t"/>
          </a:scene3d>
          <a:sp3d contourW="6350" prstMaterial="matte">
            <a:bevelT w="101600" h="101600"/>
            <a:contourClr>
              <a:srgbClr val="969696"/>
            </a:contourClr>
          </a:sp3d>
        </p:spPr>
      </p:pic>
      <p:pic>
        <p:nvPicPr>
          <p:cNvPr id="4" name="Picture 16" descr="A screenshot of a computer&#10;&#10;Description automatically generated with medium confidence">
            <a:extLst>
              <a:ext uri="{FF2B5EF4-FFF2-40B4-BE49-F238E27FC236}">
                <a16:creationId xmlns:a16="http://schemas.microsoft.com/office/drawing/2014/main" id="{B64372AD-643D-47A5-ADEB-BADFFC0D3523}"/>
              </a:ext>
            </a:extLst>
          </p:cNvPr>
          <p:cNvPicPr>
            <a:picLocks noChangeAspect="1"/>
          </p:cNvPicPr>
          <p:nvPr/>
        </p:nvPicPr>
        <p:blipFill>
          <a:blip r:embed="rId5"/>
          <a:stretch>
            <a:fillRect/>
          </a:stretch>
        </p:blipFill>
        <p:spPr>
          <a:xfrm>
            <a:off x="2477713" y="1385508"/>
            <a:ext cx="1808143" cy="3214481"/>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5" name="Picture 18" descr="A screenshot of a computer&#10;&#10;Description automatically generated with medium confidence">
            <a:extLst>
              <a:ext uri="{FF2B5EF4-FFF2-40B4-BE49-F238E27FC236}">
                <a16:creationId xmlns:a16="http://schemas.microsoft.com/office/drawing/2014/main" id="{2F1EF3C4-F885-49B9-AD56-A1BA2BF839E4}"/>
              </a:ext>
            </a:extLst>
          </p:cNvPr>
          <p:cNvPicPr>
            <a:picLocks noChangeAspect="1"/>
          </p:cNvPicPr>
          <p:nvPr/>
        </p:nvPicPr>
        <p:blipFill>
          <a:blip r:embed="rId6"/>
          <a:stretch>
            <a:fillRect/>
          </a:stretch>
        </p:blipFill>
        <p:spPr>
          <a:xfrm>
            <a:off x="3921971" y="1390171"/>
            <a:ext cx="1808143" cy="3214481"/>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6" name="Picture 20" descr="A screenshot of a computer&#10;&#10;Description automatically generated with medium confidence">
            <a:extLst>
              <a:ext uri="{FF2B5EF4-FFF2-40B4-BE49-F238E27FC236}">
                <a16:creationId xmlns:a16="http://schemas.microsoft.com/office/drawing/2014/main" id="{5459C080-96A8-4BBE-817D-E1105484C02E}"/>
              </a:ext>
            </a:extLst>
          </p:cNvPr>
          <p:cNvPicPr>
            <a:picLocks noChangeAspect="1"/>
          </p:cNvPicPr>
          <p:nvPr/>
        </p:nvPicPr>
        <p:blipFill>
          <a:blip r:embed="rId7"/>
          <a:stretch>
            <a:fillRect/>
          </a:stretch>
        </p:blipFill>
        <p:spPr>
          <a:xfrm>
            <a:off x="5189933" y="1394834"/>
            <a:ext cx="1808143" cy="3214481"/>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7" name="Picture 26" descr="A screenshot of a computer&#10;&#10;Description automatically generated with medium confidence">
            <a:extLst>
              <a:ext uri="{FF2B5EF4-FFF2-40B4-BE49-F238E27FC236}">
                <a16:creationId xmlns:a16="http://schemas.microsoft.com/office/drawing/2014/main" id="{837A848F-A951-41F9-B493-7C605E8D2DED}"/>
              </a:ext>
            </a:extLst>
          </p:cNvPr>
          <p:cNvPicPr>
            <a:picLocks noChangeAspect="1"/>
          </p:cNvPicPr>
          <p:nvPr/>
        </p:nvPicPr>
        <p:blipFill>
          <a:blip r:embed="rId8"/>
          <a:stretch>
            <a:fillRect/>
          </a:stretch>
        </p:blipFill>
        <p:spPr>
          <a:xfrm>
            <a:off x="6457904" y="1385508"/>
            <a:ext cx="1808143" cy="3214481"/>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8" name="TextBox 12">
            <a:extLst>
              <a:ext uri="{FF2B5EF4-FFF2-40B4-BE49-F238E27FC236}">
                <a16:creationId xmlns:a16="http://schemas.microsoft.com/office/drawing/2014/main" id="{780FB44A-3EDC-48D8-B3D8-8F3C2EA0B641}"/>
              </a:ext>
            </a:extLst>
          </p:cNvPr>
          <p:cNvSpPr txBox="1"/>
          <p:nvPr/>
        </p:nvSpPr>
        <p:spPr>
          <a:xfrm>
            <a:off x="2634513" y="5931064"/>
            <a:ext cx="6524628" cy="276999"/>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Times New Roman" pitchFamily="18"/>
                <a:ea typeface="Calibri" pitchFamily="34"/>
              </a:rPr>
              <a:t>Fig 4: SmartWallet’s interface design</a:t>
            </a:r>
            <a:endParaRPr lang="en-GB" sz="1200" b="0" i="0" u="none" strike="noStrike" kern="1200" cap="none" spc="0" baseline="0" dirty="0">
              <a:solidFill>
                <a:srgbClr val="000000"/>
              </a:solidFill>
              <a:uFillTx/>
              <a:latin typeface="Univer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66">
    <p:spTree>
      <p:nvGrpSpPr>
        <p:cNvPr id="1" name=""/>
        <p:cNvGrpSpPr/>
        <p:nvPr/>
      </p:nvGrpSpPr>
      <p:grpSpPr>
        <a:xfrm>
          <a:off x="0" y="0"/>
          <a:ext cx="0" cy="0"/>
          <a:chOff x="0" y="0"/>
          <a:chExt cx="0" cy="0"/>
        </a:xfrm>
      </p:grpSpPr>
      <p:sp>
        <p:nvSpPr>
          <p:cNvPr id="2" name="TextBox 12">
            <a:extLst>
              <a:ext uri="{FF2B5EF4-FFF2-40B4-BE49-F238E27FC236}">
                <a16:creationId xmlns:a16="http://schemas.microsoft.com/office/drawing/2014/main" id="{F1A3BACB-98D0-4F01-99B9-54E136673212}"/>
              </a:ext>
            </a:extLst>
          </p:cNvPr>
          <p:cNvSpPr txBox="1"/>
          <p:nvPr/>
        </p:nvSpPr>
        <p:spPr>
          <a:xfrm>
            <a:off x="2833689" y="5725177"/>
            <a:ext cx="6524628" cy="276999"/>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Times New Roman" pitchFamily="18"/>
                <a:ea typeface="Calibri" pitchFamily="34"/>
              </a:rPr>
              <a:t>Fig </a:t>
            </a:r>
            <a:r>
              <a:rPr lang="en-GB" sz="1200" dirty="0">
                <a:solidFill>
                  <a:srgbClr val="000000"/>
                </a:solidFill>
                <a:latin typeface="Times New Roman" pitchFamily="18"/>
                <a:ea typeface="Calibri" pitchFamily="34"/>
              </a:rPr>
              <a:t>5</a:t>
            </a:r>
            <a:r>
              <a:rPr lang="en-GB" sz="1200" b="0" i="0" u="none" strike="noStrike" kern="1200" cap="none" spc="0" baseline="0" dirty="0">
                <a:solidFill>
                  <a:srgbClr val="000000"/>
                </a:solidFill>
                <a:uFillTx/>
                <a:latin typeface="Times New Roman" pitchFamily="18"/>
                <a:ea typeface="Calibri" pitchFamily="34"/>
              </a:rPr>
              <a:t>: System architecture </a:t>
            </a:r>
            <a:endParaRPr lang="en-GB" sz="1200" b="0" i="0" u="none" strike="noStrike" kern="1200" cap="none" spc="0" baseline="0" dirty="0">
              <a:solidFill>
                <a:srgbClr val="000000"/>
              </a:solidFill>
              <a:uFillTx/>
              <a:latin typeface="Univers"/>
            </a:endParaRPr>
          </a:p>
        </p:txBody>
      </p:sp>
      <p:pic>
        <p:nvPicPr>
          <p:cNvPr id="3" name="Picture 2">
            <a:extLst>
              <a:ext uri="{FF2B5EF4-FFF2-40B4-BE49-F238E27FC236}">
                <a16:creationId xmlns:a16="http://schemas.microsoft.com/office/drawing/2014/main" id="{8948542C-B39C-4551-A40A-843C0B9B3769}"/>
              </a:ext>
            </a:extLst>
          </p:cNvPr>
          <p:cNvPicPr>
            <a:picLocks noChangeAspect="1"/>
          </p:cNvPicPr>
          <p:nvPr/>
        </p:nvPicPr>
        <p:blipFill>
          <a:blip r:embed="rId3"/>
          <a:stretch>
            <a:fillRect/>
          </a:stretch>
        </p:blipFill>
        <p:spPr>
          <a:xfrm>
            <a:off x="2700332" y="855823"/>
            <a:ext cx="6791321" cy="4733921"/>
          </a:xfrm>
          <a:prstGeom prst="rect">
            <a:avLst/>
          </a:prstGeom>
          <a:noFill/>
          <a:ln cap="flat">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9CA9ADB6-CE3B-4E1C-BEF5-8A660F8E6BCA}"/>
              </a:ext>
            </a:extLst>
          </p:cNvPr>
          <p:cNvSpPr txBox="1">
            <a:spLocks noGrp="1"/>
          </p:cNvSpPr>
          <p:nvPr>
            <p:ph type="title"/>
          </p:nvPr>
        </p:nvSpPr>
        <p:spPr>
          <a:xfrm>
            <a:off x="804672" y="1335024"/>
            <a:ext cx="6190488" cy="820344"/>
          </a:xfrm>
        </p:spPr>
        <p:txBody>
          <a:bodyPr>
            <a:normAutofit/>
          </a:bodyPr>
          <a:lstStyle/>
          <a:p>
            <a:pPr lvl="0"/>
            <a:r>
              <a:rPr lang="en-GB" sz="4900" dirty="0"/>
              <a:t>References</a:t>
            </a:r>
          </a:p>
        </p:txBody>
      </p:sp>
      <p:sp>
        <p:nvSpPr>
          <p:cNvPr id="4" name="Footer Placeholder 9">
            <a:extLst>
              <a:ext uri="{FF2B5EF4-FFF2-40B4-BE49-F238E27FC236}">
                <a16:creationId xmlns:a16="http://schemas.microsoft.com/office/drawing/2014/main" id="{270AEF6E-8257-4371-B3D0-0D06604BD5B4}"/>
              </a:ext>
            </a:extLst>
          </p:cNvPr>
          <p:cNvSpPr txBox="1"/>
          <p:nvPr/>
        </p:nvSpPr>
        <p:spPr>
          <a:xfrm>
            <a:off x="7964423" y="621792"/>
            <a:ext cx="411480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all" spc="100" baseline="0">
                <a:solidFill>
                  <a:srgbClr val="243FFF"/>
                </a:solidFill>
                <a:uFillTx/>
                <a:latin typeface="Univers"/>
              </a:rPr>
              <a:t>Smart Wallet</a:t>
            </a:r>
          </a:p>
        </p:txBody>
      </p:sp>
      <p:sp>
        <p:nvSpPr>
          <p:cNvPr id="5" name="Slide Number Placeholder 10">
            <a:extLst>
              <a:ext uri="{FF2B5EF4-FFF2-40B4-BE49-F238E27FC236}">
                <a16:creationId xmlns:a16="http://schemas.microsoft.com/office/drawing/2014/main" id="{4F9EFAB7-D2CB-4F13-A902-5311D3431394}"/>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5F6F23E-8D26-41D4-9A33-BBF71779DC6F}" type="slidenum">
              <a:t>17</a:t>
            </a:fld>
            <a:endParaRPr lang="en-GB" sz="1200" b="1" i="0" u="none" strike="noStrike" kern="1200" cap="all" spc="100" baseline="0">
              <a:solidFill>
                <a:srgbClr val="243FFF"/>
              </a:solidFill>
              <a:uFillTx/>
              <a:latin typeface="Univers"/>
            </a:endParaRPr>
          </a:p>
        </p:txBody>
      </p:sp>
      <p:sp>
        <p:nvSpPr>
          <p:cNvPr id="18" name="TextBox 17">
            <a:extLst>
              <a:ext uri="{FF2B5EF4-FFF2-40B4-BE49-F238E27FC236}">
                <a16:creationId xmlns:a16="http://schemas.microsoft.com/office/drawing/2014/main" id="{D4A1CD85-8824-4456-A0FD-714FC8707BE0}"/>
              </a:ext>
            </a:extLst>
          </p:cNvPr>
          <p:cNvSpPr txBox="1"/>
          <p:nvPr/>
        </p:nvSpPr>
        <p:spPr>
          <a:xfrm>
            <a:off x="804672" y="2790324"/>
            <a:ext cx="6106562" cy="1070871"/>
          </a:xfrm>
          <a:prstGeom prst="rect">
            <a:avLst/>
          </a:prstGeom>
          <a:noFill/>
        </p:spPr>
        <p:txBody>
          <a:bodyPr wrap="square">
            <a:spAutoFit/>
          </a:bodyPr>
          <a:lstStyle/>
          <a:p>
            <a:pPr>
              <a:lnSpc>
                <a:spcPct val="107000"/>
              </a:lnSpc>
              <a:spcAft>
                <a:spcPts val="800"/>
              </a:spcAft>
            </a:pPr>
            <a:r>
              <a:rPr lang="en-GB" sz="1800" dirty="0">
                <a:effectLst/>
                <a:ea typeface="Calibri" panose="020F0502020204030204" pitchFamily="34" charset="0"/>
                <a:cs typeface="Times New Roman" panose="02020603050405020304" pitchFamily="18" charset="0"/>
              </a:rPr>
              <a:t>[1] </a:t>
            </a:r>
            <a:r>
              <a:rPr lang="en-GB" sz="1800" spc="-15" dirty="0">
                <a:effectLst/>
                <a:ea typeface="Calibri" panose="020F0502020204030204" pitchFamily="34" charset="0"/>
                <a:cs typeface="Times New Roman" panose="02020603050405020304" pitchFamily="18" charset="0"/>
                <a:hlinkClick r:id="rId3"/>
              </a:rPr>
              <a:t>Wallet app case study: a </a:t>
            </a:r>
            <a:r>
              <a:rPr lang="en-GB" sz="1800" spc="-15" dirty="0" err="1">
                <a:effectLst/>
                <a:ea typeface="Calibri" panose="020F0502020204030204" pitchFamily="34" charset="0"/>
                <a:cs typeface="Times New Roman" panose="02020603050405020304" pitchFamily="18" charset="0"/>
                <a:hlinkClick r:id="rId3"/>
              </a:rPr>
              <a:t>Snowdog</a:t>
            </a:r>
            <a:r>
              <a:rPr lang="en-GB" sz="1800" spc="-15" dirty="0">
                <a:effectLst/>
                <a:ea typeface="Calibri" panose="020F0502020204030204" pitchFamily="34" charset="0"/>
                <a:cs typeface="Times New Roman" panose="02020603050405020304" pitchFamily="18" charset="0"/>
                <a:hlinkClick r:id="rId3"/>
              </a:rPr>
              <a:t> UX Challenge</a:t>
            </a:r>
            <a:endParaRPr lang="en-GB" sz="16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ea typeface="Calibri" panose="020F0502020204030204" pitchFamily="34" charset="0"/>
                <a:cs typeface="Times New Roman" panose="02020603050405020304" pitchFamily="18" charset="0"/>
              </a:rPr>
              <a:t>[2]</a:t>
            </a:r>
            <a:r>
              <a:rPr lang="en-GB" sz="1800" u="none" strike="noStrike" dirty="0">
                <a:solidFill>
                  <a:srgbClr val="000000"/>
                </a:solidFill>
                <a:effectLst/>
                <a:ea typeface="Calibri" panose="020F0502020204030204" pitchFamily="34" charset="0"/>
                <a:cs typeface="Times New Roman" panose="02020603050405020304" pitchFamily="18" charset="0"/>
                <a:hlinkClick r:id="rId4"/>
              </a:rPr>
              <a:t>"Android Studio 4.1 available in the Stable channel"</a:t>
            </a:r>
            <a:r>
              <a:rPr lang="en-GB" sz="1800" i="1" dirty="0">
                <a:solidFill>
                  <a:srgbClr val="000000"/>
                </a:solidFill>
                <a:effectLst/>
                <a:ea typeface="Calibri" panose="020F0502020204030204" pitchFamily="34" charset="0"/>
                <a:cs typeface="Times New Roman" panose="02020603050405020304" pitchFamily="18" charset="0"/>
              </a:rPr>
              <a:t>. Android Developers</a:t>
            </a:r>
            <a:r>
              <a:rPr lang="en-GB" sz="1800" dirty="0">
                <a:solidFill>
                  <a:srgbClr val="000000"/>
                </a:solidFill>
                <a:effectLst/>
                <a:ea typeface="Calibri" panose="020F0502020204030204" pitchFamily="34" charset="0"/>
                <a:cs typeface="Times New Roman" panose="02020603050405020304" pitchFamily="18" charset="0"/>
              </a:rPr>
              <a:t>. Retrieved November 13, 2020</a:t>
            </a:r>
            <a:endParaRPr lang="en-GB" sz="16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132232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57">
    <p:spTree>
      <p:nvGrpSpPr>
        <p:cNvPr id="1" name=""/>
        <p:cNvGrpSpPr/>
        <p:nvPr/>
      </p:nvGrpSpPr>
      <p:grpSpPr>
        <a:xfrm>
          <a:off x="0" y="0"/>
          <a:ext cx="0" cy="0"/>
          <a:chOff x="0" y="0"/>
          <a:chExt cx="0" cy="0"/>
        </a:xfrm>
      </p:grpSpPr>
      <p:sp>
        <p:nvSpPr>
          <p:cNvPr id="2" name="Date Placeholder 21">
            <a:extLst>
              <a:ext uri="{FF2B5EF4-FFF2-40B4-BE49-F238E27FC236}">
                <a16:creationId xmlns:a16="http://schemas.microsoft.com/office/drawing/2014/main" id="{9424536D-10BC-43E8-A96C-888429EF3067}"/>
              </a:ext>
            </a:extLst>
          </p:cNvPr>
          <p:cNvSpPr txBox="1"/>
          <p:nvPr/>
        </p:nvSpPr>
        <p:spPr>
          <a:xfrm>
            <a:off x="658368" y="201168"/>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all" spc="100" baseline="0">
                <a:solidFill>
                  <a:srgbClr val="FFFFFF"/>
                </a:solidFill>
                <a:uFillTx/>
                <a:latin typeface="Univers"/>
              </a:rPr>
              <a:t>9/3/20XX</a:t>
            </a:r>
          </a:p>
        </p:txBody>
      </p:sp>
      <p:sp>
        <p:nvSpPr>
          <p:cNvPr id="3" name="Slide Number Placeholder 23">
            <a:extLst>
              <a:ext uri="{FF2B5EF4-FFF2-40B4-BE49-F238E27FC236}">
                <a16:creationId xmlns:a16="http://schemas.microsoft.com/office/drawing/2014/main" id="{B7F8320C-7C48-4635-8403-F76BACDE6B88}"/>
              </a:ext>
            </a:extLst>
          </p:cNvPr>
          <p:cNvSpPr txBox="1"/>
          <p:nvPr/>
        </p:nvSpPr>
        <p:spPr>
          <a:xfrm>
            <a:off x="8610603" y="201168"/>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D87A9BA-8B38-4D8C-9751-EB073BF3161E}" type="slidenum">
              <a:t>18</a:t>
            </a:fld>
            <a:endParaRPr lang="en-GB" sz="1200" b="1" i="0" u="none" strike="noStrike" kern="1200" cap="all" spc="100" baseline="0">
              <a:solidFill>
                <a:srgbClr val="FFFFFF"/>
              </a:solidFill>
              <a:uFillTx/>
              <a:latin typeface="Univers"/>
            </a:endParaRPr>
          </a:p>
        </p:txBody>
      </p:sp>
      <p:sp>
        <p:nvSpPr>
          <p:cNvPr id="4" name="Footer Placeholder 22">
            <a:extLst>
              <a:ext uri="{FF2B5EF4-FFF2-40B4-BE49-F238E27FC236}">
                <a16:creationId xmlns:a16="http://schemas.microsoft.com/office/drawing/2014/main" id="{8DF08648-0692-411A-9BA1-8223D9257E9E}"/>
              </a:ext>
            </a:extLst>
          </p:cNvPr>
          <p:cNvSpPr txBox="1"/>
          <p:nvPr/>
        </p:nvSpPr>
        <p:spPr>
          <a:xfrm rot="16200004">
            <a:off x="-548635" y="1938523"/>
            <a:ext cx="278892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all" spc="100" baseline="0">
                <a:solidFill>
                  <a:srgbClr val="FFFFFF"/>
                </a:solidFill>
                <a:uFillTx/>
                <a:latin typeface="Univers"/>
              </a:rPr>
              <a:t>Presentation Title</a:t>
            </a:r>
          </a:p>
        </p:txBody>
      </p:sp>
      <p:pic>
        <p:nvPicPr>
          <p:cNvPr id="5" name="Picture Placeholder 8" descr="mountains at sunset">
            <a:extLst>
              <a:ext uri="{FF2B5EF4-FFF2-40B4-BE49-F238E27FC236}">
                <a16:creationId xmlns:a16="http://schemas.microsoft.com/office/drawing/2014/main" id="{05244435-58AF-4DAD-834F-ABA160FD8A47}"/>
              </a:ext>
            </a:extLst>
          </p:cNvPr>
          <p:cNvPicPr>
            <a:picLocks noGrp="1" noChangeAspect="1"/>
          </p:cNvPicPr>
          <p:nvPr>
            <p:ph type="pic" idx="4294967295"/>
          </p:nvPr>
        </p:nvPicPr>
        <p:blipFill>
          <a:blip r:embed="rId3"/>
          <a:srcRect t="41" b="41"/>
          <a:stretch>
            <a:fillRect/>
          </a:stretch>
        </p:blipFill>
        <p:spPr>
          <a:xfrm>
            <a:off x="1777108" y="407502"/>
            <a:ext cx="1952280" cy="1952280"/>
          </a:xfrm>
        </p:spPr>
      </p:pic>
      <p:pic>
        <p:nvPicPr>
          <p:cNvPr id="6" name="Picture Placeholder 10" descr="mountains at sunset">
            <a:extLst>
              <a:ext uri="{FF2B5EF4-FFF2-40B4-BE49-F238E27FC236}">
                <a16:creationId xmlns:a16="http://schemas.microsoft.com/office/drawing/2014/main" id="{3DD0B601-8D79-49A7-8DAB-7EE6463264E0}"/>
              </a:ext>
            </a:extLst>
          </p:cNvPr>
          <p:cNvPicPr>
            <a:picLocks noGrp="1" noChangeAspect="1"/>
          </p:cNvPicPr>
          <p:nvPr>
            <p:ph type="pic" idx="4294967295"/>
          </p:nvPr>
        </p:nvPicPr>
        <p:blipFill>
          <a:blip r:embed="rId4"/>
          <a:srcRect t="347" b="347"/>
          <a:stretch>
            <a:fillRect/>
          </a:stretch>
        </p:blipFill>
        <p:spPr>
          <a:xfrm>
            <a:off x="3528349" y="1972580"/>
            <a:ext cx="2290069" cy="2273500"/>
          </a:xfrm>
        </p:spPr>
      </p:pic>
      <p:sp>
        <p:nvSpPr>
          <p:cNvPr id="7" name="Title 5">
            <a:extLst>
              <a:ext uri="{FF2B5EF4-FFF2-40B4-BE49-F238E27FC236}">
                <a16:creationId xmlns:a16="http://schemas.microsoft.com/office/drawing/2014/main" id="{72ED0D46-2BD1-4D6B-A011-BBD155285FA4}"/>
              </a:ext>
            </a:extLst>
          </p:cNvPr>
          <p:cNvSpPr txBox="1">
            <a:spLocks noGrp="1"/>
          </p:cNvSpPr>
          <p:nvPr>
            <p:ph type="title"/>
          </p:nvPr>
        </p:nvSpPr>
        <p:spPr/>
        <p:txBody>
          <a:bodyPr/>
          <a:lstStyle/>
          <a:p>
            <a:pPr lvl="0"/>
            <a:r>
              <a:rPr lang="en-GB" dirty="0"/>
              <a:t>Thank you</a:t>
            </a:r>
          </a:p>
        </p:txBody>
      </p:sp>
      <p:sp>
        <p:nvSpPr>
          <p:cNvPr id="8" name="Text Placeholder 6">
            <a:extLst>
              <a:ext uri="{FF2B5EF4-FFF2-40B4-BE49-F238E27FC236}">
                <a16:creationId xmlns:a16="http://schemas.microsoft.com/office/drawing/2014/main" id="{506A5EE8-7D25-44AD-BCAB-50A406E5D16C}"/>
              </a:ext>
            </a:extLst>
          </p:cNvPr>
          <p:cNvSpPr txBox="1">
            <a:spLocks noGrp="1"/>
          </p:cNvSpPr>
          <p:nvPr>
            <p:ph type="body" idx="4294967295"/>
          </p:nvPr>
        </p:nvSpPr>
        <p:spPr>
          <a:xfrm>
            <a:off x="5760720" y="3127248"/>
            <a:ext cx="5276088" cy="1124712"/>
          </a:xfrm>
        </p:spPr>
        <p:txBody>
          <a:bodyPr/>
          <a:lstStyle/>
          <a:p>
            <a:pPr marL="0" lvl="0" indent="0" algn="r">
              <a:buNone/>
            </a:pPr>
            <a:r>
              <a:rPr lang="en-GB" sz="1800" dirty="0">
                <a:solidFill>
                  <a:srgbClr val="FFFFFF"/>
                </a:solidFill>
              </a:rPr>
              <a:t>Claudiu Stefan Stelian</a:t>
            </a:r>
          </a:p>
          <a:p>
            <a:pPr marL="0" lvl="0" indent="0" algn="r">
              <a:buNone/>
            </a:pPr>
            <a:r>
              <a:rPr lang="en-GB" sz="1800" dirty="0">
                <a:solidFill>
                  <a:srgbClr val="FFFFFF"/>
                </a:solidFill>
              </a:rPr>
              <a:t>1815744@student.uwtsd.ac.uk</a:t>
            </a:r>
          </a:p>
          <a:p>
            <a:pPr marL="0" lvl="0" indent="0" algn="r">
              <a:buNone/>
            </a:pPr>
            <a:endParaRPr lang="en-GB" sz="1800" dirty="0">
              <a:solidFill>
                <a:srgbClr val="FFFFFF"/>
              </a:solidFill>
            </a:endParaRPr>
          </a:p>
        </p:txBody>
      </p:sp>
      <p:pic>
        <p:nvPicPr>
          <p:cNvPr id="9" name="Picture Placeholder 14" descr="mountains under near dusk sky">
            <a:extLst>
              <a:ext uri="{FF2B5EF4-FFF2-40B4-BE49-F238E27FC236}">
                <a16:creationId xmlns:a16="http://schemas.microsoft.com/office/drawing/2014/main" id="{4CB4DDB3-4138-403D-94FE-8F0DFB684DF2}"/>
              </a:ext>
            </a:extLst>
          </p:cNvPr>
          <p:cNvPicPr>
            <a:picLocks noGrp="1" noChangeAspect="1"/>
          </p:cNvPicPr>
          <p:nvPr>
            <p:ph type="pic" idx="4294967295"/>
          </p:nvPr>
        </p:nvPicPr>
        <p:blipFill>
          <a:blip r:embed="rId5"/>
          <a:srcRect l="16" r="16"/>
          <a:stretch>
            <a:fillRect/>
          </a:stretch>
        </p:blipFill>
        <p:spPr>
          <a:xfrm>
            <a:off x="1092909" y="4018980"/>
            <a:ext cx="3854159" cy="2839019"/>
          </a:xfrm>
        </p:spPr>
      </p:pic>
      <p:pic>
        <p:nvPicPr>
          <p:cNvPr id="10" name="Picture Placeholder 12" descr="mountains under the night sky just before dawn">
            <a:extLst>
              <a:ext uri="{FF2B5EF4-FFF2-40B4-BE49-F238E27FC236}">
                <a16:creationId xmlns:a16="http://schemas.microsoft.com/office/drawing/2014/main" id="{BF273B9E-31A8-4B2D-90B8-440301273031}"/>
              </a:ext>
            </a:extLst>
          </p:cNvPr>
          <p:cNvPicPr>
            <a:picLocks noGrp="1" noChangeAspect="1"/>
          </p:cNvPicPr>
          <p:nvPr>
            <p:ph type="pic" idx="4294967295"/>
          </p:nvPr>
        </p:nvPicPr>
        <p:blipFill>
          <a:blip r:embed="rId6"/>
          <a:srcRect t="108" b="108"/>
          <a:stretch>
            <a:fillRect/>
          </a:stretch>
        </p:blipFill>
        <p:spPr>
          <a:xfrm>
            <a:off x="5579540" y="4386312"/>
            <a:ext cx="3119292" cy="2462808"/>
          </a:xfrm>
        </p:spPr>
      </p:pic>
    </p:spTree>
  </p:cSld>
  <p:clrMapOvr>
    <a:masterClrMapping/>
  </p:clrMapOvr>
</p:sld>
</file>

<file path=ppt/theme/theme1.xml><?xml version="1.0" encoding="utf-8"?>
<a:theme xmlns:a="http://schemas.openxmlformats.org/drawingml/2006/main" name="GradientUniver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350</TotalTime>
  <Words>1379</Words>
  <Application>Microsoft Office PowerPoint</Application>
  <PresentationFormat>Widescreen</PresentationFormat>
  <Paragraphs>144</Paragraphs>
  <Slides>18</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Gill Sans MT</vt:lpstr>
      <vt:lpstr>Times New Roman</vt:lpstr>
      <vt:lpstr>Univers</vt:lpstr>
      <vt:lpstr>GradientUnivers</vt:lpstr>
      <vt:lpstr>Smart wallet</vt:lpstr>
      <vt:lpstr>Agenda</vt:lpstr>
      <vt:lpstr>Introduction</vt:lpstr>
      <vt:lpstr>Project brief</vt:lpstr>
      <vt:lpstr>Aims and objectives</vt:lpstr>
      <vt:lpstr>Literature review</vt:lpstr>
      <vt:lpstr> I used Wallet app case study: a Snowdog UX Challenge as research witch is based on primary data sources that has been collected by interviewing people. In this case study there was no ethical approval needed. The advantage of primary source method is to analyse the subject at a bigger scale. The primary source method has proven that many people would prefer to use a virtual wallet and this has been proved by interviewing people, checking their wallets and what they would like their wallet to be like.[1]  In order to identify the necessary development tools, it has been used a primary data source research method and as development software has been used Android Studio. It is a software used to develop android phone software which require few programming languages. The smart wallet is developed on an android device as the statistics made in 2017 proved that more people are using and android systems than IOS(Apple). Android studio was announced at Google I/O in May 2013. The advantage of Android studio is that it can be used on many platforms like Mac, Windows and Linux. Android studio supports all programming languages of IntelliJ like Java and C++.[2]   Pros: The good thing about this research is the fact that they avoided using the facial recognition system as it can be easily broken by a 2D Picture.  Cons: The complexity of the interface that make’s it hard to use.   </vt:lpstr>
      <vt:lpstr>Functionalities</vt:lpstr>
      <vt:lpstr>PowerPoint Presentation</vt:lpstr>
      <vt:lpstr>Gantt Chart</vt:lpstr>
      <vt:lpstr>PowerPoint Presentation</vt:lpstr>
      <vt:lpstr>Methodology</vt:lpstr>
      <vt:lpstr> For the implementation of this application, it was used an incremental model starting with a prototype as a first step and following Agile methodology. There are used sprints of 4 weeks and gaps of 1 week allocated for sprint planning and reviews. </vt:lpstr>
      <vt:lpstr>Design</vt:lpstr>
      <vt:lpstr>PowerPoint Presentation</vt:lpstr>
      <vt:lpstr>PowerPoint Presentation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Smart wallet</dc:title>
  <dc:creator>Stelian Claudiu</dc:creator>
  <cp:lastModifiedBy>Stelian Claudiu</cp:lastModifiedBy>
  <cp:revision>18</cp:revision>
  <dcterms:created xsi:type="dcterms:W3CDTF">2021-11-17T15:21:18Z</dcterms:created>
  <dcterms:modified xsi:type="dcterms:W3CDTF">2021-11-17T21:14:45Z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