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1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A25B763-DFDA-4E38-8807-A45A046DB102}" type="datetimeFigureOut">
              <a:rPr lang="en-GB" smtClean="0"/>
              <a:t>09/07/2020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FF52E91-A8A0-4C8F-906E-C500D9F883FD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0"/>
            <a:ext cx="7653536" cy="764704"/>
          </a:xfrm>
        </p:spPr>
        <p:txBody>
          <a:bodyPr>
            <a:normAutofit/>
          </a:bodyPr>
          <a:lstStyle/>
          <a:p>
            <a:r>
              <a:rPr lang="en-GB" dirty="0" smtClean="0"/>
              <a:t>Business card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1052736"/>
            <a:ext cx="9108504" cy="5760640"/>
          </a:xfrm>
        </p:spPr>
        <p:txBody>
          <a:bodyPr/>
          <a:lstStyle/>
          <a:p>
            <a:pPr algn="l"/>
            <a:r>
              <a:rPr lang="en-GB" dirty="0" smtClean="0"/>
              <a:t> Student Name : </a:t>
            </a:r>
            <a:r>
              <a:rPr lang="en-GB" dirty="0" err="1" smtClean="0"/>
              <a:t>Mirela</a:t>
            </a:r>
            <a:r>
              <a:rPr lang="en-GB" dirty="0" smtClean="0"/>
              <a:t> Elena </a:t>
            </a:r>
            <a:r>
              <a:rPr lang="en-GB" dirty="0" err="1" smtClean="0"/>
              <a:t>Ionescu</a:t>
            </a:r>
            <a:endParaRPr lang="en-GB" dirty="0" smtClean="0"/>
          </a:p>
          <a:p>
            <a:pPr algn="l"/>
            <a:r>
              <a:rPr lang="en-GB" dirty="0"/>
              <a:t> </a:t>
            </a:r>
            <a:r>
              <a:rPr lang="en-GB" dirty="0" smtClean="0"/>
              <a:t>Student Number : 1815193</a:t>
            </a:r>
          </a:p>
          <a:p>
            <a:pPr algn="l"/>
            <a:r>
              <a:rPr lang="en-GB" dirty="0"/>
              <a:t> </a:t>
            </a:r>
            <a:r>
              <a:rPr lang="en-GB" dirty="0" smtClean="0"/>
              <a:t>Module Title : </a:t>
            </a:r>
            <a:r>
              <a:rPr lang="en-US" dirty="0"/>
              <a:t>Foreign Languages &amp; Cultural </a:t>
            </a:r>
            <a:r>
              <a:rPr lang="en-US" dirty="0" smtClean="0"/>
              <a:t>Awareness - M5X01923</a:t>
            </a:r>
            <a:endParaRPr lang="en-GB" dirty="0" smtClean="0"/>
          </a:p>
          <a:p>
            <a:pPr algn="l"/>
            <a:r>
              <a:rPr lang="en-GB" dirty="0" smtClean="0"/>
              <a:t>Lecturer Name : Vicky</a:t>
            </a:r>
          </a:p>
        </p:txBody>
      </p:sp>
    </p:spTree>
    <p:extLst>
      <p:ext uri="{BB962C8B-B14F-4D97-AF65-F5344CB8AC3E}">
        <p14:creationId xmlns:p14="http://schemas.microsoft.com/office/powerpoint/2010/main" val="3725827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92695"/>
          </a:xfrm>
        </p:spPr>
        <p:txBody>
          <a:bodyPr>
            <a:normAutofit fontScale="90000"/>
          </a:bodyPr>
          <a:lstStyle/>
          <a:p>
            <a:r>
              <a:rPr lang="ja-JP" altLang="en-US" dirty="0" smtClean="0"/>
              <a:t>假日酒店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692696"/>
            <a:ext cx="9144000" cy="6165304"/>
          </a:xfrm>
        </p:spPr>
        <p:txBody>
          <a:bodyPr>
            <a:normAutofit/>
          </a:bodyPr>
          <a:lstStyle/>
          <a:p>
            <a:pPr algn="l"/>
            <a:endParaRPr lang="en-GB" dirty="0" smtClean="0"/>
          </a:p>
          <a:p>
            <a:pPr algn="l"/>
            <a:r>
              <a:rPr lang="ja-JP" altLang="en-US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电话 </a:t>
            </a:r>
            <a:r>
              <a:rPr lang="en-GB" altLang="ja-JP" sz="2400" dirty="0" smtClean="0">
                <a:latin typeface="Arial" pitchFamily="34" charset="0"/>
                <a:cs typeface="Arial" pitchFamily="34" charset="0"/>
              </a:rPr>
              <a:t>– O</a:t>
            </a:r>
            <a:r>
              <a:rPr lang="ja-JP" altLang="en-US" sz="2400" dirty="0" smtClean="0">
                <a:latin typeface="Arial" pitchFamily="34" charset="0"/>
                <a:cs typeface="Arial" pitchFamily="34" charset="0"/>
              </a:rPr>
              <a:t>七四五九九六五三四六</a:t>
            </a:r>
          </a:p>
          <a:p>
            <a:pPr algn="l"/>
            <a:r>
              <a:rPr lang="ja-JP" altLang="en-US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地址</a:t>
            </a:r>
            <a:r>
              <a:rPr lang="en-GB" altLang="ja-JP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altLang="ja-JP" sz="2400" dirty="0" smtClean="0">
                <a:latin typeface="Arial" pitchFamily="34" charset="0"/>
                <a:cs typeface="Arial" pitchFamily="34" charset="0"/>
              </a:rPr>
              <a:t>– 19 Holiday Street, Birmingham</a:t>
            </a:r>
          </a:p>
          <a:p>
            <a:pPr algn="l"/>
            <a:r>
              <a:rPr lang="ja-JP" altLang="en-US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邮编 </a:t>
            </a:r>
            <a:r>
              <a:rPr lang="en-GB" altLang="ja-JP" sz="2400" dirty="0" smtClean="0">
                <a:latin typeface="Arial" pitchFamily="34" charset="0"/>
                <a:cs typeface="Arial" pitchFamily="34" charset="0"/>
              </a:rPr>
              <a:t>– B1 1HH</a:t>
            </a:r>
          </a:p>
          <a:p>
            <a:pPr algn="l"/>
            <a:r>
              <a:rPr lang="ja-JP" altLang="en-US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传真 </a:t>
            </a:r>
            <a:r>
              <a:rPr lang="en-GB" altLang="ja-JP" sz="24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ja-JP" altLang="en-US" sz="2400" dirty="0" smtClean="0">
                <a:latin typeface="Arial" pitchFamily="34" charset="0"/>
                <a:cs typeface="Arial" pitchFamily="34" charset="0"/>
              </a:rPr>
              <a:t>三三三 </a:t>
            </a:r>
            <a:r>
              <a:rPr lang="en-GB" altLang="ja-JP" sz="24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ja-JP" altLang="en-US" sz="2400" dirty="0" smtClean="0">
                <a:latin typeface="Arial" pitchFamily="34" charset="0"/>
                <a:cs typeface="Arial" pitchFamily="34" charset="0"/>
              </a:rPr>
              <a:t>六六六六</a:t>
            </a:r>
            <a:endParaRPr lang="en-GB" altLang="ja-JP" sz="24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ja-JP" altLang="en-US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电子邮箱 </a:t>
            </a:r>
            <a:r>
              <a:rPr lang="en-GB" altLang="ja-JP" sz="2400" dirty="0" smtClean="0">
                <a:latin typeface="Arial" pitchFamily="34" charset="0"/>
                <a:cs typeface="Arial" pitchFamily="34" charset="0"/>
              </a:rPr>
              <a:t>– holidayinn@gmail.com</a:t>
            </a:r>
          </a:p>
          <a:p>
            <a:pPr algn="l"/>
            <a:r>
              <a:rPr lang="ja-JP" altLang="en-US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网站 </a:t>
            </a:r>
            <a:r>
              <a:rPr lang="en-GB" altLang="ja-JP" sz="2400" dirty="0" smtClean="0">
                <a:latin typeface="Arial" pitchFamily="34" charset="0"/>
                <a:cs typeface="Arial" pitchFamily="34" charset="0"/>
              </a:rPr>
              <a:t>– www.holidayinn.ac.uk</a:t>
            </a:r>
          </a:p>
          <a:p>
            <a:pPr algn="l"/>
            <a:endParaRPr lang="en-GB" altLang="ja-JP" dirty="0" smtClean="0"/>
          </a:p>
          <a:p>
            <a:pPr algn="l"/>
            <a:endParaRPr lang="en-GB" altLang="ja-JP" dirty="0" smtClean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717032"/>
            <a:ext cx="3384376" cy="2722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2573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</TotalTime>
  <Words>81</Words>
  <Application>Microsoft Office PowerPoint</Application>
  <PresentationFormat>On-screen Show (4:3)</PresentationFormat>
  <Paragraphs>14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Apex</vt:lpstr>
      <vt:lpstr>Business card</vt:lpstr>
      <vt:lpstr>假日酒店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假日酒店</dc:title>
  <dc:creator>imirela74@yahoo.com</dc:creator>
  <cp:lastModifiedBy>imirela74@yahoo.com</cp:lastModifiedBy>
  <cp:revision>3</cp:revision>
  <dcterms:created xsi:type="dcterms:W3CDTF">2020-07-09T12:15:05Z</dcterms:created>
  <dcterms:modified xsi:type="dcterms:W3CDTF">2020-07-09T12:37:02Z</dcterms:modified>
</cp:coreProperties>
</file>