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8"/>
  </p:notesMasterIdLst>
  <p:sldIdLst>
    <p:sldId id="719" r:id="rId24"/>
    <p:sldId id="772" r:id="rId25"/>
    <p:sldId id="778" r:id="rId26"/>
    <p:sldId id="780" r:id="rId27"/>
    <p:sldId id="779" r:id="rId28"/>
    <p:sldId id="781" r:id="rId29"/>
    <p:sldId id="773" r:id="rId30"/>
    <p:sldId id="783" r:id="rId31"/>
    <p:sldId id="782" r:id="rId32"/>
    <p:sldId id="785" r:id="rId33"/>
    <p:sldId id="784" r:id="rId34"/>
    <p:sldId id="786" r:id="rId35"/>
    <p:sldId id="774" r:id="rId36"/>
    <p:sldId id="788" r:id="rId37"/>
    <p:sldId id="790" r:id="rId38"/>
    <p:sldId id="787" r:id="rId39"/>
    <p:sldId id="789" r:id="rId40"/>
    <p:sldId id="791" r:id="rId41"/>
    <p:sldId id="792" r:id="rId42"/>
    <p:sldId id="793" r:id="rId43"/>
    <p:sldId id="794" r:id="rId44"/>
    <p:sldId id="776" r:id="rId45"/>
    <p:sldId id="795" r:id="rId46"/>
    <p:sldId id="73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62CD26-BFFE-467D-B97D-B675EBDC2F2F}" v="2" dt="2024-07-04T08:04:44.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68AE660-3E2B-4191-91F2-36502CA03139}"/>
    <pc:docChg chg="undo redo custSel addSld delSld modSld sldOrd">
      <pc:chgData name="Jenifer Prince Devaraj" userId="c3fb109c-09d1-42a6-93f4-69472d709861" providerId="ADAL" clId="{068AE660-3E2B-4191-91F2-36502CA03139}" dt="2024-04-29T11:21:11.384" v="1214" actId="1076"/>
      <pc:docMkLst>
        <pc:docMk/>
      </pc:docMkLst>
      <pc:sldChg chg="del">
        <pc:chgData name="Jenifer Prince Devaraj" userId="c3fb109c-09d1-42a6-93f4-69472d709861" providerId="ADAL" clId="{068AE660-3E2B-4191-91F2-36502CA03139}" dt="2024-04-29T08:24:42.957" v="861" actId="47"/>
        <pc:sldMkLst>
          <pc:docMk/>
          <pc:sldMk cId="490549263" sldId="775"/>
        </pc:sldMkLst>
      </pc:sldChg>
      <pc:sldChg chg="modSp mod ord">
        <pc:chgData name="Jenifer Prince Devaraj" userId="c3fb109c-09d1-42a6-93f4-69472d709861" providerId="ADAL" clId="{068AE660-3E2B-4191-91F2-36502CA03139}" dt="2024-04-29T08:33:46.387" v="1024" actId="20577"/>
        <pc:sldMkLst>
          <pc:docMk/>
          <pc:sldMk cId="582154316" sldId="776"/>
        </pc:sldMkLst>
        <pc:spChg chg="mod">
          <ac:chgData name="Jenifer Prince Devaraj" userId="c3fb109c-09d1-42a6-93f4-69472d709861" providerId="ADAL" clId="{068AE660-3E2B-4191-91F2-36502CA03139}" dt="2024-04-29T08:33:46.387" v="1024" actId="20577"/>
          <ac:spMkLst>
            <pc:docMk/>
            <pc:sldMk cId="582154316" sldId="776"/>
            <ac:spMk id="27" creationId="{8F21EABA-3048-8B24-1F55-26C2ABC44773}"/>
          </ac:spMkLst>
        </pc:spChg>
      </pc:sldChg>
      <pc:sldChg chg="addSp modSp mod">
        <pc:chgData name="Jenifer Prince Devaraj" userId="c3fb109c-09d1-42a6-93f4-69472d709861" providerId="ADAL" clId="{068AE660-3E2B-4191-91F2-36502CA03139}" dt="2024-04-29T11:21:11.384" v="1214" actId="1076"/>
        <pc:sldMkLst>
          <pc:docMk/>
          <pc:sldMk cId="1974621439" sldId="777"/>
        </pc:sldMkLst>
        <pc:spChg chg="mod">
          <ac:chgData name="Jenifer Prince Devaraj" userId="c3fb109c-09d1-42a6-93f4-69472d709861" providerId="ADAL" clId="{068AE660-3E2B-4191-91F2-36502CA03139}" dt="2024-04-29T08:43:03.903" v="1067" actId="5793"/>
          <ac:spMkLst>
            <pc:docMk/>
            <pc:sldMk cId="1974621439" sldId="777"/>
            <ac:spMk id="27" creationId="{8F21EABA-3048-8B24-1F55-26C2ABC44773}"/>
          </ac:spMkLst>
        </pc:spChg>
        <pc:picChg chg="add mod">
          <ac:chgData name="Jenifer Prince Devaraj" userId="c3fb109c-09d1-42a6-93f4-69472d709861" providerId="ADAL" clId="{068AE660-3E2B-4191-91F2-36502CA03139}" dt="2024-04-29T11:21:11.384" v="1214" actId="1076"/>
          <ac:picMkLst>
            <pc:docMk/>
            <pc:sldMk cId="1974621439" sldId="777"/>
            <ac:picMk id="2" creationId="{79BDC487-113E-442F-3D63-4071FEB71960}"/>
          </ac:picMkLst>
        </pc:picChg>
      </pc:sldChg>
      <pc:sldChg chg="delSp modSp add mod">
        <pc:chgData name="Jenifer Prince Devaraj" userId="c3fb109c-09d1-42a6-93f4-69472d709861" providerId="ADAL" clId="{068AE660-3E2B-4191-91F2-36502CA03139}" dt="2024-04-29T07:44:52.029" v="157" actId="313"/>
        <pc:sldMkLst>
          <pc:docMk/>
          <pc:sldMk cId="2535604088" sldId="778"/>
        </pc:sldMkLst>
        <pc:spChg chg="mod">
          <ac:chgData name="Jenifer Prince Devaraj" userId="c3fb109c-09d1-42a6-93f4-69472d709861" providerId="ADAL" clId="{068AE660-3E2B-4191-91F2-36502CA03139}" dt="2024-04-29T07:44:52.029" v="157" actId="313"/>
          <ac:spMkLst>
            <pc:docMk/>
            <pc:sldMk cId="2535604088" sldId="778"/>
            <ac:spMk id="27" creationId="{8F21EABA-3048-8B24-1F55-26C2ABC44773}"/>
          </ac:spMkLst>
        </pc:spChg>
        <pc:picChg chg="del">
          <ac:chgData name="Jenifer Prince Devaraj" userId="c3fb109c-09d1-42a6-93f4-69472d709861" providerId="ADAL" clId="{068AE660-3E2B-4191-91F2-36502CA03139}" dt="2024-04-29T07:33:06.895" v="40" actId="478"/>
          <ac:picMkLst>
            <pc:docMk/>
            <pc:sldMk cId="2535604088" sldId="778"/>
            <ac:picMk id="2" creationId="{31FB5931-D2E7-E99D-6F74-9BC12C21A5D0}"/>
          </ac:picMkLst>
        </pc:picChg>
      </pc:sldChg>
      <pc:sldChg chg="addSp delSp modSp add mod">
        <pc:chgData name="Jenifer Prince Devaraj" userId="c3fb109c-09d1-42a6-93f4-69472d709861" providerId="ADAL" clId="{068AE660-3E2B-4191-91F2-36502CA03139}" dt="2024-04-29T07:48:15.593" v="212"/>
        <pc:sldMkLst>
          <pc:docMk/>
          <pc:sldMk cId="3883530894" sldId="779"/>
        </pc:sldMkLst>
        <pc:spChg chg="mod">
          <ac:chgData name="Jenifer Prince Devaraj" userId="c3fb109c-09d1-42a6-93f4-69472d709861" providerId="ADAL" clId="{068AE660-3E2B-4191-91F2-36502CA03139}" dt="2024-04-29T07:48:15.593" v="212"/>
          <ac:spMkLst>
            <pc:docMk/>
            <pc:sldMk cId="3883530894" sldId="779"/>
            <ac:spMk id="27" creationId="{8F21EABA-3048-8B24-1F55-26C2ABC44773}"/>
          </ac:spMkLst>
        </pc:spChg>
        <pc:picChg chg="add del mod">
          <ac:chgData name="Jenifer Prince Devaraj" userId="c3fb109c-09d1-42a6-93f4-69472d709861" providerId="ADAL" clId="{068AE660-3E2B-4191-91F2-36502CA03139}" dt="2024-04-29T07:46:58.038" v="182" actId="478"/>
          <ac:picMkLst>
            <pc:docMk/>
            <pc:sldMk cId="3883530894" sldId="779"/>
            <ac:picMk id="2" creationId="{77D3CEC1-419A-D13B-2F50-9C7DC8048025}"/>
          </ac:picMkLst>
        </pc:picChg>
      </pc:sldChg>
      <pc:sldChg chg="modSp add mod ord">
        <pc:chgData name="Jenifer Prince Devaraj" userId="c3fb109c-09d1-42a6-93f4-69472d709861" providerId="ADAL" clId="{068AE660-3E2B-4191-91F2-36502CA03139}" dt="2024-04-29T07:48:02.662" v="201" actId="20577"/>
        <pc:sldMkLst>
          <pc:docMk/>
          <pc:sldMk cId="1786280954" sldId="780"/>
        </pc:sldMkLst>
        <pc:spChg chg="mod">
          <ac:chgData name="Jenifer Prince Devaraj" userId="c3fb109c-09d1-42a6-93f4-69472d709861" providerId="ADAL" clId="{068AE660-3E2B-4191-91F2-36502CA03139}" dt="2024-04-29T07:48:02.662" v="201" actId="20577"/>
          <ac:spMkLst>
            <pc:docMk/>
            <pc:sldMk cId="1786280954" sldId="780"/>
            <ac:spMk id="27" creationId="{8F21EABA-3048-8B24-1F55-26C2ABC44773}"/>
          </ac:spMkLst>
        </pc:spChg>
        <pc:picChg chg="mod">
          <ac:chgData name="Jenifer Prince Devaraj" userId="c3fb109c-09d1-42a6-93f4-69472d709861" providerId="ADAL" clId="{068AE660-3E2B-4191-91F2-36502CA03139}" dt="2024-04-29T07:47:16.297" v="189" actId="1076"/>
          <ac:picMkLst>
            <pc:docMk/>
            <pc:sldMk cId="1786280954" sldId="780"/>
            <ac:picMk id="2" creationId="{77D3CEC1-419A-D13B-2F50-9C7DC8048025}"/>
          </ac:picMkLst>
        </pc:picChg>
      </pc:sldChg>
      <pc:sldChg chg="modSp add mod">
        <pc:chgData name="Jenifer Prince Devaraj" userId="c3fb109c-09d1-42a6-93f4-69472d709861" providerId="ADAL" clId="{068AE660-3E2B-4191-91F2-36502CA03139}" dt="2024-04-29T07:48:30.046" v="218" actId="20577"/>
        <pc:sldMkLst>
          <pc:docMk/>
          <pc:sldMk cId="1401724072" sldId="781"/>
        </pc:sldMkLst>
        <pc:spChg chg="mod">
          <ac:chgData name="Jenifer Prince Devaraj" userId="c3fb109c-09d1-42a6-93f4-69472d709861" providerId="ADAL" clId="{068AE660-3E2B-4191-91F2-36502CA03139}" dt="2024-04-29T07:48:30.046" v="218" actId="20577"/>
          <ac:spMkLst>
            <pc:docMk/>
            <pc:sldMk cId="1401724072" sldId="781"/>
            <ac:spMk id="27" creationId="{8F21EABA-3048-8B24-1F55-26C2ABC44773}"/>
          </ac:spMkLst>
        </pc:spChg>
      </pc:sldChg>
      <pc:sldChg chg="delSp modSp add mod">
        <pc:chgData name="Jenifer Prince Devaraj" userId="c3fb109c-09d1-42a6-93f4-69472d709861" providerId="ADAL" clId="{068AE660-3E2B-4191-91F2-36502CA03139}" dt="2024-04-29T07:56:34.185" v="355" actId="113"/>
        <pc:sldMkLst>
          <pc:docMk/>
          <pc:sldMk cId="1700755208" sldId="782"/>
        </pc:sldMkLst>
        <pc:spChg chg="mod">
          <ac:chgData name="Jenifer Prince Devaraj" userId="c3fb109c-09d1-42a6-93f4-69472d709861" providerId="ADAL" clId="{068AE660-3E2B-4191-91F2-36502CA03139}" dt="2024-04-29T07:56:34.185" v="355" actId="113"/>
          <ac:spMkLst>
            <pc:docMk/>
            <pc:sldMk cId="1700755208" sldId="782"/>
            <ac:spMk id="6" creationId="{6C1FEEC1-B826-D906-49EE-8F2F373483C8}"/>
          </ac:spMkLst>
        </pc:spChg>
        <pc:spChg chg="mod">
          <ac:chgData name="Jenifer Prince Devaraj" userId="c3fb109c-09d1-42a6-93f4-69472d709861" providerId="ADAL" clId="{068AE660-3E2B-4191-91F2-36502CA03139}" dt="2024-04-29T07:49:08.614" v="233" actId="14100"/>
          <ac:spMkLst>
            <pc:docMk/>
            <pc:sldMk cId="1700755208" sldId="782"/>
            <ac:spMk id="27" creationId="{8F21EABA-3048-8B24-1F55-26C2ABC44773}"/>
          </ac:spMkLst>
        </pc:spChg>
        <pc:picChg chg="del">
          <ac:chgData name="Jenifer Prince Devaraj" userId="c3fb109c-09d1-42a6-93f4-69472d709861" providerId="ADAL" clId="{068AE660-3E2B-4191-91F2-36502CA03139}" dt="2024-04-29T07:48:56.567" v="220" actId="478"/>
          <ac:picMkLst>
            <pc:docMk/>
            <pc:sldMk cId="1700755208" sldId="782"/>
            <ac:picMk id="12" creationId="{CCB2FD60-7571-4ADF-8B1D-CB152F7DE299}"/>
          </ac:picMkLst>
        </pc:picChg>
      </pc:sldChg>
      <pc:sldChg chg="modSp add mod ord">
        <pc:chgData name="Jenifer Prince Devaraj" userId="c3fb109c-09d1-42a6-93f4-69472d709861" providerId="ADAL" clId="{068AE660-3E2B-4191-91F2-36502CA03139}" dt="2024-04-29T07:57:46.348" v="371" actId="5793"/>
        <pc:sldMkLst>
          <pc:docMk/>
          <pc:sldMk cId="3511052486" sldId="783"/>
        </pc:sldMkLst>
        <pc:spChg chg="mod">
          <ac:chgData name="Jenifer Prince Devaraj" userId="c3fb109c-09d1-42a6-93f4-69472d709861" providerId="ADAL" clId="{068AE660-3E2B-4191-91F2-36502CA03139}" dt="2024-04-29T07:57:46.348" v="371" actId="5793"/>
          <ac:spMkLst>
            <pc:docMk/>
            <pc:sldMk cId="3511052486" sldId="783"/>
            <ac:spMk id="6" creationId="{6C1FEEC1-B826-D906-49EE-8F2F373483C8}"/>
          </ac:spMkLst>
        </pc:spChg>
      </pc:sldChg>
      <pc:sldChg chg="modSp add mod">
        <pc:chgData name="Jenifer Prince Devaraj" userId="c3fb109c-09d1-42a6-93f4-69472d709861" providerId="ADAL" clId="{068AE660-3E2B-4191-91F2-36502CA03139}" dt="2024-04-29T07:59:45.991" v="422" actId="113"/>
        <pc:sldMkLst>
          <pc:docMk/>
          <pc:sldMk cId="702848855" sldId="784"/>
        </pc:sldMkLst>
        <pc:spChg chg="mod">
          <ac:chgData name="Jenifer Prince Devaraj" userId="c3fb109c-09d1-42a6-93f4-69472d709861" providerId="ADAL" clId="{068AE660-3E2B-4191-91F2-36502CA03139}" dt="2024-04-29T07:59:45.991" v="422" actId="113"/>
          <ac:spMkLst>
            <pc:docMk/>
            <pc:sldMk cId="702848855" sldId="784"/>
            <ac:spMk id="6" creationId="{6C1FEEC1-B826-D906-49EE-8F2F373483C8}"/>
          </ac:spMkLst>
        </pc:spChg>
      </pc:sldChg>
      <pc:sldChg chg="modSp add mod">
        <pc:chgData name="Jenifer Prince Devaraj" userId="c3fb109c-09d1-42a6-93f4-69472d709861" providerId="ADAL" clId="{068AE660-3E2B-4191-91F2-36502CA03139}" dt="2024-04-29T07:57:20.942" v="368" actId="15"/>
        <pc:sldMkLst>
          <pc:docMk/>
          <pc:sldMk cId="2851154938" sldId="785"/>
        </pc:sldMkLst>
        <pc:spChg chg="mod">
          <ac:chgData name="Jenifer Prince Devaraj" userId="c3fb109c-09d1-42a6-93f4-69472d709861" providerId="ADAL" clId="{068AE660-3E2B-4191-91F2-36502CA03139}" dt="2024-04-29T07:57:20.942" v="368" actId="15"/>
          <ac:spMkLst>
            <pc:docMk/>
            <pc:sldMk cId="2851154938" sldId="785"/>
            <ac:spMk id="6" creationId="{6C1FEEC1-B826-D906-49EE-8F2F373483C8}"/>
          </ac:spMkLst>
        </pc:spChg>
      </pc:sldChg>
      <pc:sldChg chg="modSp add mod">
        <pc:chgData name="Jenifer Prince Devaraj" userId="c3fb109c-09d1-42a6-93f4-69472d709861" providerId="ADAL" clId="{068AE660-3E2B-4191-91F2-36502CA03139}" dt="2024-04-29T08:01:16.735" v="465" actId="1076"/>
        <pc:sldMkLst>
          <pc:docMk/>
          <pc:sldMk cId="287289559" sldId="786"/>
        </pc:sldMkLst>
        <pc:spChg chg="mod">
          <ac:chgData name="Jenifer Prince Devaraj" userId="c3fb109c-09d1-42a6-93f4-69472d709861" providerId="ADAL" clId="{068AE660-3E2B-4191-91F2-36502CA03139}" dt="2024-04-29T08:01:16.735" v="465" actId="1076"/>
          <ac:spMkLst>
            <pc:docMk/>
            <pc:sldMk cId="287289559" sldId="786"/>
            <ac:spMk id="6" creationId="{6C1FEEC1-B826-D906-49EE-8F2F373483C8}"/>
          </ac:spMkLst>
        </pc:spChg>
      </pc:sldChg>
      <pc:sldChg chg="delSp modSp add mod">
        <pc:chgData name="Jenifer Prince Devaraj" userId="c3fb109c-09d1-42a6-93f4-69472d709861" providerId="ADAL" clId="{068AE660-3E2B-4191-91F2-36502CA03139}" dt="2024-04-29T08:13:43.445" v="716" actId="20577"/>
        <pc:sldMkLst>
          <pc:docMk/>
          <pc:sldMk cId="1586448343" sldId="787"/>
        </pc:sldMkLst>
        <pc:spChg chg="mod">
          <ac:chgData name="Jenifer Prince Devaraj" userId="c3fb109c-09d1-42a6-93f4-69472d709861" providerId="ADAL" clId="{068AE660-3E2B-4191-91F2-36502CA03139}" dt="2024-04-29T08:13:43.445" v="716" actId="20577"/>
          <ac:spMkLst>
            <pc:docMk/>
            <pc:sldMk cId="1586448343" sldId="787"/>
            <ac:spMk id="6" creationId="{6C1FEEC1-B826-D906-49EE-8F2F373483C8}"/>
          </ac:spMkLst>
        </pc:spChg>
        <pc:picChg chg="del">
          <ac:chgData name="Jenifer Prince Devaraj" userId="c3fb109c-09d1-42a6-93f4-69472d709861" providerId="ADAL" clId="{068AE660-3E2B-4191-91F2-36502CA03139}" dt="2024-04-29T08:01:44.545" v="467" actId="478"/>
          <ac:picMkLst>
            <pc:docMk/>
            <pc:sldMk cId="1586448343" sldId="787"/>
            <ac:picMk id="2" creationId="{2E9DB79E-9F5D-928B-F19F-36B07266B8E2}"/>
          </ac:picMkLst>
        </pc:picChg>
      </pc:sldChg>
      <pc:sldChg chg="modSp add mod ord">
        <pc:chgData name="Jenifer Prince Devaraj" userId="c3fb109c-09d1-42a6-93f4-69472d709861" providerId="ADAL" clId="{068AE660-3E2B-4191-91F2-36502CA03139}" dt="2024-04-29T08:06:27.762" v="612"/>
        <pc:sldMkLst>
          <pc:docMk/>
          <pc:sldMk cId="1431113938" sldId="788"/>
        </pc:sldMkLst>
        <pc:spChg chg="mod">
          <ac:chgData name="Jenifer Prince Devaraj" userId="c3fb109c-09d1-42a6-93f4-69472d709861" providerId="ADAL" clId="{068AE660-3E2B-4191-91F2-36502CA03139}" dt="2024-04-29T08:06:16.796" v="610" actId="1076"/>
          <ac:spMkLst>
            <pc:docMk/>
            <pc:sldMk cId="1431113938" sldId="788"/>
            <ac:spMk id="6" creationId="{6C1FEEC1-B826-D906-49EE-8F2F373483C8}"/>
          </ac:spMkLst>
        </pc:spChg>
      </pc:sldChg>
      <pc:sldChg chg="modSp add mod">
        <pc:chgData name="Jenifer Prince Devaraj" userId="c3fb109c-09d1-42a6-93f4-69472d709861" providerId="ADAL" clId="{068AE660-3E2B-4191-91F2-36502CA03139}" dt="2024-04-29T08:19:32.724" v="845" actId="5793"/>
        <pc:sldMkLst>
          <pc:docMk/>
          <pc:sldMk cId="2895966240" sldId="789"/>
        </pc:sldMkLst>
        <pc:spChg chg="mod">
          <ac:chgData name="Jenifer Prince Devaraj" userId="c3fb109c-09d1-42a6-93f4-69472d709861" providerId="ADAL" clId="{068AE660-3E2B-4191-91F2-36502CA03139}" dt="2024-04-29T08:19:32.724" v="845" actId="5793"/>
          <ac:spMkLst>
            <pc:docMk/>
            <pc:sldMk cId="2895966240" sldId="789"/>
            <ac:spMk id="6" creationId="{6C1FEEC1-B826-D906-49EE-8F2F373483C8}"/>
          </ac:spMkLst>
        </pc:spChg>
      </pc:sldChg>
      <pc:sldChg chg="addSp modSp add mod ord">
        <pc:chgData name="Jenifer Prince Devaraj" userId="c3fb109c-09d1-42a6-93f4-69472d709861" providerId="ADAL" clId="{068AE660-3E2B-4191-91F2-36502CA03139}" dt="2024-04-29T08:13:23.762" v="711"/>
        <pc:sldMkLst>
          <pc:docMk/>
          <pc:sldMk cId="3643176659" sldId="790"/>
        </pc:sldMkLst>
        <pc:spChg chg="mod">
          <ac:chgData name="Jenifer Prince Devaraj" userId="c3fb109c-09d1-42a6-93f4-69472d709861" providerId="ADAL" clId="{068AE660-3E2B-4191-91F2-36502CA03139}" dt="2024-04-29T08:13:14.194" v="707" actId="6549"/>
          <ac:spMkLst>
            <pc:docMk/>
            <pc:sldMk cId="3643176659" sldId="790"/>
            <ac:spMk id="6" creationId="{6C1FEEC1-B826-D906-49EE-8F2F373483C8}"/>
          </ac:spMkLst>
        </pc:spChg>
        <pc:picChg chg="add mod">
          <ac:chgData name="Jenifer Prince Devaraj" userId="c3fb109c-09d1-42a6-93f4-69472d709861" providerId="ADAL" clId="{068AE660-3E2B-4191-91F2-36502CA03139}" dt="2024-04-29T08:13:19.537" v="709" actId="1076"/>
          <ac:picMkLst>
            <pc:docMk/>
            <pc:sldMk cId="3643176659" sldId="790"/>
            <ac:picMk id="2" creationId="{68804193-3B82-1140-D3FE-3EFDE1CDCC4E}"/>
          </ac:picMkLst>
        </pc:picChg>
      </pc:sldChg>
      <pc:sldChg chg="modSp add mod">
        <pc:chgData name="Jenifer Prince Devaraj" userId="c3fb109c-09d1-42a6-93f4-69472d709861" providerId="ADAL" clId="{068AE660-3E2B-4191-91F2-36502CA03139}" dt="2024-04-29T08:21:45.048" v="860" actId="15"/>
        <pc:sldMkLst>
          <pc:docMk/>
          <pc:sldMk cId="2927443734" sldId="791"/>
        </pc:sldMkLst>
        <pc:spChg chg="mod">
          <ac:chgData name="Jenifer Prince Devaraj" userId="c3fb109c-09d1-42a6-93f4-69472d709861" providerId="ADAL" clId="{068AE660-3E2B-4191-91F2-36502CA03139}" dt="2024-04-29T08:21:45.048" v="860" actId="15"/>
          <ac:spMkLst>
            <pc:docMk/>
            <pc:sldMk cId="2927443734" sldId="791"/>
            <ac:spMk id="6" creationId="{6C1FEEC1-B826-D906-49EE-8F2F373483C8}"/>
          </ac:spMkLst>
        </pc:spChg>
      </pc:sldChg>
      <pc:sldChg chg="addSp modSp add mod">
        <pc:chgData name="Jenifer Prince Devaraj" userId="c3fb109c-09d1-42a6-93f4-69472d709861" providerId="ADAL" clId="{068AE660-3E2B-4191-91F2-36502CA03139}" dt="2024-04-29T08:28:58.777" v="901" actId="33524"/>
        <pc:sldMkLst>
          <pc:docMk/>
          <pc:sldMk cId="965474251" sldId="792"/>
        </pc:sldMkLst>
        <pc:spChg chg="mod">
          <ac:chgData name="Jenifer Prince Devaraj" userId="c3fb109c-09d1-42a6-93f4-69472d709861" providerId="ADAL" clId="{068AE660-3E2B-4191-91F2-36502CA03139}" dt="2024-04-29T08:28:58.777" v="901" actId="33524"/>
          <ac:spMkLst>
            <pc:docMk/>
            <pc:sldMk cId="965474251" sldId="792"/>
            <ac:spMk id="27" creationId="{8F21EABA-3048-8B24-1F55-26C2ABC44773}"/>
          </ac:spMkLst>
        </pc:spChg>
        <pc:picChg chg="add mod">
          <ac:chgData name="Jenifer Prince Devaraj" userId="c3fb109c-09d1-42a6-93f4-69472d709861" providerId="ADAL" clId="{068AE660-3E2B-4191-91F2-36502CA03139}" dt="2024-04-29T08:28:26.535" v="889" actId="1076"/>
          <ac:picMkLst>
            <pc:docMk/>
            <pc:sldMk cId="965474251" sldId="792"/>
            <ac:picMk id="2" creationId="{FE0C52BD-48F0-EA7F-6209-06368A518BFE}"/>
          </ac:picMkLst>
        </pc:picChg>
      </pc:sldChg>
      <pc:sldChg chg="modSp add mod">
        <pc:chgData name="Jenifer Prince Devaraj" userId="c3fb109c-09d1-42a6-93f4-69472d709861" providerId="ADAL" clId="{068AE660-3E2B-4191-91F2-36502CA03139}" dt="2024-04-29T08:31:25.906" v="977" actId="14100"/>
        <pc:sldMkLst>
          <pc:docMk/>
          <pc:sldMk cId="1144852076" sldId="793"/>
        </pc:sldMkLst>
        <pc:spChg chg="mod">
          <ac:chgData name="Jenifer Prince Devaraj" userId="c3fb109c-09d1-42a6-93f4-69472d709861" providerId="ADAL" clId="{068AE660-3E2B-4191-91F2-36502CA03139}" dt="2024-04-29T08:31:25.906" v="977" actId="14100"/>
          <ac:spMkLst>
            <pc:docMk/>
            <pc:sldMk cId="1144852076" sldId="793"/>
            <ac:spMk id="27" creationId="{8F21EABA-3048-8B24-1F55-26C2ABC44773}"/>
          </ac:spMkLst>
        </pc:spChg>
      </pc:sldChg>
      <pc:sldChg chg="modSp add mod">
        <pc:chgData name="Jenifer Prince Devaraj" userId="c3fb109c-09d1-42a6-93f4-69472d709861" providerId="ADAL" clId="{068AE660-3E2B-4191-91F2-36502CA03139}" dt="2024-04-29T08:31:21.002" v="976" actId="14100"/>
        <pc:sldMkLst>
          <pc:docMk/>
          <pc:sldMk cId="1286173067" sldId="794"/>
        </pc:sldMkLst>
        <pc:spChg chg="mod">
          <ac:chgData name="Jenifer Prince Devaraj" userId="c3fb109c-09d1-42a6-93f4-69472d709861" providerId="ADAL" clId="{068AE660-3E2B-4191-91F2-36502CA03139}" dt="2024-04-29T08:31:21.002" v="976" actId="14100"/>
          <ac:spMkLst>
            <pc:docMk/>
            <pc:sldMk cId="1286173067" sldId="794"/>
            <ac:spMk id="27" creationId="{8F21EABA-3048-8B24-1F55-26C2ABC44773}"/>
          </ac:spMkLst>
        </pc:spChg>
      </pc:sldChg>
      <pc:sldChg chg="addSp modSp add mod">
        <pc:chgData name="Jenifer Prince Devaraj" userId="c3fb109c-09d1-42a6-93f4-69472d709861" providerId="ADAL" clId="{068AE660-3E2B-4191-91F2-36502CA03139}" dt="2024-04-29T08:39:05.921" v="1051" actId="1076"/>
        <pc:sldMkLst>
          <pc:docMk/>
          <pc:sldMk cId="3086948372" sldId="795"/>
        </pc:sldMkLst>
        <pc:spChg chg="mod">
          <ac:chgData name="Jenifer Prince Devaraj" userId="c3fb109c-09d1-42a6-93f4-69472d709861" providerId="ADAL" clId="{068AE660-3E2B-4191-91F2-36502CA03139}" dt="2024-04-29T08:38:47.732" v="1046" actId="20577"/>
          <ac:spMkLst>
            <pc:docMk/>
            <pc:sldMk cId="3086948372" sldId="795"/>
            <ac:spMk id="27" creationId="{8F21EABA-3048-8B24-1F55-26C2ABC44773}"/>
          </ac:spMkLst>
        </pc:spChg>
        <pc:picChg chg="add mod">
          <ac:chgData name="Jenifer Prince Devaraj" userId="c3fb109c-09d1-42a6-93f4-69472d709861" providerId="ADAL" clId="{068AE660-3E2B-4191-91F2-36502CA03139}" dt="2024-04-29T08:39:05.921" v="1051" actId="1076"/>
          <ac:picMkLst>
            <pc:docMk/>
            <pc:sldMk cId="3086948372" sldId="795"/>
            <ac:picMk id="2" creationId="{541880A3-0A7B-45DB-AEFB-59D3E09E1A50}"/>
          </ac:picMkLst>
        </pc:picChg>
      </pc:sldChg>
      <pc:sldChg chg="modSp add mod">
        <pc:chgData name="Jenifer Prince Devaraj" userId="c3fb109c-09d1-42a6-93f4-69472d709861" providerId="ADAL" clId="{068AE660-3E2B-4191-91F2-36502CA03139}" dt="2024-04-29T08:44:46.166" v="1143" actId="20577"/>
        <pc:sldMkLst>
          <pc:docMk/>
          <pc:sldMk cId="1646908421" sldId="796"/>
        </pc:sldMkLst>
        <pc:spChg chg="mod">
          <ac:chgData name="Jenifer Prince Devaraj" userId="c3fb109c-09d1-42a6-93f4-69472d709861" providerId="ADAL" clId="{068AE660-3E2B-4191-91F2-36502CA03139}" dt="2024-04-29T08:44:46.166" v="1143" actId="20577"/>
          <ac:spMkLst>
            <pc:docMk/>
            <pc:sldMk cId="1646908421" sldId="796"/>
            <ac:spMk id="27" creationId="{8F21EABA-3048-8B24-1F55-26C2ABC44773}"/>
          </ac:spMkLst>
        </pc:spChg>
      </pc:sldChg>
      <pc:sldChg chg="modSp add mod">
        <pc:chgData name="Jenifer Prince Devaraj" userId="c3fb109c-09d1-42a6-93f4-69472d709861" providerId="ADAL" clId="{068AE660-3E2B-4191-91F2-36502CA03139}" dt="2024-04-29T08:47:12.519" v="1195" actId="6549"/>
        <pc:sldMkLst>
          <pc:docMk/>
          <pc:sldMk cId="296505235" sldId="797"/>
        </pc:sldMkLst>
        <pc:spChg chg="mod">
          <ac:chgData name="Jenifer Prince Devaraj" userId="c3fb109c-09d1-42a6-93f4-69472d709861" providerId="ADAL" clId="{068AE660-3E2B-4191-91F2-36502CA03139}" dt="2024-04-29T08:47:12.519" v="1195" actId="6549"/>
          <ac:spMkLst>
            <pc:docMk/>
            <pc:sldMk cId="296505235" sldId="797"/>
            <ac:spMk id="27" creationId="{8F21EABA-3048-8B24-1F55-26C2ABC44773}"/>
          </ac:spMkLst>
        </pc:spChg>
      </pc:sldChg>
      <pc:sldChg chg="modSp add mod">
        <pc:chgData name="Jenifer Prince Devaraj" userId="c3fb109c-09d1-42a6-93f4-69472d709861" providerId="ADAL" clId="{068AE660-3E2B-4191-91F2-36502CA03139}" dt="2024-04-29T08:48:29.792" v="1212" actId="179"/>
        <pc:sldMkLst>
          <pc:docMk/>
          <pc:sldMk cId="1782520304" sldId="798"/>
        </pc:sldMkLst>
        <pc:spChg chg="mod">
          <ac:chgData name="Jenifer Prince Devaraj" userId="c3fb109c-09d1-42a6-93f4-69472d709861" providerId="ADAL" clId="{068AE660-3E2B-4191-91F2-36502CA03139}" dt="2024-04-29T08:48:29.792" v="1212" actId="179"/>
          <ac:spMkLst>
            <pc:docMk/>
            <pc:sldMk cId="1782520304" sldId="798"/>
            <ac:spMk id="27" creationId="{8F21EABA-3048-8B24-1F55-26C2ABC44773}"/>
          </ac:spMkLst>
        </pc:spChg>
      </pc:sldChg>
    </pc:docChg>
  </pc:docChgLst>
  <pc:docChgLst>
    <pc:chgData name="Jenifer Prince Devaraj" userId="c3fb109c-09d1-42a6-93f4-69472d709861" providerId="ADAL" clId="{6262CD26-BFFE-467D-B97D-B675EBDC2F2F}"/>
    <pc:docChg chg="undo custSel delSld modSld">
      <pc:chgData name="Jenifer Prince Devaraj" userId="c3fb109c-09d1-42a6-93f4-69472d709861" providerId="ADAL" clId="{6262CD26-BFFE-467D-B97D-B675EBDC2F2F}" dt="2024-07-04T09:23:07.182" v="127" actId="1076"/>
      <pc:docMkLst>
        <pc:docMk/>
      </pc:docMkLst>
      <pc:sldChg chg="modSp mod">
        <pc:chgData name="Jenifer Prince Devaraj" userId="c3fb109c-09d1-42a6-93f4-69472d709861" providerId="ADAL" clId="{6262CD26-BFFE-467D-B97D-B675EBDC2F2F}" dt="2024-07-03T21:59:23.226" v="19" actId="20577"/>
        <pc:sldMkLst>
          <pc:docMk/>
          <pc:sldMk cId="270595904" sldId="772"/>
        </pc:sldMkLst>
        <pc:spChg chg="mod">
          <ac:chgData name="Jenifer Prince Devaraj" userId="c3fb109c-09d1-42a6-93f4-69472d709861" providerId="ADAL" clId="{6262CD26-BFFE-467D-B97D-B675EBDC2F2F}" dt="2024-07-03T21:59:23.226" v="19" actId="20577"/>
          <ac:spMkLst>
            <pc:docMk/>
            <pc:sldMk cId="270595904" sldId="772"/>
            <ac:spMk id="27" creationId="{8F21EABA-3048-8B24-1F55-26C2ABC44773}"/>
          </ac:spMkLst>
        </pc:spChg>
      </pc:sldChg>
      <pc:sldChg chg="modSp mod">
        <pc:chgData name="Jenifer Prince Devaraj" userId="c3fb109c-09d1-42a6-93f4-69472d709861" providerId="ADAL" clId="{6262CD26-BFFE-467D-B97D-B675EBDC2F2F}" dt="2024-07-03T21:55:14.517" v="4" actId="1076"/>
        <pc:sldMkLst>
          <pc:docMk/>
          <pc:sldMk cId="2093396441" sldId="773"/>
        </pc:sldMkLst>
        <pc:spChg chg="mod">
          <ac:chgData name="Jenifer Prince Devaraj" userId="c3fb109c-09d1-42a6-93f4-69472d709861" providerId="ADAL" clId="{6262CD26-BFFE-467D-B97D-B675EBDC2F2F}" dt="2024-07-03T21:55:10.977" v="3" actId="1076"/>
          <ac:spMkLst>
            <pc:docMk/>
            <pc:sldMk cId="2093396441" sldId="773"/>
            <ac:spMk id="6" creationId="{6C1FEEC1-B826-D906-49EE-8F2F373483C8}"/>
          </ac:spMkLst>
        </pc:spChg>
        <pc:picChg chg="mod">
          <ac:chgData name="Jenifer Prince Devaraj" userId="c3fb109c-09d1-42a6-93f4-69472d709861" providerId="ADAL" clId="{6262CD26-BFFE-467D-B97D-B675EBDC2F2F}" dt="2024-07-03T21:55:14.517" v="4" actId="1076"/>
          <ac:picMkLst>
            <pc:docMk/>
            <pc:sldMk cId="2093396441" sldId="773"/>
            <ac:picMk id="12" creationId="{CCB2FD60-7571-4ADF-8B1D-CB152F7DE299}"/>
          </ac:picMkLst>
        </pc:picChg>
      </pc:sldChg>
      <pc:sldChg chg="del">
        <pc:chgData name="Jenifer Prince Devaraj" userId="c3fb109c-09d1-42a6-93f4-69472d709861" providerId="ADAL" clId="{6262CD26-BFFE-467D-B97D-B675EBDC2F2F}" dt="2024-07-03T22:04:22.639" v="108" actId="2696"/>
        <pc:sldMkLst>
          <pc:docMk/>
          <pc:sldMk cId="1974621439" sldId="777"/>
        </pc:sldMkLst>
      </pc:sldChg>
      <pc:sldChg chg="modSp mod">
        <pc:chgData name="Jenifer Prince Devaraj" userId="c3fb109c-09d1-42a6-93f4-69472d709861" providerId="ADAL" clId="{6262CD26-BFFE-467D-B97D-B675EBDC2F2F}" dt="2024-07-03T22:02:08.343" v="89" actId="20577"/>
        <pc:sldMkLst>
          <pc:docMk/>
          <pc:sldMk cId="2535604088" sldId="778"/>
        </pc:sldMkLst>
        <pc:spChg chg="mod">
          <ac:chgData name="Jenifer Prince Devaraj" userId="c3fb109c-09d1-42a6-93f4-69472d709861" providerId="ADAL" clId="{6262CD26-BFFE-467D-B97D-B675EBDC2F2F}" dt="2024-07-03T22:02:08.343" v="89" actId="20577"/>
          <ac:spMkLst>
            <pc:docMk/>
            <pc:sldMk cId="2535604088" sldId="778"/>
            <ac:spMk id="27" creationId="{8F21EABA-3048-8B24-1F55-26C2ABC44773}"/>
          </ac:spMkLst>
        </pc:spChg>
      </pc:sldChg>
      <pc:sldChg chg="addSp delSp modSp mod">
        <pc:chgData name="Jenifer Prince Devaraj" userId="c3fb109c-09d1-42a6-93f4-69472d709861" providerId="ADAL" clId="{6262CD26-BFFE-467D-B97D-B675EBDC2F2F}" dt="2024-07-04T08:04:44.447" v="124"/>
        <pc:sldMkLst>
          <pc:docMk/>
          <pc:sldMk cId="3883530894" sldId="779"/>
        </pc:sldMkLst>
        <pc:spChg chg="mod">
          <ac:chgData name="Jenifer Prince Devaraj" userId="c3fb109c-09d1-42a6-93f4-69472d709861" providerId="ADAL" clId="{6262CD26-BFFE-467D-B97D-B675EBDC2F2F}" dt="2024-07-03T22:01:30.167" v="45" actId="20577"/>
          <ac:spMkLst>
            <pc:docMk/>
            <pc:sldMk cId="3883530894" sldId="779"/>
            <ac:spMk id="27" creationId="{8F21EABA-3048-8B24-1F55-26C2ABC44773}"/>
          </ac:spMkLst>
        </pc:spChg>
        <pc:picChg chg="add mod">
          <ac:chgData name="Jenifer Prince Devaraj" userId="c3fb109c-09d1-42a6-93f4-69472d709861" providerId="ADAL" clId="{6262CD26-BFFE-467D-B97D-B675EBDC2F2F}" dt="2024-07-04T08:04:44.447" v="124"/>
          <ac:picMkLst>
            <pc:docMk/>
            <pc:sldMk cId="3883530894" sldId="779"/>
            <ac:picMk id="4" creationId="{FD7863BA-7585-F6C8-0AC3-690724AF2A39}"/>
          </ac:picMkLst>
        </pc:picChg>
        <pc:picChg chg="add del">
          <ac:chgData name="Jenifer Prince Devaraj" userId="c3fb109c-09d1-42a6-93f4-69472d709861" providerId="ADAL" clId="{6262CD26-BFFE-467D-B97D-B675EBDC2F2F}" dt="2024-07-04T08:03:40.151" v="115" actId="22"/>
          <ac:picMkLst>
            <pc:docMk/>
            <pc:sldMk cId="3883530894" sldId="779"/>
            <ac:picMk id="7" creationId="{98FA12C6-4B69-235A-F7C9-618F6A9C06EE}"/>
          </ac:picMkLst>
        </pc:picChg>
        <pc:picChg chg="add del">
          <ac:chgData name="Jenifer Prince Devaraj" userId="c3fb109c-09d1-42a6-93f4-69472d709861" providerId="ADAL" clId="{6262CD26-BFFE-467D-B97D-B675EBDC2F2F}" dt="2024-07-04T08:03:42.901" v="117" actId="22"/>
          <ac:picMkLst>
            <pc:docMk/>
            <pc:sldMk cId="3883530894" sldId="779"/>
            <ac:picMk id="10" creationId="{717C2CD0-4BC9-3166-CB69-149B761968CC}"/>
          </ac:picMkLst>
        </pc:picChg>
        <pc:picChg chg="add mod">
          <ac:chgData name="Jenifer Prince Devaraj" userId="c3fb109c-09d1-42a6-93f4-69472d709861" providerId="ADAL" clId="{6262CD26-BFFE-467D-B97D-B675EBDC2F2F}" dt="2024-07-04T08:04:44.447" v="124"/>
          <ac:picMkLst>
            <pc:docMk/>
            <pc:sldMk cId="3883530894" sldId="779"/>
            <ac:picMk id="12" creationId="{7D327834-5D9F-7133-E76A-E45C4403DA14}"/>
          </ac:picMkLst>
        </pc:picChg>
      </pc:sldChg>
      <pc:sldChg chg="addSp delSp modSp mod">
        <pc:chgData name="Jenifer Prince Devaraj" userId="c3fb109c-09d1-42a6-93f4-69472d709861" providerId="ADAL" clId="{6262CD26-BFFE-467D-B97D-B675EBDC2F2F}" dt="2024-07-04T09:23:07.182" v="127" actId="1076"/>
        <pc:sldMkLst>
          <pc:docMk/>
          <pc:sldMk cId="1786280954" sldId="780"/>
        </pc:sldMkLst>
        <pc:spChg chg="mod">
          <ac:chgData name="Jenifer Prince Devaraj" userId="c3fb109c-09d1-42a6-93f4-69472d709861" providerId="ADAL" clId="{6262CD26-BFFE-467D-B97D-B675EBDC2F2F}" dt="2024-07-03T22:01:23.229" v="41" actId="20577"/>
          <ac:spMkLst>
            <pc:docMk/>
            <pc:sldMk cId="1786280954" sldId="780"/>
            <ac:spMk id="27" creationId="{8F21EABA-3048-8B24-1F55-26C2ABC44773}"/>
          </ac:spMkLst>
        </pc:spChg>
        <pc:picChg chg="del mod">
          <ac:chgData name="Jenifer Prince Devaraj" userId="c3fb109c-09d1-42a6-93f4-69472d709861" providerId="ADAL" clId="{6262CD26-BFFE-467D-B97D-B675EBDC2F2F}" dt="2024-07-03T22:02:25.255" v="90" actId="478"/>
          <ac:picMkLst>
            <pc:docMk/>
            <pc:sldMk cId="1786280954" sldId="780"/>
            <ac:picMk id="2" creationId="{77D3CEC1-419A-D13B-2F50-9C7DC8048025}"/>
          </ac:picMkLst>
        </pc:picChg>
        <pc:picChg chg="add del mod">
          <ac:chgData name="Jenifer Prince Devaraj" userId="c3fb109c-09d1-42a6-93f4-69472d709861" providerId="ADAL" clId="{6262CD26-BFFE-467D-B97D-B675EBDC2F2F}" dt="2024-07-04T09:23:04.993" v="125" actId="478"/>
          <ac:picMkLst>
            <pc:docMk/>
            <pc:sldMk cId="1786280954" sldId="780"/>
            <ac:picMk id="4" creationId="{A6A0E859-66B0-9AFD-6CC4-A63AD5C3AD18}"/>
          </ac:picMkLst>
        </pc:picChg>
        <pc:picChg chg="add mod">
          <ac:chgData name="Jenifer Prince Devaraj" userId="c3fb109c-09d1-42a6-93f4-69472d709861" providerId="ADAL" clId="{6262CD26-BFFE-467D-B97D-B675EBDC2F2F}" dt="2024-07-04T09:23:07.182" v="127" actId="1076"/>
          <ac:picMkLst>
            <pc:docMk/>
            <pc:sldMk cId="1786280954" sldId="780"/>
            <ac:picMk id="6" creationId="{4C154EAB-6502-8E2D-3B44-BCAFEA385FA4}"/>
          </ac:picMkLst>
        </pc:picChg>
        <pc:picChg chg="add mod">
          <ac:chgData name="Jenifer Prince Devaraj" userId="c3fb109c-09d1-42a6-93f4-69472d709861" providerId="ADAL" clId="{6262CD26-BFFE-467D-B97D-B675EBDC2F2F}" dt="2024-07-04T08:04:24.844" v="123" actId="14100"/>
          <ac:picMkLst>
            <pc:docMk/>
            <pc:sldMk cId="1786280954" sldId="780"/>
            <ac:picMk id="7" creationId="{B1DECAA7-1039-1E49-63A7-E479F498DE02}"/>
          </ac:picMkLst>
        </pc:picChg>
      </pc:sldChg>
      <pc:sldChg chg="addSp modSp mod">
        <pc:chgData name="Jenifer Prince Devaraj" userId="c3fb109c-09d1-42a6-93f4-69472d709861" providerId="ADAL" clId="{6262CD26-BFFE-467D-B97D-B675EBDC2F2F}" dt="2024-07-04T08:03:55.436" v="121" actId="1076"/>
        <pc:sldMkLst>
          <pc:docMk/>
          <pc:sldMk cId="1401724072" sldId="781"/>
        </pc:sldMkLst>
        <pc:spChg chg="mod">
          <ac:chgData name="Jenifer Prince Devaraj" userId="c3fb109c-09d1-42a6-93f4-69472d709861" providerId="ADAL" clId="{6262CD26-BFFE-467D-B97D-B675EBDC2F2F}" dt="2024-07-03T22:01:33.939" v="47" actId="20577"/>
          <ac:spMkLst>
            <pc:docMk/>
            <pc:sldMk cId="1401724072" sldId="781"/>
            <ac:spMk id="27" creationId="{8F21EABA-3048-8B24-1F55-26C2ABC44773}"/>
          </ac:spMkLst>
        </pc:spChg>
        <pc:picChg chg="add mod">
          <ac:chgData name="Jenifer Prince Devaraj" userId="c3fb109c-09d1-42a6-93f4-69472d709861" providerId="ADAL" clId="{6262CD26-BFFE-467D-B97D-B675EBDC2F2F}" dt="2024-07-04T08:03:55.436" v="121" actId="1076"/>
          <ac:picMkLst>
            <pc:docMk/>
            <pc:sldMk cId="1401724072" sldId="781"/>
            <ac:picMk id="4" creationId="{044DD8A6-ADAB-997C-321F-C577F6EBF31C}"/>
          </ac:picMkLst>
        </pc:picChg>
      </pc:sldChg>
      <pc:sldChg chg="modSp mod">
        <pc:chgData name="Jenifer Prince Devaraj" userId="c3fb109c-09d1-42a6-93f4-69472d709861" providerId="ADAL" clId="{6262CD26-BFFE-467D-B97D-B675EBDC2F2F}" dt="2024-07-03T22:03:36.835" v="107" actId="20577"/>
        <pc:sldMkLst>
          <pc:docMk/>
          <pc:sldMk cId="287289559" sldId="786"/>
        </pc:sldMkLst>
        <pc:spChg chg="mod">
          <ac:chgData name="Jenifer Prince Devaraj" userId="c3fb109c-09d1-42a6-93f4-69472d709861" providerId="ADAL" clId="{6262CD26-BFFE-467D-B97D-B675EBDC2F2F}" dt="2024-07-03T22:03:36.835" v="107" actId="20577"/>
          <ac:spMkLst>
            <pc:docMk/>
            <pc:sldMk cId="287289559" sldId="786"/>
            <ac:spMk id="6" creationId="{6C1FEEC1-B826-D906-49EE-8F2F373483C8}"/>
          </ac:spMkLst>
        </pc:spChg>
      </pc:sldChg>
      <pc:sldChg chg="del">
        <pc:chgData name="Jenifer Prince Devaraj" userId="c3fb109c-09d1-42a6-93f4-69472d709861" providerId="ADAL" clId="{6262CD26-BFFE-467D-B97D-B675EBDC2F2F}" dt="2024-07-03T22:04:22.639" v="108" actId="2696"/>
        <pc:sldMkLst>
          <pc:docMk/>
          <pc:sldMk cId="1646908421" sldId="796"/>
        </pc:sldMkLst>
      </pc:sldChg>
      <pc:sldChg chg="del">
        <pc:chgData name="Jenifer Prince Devaraj" userId="c3fb109c-09d1-42a6-93f4-69472d709861" providerId="ADAL" clId="{6262CD26-BFFE-467D-B97D-B675EBDC2F2F}" dt="2024-07-03T22:04:22.639" v="108" actId="2696"/>
        <pc:sldMkLst>
          <pc:docMk/>
          <pc:sldMk cId="296505235" sldId="797"/>
        </pc:sldMkLst>
      </pc:sldChg>
      <pc:sldChg chg="del">
        <pc:chgData name="Jenifer Prince Devaraj" userId="c3fb109c-09d1-42a6-93f4-69472d709861" providerId="ADAL" clId="{6262CD26-BFFE-467D-B97D-B675EBDC2F2F}" dt="2024-07-03T22:04:22.639" v="108" actId="2696"/>
        <pc:sldMkLst>
          <pc:docMk/>
          <pc:sldMk cId="1782520304" sldId="7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Revision 3</a:t>
            </a: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 y="1423355"/>
            <a:ext cx="5715000" cy="4011291"/>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a:t>
            </a:r>
          </a:p>
          <a:p>
            <a:pPr marL="342900" lvl="0" indent="-342900" algn="just">
              <a:lnSpc>
                <a:spcPct val="150000"/>
              </a:lnSpc>
              <a:spcAft>
                <a:spcPts val="800"/>
              </a:spcAft>
              <a:buFont typeface="+mj-lt"/>
              <a:buAutoNum type="alphaLcParenBoth"/>
              <a:tabLst>
                <a:tab pos="540385" algn="l"/>
              </a:tabLst>
            </a:pPr>
            <a:r>
              <a:rPr lang="en-GB" sz="1800" dirty="0">
                <a:effectLst/>
                <a:latin typeface="Cambria" panose="02040503050406030204" pitchFamily="18" charset="0"/>
                <a:ea typeface="Times New Roman" panose="02020603050405020304" pitchFamily="18" charset="0"/>
              </a:rPr>
              <a:t>Consider a UART communication scenario where the string “</a:t>
            </a:r>
            <a:r>
              <a:rPr lang="en-GB" dirty="0">
                <a:latin typeface="Cambria" panose="02040503050406030204" pitchFamily="18" charset="0"/>
                <a:ea typeface="Times New Roman" panose="02020603050405020304" pitchFamily="18" charset="0"/>
              </a:rPr>
              <a:t>PRINT</a:t>
            </a:r>
            <a:r>
              <a:rPr lang="en-GB" sz="1800" dirty="0">
                <a:effectLst/>
                <a:latin typeface="Cambria" panose="02040503050406030204" pitchFamily="18" charset="0"/>
                <a:ea typeface="Times New Roman" panose="02020603050405020304" pitchFamily="18" charset="0"/>
              </a:rPr>
              <a:t>" is transmitted.</a:t>
            </a:r>
            <a:endParaRPr lang="en-GB" sz="1800" dirty="0">
              <a:effectLst/>
              <a:latin typeface="Times New Roman" panose="02020603050405020304" pitchFamily="18" charset="0"/>
              <a:ea typeface="Times New Roman" panose="02020603050405020304" pitchFamily="18" charset="0"/>
            </a:endParaRP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Provide the binary representation of each ASCII character in the string.</a:t>
            </a: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Demonstrate how the UART data frame would be constructed for each</a:t>
            </a:r>
            <a:endParaRPr lang="en-GB" sz="1800" dirty="0">
              <a:effectLst/>
              <a:latin typeface="Times New Roman" panose="02020603050405020304" pitchFamily="18" charset="0"/>
              <a:ea typeface="Times New Roman" panose="02020603050405020304" pitchFamily="18" charset="0"/>
            </a:endParaRPr>
          </a:p>
          <a:p>
            <a:pPr marL="985838" indent="-269875" algn="just">
              <a:lnSpc>
                <a:spcPct val="150000"/>
              </a:lnSpc>
              <a:spcAft>
                <a:spcPts val="800"/>
              </a:spcAft>
              <a:tabLst>
                <a:tab pos="540385" algn="l"/>
              </a:tabLst>
            </a:pPr>
            <a:r>
              <a:rPr lang="en-GB" sz="1800" dirty="0">
                <a:effectLst/>
                <a:latin typeface="Cambria" panose="02040503050406030204" pitchFamily="18" charset="0"/>
                <a:ea typeface="Times New Roman" panose="02020603050405020304" pitchFamily="18" charset="0"/>
              </a:rPr>
              <a:t>character by providing relevant diagram.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1FB5931-D2E7-E99D-6F74-9BC12C21A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190" y="1257268"/>
            <a:ext cx="5845810" cy="4952365"/>
          </a:xfrm>
          <a:prstGeom prst="rect">
            <a:avLst/>
          </a:prstGeom>
        </p:spPr>
      </p:pic>
    </p:spTree>
    <p:extLst>
      <p:ext uri="{BB962C8B-B14F-4D97-AF65-F5344CB8AC3E}">
        <p14:creationId xmlns:p14="http://schemas.microsoft.com/office/powerpoint/2010/main" val="270595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2369880"/>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pPr marL="400050" indent="-400050">
              <a:buAutoNum type="romanLcParenBoth"/>
            </a:pPr>
            <a:r>
              <a:rPr lang="en-GB" dirty="0">
                <a:latin typeface="Cambria" panose="02040503050406030204" pitchFamily="18" charset="0"/>
                <a:ea typeface="Times New Roman" panose="02020603050405020304" pitchFamily="18" charset="0"/>
              </a:rPr>
              <a:t>The hex and binary values for ‘PRINT’</a:t>
            </a:r>
          </a:p>
          <a:p>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P</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50</a:t>
            </a:r>
            <a:r>
              <a:rPr lang="en-GB" sz="1800" dirty="0">
                <a:effectLst/>
                <a:latin typeface="Cambria" panose="02040503050406030204" pitchFamily="18" charset="0"/>
                <a:ea typeface="Times New Roman" panose="02020603050405020304" pitchFamily="18" charset="0"/>
              </a:rPr>
              <a:t> and the binary value is 01010000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R</a:t>
            </a:r>
            <a:r>
              <a:rPr lang="en-GB" sz="1800" dirty="0">
                <a:effectLst/>
                <a:latin typeface="Cambria" panose="02040503050406030204" pitchFamily="18" charset="0"/>
                <a:ea typeface="Times New Roman" panose="02020603050405020304" pitchFamily="18" charset="0"/>
              </a:rPr>
              <a:t>	: Hex Value = </a:t>
            </a:r>
            <a:r>
              <a:rPr lang="en-GB" dirty="0">
                <a:latin typeface="Cambria" panose="02040503050406030204" pitchFamily="18" charset="0"/>
                <a:ea typeface="Times New Roman" panose="02020603050405020304" pitchFamily="18" charset="0"/>
              </a:rPr>
              <a:t>52</a:t>
            </a:r>
            <a:r>
              <a:rPr lang="en-GB" sz="1800" dirty="0">
                <a:effectLst/>
                <a:latin typeface="Cambria" panose="02040503050406030204" pitchFamily="18" charset="0"/>
                <a:ea typeface="Times New Roman" panose="02020603050405020304" pitchFamily="18" charset="0"/>
              </a:rPr>
              <a:t> and the binary value is 01010010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I</a:t>
            </a:r>
            <a:r>
              <a:rPr lang="en-GB" sz="1800" dirty="0">
                <a:effectLst/>
                <a:latin typeface="Cambria" panose="02040503050406030204" pitchFamily="18" charset="0"/>
                <a:ea typeface="Times New Roman" panose="02020603050405020304" pitchFamily="18" charset="0"/>
              </a:rPr>
              <a:t>	: Hex Value = 49 and the binary value is 01001001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N</a:t>
            </a:r>
            <a:r>
              <a:rPr lang="en-GB" sz="1800" dirty="0">
                <a:effectLst/>
                <a:latin typeface="Cambria" panose="02040503050406030204" pitchFamily="18" charset="0"/>
                <a:ea typeface="Times New Roman" panose="02020603050405020304" pitchFamily="18" charset="0"/>
              </a:rPr>
              <a:t>	: Hex Value = 4E and the binary value is 01001110			</a:t>
            </a:r>
            <a:endParaRPr lang="en-GB" dirty="0">
              <a:latin typeface="Cambria" panose="02040503050406030204" pitchFamily="18" charset="0"/>
              <a:ea typeface="Times New Roman" panose="02020603050405020304" pitchFamily="18" charset="0"/>
            </a:endParaRPr>
          </a:p>
          <a:p>
            <a:r>
              <a:rPr lang="en-GB" dirty="0">
                <a:latin typeface="Cambria" panose="02040503050406030204" pitchFamily="18" charset="0"/>
                <a:ea typeface="Times New Roman" panose="02020603050405020304" pitchFamily="18" charset="0"/>
              </a:rPr>
              <a:t>T</a:t>
            </a:r>
            <a:r>
              <a:rPr lang="en-GB" sz="1800" dirty="0">
                <a:effectLst/>
                <a:latin typeface="Cambria" panose="02040503050406030204" pitchFamily="18" charset="0"/>
                <a:ea typeface="Times New Roman" panose="02020603050405020304" pitchFamily="18" charset="0"/>
              </a:rPr>
              <a:t>	: Hex Value = 54 and the binary value is 01010100			</a:t>
            </a:r>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3560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154511"/>
            <a:ext cx="9433560" cy="381642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‘P’</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‘R’</a:t>
            </a:r>
          </a:p>
          <a:p>
            <a:endParaRPr lang="en-GB" sz="2200" b="1"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B1DECAA7-1039-1E49-63A7-E479F498DE02}"/>
              </a:ext>
            </a:extLst>
          </p:cNvPr>
          <p:cNvPicPr>
            <a:picLocks noChangeAspect="1"/>
          </p:cNvPicPr>
          <p:nvPr/>
        </p:nvPicPr>
        <p:blipFill>
          <a:blip r:embed="rId2">
            <a:duotone>
              <a:prstClr val="black"/>
              <a:schemeClr val="accent3">
                <a:tint val="45000"/>
                <a:satMod val="400000"/>
              </a:schemeClr>
            </a:duotone>
          </a:blip>
          <a:stretch>
            <a:fillRect/>
          </a:stretch>
        </p:blipFill>
        <p:spPr>
          <a:xfrm>
            <a:off x="2758440" y="4816864"/>
            <a:ext cx="5859536" cy="934712"/>
          </a:xfrm>
          <a:prstGeom prst="rect">
            <a:avLst/>
          </a:prstGeom>
        </p:spPr>
      </p:pic>
      <p:pic>
        <p:nvPicPr>
          <p:cNvPr id="6" name="Picture 5">
            <a:extLst>
              <a:ext uri="{FF2B5EF4-FFF2-40B4-BE49-F238E27FC236}">
                <a16:creationId xmlns:a16="http://schemas.microsoft.com/office/drawing/2014/main" id="{4C154EAB-6502-8E2D-3B44-BCAFEA385FA4}"/>
              </a:ext>
            </a:extLst>
          </p:cNvPr>
          <p:cNvPicPr>
            <a:picLocks noChangeAspect="1"/>
          </p:cNvPicPr>
          <p:nvPr/>
        </p:nvPicPr>
        <p:blipFill>
          <a:blip r:embed="rId3"/>
          <a:stretch>
            <a:fillRect/>
          </a:stretch>
        </p:blipFill>
        <p:spPr>
          <a:xfrm>
            <a:off x="2817251" y="2393718"/>
            <a:ext cx="5800725" cy="1428750"/>
          </a:xfrm>
          <a:prstGeom prst="rect">
            <a:avLst/>
          </a:prstGeom>
        </p:spPr>
      </p:pic>
    </p:spTree>
    <p:extLst>
      <p:ext uri="{BB962C8B-B14F-4D97-AF65-F5344CB8AC3E}">
        <p14:creationId xmlns:p14="http://schemas.microsoft.com/office/powerpoint/2010/main" val="178628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477875"/>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‘I’</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‘N’</a:t>
            </a:r>
          </a:p>
          <a:p>
            <a:endParaRPr lang="en-GB" sz="2200" b="1" dirty="0">
              <a:latin typeface="Cambria" panose="020405030504060302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FD7863BA-7585-F6C8-0AC3-690724AF2A39}"/>
              </a:ext>
            </a:extLst>
          </p:cNvPr>
          <p:cNvPicPr>
            <a:picLocks noChangeAspect="1"/>
          </p:cNvPicPr>
          <p:nvPr/>
        </p:nvPicPr>
        <p:blipFill>
          <a:blip r:embed="rId2">
            <a:duotone>
              <a:prstClr val="black"/>
              <a:schemeClr val="accent3">
                <a:tint val="45000"/>
                <a:satMod val="400000"/>
              </a:schemeClr>
            </a:duotone>
          </a:blip>
          <a:stretch>
            <a:fillRect/>
          </a:stretch>
        </p:blipFill>
        <p:spPr>
          <a:xfrm>
            <a:off x="3443287" y="3028950"/>
            <a:ext cx="5305425" cy="800100"/>
          </a:xfrm>
          <a:prstGeom prst="rect">
            <a:avLst/>
          </a:prstGeom>
        </p:spPr>
      </p:pic>
      <p:pic>
        <p:nvPicPr>
          <p:cNvPr id="12" name="Picture 11">
            <a:extLst>
              <a:ext uri="{FF2B5EF4-FFF2-40B4-BE49-F238E27FC236}">
                <a16:creationId xmlns:a16="http://schemas.microsoft.com/office/drawing/2014/main" id="{7D327834-5D9F-7133-E76A-E45C4403DA14}"/>
              </a:ext>
            </a:extLst>
          </p:cNvPr>
          <p:cNvPicPr>
            <a:picLocks noChangeAspect="1"/>
          </p:cNvPicPr>
          <p:nvPr/>
        </p:nvPicPr>
        <p:blipFill>
          <a:blip r:embed="rId3">
            <a:duotone>
              <a:prstClr val="black"/>
              <a:schemeClr val="accent3">
                <a:tint val="45000"/>
                <a:satMod val="400000"/>
              </a:schemeClr>
            </a:duotone>
          </a:blip>
          <a:stretch>
            <a:fillRect/>
          </a:stretch>
        </p:blipFill>
        <p:spPr>
          <a:xfrm>
            <a:off x="3433762" y="4901230"/>
            <a:ext cx="5314950" cy="809625"/>
          </a:xfrm>
          <a:prstGeom prst="rect">
            <a:avLst/>
          </a:prstGeom>
        </p:spPr>
      </p:pic>
    </p:spTree>
    <p:extLst>
      <p:ext uri="{BB962C8B-B14F-4D97-AF65-F5344CB8AC3E}">
        <p14:creationId xmlns:p14="http://schemas.microsoft.com/office/powerpoint/2010/main" val="388353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17009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‘T’</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200" b="1" dirty="0">
              <a:latin typeface="Cambria" panose="020405030504060302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044DD8A6-ADAB-997C-321F-C577F6EBF31C}"/>
              </a:ext>
            </a:extLst>
          </p:cNvPr>
          <p:cNvPicPr>
            <a:picLocks noChangeAspect="1"/>
          </p:cNvPicPr>
          <p:nvPr/>
        </p:nvPicPr>
        <p:blipFill>
          <a:blip r:embed="rId2"/>
          <a:stretch>
            <a:fillRect/>
          </a:stretch>
        </p:blipFill>
        <p:spPr>
          <a:xfrm>
            <a:off x="2336844" y="3489894"/>
            <a:ext cx="5676900" cy="1543050"/>
          </a:xfrm>
          <a:prstGeom prst="rect">
            <a:avLst/>
          </a:prstGeom>
        </p:spPr>
      </p:pic>
    </p:spTree>
    <p:extLst>
      <p:ext uri="{BB962C8B-B14F-4D97-AF65-F5344CB8AC3E}">
        <p14:creationId xmlns:p14="http://schemas.microsoft.com/office/powerpoint/2010/main" val="140172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a:t>
            </a:r>
          </a:p>
        </p:txBody>
      </p:sp>
      <p:sp>
        <p:nvSpPr>
          <p:cNvPr id="6" name="TextBox 5">
            <a:extLst>
              <a:ext uri="{FF2B5EF4-FFF2-40B4-BE49-F238E27FC236}">
                <a16:creationId xmlns:a16="http://schemas.microsoft.com/office/drawing/2014/main" id="{6C1FEEC1-B826-D906-49EE-8F2F373483C8}"/>
              </a:ext>
            </a:extLst>
          </p:cNvPr>
          <p:cNvSpPr txBox="1"/>
          <p:nvPr/>
        </p:nvSpPr>
        <p:spPr>
          <a:xfrm>
            <a:off x="711200" y="148645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4898" y="1878965"/>
            <a:ext cx="3714750" cy="1616710"/>
          </a:xfrm>
          <a:prstGeom prst="rect">
            <a:avLst/>
          </a:prstGeom>
        </p:spPr>
      </p:pic>
    </p:spTree>
    <p:extLst>
      <p:ext uri="{BB962C8B-B14F-4D97-AF65-F5344CB8AC3E}">
        <p14:creationId xmlns:p14="http://schemas.microsoft.com/office/powerpoint/2010/main" val="2093396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3929281"/>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protocol is Inter- Integrated Circuits (I2C).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a:t>
            </a:r>
            <a:r>
              <a:rPr lang="en-GB" sz="1600" dirty="0">
                <a:latin typeface="Cambria" panose="02040503050406030204" pitchFamily="18" charset="0"/>
                <a:ea typeface="Times New Roman" panose="02020603050405020304" pitchFamily="18" charset="0"/>
              </a:rPr>
              <a:t>i) </a:t>
            </a: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The transmission type is point to multipoint.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51105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7130157"/>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	</a:t>
            </a: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70075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51154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The signal present are</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Data  SDA 	</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clock  SCL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Data  </a:t>
            </a:r>
            <a:r>
              <a:rPr lang="en-GB" sz="1600" dirty="0">
                <a:effectLst/>
                <a:latin typeface="Cambria" panose="02040503050406030204" pitchFamily="18" charset="0"/>
                <a:ea typeface="Times New Roman" panose="02020603050405020304" pitchFamily="18" charset="0"/>
              </a:rPr>
              <a:t>– this line is used to carry bi-directional data between the master and the slave.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clock </a:t>
            </a:r>
            <a:r>
              <a:rPr lang="en-GB" sz="1600" dirty="0">
                <a:effectLst/>
                <a:latin typeface="Cambria" panose="02040503050406030204" pitchFamily="18" charset="0"/>
                <a:ea typeface="Times New Roman" panose="02020603050405020304" pitchFamily="18" charset="0"/>
              </a:rPr>
              <a:t>-  This line is driven by the master and provides the timing clock for all operations.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702848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139869"/>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Used in  smart home system, temperature sensors, humidity sensors, and motion sensors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Used in </a:t>
            </a:r>
            <a:r>
              <a:rPr lang="en-GB" sz="1600" dirty="0">
                <a:effectLst/>
                <a:latin typeface="Cambria" panose="02040503050406030204" pitchFamily="18" charset="0"/>
                <a:ea typeface="Times New Roman" panose="02020603050405020304" pitchFamily="18" charset="0"/>
              </a:rPr>
              <a:t>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2E9DB79E-9F5D-928B-F19F-36B07266B8E2}"/>
              </a:ext>
            </a:extLst>
          </p:cNvPr>
          <p:cNvPicPr>
            <a:picLocks noChangeAspect="1"/>
          </p:cNvPicPr>
          <p:nvPr/>
        </p:nvPicPr>
        <p:blipFill>
          <a:blip r:embed="rId2"/>
          <a:stretch>
            <a:fillRect/>
          </a:stretch>
        </p:blipFill>
        <p:spPr>
          <a:xfrm>
            <a:off x="3439160" y="1986234"/>
            <a:ext cx="3241857" cy="1719766"/>
          </a:xfrm>
          <a:prstGeom prst="rect">
            <a:avLst/>
          </a:prstGeom>
        </p:spPr>
      </p:pic>
    </p:spTree>
    <p:extLst>
      <p:ext uri="{BB962C8B-B14F-4D97-AF65-F5344CB8AC3E}">
        <p14:creationId xmlns:p14="http://schemas.microsoft.com/office/powerpoint/2010/main" val="2396220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55600" y="1649015"/>
            <a:ext cx="10388600" cy="3908762"/>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transmission Protocol is Serial Peripheral Interface.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The transmission method is point to point / full duplex.</a:t>
            </a: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43111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5447645"/>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marL="285750" lvl="0"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a full duplex interface. It works under the master- slave mechanism. The slave units are limited by the number of select signals. SPI is a synchronous communication protocol.</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68804193-3B82-1140-D3FE-3EFDE1CDCC4E}"/>
              </a:ext>
            </a:extLst>
          </p:cNvPr>
          <p:cNvPicPr>
            <a:picLocks noChangeAspect="1"/>
          </p:cNvPicPr>
          <p:nvPr/>
        </p:nvPicPr>
        <p:blipFill>
          <a:blip r:embed="rId2"/>
          <a:stretch>
            <a:fillRect/>
          </a:stretch>
        </p:blipFill>
        <p:spPr>
          <a:xfrm>
            <a:off x="2022444" y="3538617"/>
            <a:ext cx="6919560" cy="2554445"/>
          </a:xfrm>
          <a:prstGeom prst="rect">
            <a:avLst/>
          </a:prstGeom>
        </p:spPr>
      </p:pic>
    </p:spTree>
    <p:extLst>
      <p:ext uri="{BB962C8B-B14F-4D97-AF65-F5344CB8AC3E}">
        <p14:creationId xmlns:p14="http://schemas.microsoft.com/office/powerpoint/2010/main" val="3643176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7437934"/>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To begin communication, the master configures the clock using a frequency supported by the slave device that is few </a:t>
            </a:r>
            <a:r>
              <a:rPr lang="en-GB" sz="1600" dirty="0" err="1">
                <a:latin typeface="Cambria" panose="02040503050406030204" pitchFamily="18" charset="0"/>
                <a:ea typeface="Times New Roman" panose="02020603050405020304" pitchFamily="18" charset="0"/>
              </a:rPr>
              <a:t>MHz.</a:t>
            </a:r>
            <a:r>
              <a:rPr lang="en-GB" sz="1600" dirty="0">
                <a:latin typeface="Cambria" panose="02040503050406030204" pitchFamily="18" charset="0"/>
                <a:ea typeface="Times New Roman" panose="02020603050405020304" pitchFamily="18" charset="0"/>
              </a:rPr>
              <a: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selects the slave device with logic 0 on the select line.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During each clock cycle, a full duplex transmission occurs.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Master sends a bit on the MOSI line and slave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Similarly, slave send a bit on the MISO line and master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When the task is completed, the master sends stops toggling the clock signal and typically deselect the slave.</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8644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13446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MOSI	-	Master Out Slave In</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MISO	-	Master In Slave Out</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SCK	-	Serial Clock</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SS	-	Slave Select</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9596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40120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(v) 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Display Modules: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often used to drive various display modules such as TFT LCD screens, OLED displays, and LED matrix displays. It allows for fast and efficient data transfer to update the display content.</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Flash Memory Chips: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Many flash memory chips utilize SPI for programming and data retrieval. SPI offers a straightforward interface for reading from and writing to non-volatile memory.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927443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5663089"/>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r>
              <a:rPr lang="en-GB" dirty="0">
                <a:latin typeface="Cambria" panose="02040503050406030204" pitchFamily="18" charset="0"/>
                <a:ea typeface="Cambria" panose="02040503050406030204" pitchFamily="18" charset="0"/>
              </a:rPr>
              <a:t>Draw a block representation of a RS232 transmission system.	</a:t>
            </a: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(ii) Classify this type of transmission method.  </a:t>
            </a:r>
          </a:p>
          <a:p>
            <a:pPr marL="538162">
              <a:lnSpc>
                <a:spcPct val="200000"/>
              </a:lnSpc>
              <a:tabLst>
                <a:tab pos="360363" algn="l"/>
              </a:tabLst>
            </a:pPr>
            <a:r>
              <a:rPr lang="en-GB" dirty="0">
                <a:latin typeface="Cambria" panose="02040503050406030204" pitchFamily="18" charset="0"/>
                <a:ea typeface="Cambria" panose="02040503050406030204" pitchFamily="18" charset="0"/>
              </a:rPr>
              <a:t>	-	This is a point-to-point transmission protocol.						</a:t>
            </a:r>
          </a:p>
          <a:p>
            <a:pPr marL="538162">
              <a:lnSpc>
                <a:spcPct val="200000"/>
              </a:lnSpc>
              <a:tabLst>
                <a:tab pos="360363"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descr="A black and white rectangles&#10;&#10;Description automatically generated">
            <a:extLst>
              <a:ext uri="{FF2B5EF4-FFF2-40B4-BE49-F238E27FC236}">
                <a16:creationId xmlns:a16="http://schemas.microsoft.com/office/drawing/2014/main" id="{FE0C52BD-48F0-EA7F-6209-06368A518BF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29535" y="2578417"/>
            <a:ext cx="3976370" cy="1701165"/>
          </a:xfrm>
          <a:prstGeom prst="rect">
            <a:avLst/>
          </a:prstGeom>
          <a:noFill/>
        </p:spPr>
      </p:pic>
    </p:spTree>
    <p:extLst>
      <p:ext uri="{BB962C8B-B14F-4D97-AF65-F5344CB8AC3E}">
        <p14:creationId xmlns:p14="http://schemas.microsoft.com/office/powerpoint/2010/main" val="965474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551160" cy="455509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Voltage Levels</a:t>
            </a:r>
            <a:r>
              <a:rPr lang="en-GB" dirty="0">
                <a:latin typeface="Cambria" panose="02040503050406030204" pitchFamily="18" charset="0"/>
                <a:ea typeface="Cambria" panose="02040503050406030204" pitchFamily="18" charset="0"/>
              </a:rPr>
              <a:t>:	RS232 uses bipolar voltage levels to represent binary data. The voltage levels for logic "1" and "0" are defined as follows:</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"1" (Mark): -3V to -15V (typically -12V).</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"0" (Space): +3V to +15V (typically +12V).		</a:t>
            </a:r>
          </a:p>
          <a:p>
            <a:pPr marL="538162">
              <a:lnSpc>
                <a:spcPct val="200000"/>
              </a:lnSpc>
              <a:tabLst>
                <a:tab pos="360363" algn="l"/>
              </a:tabLst>
            </a:pP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44852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490200" cy="5232202"/>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Data Transmission: </a:t>
            </a:r>
            <a:r>
              <a:rPr lang="en-GB" dirty="0">
                <a:latin typeface="Cambria" panose="02040503050406030204" pitchFamily="18" charset="0"/>
                <a:ea typeface="Cambria" panose="02040503050406030204" pitchFamily="18" charset="0"/>
              </a:rPr>
              <a:t>Data is transmitted serially, one bit at a time, over a single wire. A common configuration is 8 data bits, 1 start bit, 1 stop bit.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Asynchronous Communication: </a:t>
            </a:r>
            <a:r>
              <a:rPr lang="en-GB" dirty="0">
                <a:latin typeface="Cambria" panose="02040503050406030204" pitchFamily="18" charset="0"/>
                <a:ea typeface="Cambria" panose="02040503050406030204" pitchFamily="18" charset="0"/>
              </a:rPr>
              <a:t>Both the transmitting and receiving devices must agree on a specific baud rate (bits per second) for successful communication since the communication is asynchronous.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286173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6340197"/>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(iv) Give 2 examples of where this protocol might be used and provide a brief explanation of each of them</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Industrial Automation and Control Systems:</a:t>
            </a:r>
          </a:p>
          <a:p>
            <a:pPr marL="538162">
              <a:lnSpc>
                <a:spcPct val="200000"/>
              </a:lnSpc>
              <a:tabLst>
                <a:tab pos="360363" algn="l"/>
              </a:tabLst>
            </a:pPr>
            <a:r>
              <a:rPr lang="en-GB" dirty="0">
                <a:latin typeface="Cambria" panose="02040503050406030204" pitchFamily="18" charset="0"/>
                <a:ea typeface="Cambria" panose="02040503050406030204" pitchFamily="18" charset="0"/>
              </a:rPr>
              <a:t>	RS232 is commonly utilized in industrial settings for communication between programmable logic 	controllers (PLCs), human-machine interfaces (HMIs), and various control devices.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Peripheral Connections</a:t>
            </a:r>
          </a:p>
          <a:p>
            <a:pPr marL="538162">
              <a:lnSpc>
                <a:spcPct val="200000"/>
              </a:lnSpc>
              <a:tabLst>
                <a:tab pos="360363" algn="l"/>
              </a:tabLst>
            </a:pPr>
            <a:r>
              <a:rPr lang="en-GB" dirty="0">
                <a:latin typeface="Cambria" panose="02040503050406030204" pitchFamily="18" charset="0"/>
                <a:ea typeface="Cambria" panose="02040503050406030204" pitchFamily="18" charset="0"/>
              </a:rPr>
              <a:t>	Older barcode scanners, receipt printers, or specialized laboratory equipment may use RS232 interfaces. 	Adapters or converters can be employed to bridge the communication gap between RS232 devices and 	modern computers.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82154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246221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sz="2200" dirty="0">
                <a:latin typeface="Cambria" panose="02040503050406030204" pitchFamily="18" charset="0"/>
                <a:ea typeface="Cambria" panose="02040503050406030204" pitchFamily="18" charset="0"/>
              </a:rPr>
              <a:t>(v) Draw the data byte 0xBC (hexadecimal BC) as transmitted by this protocol and specify its parts.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541880A3-0A7B-45DB-AEFB-59D3E09E1A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64316" y="2945348"/>
            <a:ext cx="4422950" cy="2777489"/>
          </a:xfrm>
          <a:prstGeom prst="rect">
            <a:avLst/>
          </a:prstGeom>
          <a:noFill/>
          <a:ln>
            <a:noFill/>
          </a:ln>
        </p:spPr>
      </p:pic>
    </p:spTree>
    <p:extLst>
      <p:ext uri="{BB962C8B-B14F-4D97-AF65-F5344CB8AC3E}">
        <p14:creationId xmlns:p14="http://schemas.microsoft.com/office/powerpoint/2010/main" val="3086948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1909</Words>
  <Application>Microsoft Office PowerPoint</Application>
  <PresentationFormat>Widescreen</PresentationFormat>
  <Paragraphs>273</Paragraphs>
  <Slides>24</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24</vt:i4>
      </vt:variant>
    </vt:vector>
  </HeadingPairs>
  <TitlesOfParts>
    <vt:vector size="51" baseType="lpstr">
      <vt:lpstr>Arial</vt:lpstr>
      <vt:lpstr>Book Antiqua</vt:lpstr>
      <vt:lpstr>Calibri</vt:lpstr>
      <vt:lpstr>Calibri Light</vt:lpstr>
      <vt:lpstr>Cambria</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8</cp:revision>
  <dcterms:created xsi:type="dcterms:W3CDTF">2021-03-09T15:35:42Z</dcterms:created>
  <dcterms:modified xsi:type="dcterms:W3CDTF">2024-07-04T09:23:08Z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