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56" r:id="rId2"/>
    <p:sldId id="257" r:id="rId3"/>
    <p:sldId id="259" r:id="rId4"/>
    <p:sldId id="271" r:id="rId5"/>
    <p:sldId id="263" r:id="rId6"/>
    <p:sldId id="264" r:id="rId7"/>
    <p:sldId id="269" r:id="rId8"/>
    <p:sldId id="262" r:id="rId9"/>
    <p:sldId id="272" r:id="rId10"/>
    <p:sldId id="267" r:id="rId11"/>
    <p:sldId id="268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0037" autoAdjust="0"/>
    <p:restoredTop sz="76445" autoAdjust="0"/>
  </p:normalViewPr>
  <p:slideViewPr>
    <p:cSldViewPr snapToGrid="0">
      <p:cViewPr varScale="1">
        <p:scale>
          <a:sx n="86" d="100"/>
          <a:sy n="86" d="100"/>
        </p:scale>
        <p:origin x="652" y="76"/>
      </p:cViewPr>
      <p:guideLst/>
    </p:cSldViewPr>
  </p:slideViewPr>
  <p:notesTextViewPr>
    <p:cViewPr>
      <p:scale>
        <a:sx n="66" d="100"/>
        <a:sy n="66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5521CD6-7A53-439B-8D47-D1444B647C51}" type="doc">
      <dgm:prSet loTypeId="urn:microsoft.com/office/officeart/2005/8/layout/hierarchy3" loCatId="hierarchy" qsTypeId="urn:microsoft.com/office/officeart/2005/8/quickstyle/3d4" qsCatId="3D" csTypeId="urn:microsoft.com/office/officeart/2005/8/colors/colorful4" csCatId="colorful" phldr="1"/>
      <dgm:spPr/>
      <dgm:t>
        <a:bodyPr/>
        <a:lstStyle/>
        <a:p>
          <a:endParaRPr lang="en-US"/>
        </a:p>
      </dgm:t>
    </dgm:pt>
    <dgm:pt modelId="{6B4DD2DA-A188-4390-8D5A-C47B171A74F4}">
      <dgm:prSet phldrT="[Text]"/>
      <dgm:spPr/>
      <dgm:t>
        <a:bodyPr/>
        <a:lstStyle/>
        <a:p>
          <a:r>
            <a:rPr lang="en-US"/>
            <a:t>1.</a:t>
          </a:r>
        </a:p>
      </dgm:t>
    </dgm:pt>
    <dgm:pt modelId="{A71A5572-8076-4CC7-88D6-2181607DB779}" type="parTrans" cxnId="{D10DBC62-6C97-4723-A4CD-5225CFC308A6}">
      <dgm:prSet/>
      <dgm:spPr/>
      <dgm:t>
        <a:bodyPr/>
        <a:lstStyle/>
        <a:p>
          <a:endParaRPr lang="en-US"/>
        </a:p>
      </dgm:t>
    </dgm:pt>
    <dgm:pt modelId="{00C90D59-9CE7-4DC4-9BEC-0866E1BC54EF}" type="sibTrans" cxnId="{D10DBC62-6C97-4723-A4CD-5225CFC308A6}">
      <dgm:prSet/>
      <dgm:spPr/>
      <dgm:t>
        <a:bodyPr/>
        <a:lstStyle/>
        <a:p>
          <a:endParaRPr lang="en-US"/>
        </a:p>
      </dgm:t>
    </dgm:pt>
    <dgm:pt modelId="{DF8103AC-4C46-4378-83FC-04B91498BEFE}">
      <dgm:prSet phldrT="[Text]"/>
      <dgm:spPr/>
      <dgm:t>
        <a:bodyPr/>
        <a:lstStyle/>
        <a:p>
          <a:r>
            <a:rPr lang="en-US"/>
            <a:t>What can businesses do?</a:t>
          </a:r>
        </a:p>
      </dgm:t>
    </dgm:pt>
    <dgm:pt modelId="{42F1F3C4-05AA-4EBA-ACA0-CC4B73E844D7}" type="parTrans" cxnId="{D6627F20-73EF-4482-8A3F-5431B1191593}">
      <dgm:prSet/>
      <dgm:spPr/>
      <dgm:t>
        <a:bodyPr/>
        <a:lstStyle/>
        <a:p>
          <a:endParaRPr lang="en-US"/>
        </a:p>
      </dgm:t>
    </dgm:pt>
    <dgm:pt modelId="{59961BAC-22C3-4187-AA06-3B6CF08621AB}" type="sibTrans" cxnId="{D6627F20-73EF-4482-8A3F-5431B1191593}">
      <dgm:prSet/>
      <dgm:spPr/>
      <dgm:t>
        <a:bodyPr/>
        <a:lstStyle/>
        <a:p>
          <a:endParaRPr lang="en-US"/>
        </a:p>
      </dgm:t>
    </dgm:pt>
    <dgm:pt modelId="{6E8E5767-004F-432E-A85E-4C91E7E5A8A4}">
      <dgm:prSet phldrT="[Text]"/>
      <dgm:spPr/>
      <dgm:t>
        <a:bodyPr/>
        <a:lstStyle/>
        <a:p>
          <a:r>
            <a:rPr lang="en-US"/>
            <a:t>Challenges</a:t>
          </a:r>
        </a:p>
      </dgm:t>
    </dgm:pt>
    <dgm:pt modelId="{24036091-3A1B-40B7-B593-6A3208C50907}" type="parTrans" cxnId="{E4F3727C-3798-4663-87FE-A43B5571F741}">
      <dgm:prSet/>
      <dgm:spPr/>
      <dgm:t>
        <a:bodyPr/>
        <a:lstStyle/>
        <a:p>
          <a:endParaRPr lang="en-US"/>
        </a:p>
      </dgm:t>
    </dgm:pt>
    <dgm:pt modelId="{5887CCCC-EB93-4EC9-A99D-855ADBC77C90}" type="sibTrans" cxnId="{E4F3727C-3798-4663-87FE-A43B5571F741}">
      <dgm:prSet/>
      <dgm:spPr/>
      <dgm:t>
        <a:bodyPr/>
        <a:lstStyle/>
        <a:p>
          <a:endParaRPr lang="en-US"/>
        </a:p>
      </dgm:t>
    </dgm:pt>
    <dgm:pt modelId="{4191A8DF-2510-4946-A92E-795335C47B00}">
      <dgm:prSet phldrT="[Text]"/>
      <dgm:spPr/>
      <dgm:t>
        <a:bodyPr/>
        <a:lstStyle/>
        <a:p>
          <a:r>
            <a:rPr lang="en-US"/>
            <a:t>2.</a:t>
          </a:r>
        </a:p>
      </dgm:t>
    </dgm:pt>
    <dgm:pt modelId="{666D07E2-73FE-466F-BD52-5C47324340FF}" type="parTrans" cxnId="{4575EE0D-86CA-4629-B265-6BDEB9067D88}">
      <dgm:prSet/>
      <dgm:spPr/>
      <dgm:t>
        <a:bodyPr/>
        <a:lstStyle/>
        <a:p>
          <a:endParaRPr lang="en-US"/>
        </a:p>
      </dgm:t>
    </dgm:pt>
    <dgm:pt modelId="{B568788D-61AE-4E95-861F-BCCD6FA21B7E}" type="sibTrans" cxnId="{4575EE0D-86CA-4629-B265-6BDEB9067D88}">
      <dgm:prSet/>
      <dgm:spPr/>
      <dgm:t>
        <a:bodyPr/>
        <a:lstStyle/>
        <a:p>
          <a:endParaRPr lang="en-US"/>
        </a:p>
      </dgm:t>
    </dgm:pt>
    <dgm:pt modelId="{ABA985B9-EEE7-44D4-A691-9C6D4B25479E}">
      <dgm:prSet phldrT="[Text]"/>
      <dgm:spPr/>
      <dgm:t>
        <a:bodyPr/>
        <a:lstStyle/>
        <a:p>
          <a:r>
            <a:rPr lang="en-US"/>
            <a:t>What can businesses do?</a:t>
          </a:r>
        </a:p>
      </dgm:t>
    </dgm:pt>
    <dgm:pt modelId="{940F2FF8-A2F0-4BB0-ABA0-2EA6964D58C0}" type="parTrans" cxnId="{6DCE64E1-EA37-41D4-AB2A-3F6626FF5E93}">
      <dgm:prSet/>
      <dgm:spPr/>
      <dgm:t>
        <a:bodyPr/>
        <a:lstStyle/>
        <a:p>
          <a:endParaRPr lang="en-US"/>
        </a:p>
      </dgm:t>
    </dgm:pt>
    <dgm:pt modelId="{E55FAE10-F378-4228-BAE8-C87C3997ACF6}" type="sibTrans" cxnId="{6DCE64E1-EA37-41D4-AB2A-3F6626FF5E93}">
      <dgm:prSet/>
      <dgm:spPr/>
      <dgm:t>
        <a:bodyPr/>
        <a:lstStyle/>
        <a:p>
          <a:endParaRPr lang="en-US"/>
        </a:p>
      </dgm:t>
    </dgm:pt>
    <dgm:pt modelId="{A71D993F-D1BE-46F4-8CC8-D240564CB630}">
      <dgm:prSet phldrT="[Text]"/>
      <dgm:spPr/>
      <dgm:t>
        <a:bodyPr/>
        <a:lstStyle/>
        <a:p>
          <a:r>
            <a:rPr lang="en-US"/>
            <a:t>3.</a:t>
          </a:r>
        </a:p>
      </dgm:t>
    </dgm:pt>
    <dgm:pt modelId="{006592AF-B381-4E9E-91FA-BCF21E6859BA}" type="parTrans" cxnId="{1B1F18B8-F07E-41B3-A7D1-1AAF54D70079}">
      <dgm:prSet/>
      <dgm:spPr/>
      <dgm:t>
        <a:bodyPr/>
        <a:lstStyle/>
        <a:p>
          <a:endParaRPr lang="en-US"/>
        </a:p>
      </dgm:t>
    </dgm:pt>
    <dgm:pt modelId="{B0CF7CDC-80CD-4431-BE98-FE187DB2300F}" type="sibTrans" cxnId="{1B1F18B8-F07E-41B3-A7D1-1AAF54D70079}">
      <dgm:prSet/>
      <dgm:spPr/>
      <dgm:t>
        <a:bodyPr/>
        <a:lstStyle/>
        <a:p>
          <a:endParaRPr lang="en-US"/>
        </a:p>
      </dgm:t>
    </dgm:pt>
    <dgm:pt modelId="{D0569479-1359-4377-911E-389BD8895669}">
      <dgm:prSet phldrT="[Text]"/>
      <dgm:spPr/>
      <dgm:t>
        <a:bodyPr/>
        <a:lstStyle/>
        <a:p>
          <a:r>
            <a:rPr lang="en-US"/>
            <a:t>4.</a:t>
          </a:r>
        </a:p>
      </dgm:t>
    </dgm:pt>
    <dgm:pt modelId="{749B8AFB-57AF-4B25-ACEE-A1D14F67602F}" type="parTrans" cxnId="{ADB050EB-4F16-4BD9-A2B3-8C2327A2659C}">
      <dgm:prSet/>
      <dgm:spPr/>
      <dgm:t>
        <a:bodyPr/>
        <a:lstStyle/>
        <a:p>
          <a:endParaRPr lang="en-US"/>
        </a:p>
      </dgm:t>
    </dgm:pt>
    <dgm:pt modelId="{1B52B3B8-5A1E-4C0F-8F23-FBA5DDF82FCB}" type="sibTrans" cxnId="{ADB050EB-4F16-4BD9-A2B3-8C2327A2659C}">
      <dgm:prSet/>
      <dgm:spPr/>
      <dgm:t>
        <a:bodyPr/>
        <a:lstStyle/>
        <a:p>
          <a:endParaRPr lang="en-US"/>
        </a:p>
      </dgm:t>
    </dgm:pt>
    <dgm:pt modelId="{29CC0739-BFD1-4CEE-A004-A339535F0FD5}">
      <dgm:prSet phldrT="[Text]"/>
      <dgm:spPr/>
      <dgm:t>
        <a:bodyPr/>
        <a:lstStyle/>
        <a:p>
          <a:r>
            <a:rPr lang="en-US"/>
            <a:t>5.</a:t>
          </a:r>
        </a:p>
      </dgm:t>
    </dgm:pt>
    <dgm:pt modelId="{1D6888CF-5A5F-4C37-BDC6-3B949B47DEBE}" type="parTrans" cxnId="{C8F65806-5BD7-4E36-A170-4971DF5F3974}">
      <dgm:prSet/>
      <dgm:spPr/>
      <dgm:t>
        <a:bodyPr/>
        <a:lstStyle/>
        <a:p>
          <a:endParaRPr lang="en-US"/>
        </a:p>
      </dgm:t>
    </dgm:pt>
    <dgm:pt modelId="{EA9D45B1-7003-489C-B5C6-B32F8A6C611D}" type="sibTrans" cxnId="{C8F65806-5BD7-4E36-A170-4971DF5F3974}">
      <dgm:prSet/>
      <dgm:spPr/>
      <dgm:t>
        <a:bodyPr/>
        <a:lstStyle/>
        <a:p>
          <a:endParaRPr lang="en-US"/>
        </a:p>
      </dgm:t>
    </dgm:pt>
    <dgm:pt modelId="{F843FFB5-9A61-4C41-9E71-52EED3558B68}">
      <dgm:prSet phldrT="[Text]"/>
      <dgm:spPr/>
      <dgm:t>
        <a:bodyPr/>
        <a:lstStyle/>
        <a:p>
          <a:r>
            <a:rPr lang="en-US"/>
            <a:t>What can businesses do?</a:t>
          </a:r>
        </a:p>
      </dgm:t>
    </dgm:pt>
    <dgm:pt modelId="{AFE1FB3F-1994-4216-A6B2-856D4A96F9AB}" type="parTrans" cxnId="{6DD857DC-8AA9-4056-8466-1C493FEB6652}">
      <dgm:prSet/>
      <dgm:spPr/>
      <dgm:t>
        <a:bodyPr/>
        <a:lstStyle/>
        <a:p>
          <a:endParaRPr lang="en-US"/>
        </a:p>
      </dgm:t>
    </dgm:pt>
    <dgm:pt modelId="{1C412AC7-7864-43A0-A8F3-C6B7ABFFDB6C}" type="sibTrans" cxnId="{6DD857DC-8AA9-4056-8466-1C493FEB6652}">
      <dgm:prSet/>
      <dgm:spPr/>
      <dgm:t>
        <a:bodyPr/>
        <a:lstStyle/>
        <a:p>
          <a:endParaRPr lang="en-US"/>
        </a:p>
      </dgm:t>
    </dgm:pt>
    <dgm:pt modelId="{9A813965-D2D1-4895-B921-DAAF3C4634E2}">
      <dgm:prSet phldrT="[Text]"/>
      <dgm:spPr/>
      <dgm:t>
        <a:bodyPr/>
        <a:lstStyle/>
        <a:p>
          <a:r>
            <a:rPr lang="en-US"/>
            <a:t>What can businesses do?</a:t>
          </a:r>
        </a:p>
      </dgm:t>
    </dgm:pt>
    <dgm:pt modelId="{C5F7AA76-0F83-4878-9C6A-DB524C02A385}" type="parTrans" cxnId="{DE61E53B-AAFF-4AC1-BB82-E7CA84146476}">
      <dgm:prSet/>
      <dgm:spPr/>
      <dgm:t>
        <a:bodyPr/>
        <a:lstStyle/>
        <a:p>
          <a:endParaRPr lang="en-US"/>
        </a:p>
      </dgm:t>
    </dgm:pt>
    <dgm:pt modelId="{1A57EEE9-33D5-43E2-A9EA-8CEFB097B576}" type="sibTrans" cxnId="{DE61E53B-AAFF-4AC1-BB82-E7CA84146476}">
      <dgm:prSet/>
      <dgm:spPr/>
      <dgm:t>
        <a:bodyPr/>
        <a:lstStyle/>
        <a:p>
          <a:endParaRPr lang="en-US"/>
        </a:p>
      </dgm:t>
    </dgm:pt>
    <dgm:pt modelId="{C48A58CB-0C5A-4896-9AE2-E3E961CE53F9}">
      <dgm:prSet phldrT="[Text]"/>
      <dgm:spPr/>
      <dgm:t>
        <a:bodyPr/>
        <a:lstStyle/>
        <a:p>
          <a:r>
            <a:rPr lang="en-US"/>
            <a:t>What can businesses do?</a:t>
          </a:r>
        </a:p>
      </dgm:t>
    </dgm:pt>
    <dgm:pt modelId="{151896C7-5936-4848-A001-F4CBD6E6A5CE}" type="parTrans" cxnId="{694F252C-C1B2-4F7D-8701-80DF5717F126}">
      <dgm:prSet/>
      <dgm:spPr/>
      <dgm:t>
        <a:bodyPr/>
        <a:lstStyle/>
        <a:p>
          <a:endParaRPr lang="en-US"/>
        </a:p>
      </dgm:t>
    </dgm:pt>
    <dgm:pt modelId="{C09E6475-8F3D-4275-9C38-1F6DFD7D90BB}" type="sibTrans" cxnId="{694F252C-C1B2-4F7D-8701-80DF5717F126}">
      <dgm:prSet/>
      <dgm:spPr/>
      <dgm:t>
        <a:bodyPr/>
        <a:lstStyle/>
        <a:p>
          <a:endParaRPr lang="en-US"/>
        </a:p>
      </dgm:t>
    </dgm:pt>
    <dgm:pt modelId="{B02C8DA6-80DF-45FA-8F6F-3445F8C229D1}">
      <dgm:prSet phldrT="[Text]"/>
      <dgm:spPr/>
      <dgm:t>
        <a:bodyPr/>
        <a:lstStyle/>
        <a:p>
          <a:r>
            <a:rPr lang="en-US"/>
            <a:t>Challenges</a:t>
          </a:r>
        </a:p>
      </dgm:t>
    </dgm:pt>
    <dgm:pt modelId="{E6343993-890D-4021-A158-42827BB8DD44}" type="parTrans" cxnId="{92DB8B9E-99AE-43E6-AA48-5A24F78A4883}">
      <dgm:prSet/>
      <dgm:spPr/>
      <dgm:t>
        <a:bodyPr/>
        <a:lstStyle/>
        <a:p>
          <a:endParaRPr lang="en-US"/>
        </a:p>
      </dgm:t>
    </dgm:pt>
    <dgm:pt modelId="{53C6A6DF-B458-40A2-90CF-09E3E0012869}" type="sibTrans" cxnId="{92DB8B9E-99AE-43E6-AA48-5A24F78A4883}">
      <dgm:prSet/>
      <dgm:spPr/>
      <dgm:t>
        <a:bodyPr/>
        <a:lstStyle/>
        <a:p>
          <a:endParaRPr lang="en-US"/>
        </a:p>
      </dgm:t>
    </dgm:pt>
    <dgm:pt modelId="{48F6AB96-4F4D-41DA-AB3E-06FCBF012040}">
      <dgm:prSet phldrT="[Text]"/>
      <dgm:spPr/>
      <dgm:t>
        <a:bodyPr/>
        <a:lstStyle/>
        <a:p>
          <a:r>
            <a:rPr lang="en-US"/>
            <a:t>Challenges</a:t>
          </a:r>
        </a:p>
      </dgm:t>
    </dgm:pt>
    <dgm:pt modelId="{0B7057C1-FEC7-4B38-933D-1AEA82278E13}" type="parTrans" cxnId="{14A9CF4A-9B76-4A89-8279-F3F172F9AC46}">
      <dgm:prSet/>
      <dgm:spPr/>
      <dgm:t>
        <a:bodyPr/>
        <a:lstStyle/>
        <a:p>
          <a:endParaRPr lang="en-US"/>
        </a:p>
      </dgm:t>
    </dgm:pt>
    <dgm:pt modelId="{5B15AF07-A41E-4A27-8582-0409D692744E}" type="sibTrans" cxnId="{14A9CF4A-9B76-4A89-8279-F3F172F9AC46}">
      <dgm:prSet/>
      <dgm:spPr/>
      <dgm:t>
        <a:bodyPr/>
        <a:lstStyle/>
        <a:p>
          <a:endParaRPr lang="en-US"/>
        </a:p>
      </dgm:t>
    </dgm:pt>
    <dgm:pt modelId="{C6A6DBAB-17F3-4CF5-875B-4B364A15DFC0}">
      <dgm:prSet phldrT="[Text]"/>
      <dgm:spPr/>
      <dgm:t>
        <a:bodyPr/>
        <a:lstStyle/>
        <a:p>
          <a:r>
            <a:rPr lang="en-US"/>
            <a:t>Challenges</a:t>
          </a:r>
        </a:p>
      </dgm:t>
    </dgm:pt>
    <dgm:pt modelId="{240DEC6C-AC46-4EB7-BF02-02338A425EDB}" type="parTrans" cxnId="{BD0B2348-D7D7-42BD-AC1F-69E64A17AC57}">
      <dgm:prSet/>
      <dgm:spPr/>
      <dgm:t>
        <a:bodyPr/>
        <a:lstStyle/>
        <a:p>
          <a:endParaRPr lang="en-US"/>
        </a:p>
      </dgm:t>
    </dgm:pt>
    <dgm:pt modelId="{54328528-0017-49D4-93B8-7D54E17ED3D2}" type="sibTrans" cxnId="{BD0B2348-D7D7-42BD-AC1F-69E64A17AC57}">
      <dgm:prSet/>
      <dgm:spPr/>
      <dgm:t>
        <a:bodyPr/>
        <a:lstStyle/>
        <a:p>
          <a:endParaRPr lang="en-US"/>
        </a:p>
      </dgm:t>
    </dgm:pt>
    <dgm:pt modelId="{8E6F4B29-4649-49DF-8A5B-D1A4331275FA}">
      <dgm:prSet phldrT="[Text]"/>
      <dgm:spPr/>
      <dgm:t>
        <a:bodyPr/>
        <a:lstStyle/>
        <a:p>
          <a:r>
            <a:rPr lang="en-US"/>
            <a:t>Challenges</a:t>
          </a:r>
        </a:p>
      </dgm:t>
    </dgm:pt>
    <dgm:pt modelId="{5B3CE96A-9910-4A0C-9201-153D6F051E11}" type="parTrans" cxnId="{E7D3BA74-65EC-4574-9F2D-939CF7C1A33D}">
      <dgm:prSet/>
      <dgm:spPr/>
      <dgm:t>
        <a:bodyPr/>
        <a:lstStyle/>
        <a:p>
          <a:endParaRPr lang="en-US"/>
        </a:p>
      </dgm:t>
    </dgm:pt>
    <dgm:pt modelId="{7C9953E3-DFCF-4D3C-A47F-6EFBE67E6A24}" type="sibTrans" cxnId="{E7D3BA74-65EC-4574-9F2D-939CF7C1A33D}">
      <dgm:prSet/>
      <dgm:spPr/>
      <dgm:t>
        <a:bodyPr/>
        <a:lstStyle/>
        <a:p>
          <a:endParaRPr lang="en-US"/>
        </a:p>
      </dgm:t>
    </dgm:pt>
    <dgm:pt modelId="{A66BB6B7-A4C4-4BA4-9333-5058DF4AFFB2}">
      <dgm:prSet phldrT="[Text]"/>
      <dgm:spPr/>
      <dgm:t>
        <a:bodyPr/>
        <a:lstStyle/>
        <a:p>
          <a:endParaRPr lang="en-US"/>
        </a:p>
      </dgm:t>
    </dgm:pt>
    <dgm:pt modelId="{0B53CCE7-51F9-46FA-AA6E-4467612293B4}" type="parTrans" cxnId="{C272CA49-F59E-43F8-ABBA-5A636A9F8F7B}">
      <dgm:prSet/>
      <dgm:spPr/>
      <dgm:t>
        <a:bodyPr/>
        <a:lstStyle/>
        <a:p>
          <a:endParaRPr lang="en-US"/>
        </a:p>
      </dgm:t>
    </dgm:pt>
    <dgm:pt modelId="{B2BC737F-1D65-4B47-A3E1-790A52FA0127}" type="sibTrans" cxnId="{C272CA49-F59E-43F8-ABBA-5A636A9F8F7B}">
      <dgm:prSet/>
      <dgm:spPr/>
      <dgm:t>
        <a:bodyPr/>
        <a:lstStyle/>
        <a:p>
          <a:endParaRPr lang="en-US"/>
        </a:p>
      </dgm:t>
    </dgm:pt>
    <dgm:pt modelId="{A7EA898E-C890-4567-B25E-7B0AE4EC885D}">
      <dgm:prSet phldrT="[Text]"/>
      <dgm:spPr/>
      <dgm:t>
        <a:bodyPr/>
        <a:lstStyle/>
        <a:p>
          <a:endParaRPr lang="en-US"/>
        </a:p>
      </dgm:t>
    </dgm:pt>
    <dgm:pt modelId="{50CFF9CA-42F0-4E7A-970C-43E612131BF2}" type="parTrans" cxnId="{2099C0D5-BD98-454D-99D6-C8A31E646BB2}">
      <dgm:prSet/>
      <dgm:spPr/>
      <dgm:t>
        <a:bodyPr/>
        <a:lstStyle/>
        <a:p>
          <a:endParaRPr lang="en-US"/>
        </a:p>
      </dgm:t>
    </dgm:pt>
    <dgm:pt modelId="{B94728AB-856B-49F6-A992-0C791D397F48}" type="sibTrans" cxnId="{2099C0D5-BD98-454D-99D6-C8A31E646BB2}">
      <dgm:prSet/>
      <dgm:spPr/>
      <dgm:t>
        <a:bodyPr/>
        <a:lstStyle/>
        <a:p>
          <a:endParaRPr lang="en-US"/>
        </a:p>
      </dgm:t>
    </dgm:pt>
    <dgm:pt modelId="{C99EFAF4-2674-4A26-AD83-0135715BC06A}">
      <dgm:prSet phldrT="[Text]"/>
      <dgm:spPr/>
      <dgm:t>
        <a:bodyPr/>
        <a:lstStyle/>
        <a:p>
          <a:endParaRPr lang="en-US" dirty="0"/>
        </a:p>
      </dgm:t>
    </dgm:pt>
    <dgm:pt modelId="{56DDA354-DF2B-4C43-A00A-5081856F5EE0}" type="parTrans" cxnId="{E0A89570-BBDD-48B2-91B5-130AC85C5F6E}">
      <dgm:prSet/>
      <dgm:spPr/>
      <dgm:t>
        <a:bodyPr/>
        <a:lstStyle/>
        <a:p>
          <a:endParaRPr lang="en-US"/>
        </a:p>
      </dgm:t>
    </dgm:pt>
    <dgm:pt modelId="{E8AB2A13-7FD6-4205-BDBC-4560A763ADC6}" type="sibTrans" cxnId="{E0A89570-BBDD-48B2-91B5-130AC85C5F6E}">
      <dgm:prSet/>
      <dgm:spPr/>
      <dgm:t>
        <a:bodyPr/>
        <a:lstStyle/>
        <a:p>
          <a:endParaRPr lang="en-US"/>
        </a:p>
      </dgm:t>
    </dgm:pt>
    <dgm:pt modelId="{C53B4252-DA55-4BD0-821D-574EA43A95AE}">
      <dgm:prSet phldrT="[Text]"/>
      <dgm:spPr/>
      <dgm:t>
        <a:bodyPr/>
        <a:lstStyle/>
        <a:p>
          <a:endParaRPr lang="en-US"/>
        </a:p>
      </dgm:t>
    </dgm:pt>
    <dgm:pt modelId="{08E15892-D495-442C-BA36-0828CDCC1842}" type="parTrans" cxnId="{5AE303E2-A629-4D03-BA5D-FA1060DE45EB}">
      <dgm:prSet/>
      <dgm:spPr/>
      <dgm:t>
        <a:bodyPr/>
        <a:lstStyle/>
        <a:p>
          <a:endParaRPr lang="en-US"/>
        </a:p>
      </dgm:t>
    </dgm:pt>
    <dgm:pt modelId="{0ED68D52-B60F-400E-B476-B41EB5A4EAEF}" type="sibTrans" cxnId="{5AE303E2-A629-4D03-BA5D-FA1060DE45EB}">
      <dgm:prSet/>
      <dgm:spPr/>
      <dgm:t>
        <a:bodyPr/>
        <a:lstStyle/>
        <a:p>
          <a:endParaRPr lang="en-US"/>
        </a:p>
      </dgm:t>
    </dgm:pt>
    <dgm:pt modelId="{B9794CFD-9544-4723-B5C4-05FBF8598414}">
      <dgm:prSet phldrT="[Text]"/>
      <dgm:spPr/>
      <dgm:t>
        <a:bodyPr/>
        <a:lstStyle/>
        <a:p>
          <a:endParaRPr lang="en-US"/>
        </a:p>
      </dgm:t>
    </dgm:pt>
    <dgm:pt modelId="{9342944D-7C6A-40F7-AC9A-1515A6E7786F}" type="parTrans" cxnId="{76FBF15B-67F5-4721-A0B4-88DFDEB2A33E}">
      <dgm:prSet/>
      <dgm:spPr/>
      <dgm:t>
        <a:bodyPr/>
        <a:lstStyle/>
        <a:p>
          <a:endParaRPr lang="en-US"/>
        </a:p>
      </dgm:t>
    </dgm:pt>
    <dgm:pt modelId="{55A2568C-4BC9-49CF-9A49-AA8D872BC547}" type="sibTrans" cxnId="{76FBF15B-67F5-4721-A0B4-88DFDEB2A33E}">
      <dgm:prSet/>
      <dgm:spPr/>
      <dgm:t>
        <a:bodyPr/>
        <a:lstStyle/>
        <a:p>
          <a:endParaRPr lang="en-US"/>
        </a:p>
      </dgm:t>
    </dgm:pt>
    <dgm:pt modelId="{685458E6-DA48-45B8-99BB-12E2D8210EC4}">
      <dgm:prSet phldrT="[Text]"/>
      <dgm:spPr/>
      <dgm:t>
        <a:bodyPr/>
        <a:lstStyle/>
        <a:p>
          <a:endParaRPr lang="en-US"/>
        </a:p>
      </dgm:t>
    </dgm:pt>
    <dgm:pt modelId="{691DDCB0-FC12-4420-8723-A8D3BAA9D394}" type="parTrans" cxnId="{CD5536F1-BBCE-4F94-9E77-51660FD2243C}">
      <dgm:prSet/>
      <dgm:spPr/>
      <dgm:t>
        <a:bodyPr/>
        <a:lstStyle/>
        <a:p>
          <a:endParaRPr lang="en-US"/>
        </a:p>
      </dgm:t>
    </dgm:pt>
    <dgm:pt modelId="{5E227486-BF93-4AB6-B90A-BB88D701C629}" type="sibTrans" cxnId="{CD5536F1-BBCE-4F94-9E77-51660FD2243C}">
      <dgm:prSet/>
      <dgm:spPr/>
      <dgm:t>
        <a:bodyPr/>
        <a:lstStyle/>
        <a:p>
          <a:endParaRPr lang="en-US"/>
        </a:p>
      </dgm:t>
    </dgm:pt>
    <dgm:pt modelId="{194F4A38-E419-411D-97CA-7D4366B59AA3}">
      <dgm:prSet phldrT="[Text]"/>
      <dgm:spPr/>
      <dgm:t>
        <a:bodyPr/>
        <a:lstStyle/>
        <a:p>
          <a:endParaRPr lang="en-US"/>
        </a:p>
      </dgm:t>
    </dgm:pt>
    <dgm:pt modelId="{6ED4E5A8-9515-46F8-8357-27259745A5FB}" type="parTrans" cxnId="{DF32B986-D9B8-4FC2-BEC2-0C90C8DE9453}">
      <dgm:prSet/>
      <dgm:spPr/>
      <dgm:t>
        <a:bodyPr/>
        <a:lstStyle/>
        <a:p>
          <a:endParaRPr lang="en-US"/>
        </a:p>
      </dgm:t>
    </dgm:pt>
    <dgm:pt modelId="{DFF7A8B4-45A1-4260-B7D8-674EBBC2B668}" type="sibTrans" cxnId="{DF32B986-D9B8-4FC2-BEC2-0C90C8DE9453}">
      <dgm:prSet/>
      <dgm:spPr/>
      <dgm:t>
        <a:bodyPr/>
        <a:lstStyle/>
        <a:p>
          <a:endParaRPr lang="en-US"/>
        </a:p>
      </dgm:t>
    </dgm:pt>
    <dgm:pt modelId="{F2CF9038-D885-405A-B9F8-4744256E8DFA}">
      <dgm:prSet phldrT="[Text]"/>
      <dgm:spPr/>
      <dgm:t>
        <a:bodyPr/>
        <a:lstStyle/>
        <a:p>
          <a:endParaRPr lang="en-US"/>
        </a:p>
      </dgm:t>
    </dgm:pt>
    <dgm:pt modelId="{4D3645C1-C1D5-44CD-A6B8-396ADFEE5E8F}" type="parTrans" cxnId="{DE0A59E2-7DD3-43F6-8B37-1829F5376A99}">
      <dgm:prSet/>
      <dgm:spPr/>
      <dgm:t>
        <a:bodyPr/>
        <a:lstStyle/>
        <a:p>
          <a:endParaRPr lang="en-US"/>
        </a:p>
      </dgm:t>
    </dgm:pt>
    <dgm:pt modelId="{CAB1BBBF-8666-4A08-BE9C-4457793950BC}" type="sibTrans" cxnId="{DE0A59E2-7DD3-43F6-8B37-1829F5376A99}">
      <dgm:prSet/>
      <dgm:spPr/>
      <dgm:t>
        <a:bodyPr/>
        <a:lstStyle/>
        <a:p>
          <a:endParaRPr lang="en-US"/>
        </a:p>
      </dgm:t>
    </dgm:pt>
    <dgm:pt modelId="{860B5C69-DC6B-469F-8B05-D236C6B0C86B}">
      <dgm:prSet phldrT="[Text]"/>
      <dgm:spPr/>
      <dgm:t>
        <a:bodyPr/>
        <a:lstStyle/>
        <a:p>
          <a:endParaRPr lang="en-US"/>
        </a:p>
      </dgm:t>
    </dgm:pt>
    <dgm:pt modelId="{5725C594-D284-49C1-BCC2-36E6CA9857E5}" type="parTrans" cxnId="{5CAF94EC-7CB6-46B6-85C2-23BFF6045F3C}">
      <dgm:prSet/>
      <dgm:spPr/>
      <dgm:t>
        <a:bodyPr/>
        <a:lstStyle/>
        <a:p>
          <a:endParaRPr lang="en-US"/>
        </a:p>
      </dgm:t>
    </dgm:pt>
    <dgm:pt modelId="{5B94BB40-4C06-4B87-B527-3899C5A52747}" type="sibTrans" cxnId="{5CAF94EC-7CB6-46B6-85C2-23BFF6045F3C}">
      <dgm:prSet/>
      <dgm:spPr/>
      <dgm:t>
        <a:bodyPr/>
        <a:lstStyle/>
        <a:p>
          <a:endParaRPr lang="en-US"/>
        </a:p>
      </dgm:t>
    </dgm:pt>
    <dgm:pt modelId="{8D1322D5-368F-4A00-8166-256776AED988}">
      <dgm:prSet phldrT="[Text]"/>
      <dgm:spPr/>
      <dgm:t>
        <a:bodyPr/>
        <a:lstStyle/>
        <a:p>
          <a:endParaRPr lang="en-US"/>
        </a:p>
      </dgm:t>
    </dgm:pt>
    <dgm:pt modelId="{8B5E4460-D299-4BE2-9740-7D493707ED71}" type="parTrans" cxnId="{95D4D5CE-8207-48D0-9A99-C2918732560A}">
      <dgm:prSet/>
      <dgm:spPr/>
      <dgm:t>
        <a:bodyPr/>
        <a:lstStyle/>
        <a:p>
          <a:endParaRPr lang="en-US"/>
        </a:p>
      </dgm:t>
    </dgm:pt>
    <dgm:pt modelId="{7A7A1493-53B6-41AF-A182-1CBE1550043C}" type="sibTrans" cxnId="{95D4D5CE-8207-48D0-9A99-C2918732560A}">
      <dgm:prSet/>
      <dgm:spPr/>
      <dgm:t>
        <a:bodyPr/>
        <a:lstStyle/>
        <a:p>
          <a:endParaRPr lang="en-US"/>
        </a:p>
      </dgm:t>
    </dgm:pt>
    <dgm:pt modelId="{4F2458D8-5A76-4CB0-91D0-D1ACC8ABE95F}" type="pres">
      <dgm:prSet presAssocID="{C5521CD6-7A53-439B-8D47-D1444B647C51}" presName="diagram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E26A55B4-E4C5-48E7-B58B-AD1BFA298B1C}" type="pres">
      <dgm:prSet presAssocID="{6B4DD2DA-A188-4390-8D5A-C47B171A74F4}" presName="root" presStyleCnt="0"/>
      <dgm:spPr/>
    </dgm:pt>
    <dgm:pt modelId="{4E62DADB-B9F2-4AED-8849-A8ED2B8A2DED}" type="pres">
      <dgm:prSet presAssocID="{6B4DD2DA-A188-4390-8D5A-C47B171A74F4}" presName="rootComposite" presStyleCnt="0"/>
      <dgm:spPr/>
    </dgm:pt>
    <dgm:pt modelId="{8D4A6AD1-30CB-493F-B494-ECDF913AB11E}" type="pres">
      <dgm:prSet presAssocID="{6B4DD2DA-A188-4390-8D5A-C47B171A74F4}" presName="rootText" presStyleLbl="node1" presStyleIdx="0" presStyleCnt="5"/>
      <dgm:spPr/>
    </dgm:pt>
    <dgm:pt modelId="{41681EC3-7BEA-4685-B61C-05ED2416603A}" type="pres">
      <dgm:prSet presAssocID="{6B4DD2DA-A188-4390-8D5A-C47B171A74F4}" presName="rootConnector" presStyleLbl="node1" presStyleIdx="0" presStyleCnt="5"/>
      <dgm:spPr/>
    </dgm:pt>
    <dgm:pt modelId="{BFDC16C0-6679-4773-995A-23534A93D4A2}" type="pres">
      <dgm:prSet presAssocID="{6B4DD2DA-A188-4390-8D5A-C47B171A74F4}" presName="childShape" presStyleCnt="0"/>
      <dgm:spPr/>
    </dgm:pt>
    <dgm:pt modelId="{3A01DA31-0D80-4F55-B063-3FA1EAA1C2B3}" type="pres">
      <dgm:prSet presAssocID="{42F1F3C4-05AA-4EBA-ACA0-CC4B73E844D7}" presName="Name13" presStyleLbl="parChTrans1D2" presStyleIdx="0" presStyleCnt="10"/>
      <dgm:spPr/>
    </dgm:pt>
    <dgm:pt modelId="{97A34CE6-7DB0-48F9-8F4B-9F0FA8644BE1}" type="pres">
      <dgm:prSet presAssocID="{DF8103AC-4C46-4378-83FC-04B91498BEFE}" presName="childText" presStyleLbl="bgAcc1" presStyleIdx="0" presStyleCnt="10">
        <dgm:presLayoutVars>
          <dgm:bulletEnabled val="1"/>
        </dgm:presLayoutVars>
      </dgm:prSet>
      <dgm:spPr/>
    </dgm:pt>
    <dgm:pt modelId="{2279C16F-2B2E-45D4-91DB-61EE01378A86}" type="pres">
      <dgm:prSet presAssocID="{24036091-3A1B-40B7-B593-6A3208C50907}" presName="Name13" presStyleLbl="parChTrans1D2" presStyleIdx="1" presStyleCnt="10"/>
      <dgm:spPr/>
    </dgm:pt>
    <dgm:pt modelId="{61F96C61-AFA5-4C35-A817-05A0788278B6}" type="pres">
      <dgm:prSet presAssocID="{6E8E5767-004F-432E-A85E-4C91E7E5A8A4}" presName="childText" presStyleLbl="bgAcc1" presStyleIdx="1" presStyleCnt="10">
        <dgm:presLayoutVars>
          <dgm:bulletEnabled val="1"/>
        </dgm:presLayoutVars>
      </dgm:prSet>
      <dgm:spPr/>
    </dgm:pt>
    <dgm:pt modelId="{01CCAE79-1025-46C2-B153-EAA1F07559DA}" type="pres">
      <dgm:prSet presAssocID="{4191A8DF-2510-4946-A92E-795335C47B00}" presName="root" presStyleCnt="0"/>
      <dgm:spPr/>
    </dgm:pt>
    <dgm:pt modelId="{CE1FB296-2960-449C-BFAE-E4FF8A716B56}" type="pres">
      <dgm:prSet presAssocID="{4191A8DF-2510-4946-A92E-795335C47B00}" presName="rootComposite" presStyleCnt="0"/>
      <dgm:spPr/>
    </dgm:pt>
    <dgm:pt modelId="{A2922748-02F0-4D14-8914-290AE7759D38}" type="pres">
      <dgm:prSet presAssocID="{4191A8DF-2510-4946-A92E-795335C47B00}" presName="rootText" presStyleLbl="node1" presStyleIdx="1" presStyleCnt="5"/>
      <dgm:spPr/>
    </dgm:pt>
    <dgm:pt modelId="{FEE415AA-2F90-4430-814A-85B02B5BE4A1}" type="pres">
      <dgm:prSet presAssocID="{4191A8DF-2510-4946-A92E-795335C47B00}" presName="rootConnector" presStyleLbl="node1" presStyleIdx="1" presStyleCnt="5"/>
      <dgm:spPr/>
    </dgm:pt>
    <dgm:pt modelId="{046F4218-160E-4556-B59A-6252B3D09CB3}" type="pres">
      <dgm:prSet presAssocID="{4191A8DF-2510-4946-A92E-795335C47B00}" presName="childShape" presStyleCnt="0"/>
      <dgm:spPr/>
    </dgm:pt>
    <dgm:pt modelId="{819A549C-BE98-4332-AD31-0B166DA66585}" type="pres">
      <dgm:prSet presAssocID="{940F2FF8-A2F0-4BB0-ABA0-2EA6964D58C0}" presName="Name13" presStyleLbl="parChTrans1D2" presStyleIdx="2" presStyleCnt="10"/>
      <dgm:spPr/>
    </dgm:pt>
    <dgm:pt modelId="{F0C3B257-57A1-47FE-8C9E-E980BDEB3D25}" type="pres">
      <dgm:prSet presAssocID="{ABA985B9-EEE7-44D4-A691-9C6D4B25479E}" presName="childText" presStyleLbl="bgAcc1" presStyleIdx="2" presStyleCnt="10">
        <dgm:presLayoutVars>
          <dgm:bulletEnabled val="1"/>
        </dgm:presLayoutVars>
      </dgm:prSet>
      <dgm:spPr/>
    </dgm:pt>
    <dgm:pt modelId="{74432E91-B31B-4075-A645-BA3ED7B4C56B}" type="pres">
      <dgm:prSet presAssocID="{E6343993-890D-4021-A158-42827BB8DD44}" presName="Name13" presStyleLbl="parChTrans1D2" presStyleIdx="3" presStyleCnt="10"/>
      <dgm:spPr/>
    </dgm:pt>
    <dgm:pt modelId="{8E608AC9-2D89-4AB1-98F8-824B31563BA6}" type="pres">
      <dgm:prSet presAssocID="{B02C8DA6-80DF-45FA-8F6F-3445F8C229D1}" presName="childText" presStyleLbl="bgAcc1" presStyleIdx="3" presStyleCnt="10">
        <dgm:presLayoutVars>
          <dgm:bulletEnabled val="1"/>
        </dgm:presLayoutVars>
      </dgm:prSet>
      <dgm:spPr/>
    </dgm:pt>
    <dgm:pt modelId="{8F7CAFA5-94C9-4048-BD1D-782DBB309DBF}" type="pres">
      <dgm:prSet presAssocID="{A71D993F-D1BE-46F4-8CC8-D240564CB630}" presName="root" presStyleCnt="0"/>
      <dgm:spPr/>
    </dgm:pt>
    <dgm:pt modelId="{417D75B7-1916-490C-9DB3-B54C44485BB8}" type="pres">
      <dgm:prSet presAssocID="{A71D993F-D1BE-46F4-8CC8-D240564CB630}" presName="rootComposite" presStyleCnt="0"/>
      <dgm:spPr/>
    </dgm:pt>
    <dgm:pt modelId="{755DEEEB-2247-4315-BEAD-EB3CC6B59D2D}" type="pres">
      <dgm:prSet presAssocID="{A71D993F-D1BE-46F4-8CC8-D240564CB630}" presName="rootText" presStyleLbl="node1" presStyleIdx="2" presStyleCnt="5"/>
      <dgm:spPr/>
    </dgm:pt>
    <dgm:pt modelId="{8B724753-B948-4EEC-8605-5CC2A25E1716}" type="pres">
      <dgm:prSet presAssocID="{A71D993F-D1BE-46F4-8CC8-D240564CB630}" presName="rootConnector" presStyleLbl="node1" presStyleIdx="2" presStyleCnt="5"/>
      <dgm:spPr/>
    </dgm:pt>
    <dgm:pt modelId="{E2206C3D-0A74-46AD-B306-74A91BA598BB}" type="pres">
      <dgm:prSet presAssocID="{A71D993F-D1BE-46F4-8CC8-D240564CB630}" presName="childShape" presStyleCnt="0"/>
      <dgm:spPr/>
    </dgm:pt>
    <dgm:pt modelId="{3CCFB6A9-75DC-4F17-84D9-03F6CDDDEA4E}" type="pres">
      <dgm:prSet presAssocID="{AFE1FB3F-1994-4216-A6B2-856D4A96F9AB}" presName="Name13" presStyleLbl="parChTrans1D2" presStyleIdx="4" presStyleCnt="10"/>
      <dgm:spPr/>
    </dgm:pt>
    <dgm:pt modelId="{12A0A464-847F-4D1E-9FBE-AB159D6306DF}" type="pres">
      <dgm:prSet presAssocID="{F843FFB5-9A61-4C41-9E71-52EED3558B68}" presName="childText" presStyleLbl="bgAcc1" presStyleIdx="4" presStyleCnt="10">
        <dgm:presLayoutVars>
          <dgm:bulletEnabled val="1"/>
        </dgm:presLayoutVars>
      </dgm:prSet>
      <dgm:spPr/>
    </dgm:pt>
    <dgm:pt modelId="{1A3B7399-7DB5-4782-B9AA-0C9C26FCAE84}" type="pres">
      <dgm:prSet presAssocID="{0B7057C1-FEC7-4B38-933D-1AEA82278E13}" presName="Name13" presStyleLbl="parChTrans1D2" presStyleIdx="5" presStyleCnt="10"/>
      <dgm:spPr/>
    </dgm:pt>
    <dgm:pt modelId="{EEADF1EC-756D-4275-966E-9DDBA46F6460}" type="pres">
      <dgm:prSet presAssocID="{48F6AB96-4F4D-41DA-AB3E-06FCBF012040}" presName="childText" presStyleLbl="bgAcc1" presStyleIdx="5" presStyleCnt="10">
        <dgm:presLayoutVars>
          <dgm:bulletEnabled val="1"/>
        </dgm:presLayoutVars>
      </dgm:prSet>
      <dgm:spPr/>
    </dgm:pt>
    <dgm:pt modelId="{2F054DEB-2188-4B47-9ED1-3D4DEC35159B}" type="pres">
      <dgm:prSet presAssocID="{D0569479-1359-4377-911E-389BD8895669}" presName="root" presStyleCnt="0"/>
      <dgm:spPr/>
    </dgm:pt>
    <dgm:pt modelId="{7B8EF391-35D0-4BFA-B880-A9474AA54AFC}" type="pres">
      <dgm:prSet presAssocID="{D0569479-1359-4377-911E-389BD8895669}" presName="rootComposite" presStyleCnt="0"/>
      <dgm:spPr/>
    </dgm:pt>
    <dgm:pt modelId="{8D94F975-2824-4052-8635-30608CD01B38}" type="pres">
      <dgm:prSet presAssocID="{D0569479-1359-4377-911E-389BD8895669}" presName="rootText" presStyleLbl="node1" presStyleIdx="3" presStyleCnt="5"/>
      <dgm:spPr/>
    </dgm:pt>
    <dgm:pt modelId="{64301922-5BC0-47D6-B14B-BFF1D7F92103}" type="pres">
      <dgm:prSet presAssocID="{D0569479-1359-4377-911E-389BD8895669}" presName="rootConnector" presStyleLbl="node1" presStyleIdx="3" presStyleCnt="5"/>
      <dgm:spPr/>
    </dgm:pt>
    <dgm:pt modelId="{40D69C29-D8C6-443D-BFB2-8951DB7F4C3D}" type="pres">
      <dgm:prSet presAssocID="{D0569479-1359-4377-911E-389BD8895669}" presName="childShape" presStyleCnt="0"/>
      <dgm:spPr/>
    </dgm:pt>
    <dgm:pt modelId="{1AA2E903-27D3-41D7-A124-AEE6F7839AB6}" type="pres">
      <dgm:prSet presAssocID="{C5F7AA76-0F83-4878-9C6A-DB524C02A385}" presName="Name13" presStyleLbl="parChTrans1D2" presStyleIdx="6" presStyleCnt="10"/>
      <dgm:spPr/>
    </dgm:pt>
    <dgm:pt modelId="{00F66C6B-4AA7-44DF-B944-1CC0869A4324}" type="pres">
      <dgm:prSet presAssocID="{9A813965-D2D1-4895-B921-DAAF3C4634E2}" presName="childText" presStyleLbl="bgAcc1" presStyleIdx="6" presStyleCnt="10">
        <dgm:presLayoutVars>
          <dgm:bulletEnabled val="1"/>
        </dgm:presLayoutVars>
      </dgm:prSet>
      <dgm:spPr/>
    </dgm:pt>
    <dgm:pt modelId="{B84CE797-47CB-4E34-9D06-EBC861CDAC75}" type="pres">
      <dgm:prSet presAssocID="{240DEC6C-AC46-4EB7-BF02-02338A425EDB}" presName="Name13" presStyleLbl="parChTrans1D2" presStyleIdx="7" presStyleCnt="10"/>
      <dgm:spPr/>
    </dgm:pt>
    <dgm:pt modelId="{3E50237A-4146-44AD-AD64-30070C6858C8}" type="pres">
      <dgm:prSet presAssocID="{C6A6DBAB-17F3-4CF5-875B-4B364A15DFC0}" presName="childText" presStyleLbl="bgAcc1" presStyleIdx="7" presStyleCnt="10">
        <dgm:presLayoutVars>
          <dgm:bulletEnabled val="1"/>
        </dgm:presLayoutVars>
      </dgm:prSet>
      <dgm:spPr/>
    </dgm:pt>
    <dgm:pt modelId="{B563EDAE-4951-4725-88F6-CED2C1993F3A}" type="pres">
      <dgm:prSet presAssocID="{29CC0739-BFD1-4CEE-A004-A339535F0FD5}" presName="root" presStyleCnt="0"/>
      <dgm:spPr/>
    </dgm:pt>
    <dgm:pt modelId="{936828B6-3E8D-4716-946A-777C373D1559}" type="pres">
      <dgm:prSet presAssocID="{29CC0739-BFD1-4CEE-A004-A339535F0FD5}" presName="rootComposite" presStyleCnt="0"/>
      <dgm:spPr/>
    </dgm:pt>
    <dgm:pt modelId="{22C461C4-70D4-4613-8D7E-EB0E6943BC0E}" type="pres">
      <dgm:prSet presAssocID="{29CC0739-BFD1-4CEE-A004-A339535F0FD5}" presName="rootText" presStyleLbl="node1" presStyleIdx="4" presStyleCnt="5"/>
      <dgm:spPr/>
    </dgm:pt>
    <dgm:pt modelId="{6F953DA1-E3D2-49D8-9E1F-CD38A0CA810F}" type="pres">
      <dgm:prSet presAssocID="{29CC0739-BFD1-4CEE-A004-A339535F0FD5}" presName="rootConnector" presStyleLbl="node1" presStyleIdx="4" presStyleCnt="5"/>
      <dgm:spPr/>
    </dgm:pt>
    <dgm:pt modelId="{FF496EE4-E7D4-4888-9A8C-BCB22F5D5FC4}" type="pres">
      <dgm:prSet presAssocID="{29CC0739-BFD1-4CEE-A004-A339535F0FD5}" presName="childShape" presStyleCnt="0"/>
      <dgm:spPr/>
    </dgm:pt>
    <dgm:pt modelId="{99C7F0A9-5F99-4E36-BF0B-69BD06B66619}" type="pres">
      <dgm:prSet presAssocID="{151896C7-5936-4848-A001-F4CBD6E6A5CE}" presName="Name13" presStyleLbl="parChTrans1D2" presStyleIdx="8" presStyleCnt="10"/>
      <dgm:spPr/>
    </dgm:pt>
    <dgm:pt modelId="{B2402786-7D68-458C-A25B-F6F8D3A5D871}" type="pres">
      <dgm:prSet presAssocID="{C48A58CB-0C5A-4896-9AE2-E3E961CE53F9}" presName="childText" presStyleLbl="bgAcc1" presStyleIdx="8" presStyleCnt="10">
        <dgm:presLayoutVars>
          <dgm:bulletEnabled val="1"/>
        </dgm:presLayoutVars>
      </dgm:prSet>
      <dgm:spPr/>
    </dgm:pt>
    <dgm:pt modelId="{72AC4298-8D35-4558-B7C9-DB8F058FA187}" type="pres">
      <dgm:prSet presAssocID="{5B3CE96A-9910-4A0C-9201-153D6F051E11}" presName="Name13" presStyleLbl="parChTrans1D2" presStyleIdx="9" presStyleCnt="10"/>
      <dgm:spPr/>
    </dgm:pt>
    <dgm:pt modelId="{C9CEF403-3A60-47C9-9190-F76DECB880AF}" type="pres">
      <dgm:prSet presAssocID="{8E6F4B29-4649-49DF-8A5B-D1A4331275FA}" presName="childText" presStyleLbl="bgAcc1" presStyleIdx="9" presStyleCnt="10">
        <dgm:presLayoutVars>
          <dgm:bulletEnabled val="1"/>
        </dgm:presLayoutVars>
      </dgm:prSet>
      <dgm:spPr/>
    </dgm:pt>
  </dgm:ptLst>
  <dgm:cxnLst>
    <dgm:cxn modelId="{C8F65806-5BD7-4E36-A170-4971DF5F3974}" srcId="{C5521CD6-7A53-439B-8D47-D1444B647C51}" destId="{29CC0739-BFD1-4CEE-A004-A339535F0FD5}" srcOrd="4" destOrd="0" parTransId="{1D6888CF-5A5F-4C37-BDC6-3B949B47DEBE}" sibTransId="{EA9D45B1-7003-489C-B5C6-B32F8A6C611D}"/>
    <dgm:cxn modelId="{F4510A07-31FA-4263-8A1A-3164EC1F64E1}" type="presOf" srcId="{F843FFB5-9A61-4C41-9E71-52EED3558B68}" destId="{12A0A464-847F-4D1E-9FBE-AB159D6306DF}" srcOrd="0" destOrd="0" presId="urn:microsoft.com/office/officeart/2005/8/layout/hierarchy3"/>
    <dgm:cxn modelId="{0C69C109-8B70-4733-9F36-E09FD97CBD4B}" type="presOf" srcId="{E6343993-890D-4021-A158-42827BB8DD44}" destId="{74432E91-B31B-4075-A645-BA3ED7B4C56B}" srcOrd="0" destOrd="0" presId="urn:microsoft.com/office/officeart/2005/8/layout/hierarchy3"/>
    <dgm:cxn modelId="{4575EE0D-86CA-4629-B265-6BDEB9067D88}" srcId="{C5521CD6-7A53-439B-8D47-D1444B647C51}" destId="{4191A8DF-2510-4946-A92E-795335C47B00}" srcOrd="1" destOrd="0" parTransId="{666D07E2-73FE-466F-BD52-5C47324340FF}" sibTransId="{B568788D-61AE-4E95-861F-BCCD6FA21B7E}"/>
    <dgm:cxn modelId="{0C9BBE1E-28D3-430A-847C-0F0690E1FB14}" type="presOf" srcId="{C99EFAF4-2674-4A26-AD83-0135715BC06A}" destId="{97A34CE6-7DB0-48F9-8F4B-9F0FA8644BE1}" srcOrd="0" destOrd="1" presId="urn:microsoft.com/office/officeart/2005/8/layout/hierarchy3"/>
    <dgm:cxn modelId="{D6627F20-73EF-4482-8A3F-5431B1191593}" srcId="{6B4DD2DA-A188-4390-8D5A-C47B171A74F4}" destId="{DF8103AC-4C46-4378-83FC-04B91498BEFE}" srcOrd="0" destOrd="0" parTransId="{42F1F3C4-05AA-4EBA-ACA0-CC4B73E844D7}" sibTransId="{59961BAC-22C3-4187-AA06-3B6CF08621AB}"/>
    <dgm:cxn modelId="{4839562A-DA66-4811-ACE9-95D5D08D4E5D}" type="presOf" srcId="{24036091-3A1B-40B7-B593-6A3208C50907}" destId="{2279C16F-2B2E-45D4-91DB-61EE01378A86}" srcOrd="0" destOrd="0" presId="urn:microsoft.com/office/officeart/2005/8/layout/hierarchy3"/>
    <dgm:cxn modelId="{694F252C-C1B2-4F7D-8701-80DF5717F126}" srcId="{29CC0739-BFD1-4CEE-A004-A339535F0FD5}" destId="{C48A58CB-0C5A-4896-9AE2-E3E961CE53F9}" srcOrd="0" destOrd="0" parTransId="{151896C7-5936-4848-A001-F4CBD6E6A5CE}" sibTransId="{C09E6475-8F3D-4275-9C38-1F6DFD7D90BB}"/>
    <dgm:cxn modelId="{19841730-D551-449C-9669-8903A90FC784}" type="presOf" srcId="{8D1322D5-368F-4A00-8166-256776AED988}" destId="{C9CEF403-3A60-47C9-9190-F76DECB880AF}" srcOrd="0" destOrd="1" presId="urn:microsoft.com/office/officeart/2005/8/layout/hierarchy3"/>
    <dgm:cxn modelId="{BE590E31-ACC3-4E4B-AA84-1ACEB56F3761}" type="presOf" srcId="{8E6F4B29-4649-49DF-8A5B-D1A4331275FA}" destId="{C9CEF403-3A60-47C9-9190-F76DECB880AF}" srcOrd="0" destOrd="0" presId="urn:microsoft.com/office/officeart/2005/8/layout/hierarchy3"/>
    <dgm:cxn modelId="{F494EF33-25AB-4E76-9EED-89A1CCE66407}" type="presOf" srcId="{F2CF9038-D885-405A-B9F8-4744256E8DFA}" destId="{3E50237A-4146-44AD-AD64-30070C6858C8}" srcOrd="0" destOrd="1" presId="urn:microsoft.com/office/officeart/2005/8/layout/hierarchy3"/>
    <dgm:cxn modelId="{A97F0436-031B-4627-96DA-8F85B04CCD91}" type="presOf" srcId="{DF8103AC-4C46-4378-83FC-04B91498BEFE}" destId="{97A34CE6-7DB0-48F9-8F4B-9F0FA8644BE1}" srcOrd="0" destOrd="0" presId="urn:microsoft.com/office/officeart/2005/8/layout/hierarchy3"/>
    <dgm:cxn modelId="{DE61E53B-AAFF-4AC1-BB82-E7CA84146476}" srcId="{D0569479-1359-4377-911E-389BD8895669}" destId="{9A813965-D2D1-4895-B921-DAAF3C4634E2}" srcOrd="0" destOrd="0" parTransId="{C5F7AA76-0F83-4878-9C6A-DB524C02A385}" sibTransId="{1A57EEE9-33D5-43E2-A9EA-8CEFB097B576}"/>
    <dgm:cxn modelId="{FBC51B3C-2DB6-4156-8386-D5B693C77F7E}" type="presOf" srcId="{48F6AB96-4F4D-41DA-AB3E-06FCBF012040}" destId="{EEADF1EC-756D-4275-966E-9DDBA46F6460}" srcOrd="0" destOrd="0" presId="urn:microsoft.com/office/officeart/2005/8/layout/hierarchy3"/>
    <dgm:cxn modelId="{CBCD313D-7C02-4589-9311-57A1AB1DC9E9}" type="presOf" srcId="{5B3CE96A-9910-4A0C-9201-153D6F051E11}" destId="{72AC4298-8D35-4558-B7C9-DB8F058FA187}" srcOrd="0" destOrd="0" presId="urn:microsoft.com/office/officeart/2005/8/layout/hierarchy3"/>
    <dgm:cxn modelId="{ED9A003F-C409-4396-8BBE-6C9347BD7B94}" type="presOf" srcId="{A71D993F-D1BE-46F4-8CC8-D240564CB630}" destId="{8B724753-B948-4EEC-8605-5CC2A25E1716}" srcOrd="1" destOrd="0" presId="urn:microsoft.com/office/officeart/2005/8/layout/hierarchy3"/>
    <dgm:cxn modelId="{B43C023F-1AC0-4431-BC56-ABA8B8721DB0}" type="presOf" srcId="{4191A8DF-2510-4946-A92E-795335C47B00}" destId="{FEE415AA-2F90-4430-814A-85B02B5BE4A1}" srcOrd="1" destOrd="0" presId="urn:microsoft.com/office/officeart/2005/8/layout/hierarchy3"/>
    <dgm:cxn modelId="{76FBF15B-67F5-4721-A0B4-88DFDEB2A33E}" srcId="{ABA985B9-EEE7-44D4-A691-9C6D4B25479E}" destId="{B9794CFD-9544-4723-B5C4-05FBF8598414}" srcOrd="0" destOrd="0" parTransId="{9342944D-7C6A-40F7-AC9A-1515A6E7786F}" sibTransId="{55A2568C-4BC9-49CF-9A49-AA8D872BC547}"/>
    <dgm:cxn modelId="{D2D8495C-B884-4D1A-9FC6-FFAF6D95B3C0}" type="presOf" srcId="{6E8E5767-004F-432E-A85E-4C91E7E5A8A4}" destId="{61F96C61-AFA5-4C35-A817-05A0788278B6}" srcOrd="0" destOrd="0" presId="urn:microsoft.com/office/officeart/2005/8/layout/hierarchy3"/>
    <dgm:cxn modelId="{BE1AE241-AB49-4B9F-9670-DE46E4ABCA80}" type="presOf" srcId="{6B4DD2DA-A188-4390-8D5A-C47B171A74F4}" destId="{8D4A6AD1-30CB-493F-B494-ECDF913AB11E}" srcOrd="0" destOrd="0" presId="urn:microsoft.com/office/officeart/2005/8/layout/hierarchy3"/>
    <dgm:cxn modelId="{D10DBC62-6C97-4723-A4CD-5225CFC308A6}" srcId="{C5521CD6-7A53-439B-8D47-D1444B647C51}" destId="{6B4DD2DA-A188-4390-8D5A-C47B171A74F4}" srcOrd="0" destOrd="0" parTransId="{A71A5572-8076-4CC7-88D6-2181607DB779}" sibTransId="{00C90D59-9CE7-4DC4-9BEC-0866E1BC54EF}"/>
    <dgm:cxn modelId="{FB0D1E65-F08D-4508-8C08-F9FD3116EE23}" type="presOf" srcId="{AFE1FB3F-1994-4216-A6B2-856D4A96F9AB}" destId="{3CCFB6A9-75DC-4F17-84D9-03F6CDDDEA4E}" srcOrd="0" destOrd="0" presId="urn:microsoft.com/office/officeart/2005/8/layout/hierarchy3"/>
    <dgm:cxn modelId="{BD0B2348-D7D7-42BD-AC1F-69E64A17AC57}" srcId="{D0569479-1359-4377-911E-389BD8895669}" destId="{C6A6DBAB-17F3-4CF5-875B-4B364A15DFC0}" srcOrd="1" destOrd="0" parTransId="{240DEC6C-AC46-4EB7-BF02-02338A425EDB}" sibTransId="{54328528-0017-49D4-93B8-7D54E17ED3D2}"/>
    <dgm:cxn modelId="{22696268-FBF9-425C-9CEA-EA5CCA794372}" type="presOf" srcId="{D0569479-1359-4377-911E-389BD8895669}" destId="{64301922-5BC0-47D6-B14B-BFF1D7F92103}" srcOrd="1" destOrd="0" presId="urn:microsoft.com/office/officeart/2005/8/layout/hierarchy3"/>
    <dgm:cxn modelId="{C272CA49-F59E-43F8-ABBA-5A636A9F8F7B}" srcId="{F843FFB5-9A61-4C41-9E71-52EED3558B68}" destId="{A66BB6B7-A4C4-4BA4-9333-5058DF4AFFB2}" srcOrd="0" destOrd="0" parTransId="{0B53CCE7-51F9-46FA-AA6E-4467612293B4}" sibTransId="{B2BC737F-1D65-4B47-A3E1-790A52FA0127}"/>
    <dgm:cxn modelId="{14A9CF4A-9B76-4A89-8279-F3F172F9AC46}" srcId="{A71D993F-D1BE-46F4-8CC8-D240564CB630}" destId="{48F6AB96-4F4D-41DA-AB3E-06FCBF012040}" srcOrd="1" destOrd="0" parTransId="{0B7057C1-FEC7-4B38-933D-1AEA82278E13}" sibTransId="{5B15AF07-A41E-4A27-8582-0409D692744E}"/>
    <dgm:cxn modelId="{087F0C6C-D26A-435D-B652-9F72794B62D7}" type="presOf" srcId="{D0569479-1359-4377-911E-389BD8895669}" destId="{8D94F975-2824-4052-8635-30608CD01B38}" srcOrd="0" destOrd="0" presId="urn:microsoft.com/office/officeart/2005/8/layout/hierarchy3"/>
    <dgm:cxn modelId="{E0A89570-BBDD-48B2-91B5-130AC85C5F6E}" srcId="{DF8103AC-4C46-4378-83FC-04B91498BEFE}" destId="{C99EFAF4-2674-4A26-AD83-0135715BC06A}" srcOrd="0" destOrd="0" parTransId="{56DDA354-DF2B-4C43-A00A-5081856F5EE0}" sibTransId="{E8AB2A13-7FD6-4205-BDBC-4560A763ADC6}"/>
    <dgm:cxn modelId="{6EF2CE50-92FA-447B-B30C-EF54A87D53B2}" type="presOf" srcId="{240DEC6C-AC46-4EB7-BF02-02338A425EDB}" destId="{B84CE797-47CB-4E34-9D06-EBC861CDAC75}" srcOrd="0" destOrd="0" presId="urn:microsoft.com/office/officeart/2005/8/layout/hierarchy3"/>
    <dgm:cxn modelId="{E7D3BA74-65EC-4574-9F2D-939CF7C1A33D}" srcId="{29CC0739-BFD1-4CEE-A004-A339535F0FD5}" destId="{8E6F4B29-4649-49DF-8A5B-D1A4331275FA}" srcOrd="1" destOrd="0" parTransId="{5B3CE96A-9910-4A0C-9201-153D6F051E11}" sibTransId="{7C9953E3-DFCF-4D3C-A47F-6EFBE67E6A24}"/>
    <dgm:cxn modelId="{E4F3727C-3798-4663-87FE-A43B5571F741}" srcId="{6B4DD2DA-A188-4390-8D5A-C47B171A74F4}" destId="{6E8E5767-004F-432E-A85E-4C91E7E5A8A4}" srcOrd="1" destOrd="0" parTransId="{24036091-3A1B-40B7-B593-6A3208C50907}" sibTransId="{5887CCCC-EB93-4EC9-A99D-855ADBC77C90}"/>
    <dgm:cxn modelId="{C279DC7D-B05B-419C-B642-486E91465275}" type="presOf" srcId="{C5F7AA76-0F83-4878-9C6A-DB524C02A385}" destId="{1AA2E903-27D3-41D7-A124-AEE6F7839AB6}" srcOrd="0" destOrd="0" presId="urn:microsoft.com/office/officeart/2005/8/layout/hierarchy3"/>
    <dgm:cxn modelId="{F968AE84-C705-42B0-94C7-EB91E5B9C950}" type="presOf" srcId="{0B7057C1-FEC7-4B38-933D-1AEA82278E13}" destId="{1A3B7399-7DB5-4782-B9AA-0C9C26FCAE84}" srcOrd="0" destOrd="0" presId="urn:microsoft.com/office/officeart/2005/8/layout/hierarchy3"/>
    <dgm:cxn modelId="{DF32B986-D9B8-4FC2-BEC2-0C90C8DE9453}" srcId="{9A813965-D2D1-4895-B921-DAAF3C4634E2}" destId="{194F4A38-E419-411D-97CA-7D4366B59AA3}" srcOrd="0" destOrd="0" parTransId="{6ED4E5A8-9515-46F8-8357-27259745A5FB}" sibTransId="{DFF7A8B4-45A1-4260-B7D8-674EBBC2B668}"/>
    <dgm:cxn modelId="{EFCA8088-DE7F-4EB7-ACA7-584366C03120}" type="presOf" srcId="{29CC0739-BFD1-4CEE-A004-A339535F0FD5}" destId="{6F953DA1-E3D2-49D8-9E1F-CD38A0CA810F}" srcOrd="1" destOrd="0" presId="urn:microsoft.com/office/officeart/2005/8/layout/hierarchy3"/>
    <dgm:cxn modelId="{E3BA0891-6C1F-4A88-B968-E0A89EBDFE54}" type="presOf" srcId="{A71D993F-D1BE-46F4-8CC8-D240564CB630}" destId="{755DEEEB-2247-4315-BEAD-EB3CC6B59D2D}" srcOrd="0" destOrd="0" presId="urn:microsoft.com/office/officeart/2005/8/layout/hierarchy3"/>
    <dgm:cxn modelId="{8202E293-52C9-483E-BA43-48C1BE564D32}" type="presOf" srcId="{B02C8DA6-80DF-45FA-8F6F-3445F8C229D1}" destId="{8E608AC9-2D89-4AB1-98F8-824B31563BA6}" srcOrd="0" destOrd="0" presId="urn:microsoft.com/office/officeart/2005/8/layout/hierarchy3"/>
    <dgm:cxn modelId="{CEB1DA94-B9AF-489D-98D1-D27447E41773}" type="presOf" srcId="{C5521CD6-7A53-439B-8D47-D1444B647C51}" destId="{4F2458D8-5A76-4CB0-91D0-D1ACC8ABE95F}" srcOrd="0" destOrd="0" presId="urn:microsoft.com/office/officeart/2005/8/layout/hierarchy3"/>
    <dgm:cxn modelId="{CB351E95-CCB5-4965-B341-B23D1CBB6756}" type="presOf" srcId="{940F2FF8-A2F0-4BB0-ABA0-2EA6964D58C0}" destId="{819A549C-BE98-4332-AD31-0B166DA66585}" srcOrd="0" destOrd="0" presId="urn:microsoft.com/office/officeart/2005/8/layout/hierarchy3"/>
    <dgm:cxn modelId="{0B8ED097-E34B-4AB2-AD83-4E940EAA6C3B}" type="presOf" srcId="{C53B4252-DA55-4BD0-821D-574EA43A95AE}" destId="{61F96C61-AFA5-4C35-A817-05A0788278B6}" srcOrd="0" destOrd="1" presId="urn:microsoft.com/office/officeart/2005/8/layout/hierarchy3"/>
    <dgm:cxn modelId="{92DB8B9E-99AE-43E6-AA48-5A24F78A4883}" srcId="{4191A8DF-2510-4946-A92E-795335C47B00}" destId="{B02C8DA6-80DF-45FA-8F6F-3445F8C229D1}" srcOrd="1" destOrd="0" parTransId="{E6343993-890D-4021-A158-42827BB8DD44}" sibTransId="{53C6A6DF-B458-40A2-90CF-09E3E0012869}"/>
    <dgm:cxn modelId="{B8DE5CA1-01E7-4DBC-95FE-18221BC9A21B}" type="presOf" srcId="{685458E6-DA48-45B8-99BB-12E2D8210EC4}" destId="{8E608AC9-2D89-4AB1-98F8-824B31563BA6}" srcOrd="0" destOrd="1" presId="urn:microsoft.com/office/officeart/2005/8/layout/hierarchy3"/>
    <dgm:cxn modelId="{CBFC50A2-D3E8-4B95-8243-A1828066848B}" type="presOf" srcId="{A7EA898E-C890-4567-B25E-7B0AE4EC885D}" destId="{EEADF1EC-756D-4275-966E-9DDBA46F6460}" srcOrd="0" destOrd="1" presId="urn:microsoft.com/office/officeart/2005/8/layout/hierarchy3"/>
    <dgm:cxn modelId="{726B59A9-04BC-4181-9DEB-E773E39094D5}" type="presOf" srcId="{A66BB6B7-A4C4-4BA4-9333-5058DF4AFFB2}" destId="{12A0A464-847F-4D1E-9FBE-AB159D6306DF}" srcOrd="0" destOrd="1" presId="urn:microsoft.com/office/officeart/2005/8/layout/hierarchy3"/>
    <dgm:cxn modelId="{821202AA-E512-40CB-BE85-712AAA9BBEC7}" type="presOf" srcId="{194F4A38-E419-411D-97CA-7D4366B59AA3}" destId="{00F66C6B-4AA7-44DF-B944-1CC0869A4324}" srcOrd="0" destOrd="1" presId="urn:microsoft.com/office/officeart/2005/8/layout/hierarchy3"/>
    <dgm:cxn modelId="{553F0FB4-925D-40D2-BEA9-3EAF9A8143AB}" type="presOf" srcId="{6B4DD2DA-A188-4390-8D5A-C47B171A74F4}" destId="{41681EC3-7BEA-4685-B61C-05ED2416603A}" srcOrd="1" destOrd="0" presId="urn:microsoft.com/office/officeart/2005/8/layout/hierarchy3"/>
    <dgm:cxn modelId="{1B1F18B8-F07E-41B3-A7D1-1AAF54D70079}" srcId="{C5521CD6-7A53-439B-8D47-D1444B647C51}" destId="{A71D993F-D1BE-46F4-8CC8-D240564CB630}" srcOrd="2" destOrd="0" parTransId="{006592AF-B381-4E9E-91FA-BCF21E6859BA}" sibTransId="{B0CF7CDC-80CD-4431-BE98-FE187DB2300F}"/>
    <dgm:cxn modelId="{13EB3DBE-36AB-418B-ADBE-93D601164628}" type="presOf" srcId="{42F1F3C4-05AA-4EBA-ACA0-CC4B73E844D7}" destId="{3A01DA31-0D80-4F55-B063-3FA1EAA1C2B3}" srcOrd="0" destOrd="0" presId="urn:microsoft.com/office/officeart/2005/8/layout/hierarchy3"/>
    <dgm:cxn modelId="{29F46AC7-0BB6-4749-BDBB-495AE38106E1}" type="presOf" srcId="{C6A6DBAB-17F3-4CF5-875B-4B364A15DFC0}" destId="{3E50237A-4146-44AD-AD64-30070C6858C8}" srcOrd="0" destOrd="0" presId="urn:microsoft.com/office/officeart/2005/8/layout/hierarchy3"/>
    <dgm:cxn modelId="{95D4D5CE-8207-48D0-9A99-C2918732560A}" srcId="{8E6F4B29-4649-49DF-8A5B-D1A4331275FA}" destId="{8D1322D5-368F-4A00-8166-256776AED988}" srcOrd="0" destOrd="0" parTransId="{8B5E4460-D299-4BE2-9740-7D493707ED71}" sibTransId="{7A7A1493-53B6-41AF-A182-1CBE1550043C}"/>
    <dgm:cxn modelId="{2099C0D5-BD98-454D-99D6-C8A31E646BB2}" srcId="{48F6AB96-4F4D-41DA-AB3E-06FCBF012040}" destId="{A7EA898E-C890-4567-B25E-7B0AE4EC885D}" srcOrd="0" destOrd="0" parTransId="{50CFF9CA-42F0-4E7A-970C-43E612131BF2}" sibTransId="{B94728AB-856B-49F6-A992-0C791D397F48}"/>
    <dgm:cxn modelId="{180A3ED7-B7CA-4B25-8D91-C0C3D99DE8EF}" type="presOf" srcId="{B9794CFD-9544-4723-B5C4-05FBF8598414}" destId="{F0C3B257-57A1-47FE-8C9E-E980BDEB3D25}" srcOrd="0" destOrd="1" presId="urn:microsoft.com/office/officeart/2005/8/layout/hierarchy3"/>
    <dgm:cxn modelId="{6DD857DC-8AA9-4056-8466-1C493FEB6652}" srcId="{A71D993F-D1BE-46F4-8CC8-D240564CB630}" destId="{F843FFB5-9A61-4C41-9E71-52EED3558B68}" srcOrd="0" destOrd="0" parTransId="{AFE1FB3F-1994-4216-A6B2-856D4A96F9AB}" sibTransId="{1C412AC7-7864-43A0-A8F3-C6B7ABFFDB6C}"/>
    <dgm:cxn modelId="{2DA5EDE0-3145-4FC3-940C-0806495FA502}" type="presOf" srcId="{4191A8DF-2510-4946-A92E-795335C47B00}" destId="{A2922748-02F0-4D14-8914-290AE7759D38}" srcOrd="0" destOrd="0" presId="urn:microsoft.com/office/officeart/2005/8/layout/hierarchy3"/>
    <dgm:cxn modelId="{6DCE64E1-EA37-41D4-AB2A-3F6626FF5E93}" srcId="{4191A8DF-2510-4946-A92E-795335C47B00}" destId="{ABA985B9-EEE7-44D4-A691-9C6D4B25479E}" srcOrd="0" destOrd="0" parTransId="{940F2FF8-A2F0-4BB0-ABA0-2EA6964D58C0}" sibTransId="{E55FAE10-F378-4228-BAE8-C87C3997ACF6}"/>
    <dgm:cxn modelId="{5AE303E2-A629-4D03-BA5D-FA1060DE45EB}" srcId="{6E8E5767-004F-432E-A85E-4C91E7E5A8A4}" destId="{C53B4252-DA55-4BD0-821D-574EA43A95AE}" srcOrd="0" destOrd="0" parTransId="{08E15892-D495-442C-BA36-0828CDCC1842}" sibTransId="{0ED68D52-B60F-400E-B476-B41EB5A4EAEF}"/>
    <dgm:cxn modelId="{DE0A59E2-7DD3-43F6-8B37-1829F5376A99}" srcId="{C6A6DBAB-17F3-4CF5-875B-4B364A15DFC0}" destId="{F2CF9038-D885-405A-B9F8-4744256E8DFA}" srcOrd="0" destOrd="0" parTransId="{4D3645C1-C1D5-44CD-A6B8-396ADFEE5E8F}" sibTransId="{CAB1BBBF-8666-4A08-BE9C-4457793950BC}"/>
    <dgm:cxn modelId="{879189E3-D1FC-4675-BA89-1B7F39D722EB}" type="presOf" srcId="{151896C7-5936-4848-A001-F4CBD6E6A5CE}" destId="{99C7F0A9-5F99-4E36-BF0B-69BD06B66619}" srcOrd="0" destOrd="0" presId="urn:microsoft.com/office/officeart/2005/8/layout/hierarchy3"/>
    <dgm:cxn modelId="{ABA61DEB-B8B9-4AF7-A6CF-4A72A4C71179}" type="presOf" srcId="{9A813965-D2D1-4895-B921-DAAF3C4634E2}" destId="{00F66C6B-4AA7-44DF-B944-1CC0869A4324}" srcOrd="0" destOrd="0" presId="urn:microsoft.com/office/officeart/2005/8/layout/hierarchy3"/>
    <dgm:cxn modelId="{ADB050EB-4F16-4BD9-A2B3-8C2327A2659C}" srcId="{C5521CD6-7A53-439B-8D47-D1444B647C51}" destId="{D0569479-1359-4377-911E-389BD8895669}" srcOrd="3" destOrd="0" parTransId="{749B8AFB-57AF-4B25-ACEE-A1D14F67602F}" sibTransId="{1B52B3B8-5A1E-4C0F-8F23-FBA5DDF82FCB}"/>
    <dgm:cxn modelId="{5CAF94EC-7CB6-46B6-85C2-23BFF6045F3C}" srcId="{C48A58CB-0C5A-4896-9AE2-E3E961CE53F9}" destId="{860B5C69-DC6B-469F-8B05-D236C6B0C86B}" srcOrd="0" destOrd="0" parTransId="{5725C594-D284-49C1-BCC2-36E6CA9857E5}" sibTransId="{5B94BB40-4C06-4B87-B527-3899C5A52747}"/>
    <dgm:cxn modelId="{D4F324ED-DF0F-4294-B77E-FB631316ABEC}" type="presOf" srcId="{ABA985B9-EEE7-44D4-A691-9C6D4B25479E}" destId="{F0C3B257-57A1-47FE-8C9E-E980BDEB3D25}" srcOrd="0" destOrd="0" presId="urn:microsoft.com/office/officeart/2005/8/layout/hierarchy3"/>
    <dgm:cxn modelId="{CD5536F1-BBCE-4F94-9E77-51660FD2243C}" srcId="{B02C8DA6-80DF-45FA-8F6F-3445F8C229D1}" destId="{685458E6-DA48-45B8-99BB-12E2D8210EC4}" srcOrd="0" destOrd="0" parTransId="{691DDCB0-FC12-4420-8723-A8D3BAA9D394}" sibTransId="{5E227486-BF93-4AB6-B90A-BB88D701C629}"/>
    <dgm:cxn modelId="{2C7F7CF1-0BD4-49DA-B36C-FE5729647079}" type="presOf" srcId="{860B5C69-DC6B-469F-8B05-D236C6B0C86B}" destId="{B2402786-7D68-458C-A25B-F6F8D3A5D871}" srcOrd="0" destOrd="1" presId="urn:microsoft.com/office/officeart/2005/8/layout/hierarchy3"/>
    <dgm:cxn modelId="{E936F9F1-ECE7-4F53-8EA6-D47423266FAA}" type="presOf" srcId="{29CC0739-BFD1-4CEE-A004-A339535F0FD5}" destId="{22C461C4-70D4-4613-8D7E-EB0E6943BC0E}" srcOrd="0" destOrd="0" presId="urn:microsoft.com/office/officeart/2005/8/layout/hierarchy3"/>
    <dgm:cxn modelId="{3589EBFC-3E77-4A9D-865F-1491411A68BB}" type="presOf" srcId="{C48A58CB-0C5A-4896-9AE2-E3E961CE53F9}" destId="{B2402786-7D68-458C-A25B-F6F8D3A5D871}" srcOrd="0" destOrd="0" presId="urn:microsoft.com/office/officeart/2005/8/layout/hierarchy3"/>
    <dgm:cxn modelId="{F07AAABF-BAD2-4CC4-8992-19E660F5634E}" type="presParOf" srcId="{4F2458D8-5A76-4CB0-91D0-D1ACC8ABE95F}" destId="{E26A55B4-E4C5-48E7-B58B-AD1BFA298B1C}" srcOrd="0" destOrd="0" presId="urn:microsoft.com/office/officeart/2005/8/layout/hierarchy3"/>
    <dgm:cxn modelId="{A3A13D3C-7EE8-47D3-A9A8-7843673FA969}" type="presParOf" srcId="{E26A55B4-E4C5-48E7-B58B-AD1BFA298B1C}" destId="{4E62DADB-B9F2-4AED-8849-A8ED2B8A2DED}" srcOrd="0" destOrd="0" presId="urn:microsoft.com/office/officeart/2005/8/layout/hierarchy3"/>
    <dgm:cxn modelId="{E6322DFF-72AE-4B21-8ECC-3A43BB4518EC}" type="presParOf" srcId="{4E62DADB-B9F2-4AED-8849-A8ED2B8A2DED}" destId="{8D4A6AD1-30CB-493F-B494-ECDF913AB11E}" srcOrd="0" destOrd="0" presId="urn:microsoft.com/office/officeart/2005/8/layout/hierarchy3"/>
    <dgm:cxn modelId="{C3E61514-044E-4A1E-8B68-F43E9E5D4A2E}" type="presParOf" srcId="{4E62DADB-B9F2-4AED-8849-A8ED2B8A2DED}" destId="{41681EC3-7BEA-4685-B61C-05ED2416603A}" srcOrd="1" destOrd="0" presId="urn:microsoft.com/office/officeart/2005/8/layout/hierarchy3"/>
    <dgm:cxn modelId="{DF976A25-FEA0-4E7E-8C4D-798CC32217D2}" type="presParOf" srcId="{E26A55B4-E4C5-48E7-B58B-AD1BFA298B1C}" destId="{BFDC16C0-6679-4773-995A-23534A93D4A2}" srcOrd="1" destOrd="0" presId="urn:microsoft.com/office/officeart/2005/8/layout/hierarchy3"/>
    <dgm:cxn modelId="{B1668827-1AE8-40ED-B20F-A89039430C55}" type="presParOf" srcId="{BFDC16C0-6679-4773-995A-23534A93D4A2}" destId="{3A01DA31-0D80-4F55-B063-3FA1EAA1C2B3}" srcOrd="0" destOrd="0" presId="urn:microsoft.com/office/officeart/2005/8/layout/hierarchy3"/>
    <dgm:cxn modelId="{FBA15A34-3329-456C-9B08-C4B3A9E422E5}" type="presParOf" srcId="{BFDC16C0-6679-4773-995A-23534A93D4A2}" destId="{97A34CE6-7DB0-48F9-8F4B-9F0FA8644BE1}" srcOrd="1" destOrd="0" presId="urn:microsoft.com/office/officeart/2005/8/layout/hierarchy3"/>
    <dgm:cxn modelId="{CAEFB119-8947-4426-9934-EACEC366C02F}" type="presParOf" srcId="{BFDC16C0-6679-4773-995A-23534A93D4A2}" destId="{2279C16F-2B2E-45D4-91DB-61EE01378A86}" srcOrd="2" destOrd="0" presId="urn:microsoft.com/office/officeart/2005/8/layout/hierarchy3"/>
    <dgm:cxn modelId="{BFFF9583-E789-4FB9-9DAF-FAF638A040C2}" type="presParOf" srcId="{BFDC16C0-6679-4773-995A-23534A93D4A2}" destId="{61F96C61-AFA5-4C35-A817-05A0788278B6}" srcOrd="3" destOrd="0" presId="urn:microsoft.com/office/officeart/2005/8/layout/hierarchy3"/>
    <dgm:cxn modelId="{D1FCC897-97BA-4096-A646-944874F0930D}" type="presParOf" srcId="{4F2458D8-5A76-4CB0-91D0-D1ACC8ABE95F}" destId="{01CCAE79-1025-46C2-B153-EAA1F07559DA}" srcOrd="1" destOrd="0" presId="urn:microsoft.com/office/officeart/2005/8/layout/hierarchy3"/>
    <dgm:cxn modelId="{BE515B53-A218-4237-A043-B0446114F5D0}" type="presParOf" srcId="{01CCAE79-1025-46C2-B153-EAA1F07559DA}" destId="{CE1FB296-2960-449C-BFAE-E4FF8A716B56}" srcOrd="0" destOrd="0" presId="urn:microsoft.com/office/officeart/2005/8/layout/hierarchy3"/>
    <dgm:cxn modelId="{A84244D5-A158-458D-92E0-F0DD7B64716B}" type="presParOf" srcId="{CE1FB296-2960-449C-BFAE-E4FF8A716B56}" destId="{A2922748-02F0-4D14-8914-290AE7759D38}" srcOrd="0" destOrd="0" presId="urn:microsoft.com/office/officeart/2005/8/layout/hierarchy3"/>
    <dgm:cxn modelId="{CF050464-733D-485E-9A14-3B3899CAF82A}" type="presParOf" srcId="{CE1FB296-2960-449C-BFAE-E4FF8A716B56}" destId="{FEE415AA-2F90-4430-814A-85B02B5BE4A1}" srcOrd="1" destOrd="0" presId="urn:microsoft.com/office/officeart/2005/8/layout/hierarchy3"/>
    <dgm:cxn modelId="{00513C44-80A8-4A6F-9387-4892E9EE88D8}" type="presParOf" srcId="{01CCAE79-1025-46C2-B153-EAA1F07559DA}" destId="{046F4218-160E-4556-B59A-6252B3D09CB3}" srcOrd="1" destOrd="0" presId="urn:microsoft.com/office/officeart/2005/8/layout/hierarchy3"/>
    <dgm:cxn modelId="{03B5BAE0-B28E-4131-8845-F8C15817FB17}" type="presParOf" srcId="{046F4218-160E-4556-B59A-6252B3D09CB3}" destId="{819A549C-BE98-4332-AD31-0B166DA66585}" srcOrd="0" destOrd="0" presId="urn:microsoft.com/office/officeart/2005/8/layout/hierarchy3"/>
    <dgm:cxn modelId="{80AEEB5F-AE98-4D23-879A-B1C17AA76B45}" type="presParOf" srcId="{046F4218-160E-4556-B59A-6252B3D09CB3}" destId="{F0C3B257-57A1-47FE-8C9E-E980BDEB3D25}" srcOrd="1" destOrd="0" presId="urn:microsoft.com/office/officeart/2005/8/layout/hierarchy3"/>
    <dgm:cxn modelId="{A6E64346-81E2-40B2-B59E-39F60488B597}" type="presParOf" srcId="{046F4218-160E-4556-B59A-6252B3D09CB3}" destId="{74432E91-B31B-4075-A645-BA3ED7B4C56B}" srcOrd="2" destOrd="0" presId="urn:microsoft.com/office/officeart/2005/8/layout/hierarchy3"/>
    <dgm:cxn modelId="{10E7AD3B-804B-46A4-A25F-04878455DCCA}" type="presParOf" srcId="{046F4218-160E-4556-B59A-6252B3D09CB3}" destId="{8E608AC9-2D89-4AB1-98F8-824B31563BA6}" srcOrd="3" destOrd="0" presId="urn:microsoft.com/office/officeart/2005/8/layout/hierarchy3"/>
    <dgm:cxn modelId="{9746B025-AB35-42EA-8CBE-CB73CC99E5DE}" type="presParOf" srcId="{4F2458D8-5A76-4CB0-91D0-D1ACC8ABE95F}" destId="{8F7CAFA5-94C9-4048-BD1D-782DBB309DBF}" srcOrd="2" destOrd="0" presId="urn:microsoft.com/office/officeart/2005/8/layout/hierarchy3"/>
    <dgm:cxn modelId="{2A9449AA-7345-4EB3-BECC-C1E57B212D0F}" type="presParOf" srcId="{8F7CAFA5-94C9-4048-BD1D-782DBB309DBF}" destId="{417D75B7-1916-490C-9DB3-B54C44485BB8}" srcOrd="0" destOrd="0" presId="urn:microsoft.com/office/officeart/2005/8/layout/hierarchy3"/>
    <dgm:cxn modelId="{E55F9023-ADDC-43C3-96CB-4574A4798514}" type="presParOf" srcId="{417D75B7-1916-490C-9DB3-B54C44485BB8}" destId="{755DEEEB-2247-4315-BEAD-EB3CC6B59D2D}" srcOrd="0" destOrd="0" presId="urn:microsoft.com/office/officeart/2005/8/layout/hierarchy3"/>
    <dgm:cxn modelId="{DF8F63BE-39F8-4864-858A-49084CB37C2F}" type="presParOf" srcId="{417D75B7-1916-490C-9DB3-B54C44485BB8}" destId="{8B724753-B948-4EEC-8605-5CC2A25E1716}" srcOrd="1" destOrd="0" presId="urn:microsoft.com/office/officeart/2005/8/layout/hierarchy3"/>
    <dgm:cxn modelId="{CA36D2BA-FDA9-41D5-9208-7453E792ECC6}" type="presParOf" srcId="{8F7CAFA5-94C9-4048-BD1D-782DBB309DBF}" destId="{E2206C3D-0A74-46AD-B306-74A91BA598BB}" srcOrd="1" destOrd="0" presId="urn:microsoft.com/office/officeart/2005/8/layout/hierarchy3"/>
    <dgm:cxn modelId="{B9C67A58-7C34-4CE8-B0A2-32CF75877CC5}" type="presParOf" srcId="{E2206C3D-0A74-46AD-B306-74A91BA598BB}" destId="{3CCFB6A9-75DC-4F17-84D9-03F6CDDDEA4E}" srcOrd="0" destOrd="0" presId="urn:microsoft.com/office/officeart/2005/8/layout/hierarchy3"/>
    <dgm:cxn modelId="{2B0EB209-218C-47A3-90E2-E896A7311D58}" type="presParOf" srcId="{E2206C3D-0A74-46AD-B306-74A91BA598BB}" destId="{12A0A464-847F-4D1E-9FBE-AB159D6306DF}" srcOrd="1" destOrd="0" presId="urn:microsoft.com/office/officeart/2005/8/layout/hierarchy3"/>
    <dgm:cxn modelId="{CDDC5F41-A112-4898-A333-06593372FAA7}" type="presParOf" srcId="{E2206C3D-0A74-46AD-B306-74A91BA598BB}" destId="{1A3B7399-7DB5-4782-B9AA-0C9C26FCAE84}" srcOrd="2" destOrd="0" presId="urn:microsoft.com/office/officeart/2005/8/layout/hierarchy3"/>
    <dgm:cxn modelId="{EC6907DE-26C6-4BAF-A62C-F8676062735A}" type="presParOf" srcId="{E2206C3D-0A74-46AD-B306-74A91BA598BB}" destId="{EEADF1EC-756D-4275-966E-9DDBA46F6460}" srcOrd="3" destOrd="0" presId="urn:microsoft.com/office/officeart/2005/8/layout/hierarchy3"/>
    <dgm:cxn modelId="{710C2609-FCEB-4EC3-BF06-213E4447FE0A}" type="presParOf" srcId="{4F2458D8-5A76-4CB0-91D0-D1ACC8ABE95F}" destId="{2F054DEB-2188-4B47-9ED1-3D4DEC35159B}" srcOrd="3" destOrd="0" presId="urn:microsoft.com/office/officeart/2005/8/layout/hierarchy3"/>
    <dgm:cxn modelId="{B563D887-B27E-4B31-8397-291B19CF2D04}" type="presParOf" srcId="{2F054DEB-2188-4B47-9ED1-3D4DEC35159B}" destId="{7B8EF391-35D0-4BFA-B880-A9474AA54AFC}" srcOrd="0" destOrd="0" presId="urn:microsoft.com/office/officeart/2005/8/layout/hierarchy3"/>
    <dgm:cxn modelId="{A79C91D1-9A0E-4426-894F-056FB306BE9F}" type="presParOf" srcId="{7B8EF391-35D0-4BFA-B880-A9474AA54AFC}" destId="{8D94F975-2824-4052-8635-30608CD01B38}" srcOrd="0" destOrd="0" presId="urn:microsoft.com/office/officeart/2005/8/layout/hierarchy3"/>
    <dgm:cxn modelId="{3062B96B-2E00-4B9D-BF6B-7DBDB43DC539}" type="presParOf" srcId="{7B8EF391-35D0-4BFA-B880-A9474AA54AFC}" destId="{64301922-5BC0-47D6-B14B-BFF1D7F92103}" srcOrd="1" destOrd="0" presId="urn:microsoft.com/office/officeart/2005/8/layout/hierarchy3"/>
    <dgm:cxn modelId="{65BEE3EA-B422-4C96-8C5E-13ADD5513521}" type="presParOf" srcId="{2F054DEB-2188-4B47-9ED1-3D4DEC35159B}" destId="{40D69C29-D8C6-443D-BFB2-8951DB7F4C3D}" srcOrd="1" destOrd="0" presId="urn:microsoft.com/office/officeart/2005/8/layout/hierarchy3"/>
    <dgm:cxn modelId="{283F37AE-1FC4-49C7-BD14-DE035E0A7118}" type="presParOf" srcId="{40D69C29-D8C6-443D-BFB2-8951DB7F4C3D}" destId="{1AA2E903-27D3-41D7-A124-AEE6F7839AB6}" srcOrd="0" destOrd="0" presId="urn:microsoft.com/office/officeart/2005/8/layout/hierarchy3"/>
    <dgm:cxn modelId="{7C2C9AE1-4B9D-4F42-811C-6CD018D98D8A}" type="presParOf" srcId="{40D69C29-D8C6-443D-BFB2-8951DB7F4C3D}" destId="{00F66C6B-4AA7-44DF-B944-1CC0869A4324}" srcOrd="1" destOrd="0" presId="urn:microsoft.com/office/officeart/2005/8/layout/hierarchy3"/>
    <dgm:cxn modelId="{432B03B6-0A33-4175-9432-865C7DCEB964}" type="presParOf" srcId="{40D69C29-D8C6-443D-BFB2-8951DB7F4C3D}" destId="{B84CE797-47CB-4E34-9D06-EBC861CDAC75}" srcOrd="2" destOrd="0" presId="urn:microsoft.com/office/officeart/2005/8/layout/hierarchy3"/>
    <dgm:cxn modelId="{98C82B86-B0E5-4F17-8454-79BA774A7E21}" type="presParOf" srcId="{40D69C29-D8C6-443D-BFB2-8951DB7F4C3D}" destId="{3E50237A-4146-44AD-AD64-30070C6858C8}" srcOrd="3" destOrd="0" presId="urn:microsoft.com/office/officeart/2005/8/layout/hierarchy3"/>
    <dgm:cxn modelId="{388230EF-CEA9-483B-8EA3-2A4B6EBD8B27}" type="presParOf" srcId="{4F2458D8-5A76-4CB0-91D0-D1ACC8ABE95F}" destId="{B563EDAE-4951-4725-88F6-CED2C1993F3A}" srcOrd="4" destOrd="0" presId="urn:microsoft.com/office/officeart/2005/8/layout/hierarchy3"/>
    <dgm:cxn modelId="{F713F5BC-8628-4B16-8422-077621E67C21}" type="presParOf" srcId="{B563EDAE-4951-4725-88F6-CED2C1993F3A}" destId="{936828B6-3E8D-4716-946A-777C373D1559}" srcOrd="0" destOrd="0" presId="urn:microsoft.com/office/officeart/2005/8/layout/hierarchy3"/>
    <dgm:cxn modelId="{3570E61B-5FE4-492D-AB13-38427D42BFDD}" type="presParOf" srcId="{936828B6-3E8D-4716-946A-777C373D1559}" destId="{22C461C4-70D4-4613-8D7E-EB0E6943BC0E}" srcOrd="0" destOrd="0" presId="urn:microsoft.com/office/officeart/2005/8/layout/hierarchy3"/>
    <dgm:cxn modelId="{EBD0D6D9-DF9F-48F1-9A5E-8155DC577BFB}" type="presParOf" srcId="{936828B6-3E8D-4716-946A-777C373D1559}" destId="{6F953DA1-E3D2-49D8-9E1F-CD38A0CA810F}" srcOrd="1" destOrd="0" presId="urn:microsoft.com/office/officeart/2005/8/layout/hierarchy3"/>
    <dgm:cxn modelId="{6FB9A280-D412-44F1-B6F3-B2F61211445D}" type="presParOf" srcId="{B563EDAE-4951-4725-88F6-CED2C1993F3A}" destId="{FF496EE4-E7D4-4888-9A8C-BCB22F5D5FC4}" srcOrd="1" destOrd="0" presId="urn:microsoft.com/office/officeart/2005/8/layout/hierarchy3"/>
    <dgm:cxn modelId="{0EA4C1C1-BAC5-4E1D-A06C-FCFF7DF7A10F}" type="presParOf" srcId="{FF496EE4-E7D4-4888-9A8C-BCB22F5D5FC4}" destId="{99C7F0A9-5F99-4E36-BF0B-69BD06B66619}" srcOrd="0" destOrd="0" presId="urn:microsoft.com/office/officeart/2005/8/layout/hierarchy3"/>
    <dgm:cxn modelId="{5C0A9477-5F5B-46A5-B167-5FF728943A83}" type="presParOf" srcId="{FF496EE4-E7D4-4888-9A8C-BCB22F5D5FC4}" destId="{B2402786-7D68-458C-A25B-F6F8D3A5D871}" srcOrd="1" destOrd="0" presId="urn:microsoft.com/office/officeart/2005/8/layout/hierarchy3"/>
    <dgm:cxn modelId="{25A44851-99A7-48DC-9B32-D44BC26F61BE}" type="presParOf" srcId="{FF496EE4-E7D4-4888-9A8C-BCB22F5D5FC4}" destId="{72AC4298-8D35-4558-B7C9-DB8F058FA187}" srcOrd="2" destOrd="0" presId="urn:microsoft.com/office/officeart/2005/8/layout/hierarchy3"/>
    <dgm:cxn modelId="{5220BD05-03D1-4D18-922C-D13445533EAE}" type="presParOf" srcId="{FF496EE4-E7D4-4888-9A8C-BCB22F5D5FC4}" destId="{C9CEF403-3A60-47C9-9190-F76DECB880AF}" srcOrd="3" destOrd="0" presId="urn:microsoft.com/office/officeart/2005/8/layout/hierarchy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D4A6AD1-30CB-493F-B494-ECDF913AB11E}">
      <dsp:nvSpPr>
        <dsp:cNvPr id="0" name=""/>
        <dsp:cNvSpPr/>
      </dsp:nvSpPr>
      <dsp:spPr>
        <a:xfrm>
          <a:off x="5720" y="1709928"/>
          <a:ext cx="1950718" cy="975359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4775" tIns="69850" rIns="104775" bIns="69850" numCol="1" spcCol="1270" anchor="ctr" anchorCtr="0">
          <a:noAutofit/>
        </a:bodyPr>
        <a:lstStyle/>
        <a:p>
          <a:pPr marL="0" lvl="0" indent="0" algn="ctr" defTabSz="2444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5500" kern="1200"/>
            <a:t>1.</a:t>
          </a:r>
        </a:p>
      </dsp:txBody>
      <dsp:txXfrm>
        <a:off x="34287" y="1738495"/>
        <a:ext cx="1893584" cy="918225"/>
      </dsp:txXfrm>
    </dsp:sp>
    <dsp:sp modelId="{3A01DA31-0D80-4F55-B063-3FA1EAA1C2B3}">
      <dsp:nvSpPr>
        <dsp:cNvPr id="0" name=""/>
        <dsp:cNvSpPr/>
      </dsp:nvSpPr>
      <dsp:spPr>
        <a:xfrm>
          <a:off x="200792" y="2685287"/>
          <a:ext cx="195071" cy="731519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731519"/>
              </a:lnTo>
              <a:lnTo>
                <a:pt x="195071" y="731519"/>
              </a:lnTo>
            </a:path>
          </a:pathLst>
        </a:custGeom>
        <a:noFill/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97A34CE6-7DB0-48F9-8F4B-9F0FA8644BE1}">
      <dsp:nvSpPr>
        <dsp:cNvPr id="0" name=""/>
        <dsp:cNvSpPr/>
      </dsp:nvSpPr>
      <dsp:spPr>
        <a:xfrm>
          <a:off x="395864" y="2929127"/>
          <a:ext cx="1560574" cy="97535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chilly" dir="t"/>
        </a:scene3d>
        <a:sp3d z="-12700" extrusionH="1700" prstMaterial="dkEdge">
          <a:bevelT w="25400" h="6350" prst="softRound"/>
          <a:bevelB w="0" h="0" prst="convex"/>
        </a:sp3d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22860" rIns="34290" bIns="2286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What can businesses do?</a:t>
          </a: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US" sz="1400" kern="1200" dirty="0"/>
        </a:p>
      </dsp:txBody>
      <dsp:txXfrm>
        <a:off x="424431" y="2957694"/>
        <a:ext cx="1503440" cy="918225"/>
      </dsp:txXfrm>
    </dsp:sp>
    <dsp:sp modelId="{2279C16F-2B2E-45D4-91DB-61EE01378A86}">
      <dsp:nvSpPr>
        <dsp:cNvPr id="0" name=""/>
        <dsp:cNvSpPr/>
      </dsp:nvSpPr>
      <dsp:spPr>
        <a:xfrm>
          <a:off x="200792" y="2685287"/>
          <a:ext cx="195071" cy="1950718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950718"/>
              </a:lnTo>
              <a:lnTo>
                <a:pt x="195071" y="1950718"/>
              </a:lnTo>
            </a:path>
          </a:pathLst>
        </a:custGeom>
        <a:noFill/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1F96C61-AFA5-4C35-A817-05A0788278B6}">
      <dsp:nvSpPr>
        <dsp:cNvPr id="0" name=""/>
        <dsp:cNvSpPr/>
      </dsp:nvSpPr>
      <dsp:spPr>
        <a:xfrm>
          <a:off x="395864" y="4148326"/>
          <a:ext cx="1560574" cy="97535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4">
              <a:hueOff val="1088988"/>
              <a:satOff val="-4531"/>
              <a:lumOff val="1068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chilly" dir="t"/>
        </a:scene3d>
        <a:sp3d z="-12700" extrusionH="1700" prstMaterial="dkEdge">
          <a:bevelT w="25400" h="6350" prst="softRound"/>
          <a:bevelB w="0" h="0" prst="convex"/>
        </a:sp3d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22860" rIns="34290" bIns="2286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Challenges</a:t>
          </a: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US" sz="1400" kern="1200"/>
        </a:p>
      </dsp:txBody>
      <dsp:txXfrm>
        <a:off x="424431" y="4176893"/>
        <a:ext cx="1503440" cy="918225"/>
      </dsp:txXfrm>
    </dsp:sp>
    <dsp:sp modelId="{A2922748-02F0-4D14-8914-290AE7759D38}">
      <dsp:nvSpPr>
        <dsp:cNvPr id="0" name=""/>
        <dsp:cNvSpPr/>
      </dsp:nvSpPr>
      <dsp:spPr>
        <a:xfrm>
          <a:off x="2444118" y="1709928"/>
          <a:ext cx="1950718" cy="975359"/>
        </a:xfrm>
        <a:prstGeom prst="roundRect">
          <a:avLst>
            <a:gd name="adj" fmla="val 10000"/>
          </a:avLst>
        </a:prstGeom>
        <a:solidFill>
          <a:schemeClr val="accent4">
            <a:hueOff val="2450223"/>
            <a:satOff val="-10194"/>
            <a:lumOff val="2402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4775" tIns="69850" rIns="104775" bIns="69850" numCol="1" spcCol="1270" anchor="ctr" anchorCtr="0">
          <a:noAutofit/>
        </a:bodyPr>
        <a:lstStyle/>
        <a:p>
          <a:pPr marL="0" lvl="0" indent="0" algn="ctr" defTabSz="2444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5500" kern="1200"/>
            <a:t>2.</a:t>
          </a:r>
        </a:p>
      </dsp:txBody>
      <dsp:txXfrm>
        <a:off x="2472685" y="1738495"/>
        <a:ext cx="1893584" cy="918225"/>
      </dsp:txXfrm>
    </dsp:sp>
    <dsp:sp modelId="{819A549C-BE98-4332-AD31-0B166DA66585}">
      <dsp:nvSpPr>
        <dsp:cNvPr id="0" name=""/>
        <dsp:cNvSpPr/>
      </dsp:nvSpPr>
      <dsp:spPr>
        <a:xfrm>
          <a:off x="2639190" y="2685287"/>
          <a:ext cx="195071" cy="731519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731519"/>
              </a:lnTo>
              <a:lnTo>
                <a:pt x="195071" y="731519"/>
              </a:lnTo>
            </a:path>
          </a:pathLst>
        </a:custGeom>
        <a:noFill/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0C3B257-57A1-47FE-8C9E-E980BDEB3D25}">
      <dsp:nvSpPr>
        <dsp:cNvPr id="0" name=""/>
        <dsp:cNvSpPr/>
      </dsp:nvSpPr>
      <dsp:spPr>
        <a:xfrm>
          <a:off x="2834261" y="2929127"/>
          <a:ext cx="1560574" cy="97535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4">
              <a:hueOff val="2177976"/>
              <a:satOff val="-9062"/>
              <a:lumOff val="2135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chilly" dir="t"/>
        </a:scene3d>
        <a:sp3d z="-12700" extrusionH="1700" prstMaterial="dkEdge">
          <a:bevelT w="25400" h="6350" prst="softRound"/>
          <a:bevelB w="0" h="0" prst="convex"/>
        </a:sp3d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22860" rIns="34290" bIns="2286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What can businesses do?</a:t>
          </a: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US" sz="1400" kern="1200"/>
        </a:p>
      </dsp:txBody>
      <dsp:txXfrm>
        <a:off x="2862828" y="2957694"/>
        <a:ext cx="1503440" cy="918225"/>
      </dsp:txXfrm>
    </dsp:sp>
    <dsp:sp modelId="{74432E91-B31B-4075-A645-BA3ED7B4C56B}">
      <dsp:nvSpPr>
        <dsp:cNvPr id="0" name=""/>
        <dsp:cNvSpPr/>
      </dsp:nvSpPr>
      <dsp:spPr>
        <a:xfrm>
          <a:off x="2639190" y="2685287"/>
          <a:ext cx="195071" cy="1950718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950718"/>
              </a:lnTo>
              <a:lnTo>
                <a:pt x="195071" y="1950718"/>
              </a:lnTo>
            </a:path>
          </a:pathLst>
        </a:custGeom>
        <a:noFill/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E608AC9-2D89-4AB1-98F8-824B31563BA6}">
      <dsp:nvSpPr>
        <dsp:cNvPr id="0" name=""/>
        <dsp:cNvSpPr/>
      </dsp:nvSpPr>
      <dsp:spPr>
        <a:xfrm>
          <a:off x="2834261" y="4148326"/>
          <a:ext cx="1560574" cy="97535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4">
              <a:hueOff val="3266964"/>
              <a:satOff val="-13592"/>
              <a:lumOff val="3203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chilly" dir="t"/>
        </a:scene3d>
        <a:sp3d z="-12700" extrusionH="1700" prstMaterial="dkEdge">
          <a:bevelT w="25400" h="6350" prst="softRound"/>
          <a:bevelB w="0" h="0" prst="convex"/>
        </a:sp3d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22860" rIns="34290" bIns="2286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Challenges</a:t>
          </a: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US" sz="1400" kern="1200"/>
        </a:p>
      </dsp:txBody>
      <dsp:txXfrm>
        <a:off x="2862828" y="4176893"/>
        <a:ext cx="1503440" cy="918225"/>
      </dsp:txXfrm>
    </dsp:sp>
    <dsp:sp modelId="{755DEEEB-2247-4315-BEAD-EB3CC6B59D2D}">
      <dsp:nvSpPr>
        <dsp:cNvPr id="0" name=""/>
        <dsp:cNvSpPr/>
      </dsp:nvSpPr>
      <dsp:spPr>
        <a:xfrm>
          <a:off x="4882515" y="1709928"/>
          <a:ext cx="1950718" cy="975359"/>
        </a:xfrm>
        <a:prstGeom prst="roundRect">
          <a:avLst>
            <a:gd name="adj" fmla="val 10000"/>
          </a:avLst>
        </a:prstGeom>
        <a:solidFill>
          <a:schemeClr val="accent4">
            <a:hueOff val="4900445"/>
            <a:satOff val="-20388"/>
            <a:lumOff val="4804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4775" tIns="69850" rIns="104775" bIns="69850" numCol="1" spcCol="1270" anchor="ctr" anchorCtr="0">
          <a:noAutofit/>
        </a:bodyPr>
        <a:lstStyle/>
        <a:p>
          <a:pPr marL="0" lvl="0" indent="0" algn="ctr" defTabSz="2444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5500" kern="1200"/>
            <a:t>3.</a:t>
          </a:r>
        </a:p>
      </dsp:txBody>
      <dsp:txXfrm>
        <a:off x="4911082" y="1738495"/>
        <a:ext cx="1893584" cy="918225"/>
      </dsp:txXfrm>
    </dsp:sp>
    <dsp:sp modelId="{3CCFB6A9-75DC-4F17-84D9-03F6CDDDEA4E}">
      <dsp:nvSpPr>
        <dsp:cNvPr id="0" name=""/>
        <dsp:cNvSpPr/>
      </dsp:nvSpPr>
      <dsp:spPr>
        <a:xfrm>
          <a:off x="5077587" y="2685287"/>
          <a:ext cx="195071" cy="731519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731519"/>
              </a:lnTo>
              <a:lnTo>
                <a:pt x="195071" y="731519"/>
              </a:lnTo>
            </a:path>
          </a:pathLst>
        </a:custGeom>
        <a:noFill/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2A0A464-847F-4D1E-9FBE-AB159D6306DF}">
      <dsp:nvSpPr>
        <dsp:cNvPr id="0" name=""/>
        <dsp:cNvSpPr/>
      </dsp:nvSpPr>
      <dsp:spPr>
        <a:xfrm>
          <a:off x="5272659" y="2929127"/>
          <a:ext cx="1560574" cy="97535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4">
              <a:hueOff val="4355951"/>
              <a:satOff val="-18123"/>
              <a:lumOff val="427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chilly" dir="t"/>
        </a:scene3d>
        <a:sp3d z="-12700" extrusionH="1700" prstMaterial="dkEdge">
          <a:bevelT w="25400" h="6350" prst="softRound"/>
          <a:bevelB w="0" h="0" prst="convex"/>
        </a:sp3d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22860" rIns="34290" bIns="2286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What can businesses do?</a:t>
          </a: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US" sz="1400" kern="1200"/>
        </a:p>
      </dsp:txBody>
      <dsp:txXfrm>
        <a:off x="5301226" y="2957694"/>
        <a:ext cx="1503440" cy="918225"/>
      </dsp:txXfrm>
    </dsp:sp>
    <dsp:sp modelId="{1A3B7399-7DB5-4782-B9AA-0C9C26FCAE84}">
      <dsp:nvSpPr>
        <dsp:cNvPr id="0" name=""/>
        <dsp:cNvSpPr/>
      </dsp:nvSpPr>
      <dsp:spPr>
        <a:xfrm>
          <a:off x="5077587" y="2685287"/>
          <a:ext cx="195071" cy="1950718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950718"/>
              </a:lnTo>
              <a:lnTo>
                <a:pt x="195071" y="1950718"/>
              </a:lnTo>
            </a:path>
          </a:pathLst>
        </a:custGeom>
        <a:noFill/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EADF1EC-756D-4275-966E-9DDBA46F6460}">
      <dsp:nvSpPr>
        <dsp:cNvPr id="0" name=""/>
        <dsp:cNvSpPr/>
      </dsp:nvSpPr>
      <dsp:spPr>
        <a:xfrm>
          <a:off x="5272659" y="4148326"/>
          <a:ext cx="1560574" cy="97535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4">
              <a:hueOff val="5444940"/>
              <a:satOff val="-22654"/>
              <a:lumOff val="5338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chilly" dir="t"/>
        </a:scene3d>
        <a:sp3d z="-12700" extrusionH="1700" prstMaterial="dkEdge">
          <a:bevelT w="25400" h="6350" prst="softRound"/>
          <a:bevelB w="0" h="0" prst="convex"/>
        </a:sp3d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22860" rIns="34290" bIns="2286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Challenges</a:t>
          </a: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US" sz="1400" kern="1200"/>
        </a:p>
      </dsp:txBody>
      <dsp:txXfrm>
        <a:off x="5301226" y="4176893"/>
        <a:ext cx="1503440" cy="918225"/>
      </dsp:txXfrm>
    </dsp:sp>
    <dsp:sp modelId="{8D94F975-2824-4052-8635-30608CD01B38}">
      <dsp:nvSpPr>
        <dsp:cNvPr id="0" name=""/>
        <dsp:cNvSpPr/>
      </dsp:nvSpPr>
      <dsp:spPr>
        <a:xfrm>
          <a:off x="7320913" y="1709928"/>
          <a:ext cx="1950718" cy="975359"/>
        </a:xfrm>
        <a:prstGeom prst="roundRect">
          <a:avLst>
            <a:gd name="adj" fmla="val 10000"/>
          </a:avLst>
        </a:prstGeom>
        <a:solidFill>
          <a:schemeClr val="accent4">
            <a:hueOff val="7350668"/>
            <a:satOff val="-30583"/>
            <a:lumOff val="7206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4775" tIns="69850" rIns="104775" bIns="69850" numCol="1" spcCol="1270" anchor="ctr" anchorCtr="0">
          <a:noAutofit/>
        </a:bodyPr>
        <a:lstStyle/>
        <a:p>
          <a:pPr marL="0" lvl="0" indent="0" algn="ctr" defTabSz="2444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5500" kern="1200"/>
            <a:t>4.</a:t>
          </a:r>
        </a:p>
      </dsp:txBody>
      <dsp:txXfrm>
        <a:off x="7349480" y="1738495"/>
        <a:ext cx="1893584" cy="918225"/>
      </dsp:txXfrm>
    </dsp:sp>
    <dsp:sp modelId="{1AA2E903-27D3-41D7-A124-AEE6F7839AB6}">
      <dsp:nvSpPr>
        <dsp:cNvPr id="0" name=""/>
        <dsp:cNvSpPr/>
      </dsp:nvSpPr>
      <dsp:spPr>
        <a:xfrm>
          <a:off x="7515985" y="2685287"/>
          <a:ext cx="195071" cy="731519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731519"/>
              </a:lnTo>
              <a:lnTo>
                <a:pt x="195071" y="731519"/>
              </a:lnTo>
            </a:path>
          </a:pathLst>
        </a:custGeom>
        <a:noFill/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0F66C6B-4AA7-44DF-B944-1CC0869A4324}">
      <dsp:nvSpPr>
        <dsp:cNvPr id="0" name=""/>
        <dsp:cNvSpPr/>
      </dsp:nvSpPr>
      <dsp:spPr>
        <a:xfrm>
          <a:off x="7711057" y="2929127"/>
          <a:ext cx="1560574" cy="97535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4">
              <a:hueOff val="6533927"/>
              <a:satOff val="-27185"/>
              <a:lumOff val="6405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chilly" dir="t"/>
        </a:scene3d>
        <a:sp3d z="-12700" extrusionH="1700" prstMaterial="dkEdge">
          <a:bevelT w="25400" h="6350" prst="softRound"/>
          <a:bevelB w="0" h="0" prst="convex"/>
        </a:sp3d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22860" rIns="34290" bIns="2286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What can businesses do?</a:t>
          </a: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US" sz="1400" kern="1200"/>
        </a:p>
      </dsp:txBody>
      <dsp:txXfrm>
        <a:off x="7739624" y="2957694"/>
        <a:ext cx="1503440" cy="918225"/>
      </dsp:txXfrm>
    </dsp:sp>
    <dsp:sp modelId="{B84CE797-47CB-4E34-9D06-EBC861CDAC75}">
      <dsp:nvSpPr>
        <dsp:cNvPr id="0" name=""/>
        <dsp:cNvSpPr/>
      </dsp:nvSpPr>
      <dsp:spPr>
        <a:xfrm>
          <a:off x="7515985" y="2685287"/>
          <a:ext cx="195071" cy="1950718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950718"/>
              </a:lnTo>
              <a:lnTo>
                <a:pt x="195071" y="1950718"/>
              </a:lnTo>
            </a:path>
          </a:pathLst>
        </a:custGeom>
        <a:noFill/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E50237A-4146-44AD-AD64-30070C6858C8}">
      <dsp:nvSpPr>
        <dsp:cNvPr id="0" name=""/>
        <dsp:cNvSpPr/>
      </dsp:nvSpPr>
      <dsp:spPr>
        <a:xfrm>
          <a:off x="7711057" y="4148326"/>
          <a:ext cx="1560574" cy="97535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4">
              <a:hueOff val="7622915"/>
              <a:satOff val="-31715"/>
              <a:lumOff val="7473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chilly" dir="t"/>
        </a:scene3d>
        <a:sp3d z="-12700" extrusionH="1700" prstMaterial="dkEdge">
          <a:bevelT w="25400" h="6350" prst="softRound"/>
          <a:bevelB w="0" h="0" prst="convex"/>
        </a:sp3d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22860" rIns="34290" bIns="2286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Challenges</a:t>
          </a: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US" sz="1400" kern="1200"/>
        </a:p>
      </dsp:txBody>
      <dsp:txXfrm>
        <a:off x="7739624" y="4176893"/>
        <a:ext cx="1503440" cy="918225"/>
      </dsp:txXfrm>
    </dsp:sp>
    <dsp:sp modelId="{22C461C4-70D4-4613-8D7E-EB0E6943BC0E}">
      <dsp:nvSpPr>
        <dsp:cNvPr id="0" name=""/>
        <dsp:cNvSpPr/>
      </dsp:nvSpPr>
      <dsp:spPr>
        <a:xfrm>
          <a:off x="9759311" y="1709928"/>
          <a:ext cx="1950718" cy="975359"/>
        </a:xfrm>
        <a:prstGeom prst="roundRect">
          <a:avLst>
            <a:gd name="adj" fmla="val 10000"/>
          </a:avLst>
        </a:prstGeom>
        <a:solidFill>
          <a:schemeClr val="accent4">
            <a:hueOff val="9800891"/>
            <a:satOff val="-40777"/>
            <a:lumOff val="9608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4775" tIns="69850" rIns="104775" bIns="69850" numCol="1" spcCol="1270" anchor="ctr" anchorCtr="0">
          <a:noAutofit/>
        </a:bodyPr>
        <a:lstStyle/>
        <a:p>
          <a:pPr marL="0" lvl="0" indent="0" algn="ctr" defTabSz="2444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5500" kern="1200"/>
            <a:t>5.</a:t>
          </a:r>
        </a:p>
      </dsp:txBody>
      <dsp:txXfrm>
        <a:off x="9787878" y="1738495"/>
        <a:ext cx="1893584" cy="918225"/>
      </dsp:txXfrm>
    </dsp:sp>
    <dsp:sp modelId="{99C7F0A9-5F99-4E36-BF0B-69BD06B66619}">
      <dsp:nvSpPr>
        <dsp:cNvPr id="0" name=""/>
        <dsp:cNvSpPr/>
      </dsp:nvSpPr>
      <dsp:spPr>
        <a:xfrm>
          <a:off x="9954383" y="2685287"/>
          <a:ext cx="195071" cy="731519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731519"/>
              </a:lnTo>
              <a:lnTo>
                <a:pt x="195071" y="731519"/>
              </a:lnTo>
            </a:path>
          </a:pathLst>
        </a:custGeom>
        <a:noFill/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2402786-7D68-458C-A25B-F6F8D3A5D871}">
      <dsp:nvSpPr>
        <dsp:cNvPr id="0" name=""/>
        <dsp:cNvSpPr/>
      </dsp:nvSpPr>
      <dsp:spPr>
        <a:xfrm>
          <a:off x="10149454" y="2929127"/>
          <a:ext cx="1560574" cy="97535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4">
              <a:hueOff val="8711903"/>
              <a:satOff val="-36246"/>
              <a:lumOff val="854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chilly" dir="t"/>
        </a:scene3d>
        <a:sp3d z="-12700" extrusionH="1700" prstMaterial="dkEdge">
          <a:bevelT w="25400" h="6350" prst="softRound"/>
          <a:bevelB w="0" h="0" prst="convex"/>
        </a:sp3d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22860" rIns="34290" bIns="2286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What can businesses do?</a:t>
          </a: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US" sz="1400" kern="1200"/>
        </a:p>
      </dsp:txBody>
      <dsp:txXfrm>
        <a:off x="10178021" y="2957694"/>
        <a:ext cx="1503440" cy="918225"/>
      </dsp:txXfrm>
    </dsp:sp>
    <dsp:sp modelId="{72AC4298-8D35-4558-B7C9-DB8F058FA187}">
      <dsp:nvSpPr>
        <dsp:cNvPr id="0" name=""/>
        <dsp:cNvSpPr/>
      </dsp:nvSpPr>
      <dsp:spPr>
        <a:xfrm>
          <a:off x="9954383" y="2685287"/>
          <a:ext cx="195071" cy="1950718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950718"/>
              </a:lnTo>
              <a:lnTo>
                <a:pt x="195071" y="1950718"/>
              </a:lnTo>
            </a:path>
          </a:pathLst>
        </a:custGeom>
        <a:noFill/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9CEF403-3A60-47C9-9190-F76DECB880AF}">
      <dsp:nvSpPr>
        <dsp:cNvPr id="0" name=""/>
        <dsp:cNvSpPr/>
      </dsp:nvSpPr>
      <dsp:spPr>
        <a:xfrm>
          <a:off x="10149454" y="4148326"/>
          <a:ext cx="1560574" cy="97535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4">
              <a:hueOff val="9800891"/>
              <a:satOff val="-40777"/>
              <a:lumOff val="9608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chilly" dir="t"/>
        </a:scene3d>
        <a:sp3d z="-12700" extrusionH="1700" prstMaterial="dkEdge">
          <a:bevelT w="25400" h="6350" prst="softRound"/>
          <a:bevelB w="0" h="0" prst="convex"/>
        </a:sp3d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22860" rIns="34290" bIns="2286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Challenges</a:t>
          </a: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US" sz="1400" kern="1200"/>
        </a:p>
      </dsp:txBody>
      <dsp:txXfrm>
        <a:off x="10178021" y="4176893"/>
        <a:ext cx="1503440" cy="91822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3">
  <dgm:title val=""/>
  <dgm:desc val=""/>
  <dgm:catLst>
    <dgm:cat type="hierarchy" pri="7000"/>
    <dgm:cat type="list" pri="23000"/>
    <dgm:cat type="relationship" pri="15000"/>
    <dgm:cat type="convert" pri="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1" destId="11" srcOrd="0" destOrd="0"/>
        <dgm:cxn modelId="6" srcId="1" destId="12" srcOrd="1" destOrd="0"/>
        <dgm:cxn modelId="7" srcId="0" destId="2" srcOrd="1" destOrd="0"/>
        <dgm:cxn modelId="8" srcId="2" destId="21" srcOrd="0" destOrd="0"/>
        <dgm:cxn modelId="9" srcId="2" destId="2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forName="rootText" op="equ" val="65"/>
      <dgm:constr type="primFontSz" for="des" forName="childText" op="equ" val="65"/>
      <dgm:constr type="w" for="des" forName="rootComposite" refType="w"/>
      <dgm:constr type="h" for="des" forName="rootComposite" refType="w" fact="0.5"/>
      <dgm:constr type="w" for="des" forName="childText" refType="w" refFor="des" refForName="rootComposite" fact="0.8"/>
      <dgm:constr type="h" for="des" forName="childText" refType="h" refFor="des" refForName="rootComposite"/>
      <dgm:constr type="sibSp" refType="w" refFor="des" refForName="rootComposite" fact="0.25"/>
      <dgm:constr type="sibSp" for="des" forName="childShape" refType="h" refFor="des" refForName="childText" fact="0.25"/>
      <dgm:constr type="sp" for="des" forName="root" refType="h" refFor="des" refForName="childText" fact="0.25"/>
    </dgm:constrLst>
    <dgm:ruleLst/>
    <dgm:forEach name="Name3" axis="ch">
      <dgm:forEach name="Name4" axis="self" ptType="node" cnt="1">
        <dgm:layoutNode name="root">
          <dgm:choose name="Name5">
            <dgm:if name="Name6" func="var" arg="dir" op="equ" val="norm">
              <dgm:alg type="hierRoot">
                <dgm:param type="hierAlign" val="tL"/>
              </dgm:alg>
            </dgm:if>
            <dgm:else name="Name7">
              <dgm:alg type="hierRoot">
                <dgm:param type="hierAlign" val="tR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>
            <dgm:constr type="alignOff" val="0.2"/>
          </dgm:constrLst>
          <dgm:ruleLst/>
          <dgm:layoutNode name="rootComposite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8">
              <dgm:if name="Name9" func="var" arg="dir" op="equ" val="norm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l" for="ch" forName="rootConnector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if>
              <dgm:else name="Name10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r" for="ch" forName="rootConnector" refType="w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else>
            </dgm:choose>
            <dgm:ruleLst/>
            <dgm:layoutNode name="rootText" styleLbl="node1"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 ptType="node" cnt="1"/>
              <dgm:constrLst>
                <dgm:constr type="tMarg" refType="primFontSz" fact="0.1"/>
                <dgm:constr type="bMarg" refType="primFontSz" fact="0.1"/>
                <dgm:constr type="lMarg" refType="primFontSz" fact="0.15"/>
                <dgm:constr type="rMarg" refType="primFontSz" fact="0.15"/>
              </dgm:constrLst>
              <dgm:ruleLst>
                <dgm:rule type="primFontSz" val="5" fact="NaN" max="NaN"/>
              </dgm:ruleLst>
            </dgm:layoutNode>
            <dgm:layoutNode name="rootConnector" moveWith="rootText">
              <dgm:alg type="sp"/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self" ptType="node" cnt="1"/>
              <dgm:constrLst/>
              <dgm:ruleLst/>
            </dgm:layoutNode>
          </dgm:layoutNode>
          <dgm:layoutNode name="childShape">
            <dgm:alg type="hierChild">
              <dgm:param type="chAlign" val="l"/>
              <dgm:param type="linDir" val="fromT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11" axis="ch">
              <dgm:forEach name="Name12" axis="self" ptType="parTrans" cnt="1">
                <dgm:layoutNode name="Name13">
                  <dgm:choose name="Name14">
                    <dgm:if name="Name15" func="var" arg="dir" op="equ" val="norm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L"/>
                      </dgm:alg>
                    </dgm:if>
                    <dgm:else name="Name16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7" axis="self" ptType="node">
                <dgm:layoutNode name="childText" styleLbl="bgAcc1">
                  <dgm:varLst>
                    <dgm:bulletEnabled val="1"/>
                  </dgm:varLst>
                  <dgm:alg type="tx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self desOrSelf" ptType="node node" st="1 1" cnt="1 0"/>
                  <dgm:constrLst>
                    <dgm:constr type="tMarg" refType="primFontSz" fact="0.1"/>
                    <dgm:constr type="bMarg" refType="primFontSz" fact="0.1"/>
                    <dgm:constr type="lMarg" refType="primFontSz" fact="0.15"/>
                    <dgm:constr type="rMarg" refType="primFontSz" fact="0.15"/>
                  </dgm:constrLst>
                  <dgm:ruleLst>
                    <dgm:rule type="primFontSz" val="5" fact="NaN" max="NaN"/>
                  </dgm:ruleLst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4">
  <dgm:title val=""/>
  <dgm:desc val=""/>
  <dgm:catLst>
    <dgm:cat type="3D" pri="11400"/>
  </dgm:catLst>
  <dgm:scene3d>
    <a:camera prst="orthographicFront"/>
    <a:lightRig rig="threePt" dir="t"/>
  </dgm:scene3d>
  <dgm:styleLbl name="node0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chilly" dir="t"/>
    </dgm:scene3d>
    <dgm:sp3d z="12700" extrusionH="12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ImgPlace1">
    <dgm:scene3d>
      <a:camera prst="orthographicFront"/>
      <a:lightRig rig="chilly" dir="t"/>
    </dgm:scene3d>
    <dgm:sp3d z="-257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chilly" dir="t"/>
    </dgm:scene3d>
    <dgm:sp3d z="-700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chilly" dir="t"/>
    </dgm:scene3d>
    <dgm:sp3d z="12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/>
      <a:lightRig rig="chilly" dir="t"/>
    </dgm:scene3d>
    <dgm:sp3d z="-25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/>
      <a:lightRig rig="chilly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chilly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chilly" dir="t"/>
    </dgm:scene3d>
    <dgm:sp3d z="1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/>
      <a:lightRig rig="chilly" dir="t"/>
    </dgm:scene3d>
    <dgm:sp3d z="1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/>
      <a:lightRig rig="chilly" dir="t"/>
    </dgm:scene3d>
    <dgm:sp3d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/>
      <a:lightRig rig="chilly" dir="t"/>
    </dgm:scene3d>
    <dgm:sp3d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/>
      <a:lightRig rig="chilly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chilly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chilly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chilly" dir="t"/>
    </dgm:scene3d>
    <dgm:sp3d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chilly" dir="t"/>
    </dgm:scene3d>
    <dgm:sp3d prstMaterial="dkEdge">
      <a:bevelT w="127000" h="25400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chilly" dir="t"/>
    </dgm:scene3d>
    <dgm:sp3d z="-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chilly" dir="t"/>
    </dgm:scene3d>
    <dgm:sp3d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chilly" dir="t"/>
    </dgm:scene3d>
    <dgm:sp3d z="-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chilly" dir="t"/>
    </dgm:scene3d>
    <dgm:sp3d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chilly" dir="t"/>
    </dgm:scene3d>
    <dgm:sp3d z="-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chilly" dir="t"/>
    </dgm:scene3d>
    <dgm:sp3d z="-12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chilly" dir="t"/>
    </dgm:scene3d>
    <dgm:sp3d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chilly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chilly" dir="t"/>
    </dgm:scene3d>
    <dgm:sp3d z="12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8783011-C524-4C86-AF6E-E8E14C6DDC07}" type="datetimeFigureOut">
              <a:rPr lang="en-GB" smtClean="0"/>
              <a:t>25/11/2024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99AFD4D-FCC6-4B1C-BA8D-572798FD11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290788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99AFD4D-FCC6-4B1C-BA8D-572798FD115B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093854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99AFD4D-FCC6-4B1C-BA8D-572798FD115B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324659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99AFD4D-FCC6-4B1C-BA8D-572798FD115B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889300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https://www.youtube.com/watch?time_continue=3&amp;v=0XTBYMfZyrM&amp;feature=emb_logo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99AFD4D-FCC6-4B1C-BA8D-572798FD115B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711203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99AFD4D-FCC6-4B1C-BA8D-572798FD115B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023541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ED552E-CA4A-4E08-9923-1A176504CB2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D3C5E2D-41B3-47E5-955E-C4A2C7C47CB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8A207AD-06FC-4CFC-BDB7-F6320A21EDD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B27E76-451F-4587-B64E-17CFFE2B7C14}" type="datetimeFigureOut">
              <a:rPr lang="en-US" smtClean="0"/>
              <a:t>11/25/2024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EC69C5D-AF6E-4CBB-88F9-B6F83FE5BC1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C4749BF-BB33-45DF-9D5F-411676C8E6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46BDDD-B948-4B30-A31D-34A13211B8E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8128818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F287C3-090B-4BAF-8B7A-C1F1E3E049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404B8A-DF00-4E92-AA22-6C586BC4D35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4A212D8-AA61-4A90-B483-F465D470D2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B27E76-451F-4587-B64E-17CFFE2B7C14}" type="datetimeFigureOut">
              <a:rPr lang="en-US" smtClean="0"/>
              <a:t>11/25/2024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F143A09-21B9-4A26-9F34-80521B5D56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5D2261C-F974-4791-96E8-017872645F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46BDDD-B948-4B30-A31D-34A13211B8E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294668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D00108-8821-4533-A7F5-D986E89D02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2716D2A-29A6-446D-B0F8-A3F501DB205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3FF6C47-E678-4BAF-8580-F0545C2099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B27E76-451F-4587-B64E-17CFFE2B7C14}" type="datetimeFigureOut">
              <a:rPr lang="en-US" smtClean="0"/>
              <a:t>11/25/2024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94A8C90-2DB3-411F-AFE4-F4CB5E82F0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43A57F9-0C91-4368-B96D-A3AB94A744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46BDDD-B948-4B30-A31D-34A13211B8E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7472814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AE7E67-D3F6-4947-B368-5393AF987F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09F8EC-F85F-4F3E-AC46-CCA8414EFC2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380F0D2-ABA0-4870-98B5-6465955FFD6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41E689A-6947-453D-A6A8-D481CDCC91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B27E76-451F-4587-B64E-17CFFE2B7C14}" type="datetimeFigureOut">
              <a:rPr lang="en-US" smtClean="0"/>
              <a:t>11/25/2024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01E5F48-E783-4155-AABE-2AFDBCA73F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15CCB10-F448-4B41-9DEE-00D8418A55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46BDDD-B948-4B30-A31D-34A13211B8E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1315210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FE92C2-93C3-4737-A9DB-4F3C01F7EE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42BE6F6-0848-485C-B7C1-04AC1BF406B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480777D-2029-4878-88A1-5B5A3EA5A2F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E1B1830-A025-40EB-ABD7-29A6DB60B4F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2B7178B-410B-43D6-A102-269A83D8880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F4D3E09-8996-4D05-B7BB-A89773D24A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B27E76-451F-4587-B64E-17CFFE2B7C14}" type="datetimeFigureOut">
              <a:rPr lang="en-US" smtClean="0"/>
              <a:t>11/25/2024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EBC5CA1-6C88-4BD2-9EEF-F82D688AA3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A601F14-95AC-4CCC-8B7C-6C7F342A77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46BDDD-B948-4B30-A31D-34A13211B8E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15441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9FC26B-E5B0-490A-8275-A089D22DD3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0B4263A-1B0E-42DD-B823-5D9FB50350A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B27E76-451F-4587-B64E-17CFFE2B7C14}" type="datetimeFigureOut">
              <a:rPr lang="en-US" smtClean="0"/>
              <a:t>11/25/2024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46647C8-C8A9-40A3-B605-6CE59BD6A7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E2CCFB5-CBB9-4881-B6DB-F2B4813423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46BDDD-B948-4B30-A31D-34A13211B8E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9685335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6AC8BCB-3A05-4993-A6C0-C40502CE7B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B27E76-451F-4587-B64E-17CFFE2B7C14}" type="datetimeFigureOut">
              <a:rPr lang="en-US" smtClean="0"/>
              <a:t>11/25/2024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37AA1E2-2DB3-497B-8674-4F87C6802C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5F08613-267F-472B-B329-FB45775AF4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46BDDD-B948-4B30-A31D-34A13211B8E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9962648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B78C0F-6644-4DB7-B3CD-60E8F9B9E0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6C8CC6-AE41-4DC8-85A8-ED9CE8ED47F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99C96D4-DAC5-4CF6-B7B0-47F20AF4A68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28307B6-F22C-49F0-A839-FF0A72AE53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B27E76-451F-4587-B64E-17CFFE2B7C14}" type="datetimeFigureOut">
              <a:rPr lang="en-US" smtClean="0"/>
              <a:t>11/25/2024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DF2D7BB-C598-497A-895F-14D2B3013C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03180BB-6A21-456D-8F94-6F91C93FCA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46BDDD-B948-4B30-A31D-34A13211B8E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4174386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C010C2-3FE0-44F2-BB4B-76414BE43D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8091827-4E22-400C-8121-42EFAA4A482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37AD92D-F42C-46DB-A482-D54BE1BF556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2340894-A4AB-4557-A563-2646F19371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B27E76-451F-4587-B64E-17CFFE2B7C14}" type="datetimeFigureOut">
              <a:rPr lang="en-US" smtClean="0"/>
              <a:t>11/25/2024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18F8134-B214-4C1D-8525-54913A018A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C6DCF07-17E7-479D-939D-CE18B2DC07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46BDDD-B948-4B30-A31D-34A13211B8E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0952033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2D2165-D3E2-42FA-8C6A-ED66BEB2FA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39815E6-9DDC-4F86-914F-7BF8B1C9A2B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3CDCB55-C70D-49B4-897B-BD4AD5A198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B27E76-451F-4587-B64E-17CFFE2B7C14}" type="datetimeFigureOut">
              <a:rPr lang="en-US" smtClean="0"/>
              <a:t>11/25/2024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EE2415C-0754-4154-9FB4-324639EE34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2503A77-399F-48F8-BB03-715B159C2F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46BDDD-B948-4B30-A31D-34A13211B8E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0145215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C7096B6-A1FE-482D-AC4D-867BA6DD9F1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D1F60A7-FA5F-4698-AA85-102024ECF5F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A440FE2-4FB4-4467-B94F-9569BC3BB8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B27E76-451F-4587-B64E-17CFFE2B7C14}" type="datetimeFigureOut">
              <a:rPr lang="en-US" smtClean="0"/>
              <a:t>11/25/2024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29B6DA1-41A8-412C-A1E6-101D373306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BE9B9BC-CD43-4BC9-BCF8-310960E027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46BDDD-B948-4B30-A31D-34A13211B8E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5091601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D5B7DC4-92AC-42A5-AFEF-6E69E88858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B811C29-824B-4789-92A3-F1D360F358D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5907DB1-D090-4E01-9871-E2F7280526A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2B27E76-451F-4587-B64E-17CFFE2B7C14}" type="datetimeFigureOut">
              <a:rPr lang="en-US" smtClean="0"/>
              <a:t>11/25/2024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76B6693-C152-4431-AE04-9E6BFA1E6FC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3C1F419-A8AF-4289-AACD-4C5CBA57E6B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546BDDD-B948-4B30-A31D-34A13211B8E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334751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Layout" Target="../slideLayouts/slideLayout7.xml"/><Relationship Id="rId1" Type="http://schemas.openxmlformats.org/officeDocument/2006/relationships/video" Target="https://www.youtube.com/embed/Sr2J_1J9w3A?feature=oembed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.xml"/><Relationship Id="rId2" Type="http://schemas.openxmlformats.org/officeDocument/2006/relationships/slideLayout" Target="../slideLayouts/slideLayout1.xml"/><Relationship Id="rId1" Type="http://schemas.openxmlformats.org/officeDocument/2006/relationships/video" Target="https://www.youtube.com/embed/M-iJM02m_Hg" TargetMode="External"/><Relationship Id="rId6" Type="http://schemas.openxmlformats.org/officeDocument/2006/relationships/image" Target="../media/image5.jpeg"/><Relationship Id="rId5" Type="http://schemas.openxmlformats.org/officeDocument/2006/relationships/image" Target="../media/image4.jpeg"/><Relationship Id="rId4" Type="http://schemas.openxmlformats.org/officeDocument/2006/relationships/image" Target="../media/image2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4.xml"/><Relationship Id="rId2" Type="http://schemas.openxmlformats.org/officeDocument/2006/relationships/slideLayout" Target="../slideLayouts/slideLayout7.xml"/><Relationship Id="rId1" Type="http://schemas.openxmlformats.org/officeDocument/2006/relationships/video" Target="https://www.youtube.com/embed/0XTBYMfZyrM?feature=oembed" TargetMode="External"/><Relationship Id="rId4" Type="http://schemas.openxmlformats.org/officeDocument/2006/relationships/image" Target="../media/image7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slideLayout" Target="../slideLayouts/slideLayout6.xml"/><Relationship Id="rId1" Type="http://schemas.openxmlformats.org/officeDocument/2006/relationships/video" Target="https://www.youtube.com/embed/rFeOYlxJbmw?feature=oembed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0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323E54-94BC-4C91-9CF5-E4D42BB9250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746628" y="1783959"/>
            <a:ext cx="4645250" cy="2889114"/>
          </a:xfrm>
        </p:spPr>
        <p:txBody>
          <a:bodyPr anchor="b">
            <a:normAutofit/>
          </a:bodyPr>
          <a:lstStyle/>
          <a:p>
            <a:pPr algn="l"/>
            <a:r>
              <a:rPr lang="en-GB" sz="5600"/>
              <a:t>National &amp; international strategic policy</a:t>
            </a:r>
            <a:endParaRPr lang="en-US" sz="560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6A8E3D6-3B3E-456C-AF92-ADB47781209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746627" y="4750893"/>
            <a:ext cx="4645250" cy="1147863"/>
          </a:xfrm>
        </p:spPr>
        <p:txBody>
          <a:bodyPr anchor="t">
            <a:normAutofit/>
          </a:bodyPr>
          <a:lstStyle/>
          <a:p>
            <a:pPr algn="l"/>
            <a:r>
              <a:rPr lang="en-GB" sz="2000"/>
              <a:t>GLOBAL BUSINESS CHALLENGES</a:t>
            </a:r>
            <a:endParaRPr lang="en-US" sz="2000"/>
          </a:p>
        </p:txBody>
      </p:sp>
      <p:sp>
        <p:nvSpPr>
          <p:cNvPr id="1028" name="Freeform: Shape 134">
            <a:extLst>
              <a:ext uri="{FF2B5EF4-FFF2-40B4-BE49-F238E27FC236}">
                <a16:creationId xmlns:a16="http://schemas.microsoft.com/office/drawing/2014/main" id="{1DB7C82F-AB7E-4F0C-B829-FA1B9C4151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6172782" cy="6858000"/>
          </a:xfrm>
          <a:custGeom>
            <a:avLst/>
            <a:gdLst>
              <a:gd name="connsiteX0" fmla="*/ 6172782 w 6172782"/>
              <a:gd name="connsiteY0" fmla="*/ 0 h 6858000"/>
              <a:gd name="connsiteX1" fmla="*/ 69075 w 6172782"/>
              <a:gd name="connsiteY1" fmla="*/ 0 h 6858000"/>
              <a:gd name="connsiteX2" fmla="*/ 35131 w 6172782"/>
              <a:gd name="connsiteY2" fmla="*/ 267128 h 6858000"/>
              <a:gd name="connsiteX3" fmla="*/ 0 w 6172782"/>
              <a:gd name="connsiteY3" fmla="*/ 962845 h 6858000"/>
              <a:gd name="connsiteX4" fmla="*/ 3276103 w 6172782"/>
              <a:gd name="connsiteY4" fmla="*/ 6782205 h 6858000"/>
              <a:gd name="connsiteX5" fmla="*/ 3407923 w 6172782"/>
              <a:gd name="connsiteY5" fmla="*/ 6858000 h 6858000"/>
              <a:gd name="connsiteX6" fmla="*/ 6172782 w 6172782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172782" h="6858000">
                <a:moveTo>
                  <a:pt x="6172782" y="0"/>
                </a:moveTo>
                <a:lnTo>
                  <a:pt x="69075" y="0"/>
                </a:lnTo>
                <a:lnTo>
                  <a:pt x="35131" y="267128"/>
                </a:lnTo>
                <a:cubicBezTo>
                  <a:pt x="11901" y="495874"/>
                  <a:pt x="0" y="727970"/>
                  <a:pt x="0" y="962845"/>
                </a:cubicBezTo>
                <a:cubicBezTo>
                  <a:pt x="0" y="3429034"/>
                  <a:pt x="1312002" y="5588789"/>
                  <a:pt x="3276103" y="6782205"/>
                </a:cubicBezTo>
                <a:lnTo>
                  <a:pt x="3407923" y="6858000"/>
                </a:lnTo>
                <a:lnTo>
                  <a:pt x="6172782" y="6858000"/>
                </a:ln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1026" name="Picture 2" descr="http://toxiconsol.co.zw/wp-content/uploads/2017/01/global-sustainability640.jpg">
            <a:extLst>
              <a:ext uri="{FF2B5EF4-FFF2-40B4-BE49-F238E27FC236}">
                <a16:creationId xmlns:a16="http://schemas.microsoft.com/office/drawing/2014/main" id="{CF5B1EBD-8073-4266-BB5F-2F99BEC4C93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106" r="20138"/>
          <a:stretch/>
        </p:blipFill>
        <p:spPr bwMode="auto">
          <a:xfrm>
            <a:off x="20" y="10"/>
            <a:ext cx="6024134" cy="6857990"/>
          </a:xfrm>
          <a:custGeom>
            <a:avLst/>
            <a:gdLst>
              <a:gd name="connsiteX0" fmla="*/ 0 w 6024154"/>
              <a:gd name="connsiteY0" fmla="*/ 0 h 6858000"/>
              <a:gd name="connsiteX1" fmla="*/ 5953780 w 6024154"/>
              <a:gd name="connsiteY1" fmla="*/ 0 h 6858000"/>
              <a:gd name="connsiteX2" fmla="*/ 5989880 w 6024154"/>
              <a:gd name="connsiteY2" fmla="*/ 284091 h 6858000"/>
              <a:gd name="connsiteX3" fmla="*/ 6024154 w 6024154"/>
              <a:gd name="connsiteY3" fmla="*/ 962844 h 6858000"/>
              <a:gd name="connsiteX4" fmla="*/ 2549934 w 6024154"/>
              <a:gd name="connsiteY4" fmla="*/ 6800152 h 6858000"/>
              <a:gd name="connsiteX5" fmla="*/ 2436987 w 6024154"/>
              <a:gd name="connsiteY5" fmla="*/ 6858000 h 6858000"/>
              <a:gd name="connsiteX6" fmla="*/ 0 w 6024154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024154" h="6858000">
                <a:moveTo>
                  <a:pt x="0" y="0"/>
                </a:moveTo>
                <a:lnTo>
                  <a:pt x="5953780" y="0"/>
                </a:lnTo>
                <a:lnTo>
                  <a:pt x="5989880" y="284091"/>
                </a:lnTo>
                <a:cubicBezTo>
                  <a:pt x="6012544" y="507260"/>
                  <a:pt x="6024154" y="733696"/>
                  <a:pt x="6024154" y="962844"/>
                </a:cubicBezTo>
                <a:cubicBezTo>
                  <a:pt x="6024154" y="3483472"/>
                  <a:pt x="4619336" y="5675986"/>
                  <a:pt x="2549934" y="6800152"/>
                </a:cubicBezTo>
                <a:lnTo>
                  <a:pt x="2436987" y="6858000"/>
                </a:lnTo>
                <a:lnTo>
                  <a:pt x="0" y="6858000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0786820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toxiconsol.co.zw/wp-content/uploads/2017/01/global-sustainability640.jpg">
            <a:extLst>
              <a:ext uri="{FF2B5EF4-FFF2-40B4-BE49-F238E27FC236}">
                <a16:creationId xmlns:a16="http://schemas.microsoft.com/office/drawing/2014/main" id="{CF5B1EBD-8073-4266-BB5F-2F99BEC4C93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333" r="18364"/>
          <a:stretch/>
        </p:blipFill>
        <p:spPr bwMode="auto">
          <a:xfrm>
            <a:off x="5797543" y="10"/>
            <a:ext cx="6394152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3" name="Picture 72">
            <a:extLst>
              <a:ext uri="{FF2B5EF4-FFF2-40B4-BE49-F238E27FC236}">
                <a16:creationId xmlns:a16="http://schemas.microsoft.com/office/drawing/2014/main" id="{54DDEBDD-D8BD-41A6-8A0D-B00E3768B0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 flipV="1"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itle 4">
            <a:extLst>
              <a:ext uri="{FF2B5EF4-FFF2-40B4-BE49-F238E27FC236}">
                <a16:creationId xmlns:a16="http://schemas.microsoft.com/office/drawing/2014/main" id="{EF34F5AF-3762-4AEE-B8F7-410C6D03F04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04998" y="798445"/>
            <a:ext cx="4803636" cy="131166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GB" sz="4400" dirty="0">
                <a:solidFill>
                  <a:srgbClr val="000000"/>
                </a:solidFill>
              </a:rPr>
              <a:t>Learning Objectives:</a:t>
            </a:r>
            <a:endParaRPr lang="en-US" sz="4400" dirty="0">
              <a:solidFill>
                <a:srgbClr val="000000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6A8E3D6-3B3E-456C-AF92-ADB47781209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04997" y="2272143"/>
            <a:ext cx="4706803" cy="378883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514350" indent="-228600" algn="l">
              <a:buFont typeface="Arial" panose="020B0604020202020204" pitchFamily="34" charset="0"/>
              <a:buChar char="•"/>
            </a:pPr>
            <a:r>
              <a:rPr lang="en-US" sz="2000" b="1" dirty="0">
                <a:solidFill>
                  <a:srgbClr val="000000"/>
                </a:solidFill>
              </a:rPr>
              <a:t>Deliberate the need for national and international strategic policies</a:t>
            </a:r>
          </a:p>
          <a:p>
            <a:pPr marL="514350" indent="-228600" algn="l">
              <a:buFont typeface="Arial" panose="020B0604020202020204" pitchFamily="34" charset="0"/>
              <a:buChar char="•"/>
            </a:pPr>
            <a:r>
              <a:rPr lang="en-US" sz="2000" b="1" dirty="0">
                <a:solidFill>
                  <a:srgbClr val="000000"/>
                </a:solidFill>
              </a:rPr>
              <a:t>Understand the elements of the Paris Agreement, UN Sustainable Development Goals (SDGs) and the Wellbeing of Future Generations (Wales) Act</a:t>
            </a:r>
          </a:p>
          <a:p>
            <a:pPr marL="514350" indent="-228600" algn="l">
              <a:buFont typeface="Arial" panose="020B0604020202020204" pitchFamily="34" charset="0"/>
              <a:buChar char="•"/>
            </a:pPr>
            <a:r>
              <a:rPr lang="en-US" sz="2000" b="1" dirty="0">
                <a:solidFill>
                  <a:srgbClr val="000000"/>
                </a:solidFill>
              </a:rPr>
              <a:t>Critically </a:t>
            </a:r>
            <a:r>
              <a:rPr lang="en-US" sz="2000" b="1" dirty="0" err="1">
                <a:solidFill>
                  <a:srgbClr val="000000"/>
                </a:solidFill>
              </a:rPr>
              <a:t>analyse</a:t>
            </a:r>
            <a:r>
              <a:rPr lang="en-US" sz="2000" b="1" dirty="0">
                <a:solidFill>
                  <a:srgbClr val="000000"/>
                </a:solidFill>
              </a:rPr>
              <a:t> the value of such policies</a:t>
            </a:r>
          </a:p>
          <a:p>
            <a:pPr marL="514350" indent="-228600" algn="l">
              <a:buFont typeface="Arial" panose="020B0604020202020204" pitchFamily="34" charset="0"/>
              <a:buChar char="•"/>
            </a:pPr>
            <a:r>
              <a:rPr lang="en-US" sz="2000" b="1" dirty="0">
                <a:solidFill>
                  <a:srgbClr val="000000"/>
                </a:solidFill>
              </a:rPr>
              <a:t>Reflect on the impact that such policies have on business today</a:t>
            </a:r>
          </a:p>
        </p:txBody>
      </p:sp>
    </p:spTree>
    <p:extLst>
      <p:ext uri="{BB962C8B-B14F-4D97-AF65-F5344CB8AC3E}">
        <p14:creationId xmlns:p14="http://schemas.microsoft.com/office/powerpoint/2010/main" val="123469435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3000"/>
                <a:satMod val="150000"/>
                <a:shade val="98000"/>
                <a:lumMod val="102000"/>
              </a:schemeClr>
            </a:gs>
            <a:gs pos="50000">
              <a:schemeClr val="bg1">
                <a:tint val="98000"/>
                <a:satMod val="130000"/>
                <a:shade val="90000"/>
                <a:lumMod val="103000"/>
              </a:schemeClr>
            </a:gs>
            <a:gs pos="100000">
              <a:schemeClr val="bg1">
                <a:shade val="63000"/>
                <a:satMod val="12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7">
            <a:extLst>
              <a:ext uri="{FF2B5EF4-FFF2-40B4-BE49-F238E27FC236}">
                <a16:creationId xmlns:a16="http://schemas.microsoft.com/office/drawing/2014/main" id="{A2509F26-B5DC-4BA7-B476-4CB044237A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Impact" panose="020B0806030902050204"/>
              <a:ea typeface="+mn-ea"/>
              <a:cs typeface="+mn-cs"/>
            </a:endParaRPr>
          </a:p>
        </p:txBody>
      </p:sp>
      <p:sp>
        <p:nvSpPr>
          <p:cNvPr id="15" name="Rectangle 9">
            <a:extLst>
              <a:ext uri="{FF2B5EF4-FFF2-40B4-BE49-F238E27FC236}">
                <a16:creationId xmlns:a16="http://schemas.microsoft.com/office/drawing/2014/main" id="{DB103EB1-B135-4526-B883-33228FC27F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480000">
            <a:off x="815340" y="683404"/>
            <a:ext cx="10561320" cy="5404104"/>
          </a:xfrm>
          <a:prstGeom prst="rect">
            <a:avLst/>
          </a:prstGeom>
          <a:solidFill>
            <a:srgbClr val="FFFFFF"/>
          </a:solidFill>
          <a:ln w="3175" cap="sq" cmpd="thinThick">
            <a:solidFill>
              <a:srgbClr val="DDDDDD"/>
            </a:solidFill>
            <a:miter lim="800000"/>
          </a:ln>
          <a:effectLst>
            <a:outerShdw blurRad="266700" dist="1143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Impact" panose="020B0806030902050204"/>
              <a:ea typeface="+mn-ea"/>
              <a:cs typeface="+mn-cs"/>
            </a:endParaRPr>
          </a:p>
        </p:txBody>
      </p:sp>
      <p:pic>
        <p:nvPicPr>
          <p:cNvPr id="3" name="Picture 2" descr="http://toxiconsol.co.zw/wp-content/uploads/2017/01/global-sustainability640.jpg">
            <a:extLst>
              <a:ext uri="{FF2B5EF4-FFF2-40B4-BE49-F238E27FC236}">
                <a16:creationId xmlns:a16="http://schemas.microsoft.com/office/drawing/2014/main" id="{164AF1BD-577C-483A-89C1-7DA78D71605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3463" r="1" b="13464"/>
          <a:stretch/>
        </p:blipFill>
        <p:spPr bwMode="auto">
          <a:xfrm rot="21480000">
            <a:off x="1137837" y="1003258"/>
            <a:ext cx="9916327" cy="47643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1A250A3A-1D5B-4C2E-A632-E9CC826E58B5}"/>
              </a:ext>
            </a:extLst>
          </p:cNvPr>
          <p:cNvSpPr/>
          <p:nvPr/>
        </p:nvSpPr>
        <p:spPr>
          <a:xfrm rot="21449451">
            <a:off x="1134294" y="2750471"/>
            <a:ext cx="9955120" cy="1200329"/>
          </a:xfrm>
          <a:prstGeom prst="rect">
            <a:avLst/>
          </a:prstGeom>
          <a:solidFill>
            <a:schemeClr val="accent6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7200" b="1" cap="none" spc="50" dirty="0">
                <a:ln w="0"/>
                <a:solidFill>
                  <a:schemeClr val="bg1"/>
                </a:solidFill>
                <a:effectLst>
                  <a:innerShdw blurRad="63500" dist="50800" dir="13500000">
                    <a:srgbClr val="000000">
                      <a:alpha val="50000"/>
                    </a:srgbClr>
                  </a:innerShdw>
                </a:effectLst>
              </a:rPr>
              <a:t>PARIS</a:t>
            </a:r>
            <a:r>
              <a:rPr lang="en-US" sz="5400" b="1" cap="none" spc="50" dirty="0">
                <a:ln w="0"/>
                <a:solidFill>
                  <a:schemeClr val="bg1"/>
                </a:solidFill>
                <a:effectLst>
                  <a:innerShdw blurRad="63500" dist="50800" dir="13500000">
                    <a:srgbClr val="000000">
                      <a:alpha val="50000"/>
                    </a:srgbClr>
                  </a:innerShdw>
                </a:effectLst>
              </a:rPr>
              <a:t> </a:t>
            </a:r>
            <a:r>
              <a:rPr lang="en-US" sz="7200" b="1" cap="none" spc="50" dirty="0">
                <a:ln w="0"/>
                <a:solidFill>
                  <a:schemeClr val="bg1"/>
                </a:solidFill>
                <a:effectLst>
                  <a:innerShdw blurRad="63500" dist="50800" dir="13500000">
                    <a:srgbClr val="000000">
                      <a:alpha val="50000"/>
                    </a:srgbClr>
                  </a:innerShdw>
                </a:effectLst>
              </a:rPr>
              <a:t>AGREEMENT</a:t>
            </a:r>
            <a:endParaRPr lang="en-US" sz="5400" b="1" cap="none" spc="50" dirty="0">
              <a:ln w="0"/>
              <a:solidFill>
                <a:schemeClr val="bg1"/>
              </a:solidFill>
              <a:effectLst>
                <a:innerShdw blurRad="63500" dist="50800" dir="13500000">
                  <a:srgbClr val="000000">
                    <a:alpha val="50000"/>
                  </a:srgbClr>
                </a:inn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76775884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nline Media 1" title="The Paris Accord: What is it? And What Does it All Mean?">
            <a:hlinkClick r:id="" action="ppaction://media"/>
            <a:extLst>
              <a:ext uri="{FF2B5EF4-FFF2-40B4-BE49-F238E27FC236}">
                <a16:creationId xmlns:a16="http://schemas.microsoft.com/office/drawing/2014/main" id="{E0007275-9634-4749-8779-C707678B7EEB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3048000" y="1714500"/>
            <a:ext cx="6096000" cy="3429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440347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Rectangle 70">
            <a:extLst>
              <a:ext uri="{FF2B5EF4-FFF2-40B4-BE49-F238E27FC236}">
                <a16:creationId xmlns:a16="http://schemas.microsoft.com/office/drawing/2014/main" id="{35555856-9970-4BC3-9AA9-6A917F53AF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69972" y="0"/>
            <a:ext cx="6421721" cy="6858000"/>
          </a:xfrm>
          <a:prstGeom prst="rect">
            <a:avLst/>
          </a:prstGeom>
          <a:gradFill>
            <a:gsLst>
              <a:gs pos="0">
                <a:schemeClr val="accent1">
                  <a:lumMod val="100000"/>
                  <a:alpha val="82000"/>
                </a:schemeClr>
              </a:gs>
              <a:gs pos="25000">
                <a:schemeClr val="accent1">
                  <a:alpha val="60000"/>
                </a:schemeClr>
              </a:gs>
              <a:gs pos="94000">
                <a:schemeClr val="bg2">
                  <a:lumMod val="75000"/>
                </a:schemeClr>
              </a:gs>
              <a:gs pos="100000">
                <a:schemeClr val="bg2">
                  <a:lumMod val="7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3" name="Picture 72">
            <a:extLst>
              <a:ext uri="{FF2B5EF4-FFF2-40B4-BE49-F238E27FC236}">
                <a16:creationId xmlns:a16="http://schemas.microsoft.com/office/drawing/2014/main" id="{7F487851-BFAF-46D8-A1ED-50CAD6E46F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0734D52-D4B3-4A80-BA6B-9075DEF0705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04484" y="4267832"/>
            <a:ext cx="4805996" cy="1297115"/>
          </a:xfrm>
        </p:spPr>
        <p:txBody>
          <a:bodyPr anchor="t">
            <a:normAutofit/>
          </a:bodyPr>
          <a:lstStyle/>
          <a:p>
            <a:pPr algn="l"/>
            <a:endParaRPr lang="en-US" sz="4400" dirty="0">
              <a:solidFill>
                <a:srgbClr val="000000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4C24517-C1FB-4064-96D1-A954542830B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04788" y="3428999"/>
            <a:ext cx="4805691" cy="838831"/>
          </a:xfrm>
        </p:spPr>
        <p:txBody>
          <a:bodyPr anchor="b">
            <a:normAutofit/>
          </a:bodyPr>
          <a:lstStyle/>
          <a:p>
            <a:pPr algn="l"/>
            <a:endParaRPr lang="en-US" sz="1800">
              <a:solidFill>
                <a:srgbClr val="000000"/>
              </a:solidFill>
            </a:endParaRPr>
          </a:p>
        </p:txBody>
      </p:sp>
      <p:sp>
        <p:nvSpPr>
          <p:cNvPr id="75" name="Freeform 50">
            <a:extLst>
              <a:ext uri="{FF2B5EF4-FFF2-40B4-BE49-F238E27FC236}">
                <a16:creationId xmlns:a16="http://schemas.microsoft.com/office/drawing/2014/main" id="{13722DD7-BA73-4776-93A3-94491FEF72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27121" y="581159"/>
            <a:ext cx="5464879" cy="6276841"/>
          </a:xfrm>
          <a:custGeom>
            <a:avLst/>
            <a:gdLst>
              <a:gd name="connsiteX0" fmla="*/ 3299930 w 5464879"/>
              <a:gd name="connsiteY0" fmla="*/ 0 h 6276841"/>
              <a:gd name="connsiteX1" fmla="*/ 5398992 w 5464879"/>
              <a:gd name="connsiteY1" fmla="*/ 753544 h 6276841"/>
              <a:gd name="connsiteX2" fmla="*/ 5464879 w 5464879"/>
              <a:gd name="connsiteY2" fmla="*/ 813426 h 6276841"/>
              <a:gd name="connsiteX3" fmla="*/ 5464879 w 5464879"/>
              <a:gd name="connsiteY3" fmla="*/ 5786434 h 6276841"/>
              <a:gd name="connsiteX4" fmla="*/ 5398992 w 5464879"/>
              <a:gd name="connsiteY4" fmla="*/ 5846317 h 6276841"/>
              <a:gd name="connsiteX5" fmla="*/ 4872873 w 5464879"/>
              <a:gd name="connsiteY5" fmla="*/ 6201577 h 6276841"/>
              <a:gd name="connsiteX6" fmla="*/ 4716632 w 5464879"/>
              <a:gd name="connsiteY6" fmla="*/ 6276841 h 6276841"/>
              <a:gd name="connsiteX7" fmla="*/ 1883227 w 5464879"/>
              <a:gd name="connsiteY7" fmla="*/ 6276841 h 6276841"/>
              <a:gd name="connsiteX8" fmla="*/ 1726987 w 5464879"/>
              <a:gd name="connsiteY8" fmla="*/ 6201577 h 6276841"/>
              <a:gd name="connsiteX9" fmla="*/ 0 w 5464879"/>
              <a:gd name="connsiteY9" fmla="*/ 3299930 h 6276841"/>
              <a:gd name="connsiteX10" fmla="*/ 3299930 w 5464879"/>
              <a:gd name="connsiteY10" fmla="*/ 0 h 62768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5464879" h="6276841">
                <a:moveTo>
                  <a:pt x="3299930" y="0"/>
                </a:moveTo>
                <a:cubicBezTo>
                  <a:pt x="4097274" y="0"/>
                  <a:pt x="4828569" y="282789"/>
                  <a:pt x="5398992" y="753544"/>
                </a:cubicBezTo>
                <a:lnTo>
                  <a:pt x="5464879" y="813426"/>
                </a:lnTo>
                <a:lnTo>
                  <a:pt x="5464879" y="5786434"/>
                </a:lnTo>
                <a:lnTo>
                  <a:pt x="5398992" y="5846317"/>
                </a:lnTo>
                <a:cubicBezTo>
                  <a:pt x="5236014" y="5980818"/>
                  <a:pt x="5059904" y="6099975"/>
                  <a:pt x="4872873" y="6201577"/>
                </a:cubicBezTo>
                <a:lnTo>
                  <a:pt x="4716632" y="6276841"/>
                </a:lnTo>
                <a:lnTo>
                  <a:pt x="1883227" y="6276841"/>
                </a:lnTo>
                <a:lnTo>
                  <a:pt x="1726987" y="6201577"/>
                </a:lnTo>
                <a:cubicBezTo>
                  <a:pt x="698316" y="5642769"/>
                  <a:pt x="0" y="4552900"/>
                  <a:pt x="0" y="3299930"/>
                </a:cubicBezTo>
                <a:cubicBezTo>
                  <a:pt x="0" y="1477429"/>
                  <a:pt x="1477429" y="0"/>
                  <a:pt x="3299930" y="0"/>
                </a:cubicBezTo>
                <a:close/>
              </a:path>
            </a:pathLst>
          </a:custGeom>
          <a:solidFill>
            <a:srgbClr val="FFFFFF"/>
          </a:solidFill>
          <a:ln>
            <a:gradFill>
              <a:gsLst>
                <a:gs pos="0">
                  <a:schemeClr val="accent1">
                    <a:lumMod val="40000"/>
                    <a:lumOff val="60000"/>
                  </a:schemeClr>
                </a:gs>
                <a:gs pos="23000">
                  <a:schemeClr val="accent1">
                    <a:lumMod val="45000"/>
                    <a:lumOff val="55000"/>
                  </a:schemeClr>
                </a:gs>
                <a:gs pos="83000">
                  <a:schemeClr val="bg2">
                    <a:lumMod val="75000"/>
                  </a:schemeClr>
                </a:gs>
                <a:gs pos="100000">
                  <a:schemeClr val="bg2">
                    <a:lumMod val="75000"/>
                  </a:schemeClr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11266" name="Picture 2" descr="Why Green Economy? | The politics of the Sustainable ...">
            <a:extLst>
              <a:ext uri="{FF2B5EF4-FFF2-40B4-BE49-F238E27FC236}">
                <a16:creationId xmlns:a16="http://schemas.microsoft.com/office/drawing/2014/main" id="{0372536C-60FC-42FC-A993-629A20C0F36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09770" y="2550482"/>
            <a:ext cx="4141760" cy="26714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Online Media 3" title="UN Sustainable Development Goals - Overview">
            <a:hlinkClick r:id="" action="ppaction://media"/>
            <a:extLst>
              <a:ext uri="{FF2B5EF4-FFF2-40B4-BE49-F238E27FC236}">
                <a16:creationId xmlns:a16="http://schemas.microsoft.com/office/drawing/2014/main" id="{CEE9ACF2-E20C-4BC2-8148-27E98A5A2E7D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6"/>
          <a:stretch>
            <a:fillRect/>
          </a:stretch>
        </p:blipFill>
        <p:spPr>
          <a:xfrm>
            <a:off x="804177" y="2344639"/>
            <a:ext cx="4572000" cy="25717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5116748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Rectangle 70">
            <a:extLst>
              <a:ext uri="{FF2B5EF4-FFF2-40B4-BE49-F238E27FC236}">
                <a16:creationId xmlns:a16="http://schemas.microsoft.com/office/drawing/2014/main" id="{01D0AF59-99C3-4251-AB9A-C966C6AD44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3" name="Rectangle 72">
            <a:extLst>
              <a:ext uri="{FF2B5EF4-FFF2-40B4-BE49-F238E27FC236}">
                <a16:creationId xmlns:a16="http://schemas.microsoft.com/office/drawing/2014/main" id="{1855405F-37A2-4869-9154-F8BE3BECE6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 w="9525">
            <a:noFill/>
          </a:ln>
          <a:effectLst>
            <a:outerShdw blurRad="63500" dist="17780" dir="5400000" algn="t" rotWithShape="0">
              <a:prstClr val="black">
                <a:alpha val="4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290" name="Picture 2" descr="Sustainable Development Goals â HKU Common Core Curriculum">
            <a:extLst>
              <a:ext uri="{FF2B5EF4-FFF2-40B4-BE49-F238E27FC236}">
                <a16:creationId xmlns:a16="http://schemas.microsoft.com/office/drawing/2014/main" id="{AC47C36A-A489-4338-8736-C1B6E998A9A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3467" y="648209"/>
            <a:ext cx="10905066" cy="55615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0349167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nline Media 1" title="Do you know all 17 SDGs?">
            <a:hlinkClick r:id="" action="ppaction://media"/>
            <a:extLst>
              <a:ext uri="{FF2B5EF4-FFF2-40B4-BE49-F238E27FC236}">
                <a16:creationId xmlns:a16="http://schemas.microsoft.com/office/drawing/2014/main" id="{92B40CFD-30CC-4319-AE35-F22FE6B29A36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3048000" y="1714500"/>
            <a:ext cx="6096000" cy="3429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447922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>
            <a:extLst>
              <a:ext uri="{FF2B5EF4-FFF2-40B4-BE49-F238E27FC236}">
                <a16:creationId xmlns:a16="http://schemas.microsoft.com/office/drawing/2014/main" id="{983CCA94-FF52-4406-83A8-F9FBF6C09808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35321421"/>
              </p:ext>
            </p:extLst>
          </p:nvPr>
        </p:nvGraphicFramePr>
        <p:xfrm>
          <a:off x="231648" y="24384"/>
          <a:ext cx="11715750" cy="68336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Text Box 2">
            <a:extLst>
              <a:ext uri="{FF2B5EF4-FFF2-40B4-BE49-F238E27FC236}">
                <a16:creationId xmlns:a16="http://schemas.microsoft.com/office/drawing/2014/main" id="{DA408368-8DFB-4EC2-882B-3B0932BBC2D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714500" y="457200"/>
            <a:ext cx="8763000" cy="5232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 Light" panose="020F03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Global Business Challenges (BMSP4001) SDGs</a:t>
            </a:r>
            <a:endParaRPr kumimoji="0" lang="en-US" altLang="en-US" sz="11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0678A625-FAF3-45B9-A1EA-1064EA969C53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2192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  <p:sp>
        <p:nvSpPr>
          <p:cNvPr id="5" name="Rectangle 5">
            <a:extLst>
              <a:ext uri="{FF2B5EF4-FFF2-40B4-BE49-F238E27FC236}">
                <a16:creationId xmlns:a16="http://schemas.microsoft.com/office/drawing/2014/main" id="{837E433E-FDC3-4E8B-8487-BC3203F0892D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457200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959515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0288D4-0CCA-4802-AC48-A5E6548F5D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6538" y="365125"/>
            <a:ext cx="10847262" cy="1325563"/>
          </a:xfrm>
        </p:spPr>
        <p:txBody>
          <a:bodyPr/>
          <a:lstStyle/>
          <a:p>
            <a:r>
              <a:rPr lang="en-GB" dirty="0"/>
              <a:t>The Well Being &amp; Future Generations Act 2015</a:t>
            </a:r>
          </a:p>
        </p:txBody>
      </p:sp>
      <p:pic>
        <p:nvPicPr>
          <p:cNvPr id="3" name="Online Media 2" title="Well being of Future Generations (Wales) Act 2015">
            <a:hlinkClick r:id="" action="ppaction://media"/>
            <a:extLst>
              <a:ext uri="{FF2B5EF4-FFF2-40B4-BE49-F238E27FC236}">
                <a16:creationId xmlns:a16="http://schemas.microsoft.com/office/drawing/2014/main" id="{E3108F0A-1B49-4849-A7F0-3B4E66B49CF2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955040" y="1356360"/>
            <a:ext cx="9331960" cy="52492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374645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6813A4-8638-4A1F-BFAE-F60C597252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6299" y="351325"/>
            <a:ext cx="5877437" cy="1429351"/>
          </a:xfrm>
          <a:noFill/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GB" dirty="0"/>
              <a:t>FIVE WAYS OF WORKING:</a:t>
            </a:r>
            <a:endParaRPr lang="en-US" dirty="0"/>
          </a:p>
        </p:txBody>
      </p:sp>
      <p:pic>
        <p:nvPicPr>
          <p:cNvPr id="21506" name="Picture 2" descr="The Sustainability Lab â The Wellbeing of Future Generations">
            <a:extLst>
              <a:ext uri="{FF2B5EF4-FFF2-40B4-BE49-F238E27FC236}">
                <a16:creationId xmlns:a16="http://schemas.microsoft.com/office/drawing/2014/main" id="{6B6C01F2-E8F5-4C33-85FB-AD099E7190E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653" r="-2" b="5362"/>
          <a:stretch/>
        </p:blipFill>
        <p:spPr bwMode="auto">
          <a:xfrm>
            <a:off x="4810093" y="-501285"/>
            <a:ext cx="8533861" cy="77643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508" name="Picture 4" descr="Cardiff &amp;amp; Vale University Health Board - CVUHB | The ...">
            <a:extLst>
              <a:ext uri="{FF2B5EF4-FFF2-40B4-BE49-F238E27FC236}">
                <a16:creationId xmlns:a16="http://schemas.microsoft.com/office/drawing/2014/main" id="{3EAA7BDA-7B76-4C00-B2BE-94028CE5ED7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8563" y="1796462"/>
            <a:ext cx="5877437" cy="44682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C9E5E24F-C637-468E-92EC-C0712ED0E235}"/>
              </a:ext>
            </a:extLst>
          </p:cNvPr>
          <p:cNvSpPr txBox="1"/>
          <p:nvPr/>
        </p:nvSpPr>
        <p:spPr>
          <a:xfrm>
            <a:off x="1902759" y="323732"/>
            <a:ext cx="435978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/>
              <a:t>Wellbeing of Future Generations (Wales) Act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446398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toxiconsol.co.zw/wp-content/uploads/2017/01/global-sustainability640.jpg">
            <a:extLst>
              <a:ext uri="{FF2B5EF4-FFF2-40B4-BE49-F238E27FC236}">
                <a16:creationId xmlns:a16="http://schemas.microsoft.com/office/drawing/2014/main" id="{CF5B1EBD-8073-4266-BB5F-2F99BEC4C93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333" r="18364"/>
          <a:stretch/>
        </p:blipFill>
        <p:spPr bwMode="auto">
          <a:xfrm>
            <a:off x="5797543" y="10"/>
            <a:ext cx="6394152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3" name="Picture 72">
            <a:extLst>
              <a:ext uri="{FF2B5EF4-FFF2-40B4-BE49-F238E27FC236}">
                <a16:creationId xmlns:a16="http://schemas.microsoft.com/office/drawing/2014/main" id="{54DDEBDD-D8BD-41A6-8A0D-B00E3768B0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 flipV="1"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itle 4">
            <a:extLst>
              <a:ext uri="{FF2B5EF4-FFF2-40B4-BE49-F238E27FC236}">
                <a16:creationId xmlns:a16="http://schemas.microsoft.com/office/drawing/2014/main" id="{EF34F5AF-3762-4AEE-B8F7-410C6D03F04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04998" y="798445"/>
            <a:ext cx="4803636" cy="131166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GB" sz="4400" dirty="0">
                <a:solidFill>
                  <a:srgbClr val="000000"/>
                </a:solidFill>
              </a:rPr>
              <a:t>Lesson Summary:</a:t>
            </a:r>
            <a:endParaRPr lang="en-US" sz="4400" dirty="0">
              <a:solidFill>
                <a:srgbClr val="000000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6A8E3D6-3B3E-456C-AF92-ADB47781209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04997" y="2272143"/>
            <a:ext cx="4706803" cy="378883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514350" indent="-228600" algn="l">
              <a:buFont typeface="Arial" panose="020B0604020202020204" pitchFamily="34" charset="0"/>
              <a:buChar char="•"/>
            </a:pPr>
            <a:r>
              <a:rPr lang="en-US" sz="2000" b="1" dirty="0">
                <a:solidFill>
                  <a:srgbClr val="000000"/>
                </a:solidFill>
              </a:rPr>
              <a:t>Deliberated the need for national and international strategic policies</a:t>
            </a:r>
          </a:p>
          <a:p>
            <a:pPr marL="514350" indent="-228600" algn="l">
              <a:buFont typeface="Arial" panose="020B0604020202020204" pitchFamily="34" charset="0"/>
              <a:buChar char="•"/>
            </a:pPr>
            <a:r>
              <a:rPr lang="en-US" sz="2000" b="1" dirty="0">
                <a:solidFill>
                  <a:srgbClr val="000000"/>
                </a:solidFill>
              </a:rPr>
              <a:t>Understand the elements of the Paris Agreement, UN Sustainable Development Goals (SDGs) and the Wellbeing of Future Generations (Wales) Act</a:t>
            </a:r>
          </a:p>
          <a:p>
            <a:pPr marL="514350" indent="-228600" algn="l">
              <a:buFont typeface="Arial" panose="020B0604020202020204" pitchFamily="34" charset="0"/>
              <a:buChar char="•"/>
            </a:pPr>
            <a:r>
              <a:rPr lang="en-US" sz="2000" b="1" dirty="0">
                <a:solidFill>
                  <a:srgbClr val="000000"/>
                </a:solidFill>
              </a:rPr>
              <a:t>Critically </a:t>
            </a:r>
            <a:r>
              <a:rPr lang="en-US" sz="2000" b="1" dirty="0" err="1">
                <a:solidFill>
                  <a:srgbClr val="000000"/>
                </a:solidFill>
              </a:rPr>
              <a:t>analysed</a:t>
            </a:r>
            <a:r>
              <a:rPr lang="en-US" sz="2000" b="1" dirty="0">
                <a:solidFill>
                  <a:srgbClr val="000000"/>
                </a:solidFill>
              </a:rPr>
              <a:t> the value of such policies</a:t>
            </a:r>
          </a:p>
          <a:p>
            <a:pPr marL="514350" indent="-228600" algn="l">
              <a:buFont typeface="Arial" panose="020B0604020202020204" pitchFamily="34" charset="0"/>
              <a:buChar char="•"/>
            </a:pPr>
            <a:r>
              <a:rPr lang="en-US" sz="2000" b="1" dirty="0">
                <a:solidFill>
                  <a:srgbClr val="000000"/>
                </a:solidFill>
              </a:rPr>
              <a:t>Reflect on the impact that such policies have on business today</a:t>
            </a:r>
          </a:p>
        </p:txBody>
      </p:sp>
    </p:spTree>
    <p:extLst>
      <p:ext uri="{BB962C8B-B14F-4D97-AF65-F5344CB8AC3E}">
        <p14:creationId xmlns:p14="http://schemas.microsoft.com/office/powerpoint/2010/main" val="66140147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83</TotalTime>
  <Words>218</Words>
  <Application>Microsoft Office PowerPoint</Application>
  <PresentationFormat>Widescreen</PresentationFormat>
  <Paragraphs>38</Paragraphs>
  <Slides>11</Slides>
  <Notes>5</Notes>
  <HiddenSlides>0</HiddenSlides>
  <MMClips>4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6" baseType="lpstr">
      <vt:lpstr>Arial</vt:lpstr>
      <vt:lpstr>Calibri</vt:lpstr>
      <vt:lpstr>Calibri Light</vt:lpstr>
      <vt:lpstr>Impact</vt:lpstr>
      <vt:lpstr>Office Theme</vt:lpstr>
      <vt:lpstr>National &amp; international strategic policy</vt:lpstr>
      <vt:lpstr>Learning Objectives: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The Well Being &amp; Future Generations Act 2015</vt:lpstr>
      <vt:lpstr>FIVE WAYS OF WORKING:</vt:lpstr>
      <vt:lpstr>Lesson Summary: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National &amp; international strategic policy</dc:title>
  <dc:creator>Christian Felices</dc:creator>
  <cp:lastModifiedBy>Anthony Burns</cp:lastModifiedBy>
  <cp:revision>11</cp:revision>
  <dcterms:created xsi:type="dcterms:W3CDTF">2018-11-16T14:58:55Z</dcterms:created>
  <dcterms:modified xsi:type="dcterms:W3CDTF">2024-11-25T12:56:39Z</dcterms:modified>
</cp:coreProperties>
</file>