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8" r:id="rId1"/>
  </p:sldMasterIdLst>
  <p:notesMasterIdLst>
    <p:notesMasterId r:id="rId13"/>
  </p:notesMasterIdLst>
  <p:sldIdLst>
    <p:sldId id="256" r:id="rId2"/>
    <p:sldId id="257" r:id="rId3"/>
    <p:sldId id="258" r:id="rId4"/>
    <p:sldId id="267" r:id="rId5"/>
    <p:sldId id="268" r:id="rId6"/>
    <p:sldId id="269" r:id="rId7"/>
    <p:sldId id="270" r:id="rId8"/>
    <p:sldId id="272" r:id="rId9"/>
    <p:sldId id="273"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596" autoAdjust="0"/>
    <p:restoredTop sz="94734" autoAdjust="0"/>
  </p:normalViewPr>
  <p:slideViewPr>
    <p:cSldViewPr snapToGrid="0">
      <p:cViewPr varScale="1">
        <p:scale>
          <a:sx n="134" d="100"/>
          <a:sy n="134" d="100"/>
        </p:scale>
        <p:origin x="5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8E0B86-75F2-4D45-A650-F178BB68FC57}" type="datetimeFigureOut">
              <a:rPr lang="en-IN" smtClean="0"/>
              <a:t>18/04/24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25137-092A-4FBE-9B5B-C6026767A1E4}" type="slidenum">
              <a:rPr lang="en-IN" smtClean="0"/>
              <a:t>‹#›</a:t>
            </a:fld>
            <a:endParaRPr lang="en-IN"/>
          </a:p>
        </p:txBody>
      </p:sp>
    </p:spTree>
    <p:extLst>
      <p:ext uri="{BB962C8B-B14F-4D97-AF65-F5344CB8AC3E}">
        <p14:creationId xmlns:p14="http://schemas.microsoft.com/office/powerpoint/2010/main" val="3389831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evident that people management is a process of managing the human resources within the organisation effectively, it has been evaluated that various skills are required for the purpose of effective people management, constant focus of Tesco PLC is put forward in terms of managing the people successfully and effectiveness in the discharge of the HR functions have been identified in Premier Inn.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2</a:t>
            </a:fld>
            <a:endParaRPr lang="en-IN"/>
          </a:p>
        </p:txBody>
      </p:sp>
    </p:spTree>
    <p:extLst>
      <p:ext uri="{BB962C8B-B14F-4D97-AF65-F5344CB8AC3E}">
        <p14:creationId xmlns:p14="http://schemas.microsoft.com/office/powerpoint/2010/main" val="3225512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Through the proper overview of the recommendations for improving People Management with the two specific organisation it is seen that a major recommendation for improving people management for Tesco PLC is to use the technology of artificial intelligence and a major recommendation for the purpose of promoting people management in Premier Inn is to promote the use of robotic in the business operations.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3</a:t>
            </a:fld>
            <a:endParaRPr lang="en-IN"/>
          </a:p>
        </p:txBody>
      </p:sp>
    </p:spTree>
    <p:extLst>
      <p:ext uri="{BB962C8B-B14F-4D97-AF65-F5344CB8AC3E}">
        <p14:creationId xmlns:p14="http://schemas.microsoft.com/office/powerpoint/2010/main" val="613663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CF210-F9E5-7FE6-20D6-CAC1F5DF4A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87A7A0-174D-1850-C751-6EC71F4862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E3F035-384A-2AD6-FF94-BE5336596D56}"/>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essential skills required for People Management in the current state by the two specific organisation comprises of communication skills are determined to be the effective people management skills prevailing in Tesco PLC, Tesco PLC is put forward in terms of enhancing the decision-making skills, digital skills are very much essential for the purpose of promoting people management in Tesco PLC,  Premier Inn has constantly focused on the development of time management skills and planning skills have contributed towards people management within Premier Inn.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57B87FA-445F-A191-A6B3-DED9A425825B}"/>
              </a:ext>
            </a:extLst>
          </p:cNvPr>
          <p:cNvSpPr>
            <a:spLocks noGrp="1"/>
          </p:cNvSpPr>
          <p:nvPr>
            <p:ph type="sldNum" sz="quarter" idx="5"/>
          </p:nvPr>
        </p:nvSpPr>
        <p:spPr/>
        <p:txBody>
          <a:bodyPr/>
          <a:lstStyle/>
          <a:p>
            <a:fld id="{62625137-092A-4FBE-9B5B-C6026767A1E4}" type="slidenum">
              <a:rPr lang="en-IN" smtClean="0"/>
              <a:t>4</a:t>
            </a:fld>
            <a:endParaRPr lang="en-IN"/>
          </a:p>
        </p:txBody>
      </p:sp>
    </p:spTree>
    <p:extLst>
      <p:ext uri="{BB962C8B-B14F-4D97-AF65-F5344CB8AC3E}">
        <p14:creationId xmlns:p14="http://schemas.microsoft.com/office/powerpoint/2010/main" val="2828831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CF2D7-5A37-DA9F-E12D-D7EB1C57B0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769E2B-BBC7-E69A-1E43-980E6076DB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2F8A59-14C8-EF18-F9C9-C86FAB69A06E}"/>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essential skills required for People Management in the future state includes that Tesco PLC will focus on the development of the people management skill of teamwork, interpersonal ability is very much essential for Tesco PLC, Premier Inn will be put forward in association with the development of analytical skills, the use of flexibility skills is essential for managing the human resources of Premier Inn effectively and existence of dynamic skills in the future promote effective people management in Premier Inn.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EBD779A-02EA-5A7B-390B-0FB77C2BBBB8}"/>
              </a:ext>
            </a:extLst>
          </p:cNvPr>
          <p:cNvSpPr>
            <a:spLocks noGrp="1"/>
          </p:cNvSpPr>
          <p:nvPr>
            <p:ph type="sldNum" sz="quarter" idx="5"/>
          </p:nvPr>
        </p:nvSpPr>
        <p:spPr/>
        <p:txBody>
          <a:bodyPr/>
          <a:lstStyle/>
          <a:p>
            <a:fld id="{62625137-092A-4FBE-9B5B-C6026767A1E4}" type="slidenum">
              <a:rPr lang="en-IN" smtClean="0"/>
              <a:t>5</a:t>
            </a:fld>
            <a:endParaRPr lang="en-IN"/>
          </a:p>
        </p:txBody>
      </p:sp>
    </p:spTree>
    <p:extLst>
      <p:ext uri="{BB962C8B-B14F-4D97-AF65-F5344CB8AC3E}">
        <p14:creationId xmlns:p14="http://schemas.microsoft.com/office/powerpoint/2010/main" val="1937234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DC3A2-B7F2-2162-E25A-273C0389B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5F71A9-7AEE-B020-7163-A0EC1E42B0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72F940-60F1-B738-3D68-1F789E9ACD21}"/>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reasons behind the significance of the People Management skills in the two specific organisation are that people management skills increases employee retention rate within Tesco PLC, it becomes convenient for Tesco PLC to increase the productivity of the human resources, improvement in the knowledge and skills of the employees are possible,  Premier Inn have been able to provide maximum level of satisfaction to the human resources and the growth and development of the people have been effectively increased within Premier Inn.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0BF4673-F3EF-427F-6E42-D5722A77FB17}"/>
              </a:ext>
            </a:extLst>
          </p:cNvPr>
          <p:cNvSpPr>
            <a:spLocks noGrp="1"/>
          </p:cNvSpPr>
          <p:nvPr>
            <p:ph type="sldNum" sz="quarter" idx="5"/>
          </p:nvPr>
        </p:nvSpPr>
        <p:spPr/>
        <p:txBody>
          <a:bodyPr/>
          <a:lstStyle/>
          <a:p>
            <a:fld id="{62625137-092A-4FBE-9B5B-C6026767A1E4}" type="slidenum">
              <a:rPr lang="en-IN" smtClean="0"/>
              <a:t>6</a:t>
            </a:fld>
            <a:endParaRPr lang="en-IN"/>
          </a:p>
        </p:txBody>
      </p:sp>
    </p:spTree>
    <p:extLst>
      <p:ext uri="{BB962C8B-B14F-4D97-AF65-F5344CB8AC3E}">
        <p14:creationId xmlns:p14="http://schemas.microsoft.com/office/powerpoint/2010/main" val="1721813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AAFE2-7EBC-383F-5448-CC8A8B9CE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646781-4C1A-269C-5D2C-EF5533DE32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4A2DD3-A1A4-E8FD-25ED-3FBDE9A19039}"/>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examples to support the significance of the People Management skills includes flexibility skills have contributed towards increase in the business growth rate by 4%, it is visible that the communication skills have helped in achieving the business objectives on time, it is identified that effective time management skills have helped in achieving the short-term goals of the business easily, problem solving skills have helped in solving all the problems faced by the employees within the organisation etc.</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75B0266-7EC6-CEFD-81B6-0B2F4978FC9B}"/>
              </a:ext>
            </a:extLst>
          </p:cNvPr>
          <p:cNvSpPr>
            <a:spLocks noGrp="1"/>
          </p:cNvSpPr>
          <p:nvPr>
            <p:ph type="sldNum" sz="quarter" idx="5"/>
          </p:nvPr>
        </p:nvSpPr>
        <p:spPr/>
        <p:txBody>
          <a:bodyPr/>
          <a:lstStyle/>
          <a:p>
            <a:fld id="{62625137-092A-4FBE-9B5B-C6026767A1E4}" type="slidenum">
              <a:rPr lang="en-IN" smtClean="0"/>
              <a:t>7</a:t>
            </a:fld>
            <a:endParaRPr lang="en-IN"/>
          </a:p>
        </p:txBody>
      </p:sp>
    </p:spTree>
    <p:extLst>
      <p:ext uri="{BB962C8B-B14F-4D97-AF65-F5344CB8AC3E}">
        <p14:creationId xmlns:p14="http://schemas.microsoft.com/office/powerpoint/2010/main" val="4005696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DC3A2-B7F2-2162-E25A-273C0389B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5F71A9-7AEE-B020-7163-A0EC1E42B0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72F940-60F1-B738-3D68-1F789E9ACD21}"/>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seen that with the help of training and development it has become easier to enhance the skills of the human resources working in Tesco PLC, development of a good working environment has contributed towards effective management of the business activities by the employees and performance management has contributed towards conducting the functions of the human resources within the organisation easily.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0BF4673-F3EF-427F-6E42-D5722A77FB17}"/>
              </a:ext>
            </a:extLst>
          </p:cNvPr>
          <p:cNvSpPr>
            <a:spLocks noGrp="1"/>
          </p:cNvSpPr>
          <p:nvPr>
            <p:ph type="sldNum" sz="quarter" idx="5"/>
          </p:nvPr>
        </p:nvSpPr>
        <p:spPr/>
        <p:txBody>
          <a:bodyPr/>
          <a:lstStyle/>
          <a:p>
            <a:fld id="{62625137-092A-4FBE-9B5B-C6026767A1E4}" type="slidenum">
              <a:rPr lang="en-IN" smtClean="0"/>
              <a:t>8</a:t>
            </a:fld>
            <a:endParaRPr lang="en-IN"/>
          </a:p>
        </p:txBody>
      </p:sp>
    </p:spTree>
    <p:extLst>
      <p:ext uri="{BB962C8B-B14F-4D97-AF65-F5344CB8AC3E}">
        <p14:creationId xmlns:p14="http://schemas.microsoft.com/office/powerpoint/2010/main" val="644286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DC3A2-B7F2-2162-E25A-273C0389B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5F71A9-7AEE-B020-7163-A0EC1E42B0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72F940-60F1-B738-3D68-1F789E9ACD21}"/>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Development of leadership skills is possible through developing an ability to motivate and inspire all the members effectively. The development of time management skills is possible by preparing a schedule of all the activities in advance in order to manage time. The development of creativity skills is possible by developing knowledge about the use of various technology in order to enhance creativity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0BF4673-F3EF-427F-6E42-D5722A77FB17}"/>
              </a:ext>
            </a:extLst>
          </p:cNvPr>
          <p:cNvSpPr>
            <a:spLocks noGrp="1"/>
          </p:cNvSpPr>
          <p:nvPr>
            <p:ph type="sldNum" sz="quarter" idx="5"/>
          </p:nvPr>
        </p:nvSpPr>
        <p:spPr/>
        <p:txBody>
          <a:bodyPr/>
          <a:lstStyle/>
          <a:p>
            <a:fld id="{62625137-092A-4FBE-9B5B-C6026767A1E4}" type="slidenum">
              <a:rPr lang="en-IN" smtClean="0"/>
              <a:t>9</a:t>
            </a:fld>
            <a:endParaRPr lang="en-IN"/>
          </a:p>
        </p:txBody>
      </p:sp>
    </p:spTree>
    <p:extLst>
      <p:ext uri="{BB962C8B-B14F-4D97-AF65-F5344CB8AC3E}">
        <p14:creationId xmlns:p14="http://schemas.microsoft.com/office/powerpoint/2010/main" val="207478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can be concluded that an overview of the recommendations for improving People Management, essential skills required for People Management in the current and future state, reasons behind the significance of the People Management skills, examples to support the significance of the People Management skills and overview of the HR functions and their role in improving People Management is evaluated.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10</a:t>
            </a:fld>
            <a:endParaRPr lang="en-IN"/>
          </a:p>
        </p:txBody>
      </p:sp>
    </p:spTree>
    <p:extLst>
      <p:ext uri="{BB962C8B-B14F-4D97-AF65-F5344CB8AC3E}">
        <p14:creationId xmlns:p14="http://schemas.microsoft.com/office/powerpoint/2010/main" val="3552294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4030858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412310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647989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CD829F-BE90-4E3C-8DAF-D7ADD6809B05}" type="datetimeFigureOut">
              <a:rPr lang="en-IN" smtClean="0"/>
              <a:t>18/04/24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816401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D829F-BE90-4E3C-8DAF-D7ADD6809B05}" type="datetimeFigureOut">
              <a:rPr lang="en-IN" smtClean="0"/>
              <a:t>18/04/24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540557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D829F-BE90-4E3C-8DAF-D7ADD6809B05}" type="datetimeFigureOut">
              <a:rPr lang="en-IN" smtClean="0"/>
              <a:t>18/04/24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780763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CD829F-BE90-4E3C-8DAF-D7ADD6809B05}" type="datetimeFigureOut">
              <a:rPr lang="en-IN" smtClean="0"/>
              <a:t>18/04/24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086521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D829F-BE90-4E3C-8DAF-D7ADD6809B05}" type="datetimeFigureOut">
              <a:rPr lang="en-IN" smtClean="0"/>
              <a:t>18/04/24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846256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CD829F-BE90-4E3C-8DAF-D7ADD6809B05}" type="datetimeFigureOut">
              <a:rPr lang="en-IN" smtClean="0"/>
              <a:t>18/04/24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626695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668427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521461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507812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00670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54759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279779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18/04/24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317689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5CD829F-BE90-4E3C-8DAF-D7ADD6809B05}" type="datetimeFigureOut">
              <a:rPr lang="en-IN" smtClean="0"/>
              <a:t>18/04/24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81F5CB4-2574-48D5-A19D-6B25485F064A}" type="slidenum">
              <a:rPr lang="en-IN" smtClean="0"/>
              <a:t>‹#›</a:t>
            </a:fld>
            <a:endParaRPr lang="en-IN"/>
          </a:p>
        </p:txBody>
      </p:sp>
    </p:spTree>
    <p:extLst>
      <p:ext uri="{BB962C8B-B14F-4D97-AF65-F5344CB8AC3E}">
        <p14:creationId xmlns:p14="http://schemas.microsoft.com/office/powerpoint/2010/main" val="96523628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CE06F-94F9-317F-727A-27625F64AD17}"/>
              </a:ext>
            </a:extLst>
          </p:cNvPr>
          <p:cNvSpPr>
            <a:spLocks noGrp="1"/>
          </p:cNvSpPr>
          <p:nvPr>
            <p:ph type="ctrTitle"/>
          </p:nvPr>
        </p:nvSpPr>
        <p:spPr>
          <a:xfrm>
            <a:off x="1592826" y="802298"/>
            <a:ext cx="9335729" cy="2541431"/>
          </a:xfrm>
        </p:spPr>
        <p:txBody>
          <a:bodyPr>
            <a:normAutofit/>
          </a:bodyPr>
          <a:lstStyle/>
          <a:p>
            <a:pPr algn="ctr">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Resources Management</a:t>
            </a:r>
            <a:b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Resources Skills Development</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045CA570-B3A5-A040-9877-C638630CC062}"/>
              </a:ext>
            </a:extLst>
          </p:cNvPr>
          <p:cNvSpPr>
            <a:spLocks noGrp="1"/>
          </p:cNvSpPr>
          <p:nvPr>
            <p:ph type="subTitle" idx="1"/>
          </p:nvPr>
        </p:nvSpPr>
        <p:spPr/>
        <p:txBody>
          <a:bodyPr/>
          <a:lstStyle/>
          <a:p>
            <a:r>
              <a:rPr lang="en-IN" dirty="0"/>
              <a:t>George </a:t>
            </a:r>
            <a:r>
              <a:rPr lang="en-IN" dirty="0" err="1"/>
              <a:t>Mirea</a:t>
            </a:r>
            <a:endParaRPr lang="en-IN" dirty="0"/>
          </a:p>
          <a:p>
            <a:r>
              <a:rPr lang="en-IN"/>
              <a:t>Student no:1811063</a:t>
            </a:r>
            <a:endParaRPr lang="en-IN" dirty="0"/>
          </a:p>
        </p:txBody>
      </p:sp>
    </p:spTree>
    <p:extLst>
      <p:ext uri="{BB962C8B-B14F-4D97-AF65-F5344CB8AC3E}">
        <p14:creationId xmlns:p14="http://schemas.microsoft.com/office/powerpoint/2010/main" val="1513358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260041" y="584704"/>
            <a:ext cx="9603275" cy="1049235"/>
          </a:xfrm>
        </p:spPr>
        <p:txBody>
          <a:bodyPr>
            <a:normAutofit/>
          </a:bodyPr>
          <a:lstStyle/>
          <a:p>
            <a:pPr algn="just">
              <a:lnSpc>
                <a:spcPct val="150000"/>
              </a:lnSpc>
              <a:spcBef>
                <a:spcPts val="200"/>
              </a:spcBef>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449705" y="2015732"/>
            <a:ext cx="7508433"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People management is a process of managing the human resources within the organisation effectively.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name of the two selected organisation are Tesco PLC and Premier Inn.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has been evaluated that various skills are required for the purpose of effective people management.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Constant focus of Tesco PLC is put forward in terms of managing the people successfully.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Effectiveness in the discharge of the HR functions have been identified in Premier Inn.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423DDAB4-3DD1-86C6-74B2-49946131864E}"/>
              </a:ext>
            </a:extLst>
          </p:cNvPr>
          <p:cNvSpPr txBox="1"/>
          <p:nvPr/>
        </p:nvSpPr>
        <p:spPr>
          <a:xfrm>
            <a:off x="9015413" y="5030204"/>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Marguba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People Management Strategies for ...">
            <a:extLst>
              <a:ext uri="{FF2B5EF4-FFF2-40B4-BE49-F238E27FC236}">
                <a16:creationId xmlns:a16="http://schemas.microsoft.com/office/drawing/2014/main" id="{1FCB5B77-E8C8-5A81-558D-BF12E4E493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578" y="1827796"/>
            <a:ext cx="2657475" cy="27442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3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E879-7B8C-C6CB-E240-3C51B64D59F6}"/>
              </a:ext>
            </a:extLst>
          </p:cNvPr>
          <p:cNvSpPr>
            <a:spLocks noGrp="1"/>
          </p:cNvSpPr>
          <p:nvPr>
            <p:ph type="title"/>
          </p:nvPr>
        </p:nvSpPr>
        <p:spPr>
          <a:xfrm>
            <a:off x="372756" y="639520"/>
            <a:ext cx="11664346" cy="1049235"/>
          </a:xfrm>
        </p:spPr>
        <p:txBody>
          <a:bodyPr>
            <a:noAutofit/>
          </a:bodyPr>
          <a:lstStyle/>
          <a:p>
            <a:pPr algn="just">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of the recommendations for improving People Management with the two specific organisation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3FF83B-7A4F-40B6-BEC5-392ED5EE585E}"/>
              </a:ext>
            </a:extLst>
          </p:cNvPr>
          <p:cNvSpPr>
            <a:spLocks noGrp="1"/>
          </p:cNvSpPr>
          <p:nvPr>
            <p:ph idx="1"/>
          </p:nvPr>
        </p:nvSpPr>
        <p:spPr>
          <a:xfrm>
            <a:off x="3768176" y="2243249"/>
            <a:ext cx="8268926"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major recommendation for improving people management for Tesco PLC is to use the technology of artificial intelligence.</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Artificial Intelligence evaluates and analyses the demand and preferences of the human resources working in the organisation (Stanford, 2018).</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will become convenient to promote reduction of human error easily within the business.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major recommendation for the purpose of promoting people management in Premier Inn is to promote the use of robotic in the business operations.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Robotics will ensure conducting the business operations without facing any adversity.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9DA0B5FB-1DA2-F4EB-EABC-56403468DCE5}"/>
              </a:ext>
            </a:extLst>
          </p:cNvPr>
          <p:cNvSpPr txBox="1"/>
          <p:nvPr/>
        </p:nvSpPr>
        <p:spPr>
          <a:xfrm>
            <a:off x="734466" y="5317028"/>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(Stanford, 2018)</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effective people management">
            <a:extLst>
              <a:ext uri="{FF2B5EF4-FFF2-40B4-BE49-F238E27FC236}">
                <a16:creationId xmlns:a16="http://schemas.microsoft.com/office/drawing/2014/main" id="{15B3920D-7861-7D06-0B68-E08360A58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756" y="2225480"/>
            <a:ext cx="3105230" cy="2509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968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EAB07-47BA-751C-E5E3-8015A427CE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B1F05-5775-B031-6522-DE20FA45A0FA}"/>
              </a:ext>
            </a:extLst>
          </p:cNvPr>
          <p:cNvSpPr>
            <a:spLocks noGrp="1"/>
          </p:cNvSpPr>
          <p:nvPr>
            <p:ph type="title"/>
          </p:nvPr>
        </p:nvSpPr>
        <p:spPr>
          <a:xfrm>
            <a:off x="148498" y="762333"/>
            <a:ext cx="11768682" cy="1049235"/>
          </a:xfrm>
        </p:spPr>
        <p:txBody>
          <a:bodyPr>
            <a:noAutofit/>
          </a:bodyPr>
          <a:lstStyle/>
          <a:p>
            <a:pPr algn="just">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Essential skills required for People Management in the current state by the two specific organisation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0DA812D-E09E-6742-E114-8D7E1367E623}"/>
              </a:ext>
            </a:extLst>
          </p:cNvPr>
          <p:cNvSpPr>
            <a:spLocks noGrp="1"/>
          </p:cNvSpPr>
          <p:nvPr>
            <p:ph idx="1"/>
          </p:nvPr>
        </p:nvSpPr>
        <p:spPr>
          <a:xfrm>
            <a:off x="284813" y="2015732"/>
            <a:ext cx="7673325"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Communication skills are determined to be the effective people management skills prevailing in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Constant focus of Tesco PLC is put forward in terms of enhancing the decision-making skills for managing the people easily (Ulrich, 2010).</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skills are very much essential for the purpose of promoting people management in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Premier Inn has constantly focused on the development of time management skills as a part of promoting people management.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Planning skills have contributed towards effectiveness in the people management within Premier Inn.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436C155-CE1E-C142-7D53-90935A22E52E}"/>
              </a:ext>
            </a:extLst>
          </p:cNvPr>
          <p:cNvSpPr txBox="1"/>
          <p:nvPr/>
        </p:nvSpPr>
        <p:spPr>
          <a:xfrm>
            <a:off x="9015413" y="5030204"/>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Marguba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7 Benefits of Managing People in the ...">
            <a:extLst>
              <a:ext uri="{FF2B5EF4-FFF2-40B4-BE49-F238E27FC236}">
                <a16:creationId xmlns:a16="http://schemas.microsoft.com/office/drawing/2014/main" id="{962DEC02-E280-5D42-1154-3FB469BF58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6275" y="2015731"/>
            <a:ext cx="3171440" cy="240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378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E6ECE-1E02-438E-C882-2C13978EB5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24AA4-D8D0-7319-9630-C21543BD59CF}"/>
              </a:ext>
            </a:extLst>
          </p:cNvPr>
          <p:cNvSpPr>
            <a:spLocks noGrp="1"/>
          </p:cNvSpPr>
          <p:nvPr>
            <p:ph type="title"/>
          </p:nvPr>
        </p:nvSpPr>
        <p:spPr>
          <a:xfrm>
            <a:off x="466119" y="639520"/>
            <a:ext cx="11481042" cy="1049235"/>
          </a:xfrm>
        </p:spPr>
        <p:txBody>
          <a:bodyPr>
            <a:noAutofit/>
          </a:bodyPr>
          <a:lstStyle/>
          <a:p>
            <a:pPr algn="just">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Essential skills required for People Management in the future state by the two specific organisation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453D45-F001-BE84-E773-E253727C224A}"/>
              </a:ext>
            </a:extLst>
          </p:cNvPr>
          <p:cNvSpPr>
            <a:spLocks noGrp="1"/>
          </p:cNvSpPr>
          <p:nvPr>
            <p:ph idx="1"/>
          </p:nvPr>
        </p:nvSpPr>
        <p:spPr>
          <a:xfrm>
            <a:off x="3372787" y="2243249"/>
            <a:ext cx="8574374"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the future Tesco PLC will focus on the development of the people management skill of teamwork for the purpose of conducting the business activities successfully.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Interpersonal ability is very much essential in order to promote effective people management in the future for Tesco PLC (Taylor, 2008).</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Constant focus of Premier Inn will be put forward in association with the development of analytical skills for promoting people management.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Through the use of flexibility skills, it becomes easier for managing the human resources of Premier Inn effectively.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Existence of dynamic skills in the future will promote effective people management in Premier Inn.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5A5963A-1BF6-BFF6-AD6E-0DBC87A789CC}"/>
              </a:ext>
            </a:extLst>
          </p:cNvPr>
          <p:cNvSpPr txBox="1"/>
          <p:nvPr/>
        </p:nvSpPr>
        <p:spPr>
          <a:xfrm>
            <a:off x="734466" y="5317028"/>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(Stanford, 2018)</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People Management Skills Every Manager ...">
            <a:extLst>
              <a:ext uri="{FF2B5EF4-FFF2-40B4-BE49-F238E27FC236}">
                <a16:creationId xmlns:a16="http://schemas.microsoft.com/office/drawing/2014/main" id="{3DA445AA-98BC-FA96-E9C3-A2911CB96F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39" y="2243248"/>
            <a:ext cx="2857500" cy="2671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345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D3551-1B0C-7A08-35D5-116FAFAE73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DEB3C-11E3-356D-7438-06BE45050108}"/>
              </a:ext>
            </a:extLst>
          </p:cNvPr>
          <p:cNvSpPr>
            <a:spLocks noGrp="1"/>
          </p:cNvSpPr>
          <p:nvPr>
            <p:ph type="title"/>
          </p:nvPr>
        </p:nvSpPr>
        <p:spPr>
          <a:xfrm>
            <a:off x="119921" y="603575"/>
            <a:ext cx="11762377" cy="1049235"/>
          </a:xfrm>
        </p:spPr>
        <p:txBody>
          <a:bodyPr>
            <a:noAutofit/>
          </a:bodyPr>
          <a:lstStyle/>
          <a:p>
            <a:pPr algn="just">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Reasons behind the significance of the People Management skills in the two specific organisation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7A593D-58EE-EB8C-F449-4E5ACAF0F626}"/>
              </a:ext>
            </a:extLst>
          </p:cNvPr>
          <p:cNvSpPr>
            <a:spLocks noGrp="1"/>
          </p:cNvSpPr>
          <p:nvPr>
            <p:ph idx="1"/>
          </p:nvPr>
        </p:nvSpPr>
        <p:spPr>
          <a:xfrm>
            <a:off x="298398" y="2204149"/>
            <a:ext cx="8156053"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People management skills are very essential in order to increase employee retention rate within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Through the people management skill, it becomes convenient for Tesco PLC to increase the productivity of the human resources.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Improvement in the knowledge and skills of the employees are possible with the help of the people management skills in Tesco PLC (Taylor, 2014).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Premier Inn have been able to provide maximum level of satisfaction to the human resources with the help of people management skills.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growth and development of the people have been effectively increased within Premier Inn.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6BB79CD-A2EE-27FC-089D-0DF25A5D5604}"/>
              </a:ext>
            </a:extLst>
          </p:cNvPr>
          <p:cNvSpPr txBox="1"/>
          <p:nvPr/>
        </p:nvSpPr>
        <p:spPr>
          <a:xfrm>
            <a:off x="9015413" y="5030204"/>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Marguba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People Management: Meaning, Tips, and ...">
            <a:extLst>
              <a:ext uri="{FF2B5EF4-FFF2-40B4-BE49-F238E27FC236}">
                <a16:creationId xmlns:a16="http://schemas.microsoft.com/office/drawing/2014/main" id="{6C8CA6F8-80DD-109E-1AE6-E7E395E08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6213" y="2329255"/>
            <a:ext cx="2857500" cy="2487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909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A1E06-754F-7F89-C138-4F17FAD2B5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2C3146-9642-945D-97A6-4178CC9F9E0F}"/>
              </a:ext>
            </a:extLst>
          </p:cNvPr>
          <p:cNvSpPr>
            <a:spLocks noGrp="1"/>
          </p:cNvSpPr>
          <p:nvPr>
            <p:ph type="title"/>
          </p:nvPr>
        </p:nvSpPr>
        <p:spPr>
          <a:xfrm>
            <a:off x="104931" y="639520"/>
            <a:ext cx="11645107"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Examples to support the significance of the People Management skills</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B46C60-831E-DA56-BF8D-D324FF49707C}"/>
              </a:ext>
            </a:extLst>
          </p:cNvPr>
          <p:cNvSpPr>
            <a:spLocks noGrp="1"/>
          </p:cNvSpPr>
          <p:nvPr>
            <p:ph idx="1"/>
          </p:nvPr>
        </p:nvSpPr>
        <p:spPr>
          <a:xfrm>
            <a:off x="3756590" y="2264411"/>
            <a:ext cx="7993448"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Tesco PLC, flexibility skills have contributed towards increase in the business growth rate by 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Premier Inn, it is visible that the communication skills have helped in achieving the business objectives on time.</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Amazon, it is identified that effective time management skills have helped in achieving the short-term goals of the business easily (Torrington, et al., 2009).</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Unilever PLC, problem solving skills have helped in solving all the problems faced by the employees within the organisation.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Toyota Motor, decision making skills have contributed towards taking all efficient decisions for people management.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FCE8667-53BA-C8B8-304E-4E5F2441A146}"/>
              </a:ext>
            </a:extLst>
          </p:cNvPr>
          <p:cNvSpPr txBox="1"/>
          <p:nvPr/>
        </p:nvSpPr>
        <p:spPr>
          <a:xfrm>
            <a:off x="734466" y="5317028"/>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(Stanford, 2018)</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0" name="Picture 2" descr="7 People Management Skills You Need to ...">
            <a:extLst>
              <a:ext uri="{FF2B5EF4-FFF2-40B4-BE49-F238E27FC236}">
                <a16:creationId xmlns:a16="http://schemas.microsoft.com/office/drawing/2014/main" id="{70E9CBE9-596A-18B2-3BC6-623FCA9508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803" y="1959841"/>
            <a:ext cx="2962275" cy="2465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795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D3551-1B0C-7A08-35D5-116FAFAE73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DEB3C-11E3-356D-7438-06BE45050108}"/>
              </a:ext>
            </a:extLst>
          </p:cNvPr>
          <p:cNvSpPr>
            <a:spLocks noGrp="1"/>
          </p:cNvSpPr>
          <p:nvPr>
            <p:ph type="title"/>
          </p:nvPr>
        </p:nvSpPr>
        <p:spPr>
          <a:xfrm>
            <a:off x="119921" y="603575"/>
            <a:ext cx="11762377" cy="1049235"/>
          </a:xfrm>
        </p:spPr>
        <p:txBody>
          <a:bodyPr>
            <a:noAutofit/>
          </a:bodyPr>
          <a:lstStyle/>
          <a:p>
            <a:pPr algn="just">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Overview of the HR functions and their role in improving People Management</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7A593D-58EE-EB8C-F449-4E5ACAF0F626}"/>
              </a:ext>
            </a:extLst>
          </p:cNvPr>
          <p:cNvSpPr>
            <a:spLocks noGrp="1"/>
          </p:cNvSpPr>
          <p:nvPr>
            <p:ph idx="1"/>
          </p:nvPr>
        </p:nvSpPr>
        <p:spPr>
          <a:xfrm>
            <a:off x="298398" y="2204149"/>
            <a:ext cx="8350927"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 the help of training and development it has become easier to enhance the skills of the human resources working in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Offering financial incentives have helped the organisation to provide maximum level of satisfaction to the human resources.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Development of a good working environment has contributed towards effective management of the business activities by the employees (Truss, et al., 2012).</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Talent management has contributed towards improvement in the knowledge of the employees working in Premier Inn.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Performance management has contributed towards conducting the functions of the human resources within the organisation easily.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D00E4A95-2DA1-1A65-C38E-B8C6C00F1E6B}"/>
              </a:ext>
            </a:extLst>
          </p:cNvPr>
          <p:cNvSpPr txBox="1"/>
          <p:nvPr/>
        </p:nvSpPr>
        <p:spPr>
          <a:xfrm>
            <a:off x="9015413" y="5030204"/>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Marguba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194" name="Picture 2" descr="People Management&quot; Images – Browse 622 ...">
            <a:extLst>
              <a:ext uri="{FF2B5EF4-FFF2-40B4-BE49-F238E27FC236}">
                <a16:creationId xmlns:a16="http://schemas.microsoft.com/office/drawing/2014/main" id="{B8EA2474-C0BA-02A7-459C-B578C95F9C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5413" y="2186380"/>
            <a:ext cx="2619375" cy="2352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87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D3551-1B0C-7A08-35D5-116FAFAE73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DEB3C-11E3-356D-7438-06BE45050108}"/>
              </a:ext>
            </a:extLst>
          </p:cNvPr>
          <p:cNvSpPr>
            <a:spLocks noGrp="1"/>
          </p:cNvSpPr>
          <p:nvPr>
            <p:ph type="title"/>
          </p:nvPr>
        </p:nvSpPr>
        <p:spPr>
          <a:xfrm>
            <a:off x="509666" y="603575"/>
            <a:ext cx="11372632"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Action Plan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A83E86AA-2446-C4A2-A83B-CB3A6457654C}"/>
              </a:ext>
            </a:extLst>
          </p:cNvPr>
          <p:cNvGraphicFramePr>
            <a:graphicFrameLocks noGrp="1"/>
          </p:cNvGraphicFramePr>
          <p:nvPr>
            <p:extLst>
              <p:ext uri="{D42A27DB-BD31-4B8C-83A1-F6EECF244321}">
                <p14:modId xmlns:p14="http://schemas.microsoft.com/office/powerpoint/2010/main" val="4057254699"/>
              </p:ext>
            </p:extLst>
          </p:nvPr>
        </p:nvGraphicFramePr>
        <p:xfrm>
          <a:off x="509666" y="1898330"/>
          <a:ext cx="10418164" cy="3438169"/>
        </p:xfrm>
        <a:graphic>
          <a:graphicData uri="http://schemas.openxmlformats.org/drawingml/2006/table">
            <a:tbl>
              <a:tblPr firstRow="1" firstCol="1" bandRow="1">
                <a:tableStyleId>{5C22544A-7EE6-4342-B048-85BDC9FD1C3A}</a:tableStyleId>
              </a:tblPr>
              <a:tblGrid>
                <a:gridCol w="2562979">
                  <a:extLst>
                    <a:ext uri="{9D8B030D-6E8A-4147-A177-3AD203B41FA5}">
                      <a16:colId xmlns:a16="http://schemas.microsoft.com/office/drawing/2014/main" val="1819360679"/>
                    </a:ext>
                  </a:extLst>
                </a:gridCol>
                <a:gridCol w="5286877">
                  <a:extLst>
                    <a:ext uri="{9D8B030D-6E8A-4147-A177-3AD203B41FA5}">
                      <a16:colId xmlns:a16="http://schemas.microsoft.com/office/drawing/2014/main" val="3272204864"/>
                    </a:ext>
                  </a:extLst>
                </a:gridCol>
                <a:gridCol w="2568308">
                  <a:extLst>
                    <a:ext uri="{9D8B030D-6E8A-4147-A177-3AD203B41FA5}">
                      <a16:colId xmlns:a16="http://schemas.microsoft.com/office/drawing/2014/main" val="2052817005"/>
                    </a:ext>
                  </a:extLst>
                </a:gridCol>
              </a:tblGrid>
              <a:tr h="464134">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Skills to be developed </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Action to be taken </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Timescale </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7012986"/>
                  </a:ext>
                </a:extLst>
              </a:tr>
              <a:tr h="991345">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Development of leadership skills.</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dirty="0">
                          <a:effectLst/>
                          <a:latin typeface="Times New Roman" panose="02020603050405020304" pitchFamily="18" charset="0"/>
                          <a:cs typeface="Times New Roman" panose="02020603050405020304" pitchFamily="18" charset="0"/>
                        </a:rPr>
                        <a:t>Developing an ability to motivate and inspire all the members effectively.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The time required is 4 months.</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94329426"/>
                  </a:ext>
                </a:extLst>
              </a:tr>
              <a:tr h="991345">
                <a:tc>
                  <a:txBody>
                    <a:bodyPr/>
                    <a:lstStyle/>
                    <a:p>
                      <a:pPr algn="just">
                        <a:lnSpc>
                          <a:spcPct val="150000"/>
                        </a:lnSpc>
                        <a:spcAft>
                          <a:spcPts val="800"/>
                        </a:spcAft>
                      </a:pPr>
                      <a:r>
                        <a:rPr lang="en-GB" sz="1400" dirty="0">
                          <a:effectLst/>
                          <a:latin typeface="Times New Roman" panose="02020603050405020304" pitchFamily="18" charset="0"/>
                          <a:cs typeface="Times New Roman" panose="02020603050405020304" pitchFamily="18" charset="0"/>
                        </a:rPr>
                        <a:t>Development of time management skills.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Preparing a schedule of all the activities in advance in order to manage time.</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The time allocated is 5 months.</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99975734"/>
                  </a:ext>
                </a:extLst>
              </a:tr>
              <a:tr h="991345">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Development of creativity skills.</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a:effectLst/>
                          <a:latin typeface="Times New Roman" panose="02020603050405020304" pitchFamily="18" charset="0"/>
                          <a:cs typeface="Times New Roman" panose="02020603050405020304" pitchFamily="18" charset="0"/>
                        </a:rPr>
                        <a:t>Developing knowledge about the use of various technology in order to enhance creativity (Marguba, 2024).</a:t>
                      </a:r>
                      <a:endParaRPr lang="en-IN"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400" dirty="0">
                          <a:effectLst/>
                          <a:latin typeface="Times New Roman" panose="02020603050405020304" pitchFamily="18" charset="0"/>
                          <a:cs typeface="Times New Roman" panose="02020603050405020304" pitchFamily="18" charset="0"/>
                        </a:rPr>
                        <a:t>The time which is to be taken is 8 months.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93045586"/>
                  </a:ext>
                </a:extLst>
              </a:tr>
            </a:tbl>
          </a:graphicData>
        </a:graphic>
      </p:graphicFrame>
    </p:spTree>
    <p:extLst>
      <p:ext uri="{BB962C8B-B14F-4D97-AF65-F5344CB8AC3E}">
        <p14:creationId xmlns:p14="http://schemas.microsoft.com/office/powerpoint/2010/main" val="384109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A14F-E336-7B17-8AA8-E3C1E7EBB90F}"/>
              </a:ext>
            </a:extLst>
          </p:cNvPr>
          <p:cNvSpPr>
            <a:spLocks noGrp="1"/>
          </p:cNvSpPr>
          <p:nvPr>
            <p:ph type="title"/>
          </p:nvPr>
        </p:nvSpPr>
        <p:spPr>
          <a:xfrm>
            <a:off x="379068" y="701040"/>
            <a:ext cx="10384339" cy="1356360"/>
          </a:xfrm>
        </p:spPr>
        <p:txBody>
          <a:bodyPr>
            <a:normAutofit/>
          </a:bodyPr>
          <a:lstStyle/>
          <a:p>
            <a:pPr algn="just">
              <a:lnSpc>
                <a:spcPct val="150000"/>
              </a:lnSpc>
              <a:spcBef>
                <a:spcPts val="1200"/>
              </a:spcBef>
            </a:pPr>
            <a:r>
              <a:rPr lang="en-GB" sz="2800" b="1" kern="0" cap="non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2800" b="1" kern="0" cap="non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87A40-68F2-641A-7CF7-BCC96251FFEC}"/>
              </a:ext>
            </a:extLst>
          </p:cNvPr>
          <p:cNvSpPr>
            <a:spLocks noGrp="1"/>
          </p:cNvSpPr>
          <p:nvPr>
            <p:ph idx="1"/>
          </p:nvPr>
        </p:nvSpPr>
        <p:spPr>
          <a:xfrm>
            <a:off x="379068" y="1787577"/>
            <a:ext cx="9936579" cy="4038600"/>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Overview of the recommendations for improving People Management with the two specific organisation is detected.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Essential skills required for People Management in the current and future state by the two specific organisation is determined.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Reasons behind the significance of the People Management skills in the two specific organisation is identified.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Examples to support the significance of the People Management skills is detected.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Overview of the HR functions and their role in improving People Management is evaluated.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40628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590304" y="928256"/>
            <a:ext cx="9603275" cy="1049235"/>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590304" y="1977491"/>
            <a:ext cx="11209810" cy="3612591"/>
          </a:xfrm>
        </p:spPr>
        <p:txBody>
          <a:bodyPr>
            <a:noAutofit/>
          </a:bodyPr>
          <a:lstStyle/>
          <a:p>
            <a:pPr marL="0" indent="0" algn="just">
              <a:spcAft>
                <a:spcPts val="800"/>
              </a:spcAft>
              <a:buNone/>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Marguba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(2024). The Importance of Time Management Skills in Developing Independent Study Skills.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Best Journal of Innovation in Science, Research and Development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pp.402-408.</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Stanford, N (2018). Organisation Design, Routledge.</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Taylor, S. (2008). People Resourcing. 4 th Ed. Wiltshire, CIPD.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Taylor, S. (2014). Resourcing and talent management. 6 th Ed. London: CIPD.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Torrington, D. Hall, L. Taylor, S and Atkinson, C. (2009). Fundamentals of Human Resource Management: Managing People at Work. London: Prentice Hall.</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Truss, C.,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Mankin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Clare, K. (2012). Strategic Human Resource Management. London: Oxford University Press.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Ulrich, D (2010). The Why of Work: How Great Leaders Build Abundant Organizations That Win, McGraw Hill.</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18006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1845</Words>
  <Application>Microsoft Macintosh PowerPoint</Application>
  <PresentationFormat>Widescreen</PresentationFormat>
  <Paragraphs>97</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Symbol</vt:lpstr>
      <vt:lpstr>Times New Roman</vt:lpstr>
      <vt:lpstr>Trebuchet MS</vt:lpstr>
      <vt:lpstr>Wingdings 3</vt:lpstr>
      <vt:lpstr>Facet</vt:lpstr>
      <vt:lpstr>Human Resources Management   Human Resources Skills Development</vt:lpstr>
      <vt:lpstr>Introduction</vt:lpstr>
      <vt:lpstr>Overview of the recommendations for improving People Management with the two specific organisation</vt:lpstr>
      <vt:lpstr>Essential skills required for People Management in the current state by the two specific organisation</vt:lpstr>
      <vt:lpstr>Essential skills required for People Management in the future state by the two specific organisation</vt:lpstr>
      <vt:lpstr>Reasons behind the significance of the People Management skills in the two specific organisation</vt:lpstr>
      <vt:lpstr>Examples to support the significance of the People Management skills</vt:lpstr>
      <vt:lpstr>Overview of the HR functions and their role in improving People Management</vt:lpstr>
      <vt:lpstr>Action Plan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2024-04-15T17:14:16Z</dcterms:created>
  <dcterms:modified xsi:type="dcterms:W3CDTF">2024-04-18T16:06:50Z</dcterms:modified>
</cp:coreProperties>
</file>