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modernComment_100_68C49C6.xml" ContentType="application/vnd.ms-powerpoint.comments+xml"/>
  <Override PartName="/ppt/comments/modernComment_101_92EE4820.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omments/modernComment_129_9B7CA4B2.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6" r:id="rId1"/>
  </p:sldMasterIdLst>
  <p:sldIdLst>
    <p:sldId id="256" r:id="rId2"/>
    <p:sldId id="257" r:id="rId3"/>
    <p:sldId id="298" r:id="rId4"/>
    <p:sldId id="273" r:id="rId5"/>
    <p:sldId id="262" r:id="rId6"/>
    <p:sldId id="263" r:id="rId7"/>
    <p:sldId id="264" r:id="rId8"/>
    <p:sldId id="271" r:id="rId9"/>
    <p:sldId id="281" r:id="rId10"/>
    <p:sldId id="282" r:id="rId11"/>
    <p:sldId id="272" r:id="rId12"/>
    <p:sldId id="299" r:id="rId13"/>
    <p:sldId id="280" r:id="rId14"/>
    <p:sldId id="274" r:id="rId15"/>
    <p:sldId id="275" r:id="rId16"/>
    <p:sldId id="267" r:id="rId17"/>
    <p:sldId id="268" r:id="rId18"/>
    <p:sldId id="276" r:id="rId19"/>
    <p:sldId id="278" r:id="rId20"/>
    <p:sldId id="279" r:id="rId21"/>
    <p:sldId id="300" r:id="rId22"/>
    <p:sldId id="283" r:id="rId23"/>
    <p:sldId id="284" r:id="rId24"/>
    <p:sldId id="285" r:id="rId25"/>
    <p:sldId id="286" r:id="rId26"/>
    <p:sldId id="287" r:id="rId27"/>
    <p:sldId id="301" r:id="rId28"/>
    <p:sldId id="289" r:id="rId29"/>
    <p:sldId id="290" r:id="rId30"/>
    <p:sldId id="291" r:id="rId31"/>
    <p:sldId id="292" r:id="rId32"/>
    <p:sldId id="293" r:id="rId33"/>
    <p:sldId id="296" r:id="rId34"/>
    <p:sldId id="294" r:id="rId35"/>
    <p:sldId id="297" r:id="rId36"/>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6517EE06-C87E-BCEF-3E90-BCFA3055D95E}" name="Markus Klingelfuss" initials="MK" userId="S::m.klingelfuss@uwtsd.ac.uk::bd76eaf9-c4ae-4be9-b963-4e8bfdef57a8"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C0E324-92E1-842F-2D7A-8F3E33AC8B73}" v="1" dt="2026-06-12T00:54:31.528"/>
    <p1510:client id="{2D172D8B-D243-D739-1BE3-1893C0966A8C}" v="488" dt="2026-06-12T01:46:33.398"/>
    <p1510:client id="{3E8E7333-8BCD-34C8-0973-20B26FD32B0D}" v="3" dt="2026-06-12T00:52:12.236"/>
    <p1510:client id="{46F18FAA-12D2-965C-7DF4-91007E44AB10}" v="147" dt="2026-06-12T18:16:56.986"/>
    <p1510:client id="{6C51BDCD-6806-21C0-84E2-30127F4C471C}" v="23" dt="2026-06-12T19:08:31.298"/>
    <p1510:client id="{833123AA-9EB8-76A3-CB20-B3FA81343920}" v="56" dt="2026-06-12T08:21:37.400"/>
    <p1510:client id="{843D1CF7-C544-4C85-B28E-DCA45AF72620}" v="125" dt="2026-06-12T19:01:09.984"/>
    <p1510:client id="{9081A6EE-EB11-3677-6AB0-E81C3C14D591}" v="233" dt="2026-06-13T09:31:23.296"/>
    <p1510:client id="{B0442A80-9458-4970-3B12-A8EDE641BB00}" v="4" dt="2026-06-14T00:11:49.706"/>
    <p1510:client id="{DA5946E9-2840-AB6F-D893-253DAC4C046F}" v="239" dt="2026-06-12T00:46:39.7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8/10/relationships/authors" Target="author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gatha Boakye (2529018)" userId="S::2529018@student.uwtsd.ac.uk::fa916128-1536-496d-b078-15a285606e61" providerId="AD" clId="Web-{54C45C93-D2F2-FA40-E71B-180F424D63B1}"/>
    <pc:docChg chg="addSld modSld">
      <pc:chgData name="Agatha Boakye (2529018)" userId="S::2529018@student.uwtsd.ac.uk::fa916128-1536-496d-b078-15a285606e61" providerId="AD" clId="Web-{54C45C93-D2F2-FA40-E71B-180F424D63B1}" dt="2026-06-06T22:02:31.306" v="108" actId="20577"/>
      <pc:docMkLst>
        <pc:docMk/>
      </pc:docMkLst>
      <pc:sldChg chg="addSp delSp modSp">
        <pc:chgData name="Agatha Boakye (2529018)" userId="S::2529018@student.uwtsd.ac.uk::fa916128-1536-496d-b078-15a285606e61" providerId="AD" clId="Web-{54C45C93-D2F2-FA40-E71B-180F424D63B1}" dt="2026-06-06T22:00:09.771" v="93" actId="20577"/>
        <pc:sldMkLst>
          <pc:docMk/>
          <pc:sldMk cId="2621153455" sldId="264"/>
        </pc:sldMkLst>
        <pc:spChg chg="add mod">
          <ac:chgData name="Agatha Boakye (2529018)" userId="S::2529018@student.uwtsd.ac.uk::fa916128-1536-496d-b078-15a285606e61" providerId="AD" clId="Web-{54C45C93-D2F2-FA40-E71B-180F424D63B1}" dt="2026-06-06T22:00:09.771" v="93" actId="20577"/>
          <ac:spMkLst>
            <pc:docMk/>
            <pc:sldMk cId="2621153455" sldId="264"/>
            <ac:spMk id="11" creationId="{45BDC3F1-C915-7141-6F47-4D537FE5D544}"/>
          </ac:spMkLst>
        </pc:spChg>
      </pc:sldChg>
    </pc:docChg>
  </pc:docChgLst>
  <pc:docChgLst>
    <pc:chgData name="Agatha Boakye (2529018)" userId="S::2529018@student.uwtsd.ac.uk::fa916128-1536-496d-b078-15a285606e61" providerId="AD" clId="Web-{B0442A80-9458-4970-3B12-A8EDE641BB00}"/>
    <pc:docChg chg="modSld">
      <pc:chgData name="Agatha Boakye (2529018)" userId="S::2529018@student.uwtsd.ac.uk::fa916128-1536-496d-b078-15a285606e61" providerId="AD" clId="Web-{B0442A80-9458-4970-3B12-A8EDE641BB00}" dt="2026-06-14T00:31:15.450" v="129" actId="20577"/>
      <pc:docMkLst>
        <pc:docMk/>
      </pc:docMkLst>
      <pc:sldChg chg="modSp modCm">
        <pc:chgData name="Agatha Boakye (2529018)" userId="S::2529018@student.uwtsd.ac.uk::fa916128-1536-496d-b078-15a285606e61" providerId="AD" clId="Web-{B0442A80-9458-4970-3B12-A8EDE641BB00}" dt="2026-06-14T00:31:15.450" v="129" actId="20577"/>
        <pc:sldMkLst>
          <pc:docMk/>
          <pc:sldMk cId="2465089568" sldId="257"/>
        </pc:sldMkLst>
        <pc:spChg chg="mod">
          <ac:chgData name="Agatha Boakye (2529018)" userId="S::2529018@student.uwtsd.ac.uk::fa916128-1536-496d-b078-15a285606e61" providerId="AD" clId="Web-{B0442A80-9458-4970-3B12-A8EDE641BB00}" dt="2026-06-14T00:31:15.450" v="129" actId="20577"/>
          <ac:spMkLst>
            <pc:docMk/>
            <pc:sldMk cId="2465089568" sldId="257"/>
            <ac:spMk id="54" creationId="{FE1B9315-CB6A-122D-9A97-7B6124FA8448}"/>
          </ac:spMkLst>
        </pc:spChg>
        <pc:extLst>
          <p:ext xmlns:p="http://schemas.openxmlformats.org/presentationml/2006/main" uri="{D6D511B9-2390-475A-947B-AFAB55BFBCF1}">
            <pc226:cmChg xmlns:pc226="http://schemas.microsoft.com/office/powerpoint/2022/06/main/command" chg="mod">
              <pc226:chgData name="Agatha Boakye (2529018)" userId="S::2529018@student.uwtsd.ac.uk::fa916128-1536-496d-b078-15a285606e61" providerId="AD" clId="Web-{B0442A80-9458-4970-3B12-A8EDE641BB00}" dt="2026-06-14T00:31:15.450" v="129" actId="20577"/>
              <pc2:cmMkLst xmlns:pc2="http://schemas.microsoft.com/office/powerpoint/2019/9/main/command">
                <pc:docMk/>
                <pc:sldMk cId="2465089568" sldId="257"/>
                <pc2:cmMk id="{A5CB9AAB-7933-4A78-9152-7A7A5FB3062A}"/>
              </pc2:cmMkLst>
            </pc226:cmChg>
          </p:ext>
        </pc:extLst>
      </pc:sldChg>
      <pc:sldChg chg="modSp">
        <pc:chgData name="Agatha Boakye (2529018)" userId="S::2529018@student.uwtsd.ac.uk::fa916128-1536-496d-b078-15a285606e61" providerId="AD" clId="Web-{B0442A80-9458-4970-3B12-A8EDE641BB00}" dt="2026-06-14T00:24:19.833" v="112" actId="20577"/>
        <pc:sldMkLst>
          <pc:docMk/>
          <pc:sldMk cId="3895513908" sldId="262"/>
        </pc:sldMkLst>
        <pc:graphicFrameChg chg="modGraphic">
          <ac:chgData name="Agatha Boakye (2529018)" userId="S::2529018@student.uwtsd.ac.uk::fa916128-1536-496d-b078-15a285606e61" providerId="AD" clId="Web-{B0442A80-9458-4970-3B12-A8EDE641BB00}" dt="2026-06-14T00:24:19.833" v="112" actId="20577"/>
          <ac:graphicFrameMkLst>
            <pc:docMk/>
            <pc:sldMk cId="3895513908" sldId="262"/>
            <ac:graphicFrameMk id="15" creationId="{F2285EC2-E091-6AD1-E81D-A832AE075982}"/>
          </ac:graphicFrameMkLst>
        </pc:graphicFrameChg>
      </pc:sldChg>
      <pc:sldChg chg="modSp">
        <pc:chgData name="Agatha Boakye (2529018)" userId="S::2529018@student.uwtsd.ac.uk::fa916128-1536-496d-b078-15a285606e61" providerId="AD" clId="Web-{B0442A80-9458-4970-3B12-A8EDE641BB00}" dt="2026-06-14T00:11:49.706" v="10" actId="20577"/>
        <pc:sldMkLst>
          <pc:docMk/>
          <pc:sldMk cId="2621153455" sldId="264"/>
        </pc:sldMkLst>
        <pc:spChg chg="mod">
          <ac:chgData name="Agatha Boakye (2529018)" userId="S::2529018@student.uwtsd.ac.uk::fa916128-1536-496d-b078-15a285606e61" providerId="AD" clId="Web-{B0442A80-9458-4970-3B12-A8EDE641BB00}" dt="2026-06-14T00:11:49.706" v="10" actId="20577"/>
          <ac:spMkLst>
            <pc:docMk/>
            <pc:sldMk cId="2621153455" sldId="264"/>
            <ac:spMk id="2" creationId="{682E2A36-0EDF-0A76-C03F-1A5C27C186ED}"/>
          </ac:spMkLst>
        </pc:spChg>
      </pc:sldChg>
      <pc:sldChg chg="modSp">
        <pc:chgData name="Agatha Boakye (2529018)" userId="S::2529018@student.uwtsd.ac.uk::fa916128-1536-496d-b078-15a285606e61" providerId="AD" clId="Web-{B0442A80-9458-4970-3B12-A8EDE641BB00}" dt="2026-06-14T00:27:43.941" v="122" actId="20577"/>
        <pc:sldMkLst>
          <pc:docMk/>
          <pc:sldMk cId="425500855" sldId="267"/>
        </pc:sldMkLst>
        <pc:graphicFrameChg chg="modGraphic">
          <ac:chgData name="Agatha Boakye (2529018)" userId="S::2529018@student.uwtsd.ac.uk::fa916128-1536-496d-b078-15a285606e61" providerId="AD" clId="Web-{B0442A80-9458-4970-3B12-A8EDE641BB00}" dt="2026-06-14T00:27:43.941" v="122" actId="20577"/>
          <ac:graphicFrameMkLst>
            <pc:docMk/>
            <pc:sldMk cId="425500855" sldId="267"/>
            <ac:graphicFrameMk id="19" creationId="{3E59AF17-C1C8-A6DF-A9C2-1011671A5B68}"/>
          </ac:graphicFrameMkLst>
        </pc:graphicFrameChg>
      </pc:sldChg>
      <pc:sldChg chg="modSp">
        <pc:chgData name="Agatha Boakye (2529018)" userId="S::2529018@student.uwtsd.ac.uk::fa916128-1536-496d-b078-15a285606e61" providerId="AD" clId="Web-{B0442A80-9458-4970-3B12-A8EDE641BB00}" dt="2026-06-14T00:13:56.824" v="12" actId="1076"/>
        <pc:sldMkLst>
          <pc:docMk/>
          <pc:sldMk cId="2320028876" sldId="273"/>
        </pc:sldMkLst>
        <pc:graphicFrameChg chg="mod">
          <ac:chgData name="Agatha Boakye (2529018)" userId="S::2529018@student.uwtsd.ac.uk::fa916128-1536-496d-b078-15a285606e61" providerId="AD" clId="Web-{B0442A80-9458-4970-3B12-A8EDE641BB00}" dt="2026-06-14T00:13:56.824" v="12" actId="1076"/>
          <ac:graphicFrameMkLst>
            <pc:docMk/>
            <pc:sldMk cId="2320028876" sldId="273"/>
            <ac:graphicFrameMk id="8" creationId="{DBA4A64B-BD80-40B1-4087-11EDBE932F50}"/>
          </ac:graphicFrameMkLst>
        </pc:graphicFrameChg>
      </pc:sldChg>
    </pc:docChg>
  </pc:docChgLst>
  <pc:docChgLst>
    <pc:chgData name="Agatha Boakye (2529018)" userId="S::2529018@student.uwtsd.ac.uk::fa916128-1536-496d-b078-15a285606e61" providerId="AD" clId="Web-{9E2C83D1-2D40-E5C9-EDDF-EF79B3B33D8C}"/>
    <pc:docChg chg="addSld">
      <pc:chgData name="Agatha Boakye (2529018)" userId="S::2529018@student.uwtsd.ac.uk::fa916128-1536-496d-b078-15a285606e61" providerId="AD" clId="Web-{9E2C83D1-2D40-E5C9-EDDF-EF79B3B33D8C}" dt="2026-06-11T16:18:30.815" v="0"/>
      <pc:docMkLst>
        <pc:docMk/>
      </pc:docMkLst>
      <pc:sldChg chg="new">
        <pc:chgData name="Agatha Boakye (2529018)" userId="S::2529018@student.uwtsd.ac.uk::fa916128-1536-496d-b078-15a285606e61" providerId="AD" clId="Web-{9E2C83D1-2D40-E5C9-EDDF-EF79B3B33D8C}" dt="2026-06-11T16:18:30.815" v="0"/>
        <pc:sldMkLst>
          <pc:docMk/>
          <pc:sldMk cId="2822147430" sldId="296"/>
        </pc:sldMkLst>
      </pc:sldChg>
    </pc:docChg>
  </pc:docChgLst>
  <pc:docChgLst>
    <pc:chgData name="Juana Elena Delgado (2541266)" userId="S::2541266@student.uwtsd.ac.uk::69bf5315-62d6-4e87-bd7e-b86c26ac1df2" providerId="AD" clId="Web-{46F18FAA-12D2-965C-7DF4-91007E44AB10}"/>
    <pc:docChg chg="addSld modSld sldOrd">
      <pc:chgData name="Juana Elena Delgado (2541266)" userId="S::2541266@student.uwtsd.ac.uk::69bf5315-62d6-4e87-bd7e-b86c26ac1df2" providerId="AD" clId="Web-{46F18FAA-12D2-965C-7DF4-91007E44AB10}" dt="2026-06-12T18:19:43.339" v="318" actId="20577"/>
      <pc:docMkLst>
        <pc:docMk/>
      </pc:docMkLst>
      <pc:sldChg chg="modSp modCm">
        <pc:chgData name="Juana Elena Delgado (2541266)" userId="S::2541266@student.uwtsd.ac.uk::69bf5315-62d6-4e87-bd7e-b86c26ac1df2" providerId="AD" clId="Web-{46F18FAA-12D2-965C-7DF4-91007E44AB10}" dt="2026-06-12T17:46:17.264" v="47" actId="1076"/>
        <pc:sldMkLst>
          <pc:docMk/>
          <pc:sldMk cId="109857222" sldId="256"/>
        </pc:sldMkLst>
        <pc:spChg chg="mod">
          <ac:chgData name="Juana Elena Delgado (2541266)" userId="S::2541266@student.uwtsd.ac.uk::69bf5315-62d6-4e87-bd7e-b86c26ac1df2" providerId="AD" clId="Web-{46F18FAA-12D2-965C-7DF4-91007E44AB10}" dt="2026-06-12T17:42:34.532" v="3" actId="20577"/>
          <ac:spMkLst>
            <pc:docMk/>
            <pc:sldMk cId="109857222" sldId="256"/>
            <ac:spMk id="2" creationId="{00000000-0000-0000-0000-000000000000}"/>
          </ac:spMkLst>
        </pc:spChg>
        <pc:spChg chg="mod">
          <ac:chgData name="Juana Elena Delgado (2541266)" userId="S::2541266@student.uwtsd.ac.uk::69bf5315-62d6-4e87-bd7e-b86c26ac1df2" providerId="AD" clId="Web-{46F18FAA-12D2-965C-7DF4-91007E44AB10}" dt="2026-06-12T17:46:08.326" v="46" actId="14100"/>
          <ac:spMkLst>
            <pc:docMk/>
            <pc:sldMk cId="109857222" sldId="256"/>
            <ac:spMk id="3" creationId="{00000000-0000-0000-0000-000000000000}"/>
          </ac:spMkLst>
        </pc:spChg>
        <pc:picChg chg="mod">
          <ac:chgData name="Juana Elena Delgado (2541266)" userId="S::2541266@student.uwtsd.ac.uk::69bf5315-62d6-4e87-bd7e-b86c26ac1df2" providerId="AD" clId="Web-{46F18FAA-12D2-965C-7DF4-91007E44AB10}" dt="2026-06-12T17:46:17.264" v="47" actId="1076"/>
          <ac:picMkLst>
            <pc:docMk/>
            <pc:sldMk cId="109857222" sldId="256"/>
            <ac:picMk id="7" creationId="{3849D398-8A16-9EA6-810A-9E4ACC7AE5DA}"/>
          </ac:picMkLst>
        </pc:picChg>
        <pc:extLst>
          <p:ext xmlns:p="http://schemas.openxmlformats.org/presentationml/2006/main" uri="{D6D511B9-2390-475A-947B-AFAB55BFBCF1}">
            <pc226:cmChg xmlns:pc226="http://schemas.microsoft.com/office/powerpoint/2022/06/main/command" chg="mod">
              <pc226:chgData name="Juana Elena Delgado (2541266)" userId="S::2541266@student.uwtsd.ac.uk::69bf5315-62d6-4e87-bd7e-b86c26ac1df2" providerId="AD" clId="Web-{46F18FAA-12D2-965C-7DF4-91007E44AB10}" dt="2026-06-12T17:45:49.356" v="44" actId="20577"/>
              <pc2:cmMkLst xmlns:pc2="http://schemas.microsoft.com/office/powerpoint/2019/9/main/command">
                <pc:docMk/>
                <pc:sldMk cId="109857222" sldId="256"/>
                <pc2:cmMk id="{4736B0BA-27F1-4EAE-9838-569BDFD52D93}"/>
              </pc2:cmMkLst>
            </pc226:cmChg>
          </p:ext>
        </pc:extLst>
      </pc:sldChg>
      <pc:sldChg chg="delSp modSp">
        <pc:chgData name="Juana Elena Delgado (2541266)" userId="S::2541266@student.uwtsd.ac.uk::69bf5315-62d6-4e87-bd7e-b86c26ac1df2" providerId="AD" clId="Web-{46F18FAA-12D2-965C-7DF4-91007E44AB10}" dt="2026-06-12T17:47:34.019" v="50" actId="1076"/>
        <pc:sldMkLst>
          <pc:docMk/>
          <pc:sldMk cId="3895513908" sldId="262"/>
        </pc:sldMkLst>
        <pc:graphicFrameChg chg="mod">
          <ac:chgData name="Juana Elena Delgado (2541266)" userId="S::2541266@student.uwtsd.ac.uk::69bf5315-62d6-4e87-bd7e-b86c26ac1df2" providerId="AD" clId="Web-{46F18FAA-12D2-965C-7DF4-91007E44AB10}" dt="2026-06-12T17:47:34.019" v="50" actId="1076"/>
          <ac:graphicFrameMkLst>
            <pc:docMk/>
            <pc:sldMk cId="3895513908" sldId="262"/>
            <ac:graphicFrameMk id="15" creationId="{F2285EC2-E091-6AD1-E81D-A832AE075982}"/>
          </ac:graphicFrameMkLst>
        </pc:graphicFrameChg>
      </pc:sldChg>
      <pc:sldChg chg="modSp">
        <pc:chgData name="Juana Elena Delgado (2541266)" userId="S::2541266@student.uwtsd.ac.uk::69bf5315-62d6-4e87-bd7e-b86c26ac1df2" providerId="AD" clId="Web-{46F18FAA-12D2-965C-7DF4-91007E44AB10}" dt="2026-06-12T17:53:17.836" v="78" actId="1076"/>
        <pc:sldMkLst>
          <pc:docMk/>
          <pc:sldMk cId="3494093436" sldId="263"/>
        </pc:sldMkLst>
        <pc:spChg chg="mod">
          <ac:chgData name="Juana Elena Delgado (2541266)" userId="S::2541266@student.uwtsd.ac.uk::69bf5315-62d6-4e87-bd7e-b86c26ac1df2" providerId="AD" clId="Web-{46F18FAA-12D2-965C-7DF4-91007E44AB10}" dt="2026-06-12T17:52:55.850" v="75" actId="1076"/>
          <ac:spMkLst>
            <pc:docMk/>
            <pc:sldMk cId="3494093436" sldId="263"/>
            <ac:spMk id="2" creationId="{38751AB6-42E4-3B6D-99E8-C92D2B45FECC}"/>
          </ac:spMkLst>
        </pc:spChg>
        <pc:spChg chg="mod">
          <ac:chgData name="Juana Elena Delgado (2541266)" userId="S::2541266@student.uwtsd.ac.uk::69bf5315-62d6-4e87-bd7e-b86c26ac1df2" providerId="AD" clId="Web-{46F18FAA-12D2-965C-7DF4-91007E44AB10}" dt="2026-06-12T17:53:14.429" v="77" actId="14100"/>
          <ac:spMkLst>
            <pc:docMk/>
            <pc:sldMk cId="3494093436" sldId="263"/>
            <ac:spMk id="3" creationId="{55075ACC-EE31-BFB3-6496-E86ED70213A7}"/>
          </ac:spMkLst>
        </pc:spChg>
        <pc:picChg chg="mod">
          <ac:chgData name="Juana Elena Delgado (2541266)" userId="S::2541266@student.uwtsd.ac.uk::69bf5315-62d6-4e87-bd7e-b86c26ac1df2" providerId="AD" clId="Web-{46F18FAA-12D2-965C-7DF4-91007E44AB10}" dt="2026-06-12T17:53:17.836" v="78" actId="1076"/>
          <ac:picMkLst>
            <pc:docMk/>
            <pc:sldMk cId="3494093436" sldId="263"/>
            <ac:picMk id="7" creationId="{5FE5AABD-4B1F-4EA0-D957-E87284C39FB0}"/>
          </ac:picMkLst>
        </pc:picChg>
      </pc:sldChg>
      <pc:sldChg chg="modSp">
        <pc:chgData name="Juana Elena Delgado (2541266)" userId="S::2541266@student.uwtsd.ac.uk::69bf5315-62d6-4e87-bd7e-b86c26ac1df2" providerId="AD" clId="Web-{46F18FAA-12D2-965C-7DF4-91007E44AB10}" dt="2026-06-12T17:53:36.993" v="80" actId="14100"/>
        <pc:sldMkLst>
          <pc:docMk/>
          <pc:sldMk cId="2621153455" sldId="264"/>
        </pc:sldMkLst>
        <pc:spChg chg="mod">
          <ac:chgData name="Juana Elena Delgado (2541266)" userId="S::2541266@student.uwtsd.ac.uk::69bf5315-62d6-4e87-bd7e-b86c26ac1df2" providerId="AD" clId="Web-{46F18FAA-12D2-965C-7DF4-91007E44AB10}" dt="2026-06-12T17:53:31.774" v="79" actId="14100"/>
          <ac:spMkLst>
            <pc:docMk/>
            <pc:sldMk cId="2621153455" sldId="264"/>
            <ac:spMk id="3" creationId="{9B5E02DD-3DD9-894E-16F8-743979DFDA33}"/>
          </ac:spMkLst>
        </pc:spChg>
        <pc:spChg chg="mod">
          <ac:chgData name="Juana Elena Delgado (2541266)" userId="S::2541266@student.uwtsd.ac.uk::69bf5315-62d6-4e87-bd7e-b86c26ac1df2" providerId="AD" clId="Web-{46F18FAA-12D2-965C-7DF4-91007E44AB10}" dt="2026-06-12T17:53:36.993" v="80" actId="14100"/>
          <ac:spMkLst>
            <pc:docMk/>
            <pc:sldMk cId="2621153455" sldId="264"/>
            <ac:spMk id="11" creationId="{45BDC3F1-C915-7141-6F47-4D537FE5D544}"/>
          </ac:spMkLst>
        </pc:spChg>
      </pc:sldChg>
      <pc:sldChg chg="delSp">
        <pc:chgData name="Juana Elena Delgado (2541266)" userId="S::2541266@student.uwtsd.ac.uk::69bf5315-62d6-4e87-bd7e-b86c26ac1df2" providerId="AD" clId="Web-{46F18FAA-12D2-965C-7DF4-91007E44AB10}" dt="2026-06-12T17:53:44.541" v="81"/>
        <pc:sldMkLst>
          <pc:docMk/>
          <pc:sldMk cId="1546085992" sldId="271"/>
        </pc:sldMkLst>
      </pc:sldChg>
      <pc:sldChg chg="modSp">
        <pc:chgData name="Juana Elena Delgado (2541266)" userId="S::2541266@student.uwtsd.ac.uk::69bf5315-62d6-4e87-bd7e-b86c26ac1df2" providerId="AD" clId="Web-{46F18FAA-12D2-965C-7DF4-91007E44AB10}" dt="2026-06-12T17:59:49.111" v="111" actId="20577"/>
        <pc:sldMkLst>
          <pc:docMk/>
          <pc:sldMk cId="1190465370" sldId="274"/>
        </pc:sldMkLst>
        <pc:spChg chg="mod">
          <ac:chgData name="Juana Elena Delgado (2541266)" userId="S::2541266@student.uwtsd.ac.uk::69bf5315-62d6-4e87-bd7e-b86c26ac1df2" providerId="AD" clId="Web-{46F18FAA-12D2-965C-7DF4-91007E44AB10}" dt="2026-06-12T17:59:49.111" v="111" actId="20577"/>
          <ac:spMkLst>
            <pc:docMk/>
            <pc:sldMk cId="1190465370" sldId="274"/>
            <ac:spMk id="2" creationId="{63B3DB80-13A0-3CE1-40EE-40D8B0B0FE2B}"/>
          </ac:spMkLst>
        </pc:spChg>
        <pc:spChg chg="mod">
          <ac:chgData name="Juana Elena Delgado (2541266)" userId="S::2541266@student.uwtsd.ac.uk::69bf5315-62d6-4e87-bd7e-b86c26ac1df2" providerId="AD" clId="Web-{46F18FAA-12D2-965C-7DF4-91007E44AB10}" dt="2026-06-12T17:59:04.686" v="106" actId="1076"/>
          <ac:spMkLst>
            <pc:docMk/>
            <pc:sldMk cId="1190465370" sldId="274"/>
            <ac:spMk id="3" creationId="{02660C5B-2F39-09A0-3409-B476D2A0A4FE}"/>
          </ac:spMkLst>
        </pc:spChg>
      </pc:sldChg>
      <pc:sldChg chg="modSp">
        <pc:chgData name="Juana Elena Delgado (2541266)" userId="S::2541266@student.uwtsd.ac.uk::69bf5315-62d6-4e87-bd7e-b86c26ac1df2" providerId="AD" clId="Web-{46F18FAA-12D2-965C-7DF4-91007E44AB10}" dt="2026-06-12T17:57:31.790" v="105" actId="14100"/>
        <pc:sldMkLst>
          <pc:docMk/>
          <pc:sldMk cId="4017714238" sldId="280"/>
        </pc:sldMkLst>
        <pc:spChg chg="mod">
          <ac:chgData name="Juana Elena Delgado (2541266)" userId="S::2541266@student.uwtsd.ac.uk::69bf5315-62d6-4e87-bd7e-b86c26ac1df2" providerId="AD" clId="Web-{46F18FAA-12D2-965C-7DF4-91007E44AB10}" dt="2026-06-12T17:57:25.383" v="104" actId="14100"/>
          <ac:spMkLst>
            <pc:docMk/>
            <pc:sldMk cId="4017714238" sldId="280"/>
            <ac:spMk id="2" creationId="{B530EBBD-B204-5126-B503-1842EF62E561}"/>
          </ac:spMkLst>
        </pc:spChg>
        <pc:spChg chg="mod">
          <ac:chgData name="Juana Elena Delgado (2541266)" userId="S::2541266@student.uwtsd.ac.uk::69bf5315-62d6-4e87-bd7e-b86c26ac1df2" providerId="AD" clId="Web-{46F18FAA-12D2-965C-7DF4-91007E44AB10}" dt="2026-06-12T17:57:31.790" v="105" actId="14100"/>
          <ac:spMkLst>
            <pc:docMk/>
            <pc:sldMk cId="4017714238" sldId="280"/>
            <ac:spMk id="3" creationId="{1B9DA53E-F75C-322B-411F-0C451D4019DF}"/>
          </ac:spMkLst>
        </pc:spChg>
      </pc:sldChg>
      <pc:sldChg chg="addSp delSp modSp">
        <pc:chgData name="Juana Elena Delgado (2541266)" userId="S::2541266@student.uwtsd.ac.uk::69bf5315-62d6-4e87-bd7e-b86c26ac1df2" providerId="AD" clId="Web-{46F18FAA-12D2-965C-7DF4-91007E44AB10}" dt="2026-06-12T18:04:28.862" v="138" actId="20577"/>
        <pc:sldMkLst>
          <pc:docMk/>
          <pc:sldMk cId="765179957" sldId="283"/>
        </pc:sldMkLst>
        <pc:spChg chg="add del mod">
          <ac:chgData name="Juana Elena Delgado (2541266)" userId="S::2541266@student.uwtsd.ac.uk::69bf5315-62d6-4e87-bd7e-b86c26ac1df2" providerId="AD" clId="Web-{46F18FAA-12D2-965C-7DF4-91007E44AB10}" dt="2026-06-12T18:04:28.862" v="138" actId="20577"/>
          <ac:spMkLst>
            <pc:docMk/>
            <pc:sldMk cId="765179957" sldId="283"/>
            <ac:spMk id="2" creationId="{59EEF3FF-4FC7-D756-AE88-B2D4B2E964FE}"/>
          </ac:spMkLst>
        </pc:spChg>
      </pc:sldChg>
      <pc:sldChg chg="modSp">
        <pc:chgData name="Juana Elena Delgado (2541266)" userId="S::2541266@student.uwtsd.ac.uk::69bf5315-62d6-4e87-bd7e-b86c26ac1df2" providerId="AD" clId="Web-{46F18FAA-12D2-965C-7DF4-91007E44AB10}" dt="2026-06-12T18:04:58.441" v="141" actId="20577"/>
        <pc:sldMkLst>
          <pc:docMk/>
          <pc:sldMk cId="2694267206" sldId="284"/>
        </pc:sldMkLst>
        <pc:spChg chg="mod">
          <ac:chgData name="Juana Elena Delgado (2541266)" userId="S::2541266@student.uwtsd.ac.uk::69bf5315-62d6-4e87-bd7e-b86c26ac1df2" providerId="AD" clId="Web-{46F18FAA-12D2-965C-7DF4-91007E44AB10}" dt="2026-06-12T18:04:58.441" v="141" actId="20577"/>
          <ac:spMkLst>
            <pc:docMk/>
            <pc:sldMk cId="2694267206" sldId="284"/>
            <ac:spMk id="2" creationId="{A3F1AD87-4CAE-C5BE-6149-2CF91742531B}"/>
          </ac:spMkLst>
        </pc:spChg>
        <pc:spChg chg="mod">
          <ac:chgData name="Juana Elena Delgado (2541266)" userId="S::2541266@student.uwtsd.ac.uk::69bf5315-62d6-4e87-bd7e-b86c26ac1df2" providerId="AD" clId="Web-{46F18FAA-12D2-965C-7DF4-91007E44AB10}" dt="2026-06-12T18:02:57.903" v="132" actId="20577"/>
          <ac:spMkLst>
            <pc:docMk/>
            <pc:sldMk cId="2694267206" sldId="284"/>
            <ac:spMk id="3" creationId="{559FAD5B-9938-D1F3-EB25-61CC62298397}"/>
          </ac:spMkLst>
        </pc:spChg>
      </pc:sldChg>
      <pc:sldChg chg="modSp">
        <pc:chgData name="Juana Elena Delgado (2541266)" userId="S::2541266@student.uwtsd.ac.uk::69bf5315-62d6-4e87-bd7e-b86c26ac1df2" providerId="AD" clId="Web-{46F18FAA-12D2-965C-7DF4-91007E44AB10}" dt="2026-06-12T18:06:13.915" v="147" actId="20577"/>
        <pc:sldMkLst>
          <pc:docMk/>
          <pc:sldMk cId="1629416630" sldId="285"/>
        </pc:sldMkLst>
        <pc:spChg chg="mod">
          <ac:chgData name="Juana Elena Delgado (2541266)" userId="S::2541266@student.uwtsd.ac.uk::69bf5315-62d6-4e87-bd7e-b86c26ac1df2" providerId="AD" clId="Web-{46F18FAA-12D2-965C-7DF4-91007E44AB10}" dt="2026-06-12T18:05:36.694" v="143" actId="20577"/>
          <ac:spMkLst>
            <pc:docMk/>
            <pc:sldMk cId="1629416630" sldId="285"/>
            <ac:spMk id="2" creationId="{C9E7F2A6-952F-4600-D168-60C7FCD99483}"/>
          </ac:spMkLst>
        </pc:spChg>
        <pc:spChg chg="mod">
          <ac:chgData name="Juana Elena Delgado (2541266)" userId="S::2541266@student.uwtsd.ac.uk::69bf5315-62d6-4e87-bd7e-b86c26ac1df2" providerId="AD" clId="Web-{46F18FAA-12D2-965C-7DF4-91007E44AB10}" dt="2026-06-12T18:06:13.915" v="147" actId="20577"/>
          <ac:spMkLst>
            <pc:docMk/>
            <pc:sldMk cId="1629416630" sldId="285"/>
            <ac:spMk id="3" creationId="{2BB1AD0D-4863-3BEA-B783-A078D7F8AB88}"/>
          </ac:spMkLst>
        </pc:spChg>
      </pc:sldChg>
      <pc:sldChg chg="modSp">
        <pc:chgData name="Juana Elena Delgado (2541266)" userId="S::2541266@student.uwtsd.ac.uk::69bf5315-62d6-4e87-bd7e-b86c26ac1df2" providerId="AD" clId="Web-{46F18FAA-12D2-965C-7DF4-91007E44AB10}" dt="2026-06-12T18:06:34.635" v="149" actId="20577"/>
        <pc:sldMkLst>
          <pc:docMk/>
          <pc:sldMk cId="324382769" sldId="286"/>
        </pc:sldMkLst>
        <pc:spChg chg="mod">
          <ac:chgData name="Juana Elena Delgado (2541266)" userId="S::2541266@student.uwtsd.ac.uk::69bf5315-62d6-4e87-bd7e-b86c26ac1df2" providerId="AD" clId="Web-{46F18FAA-12D2-965C-7DF4-91007E44AB10}" dt="2026-06-12T18:06:34.635" v="149" actId="20577"/>
          <ac:spMkLst>
            <pc:docMk/>
            <pc:sldMk cId="324382769" sldId="286"/>
            <ac:spMk id="2" creationId="{0D7A8A9D-CE85-AD35-4BE8-B6A274AC1C5E}"/>
          </ac:spMkLst>
        </pc:spChg>
      </pc:sldChg>
      <pc:sldChg chg="modSp">
        <pc:chgData name="Juana Elena Delgado (2541266)" userId="S::2541266@student.uwtsd.ac.uk::69bf5315-62d6-4e87-bd7e-b86c26ac1df2" providerId="AD" clId="Web-{46F18FAA-12D2-965C-7DF4-91007E44AB10}" dt="2026-06-12T18:07:23.903" v="154" actId="20577"/>
        <pc:sldMkLst>
          <pc:docMk/>
          <pc:sldMk cId="3640314564" sldId="287"/>
        </pc:sldMkLst>
        <pc:spChg chg="mod">
          <ac:chgData name="Juana Elena Delgado (2541266)" userId="S::2541266@student.uwtsd.ac.uk::69bf5315-62d6-4e87-bd7e-b86c26ac1df2" providerId="AD" clId="Web-{46F18FAA-12D2-965C-7DF4-91007E44AB10}" dt="2026-06-12T18:07:23.903" v="154" actId="20577"/>
          <ac:spMkLst>
            <pc:docMk/>
            <pc:sldMk cId="3640314564" sldId="287"/>
            <ac:spMk id="2" creationId="{83222F61-10B5-69BC-3014-283E22689243}"/>
          </ac:spMkLst>
        </pc:spChg>
        <pc:spChg chg="mod">
          <ac:chgData name="Juana Elena Delgado (2541266)" userId="S::2541266@student.uwtsd.ac.uk::69bf5315-62d6-4e87-bd7e-b86c26ac1df2" providerId="AD" clId="Web-{46F18FAA-12D2-965C-7DF4-91007E44AB10}" dt="2026-06-12T18:07:03.808" v="151" actId="20577"/>
          <ac:spMkLst>
            <pc:docMk/>
            <pc:sldMk cId="3640314564" sldId="287"/>
            <ac:spMk id="3" creationId="{9BE17912-429D-3819-8970-CA782ED8F66C}"/>
          </ac:spMkLst>
        </pc:spChg>
      </pc:sldChg>
      <pc:sldChg chg="delSp modSp new mod modClrScheme chgLayout">
        <pc:chgData name="Juana Elena Delgado (2541266)" userId="S::2541266@student.uwtsd.ac.uk::69bf5315-62d6-4e87-bd7e-b86c26ac1df2" providerId="AD" clId="Web-{46F18FAA-12D2-965C-7DF4-91007E44AB10}" dt="2026-06-12T17:51:51.971" v="71" actId="20577"/>
        <pc:sldMkLst>
          <pc:docMk/>
          <pc:sldMk cId="662127908" sldId="298"/>
        </pc:sldMkLst>
        <pc:spChg chg="mod ord">
          <ac:chgData name="Juana Elena Delgado (2541266)" userId="S::2541266@student.uwtsd.ac.uk::69bf5315-62d6-4e87-bd7e-b86c26ac1df2" providerId="AD" clId="Web-{46F18FAA-12D2-965C-7DF4-91007E44AB10}" dt="2026-06-12T17:51:51.971" v="71" actId="20577"/>
          <ac:spMkLst>
            <pc:docMk/>
            <pc:sldMk cId="662127908" sldId="298"/>
            <ac:spMk id="2" creationId="{3F64167E-D6AC-6429-BF73-5EF1B77E8E31}"/>
          </ac:spMkLst>
        </pc:spChg>
        <pc:spChg chg="mod ord">
          <ac:chgData name="Juana Elena Delgado (2541266)" userId="S::2541266@student.uwtsd.ac.uk::69bf5315-62d6-4e87-bd7e-b86c26ac1df2" providerId="AD" clId="Web-{46F18FAA-12D2-965C-7DF4-91007E44AB10}" dt="2026-06-12T17:50:54.608" v="63"/>
          <ac:spMkLst>
            <pc:docMk/>
            <pc:sldMk cId="662127908" sldId="298"/>
            <ac:spMk id="4" creationId="{FE62F378-3DD3-8887-184A-76647EF3DEC9}"/>
          </ac:spMkLst>
        </pc:spChg>
        <pc:spChg chg="mod ord">
          <ac:chgData name="Juana Elena Delgado (2541266)" userId="S::2541266@student.uwtsd.ac.uk::69bf5315-62d6-4e87-bd7e-b86c26ac1df2" providerId="AD" clId="Web-{46F18FAA-12D2-965C-7DF4-91007E44AB10}" dt="2026-06-12T17:50:54.608" v="63"/>
          <ac:spMkLst>
            <pc:docMk/>
            <pc:sldMk cId="662127908" sldId="298"/>
            <ac:spMk id="5" creationId="{9CF785A5-303F-F31D-90F8-12E32667DBC6}"/>
          </ac:spMkLst>
        </pc:spChg>
        <pc:spChg chg="mod ord">
          <ac:chgData name="Juana Elena Delgado (2541266)" userId="S::2541266@student.uwtsd.ac.uk::69bf5315-62d6-4e87-bd7e-b86c26ac1df2" providerId="AD" clId="Web-{46F18FAA-12D2-965C-7DF4-91007E44AB10}" dt="2026-06-12T17:50:54.608" v="63"/>
          <ac:spMkLst>
            <pc:docMk/>
            <pc:sldMk cId="662127908" sldId="298"/>
            <ac:spMk id="6" creationId="{F6904ECD-A254-7B5B-5221-2B1F6F2C3949}"/>
          </ac:spMkLst>
        </pc:spChg>
      </pc:sldChg>
      <pc:sldChg chg="modSp add ord replId">
        <pc:chgData name="Juana Elena Delgado (2541266)" userId="S::2541266@student.uwtsd.ac.uk::69bf5315-62d6-4e87-bd7e-b86c26ac1df2" providerId="AD" clId="Web-{46F18FAA-12D2-965C-7DF4-91007E44AB10}" dt="2026-06-12T17:55:53.268" v="91" actId="20577"/>
        <pc:sldMkLst>
          <pc:docMk/>
          <pc:sldMk cId="1097850849" sldId="299"/>
        </pc:sldMkLst>
        <pc:spChg chg="mod">
          <ac:chgData name="Juana Elena Delgado (2541266)" userId="S::2541266@student.uwtsd.ac.uk::69bf5315-62d6-4e87-bd7e-b86c26ac1df2" providerId="AD" clId="Web-{46F18FAA-12D2-965C-7DF4-91007E44AB10}" dt="2026-06-12T17:55:53.268" v="91" actId="20577"/>
          <ac:spMkLst>
            <pc:docMk/>
            <pc:sldMk cId="1097850849" sldId="299"/>
            <ac:spMk id="2" creationId="{7F225F25-7A4E-AAE5-E95A-F8F29E0FF39E}"/>
          </ac:spMkLst>
        </pc:spChg>
      </pc:sldChg>
      <pc:sldChg chg="modSp add ord replId">
        <pc:chgData name="Juana Elena Delgado (2541266)" userId="S::2541266@student.uwtsd.ac.uk::69bf5315-62d6-4e87-bd7e-b86c26ac1df2" providerId="AD" clId="Web-{46F18FAA-12D2-965C-7DF4-91007E44AB10}" dt="2026-06-12T18:03:32.640" v="133" actId="20577"/>
        <pc:sldMkLst>
          <pc:docMk/>
          <pc:sldMk cId="1677515320" sldId="300"/>
        </pc:sldMkLst>
        <pc:spChg chg="mod">
          <ac:chgData name="Juana Elena Delgado (2541266)" userId="S::2541266@student.uwtsd.ac.uk::69bf5315-62d6-4e87-bd7e-b86c26ac1df2" providerId="AD" clId="Web-{46F18FAA-12D2-965C-7DF4-91007E44AB10}" dt="2026-06-12T18:03:32.640" v="133" actId="20577"/>
          <ac:spMkLst>
            <pc:docMk/>
            <pc:sldMk cId="1677515320" sldId="300"/>
            <ac:spMk id="2" creationId="{75A66027-2968-CC49-E781-FA671BC27E60}"/>
          </ac:spMkLst>
        </pc:spChg>
      </pc:sldChg>
      <pc:sldChg chg="addSp delSp modSp add mod replId modClrScheme chgLayout">
        <pc:chgData name="Juana Elena Delgado (2541266)" userId="S::2541266@student.uwtsd.ac.uk::69bf5315-62d6-4e87-bd7e-b86c26ac1df2" providerId="AD" clId="Web-{46F18FAA-12D2-965C-7DF4-91007E44AB10}" dt="2026-06-12T18:19:43.339" v="318" actId="20577"/>
        <pc:sldMkLst>
          <pc:docMk/>
          <pc:sldMk cId="3475138791" sldId="301"/>
        </pc:sldMkLst>
        <pc:spChg chg="mod ord">
          <ac:chgData name="Juana Elena Delgado (2541266)" userId="S::2541266@student.uwtsd.ac.uk::69bf5315-62d6-4e87-bd7e-b86c26ac1df2" providerId="AD" clId="Web-{46F18FAA-12D2-965C-7DF4-91007E44AB10}" dt="2026-06-12T18:10:25.242" v="166"/>
          <ac:spMkLst>
            <pc:docMk/>
            <pc:sldMk cId="3475138791" sldId="301"/>
            <ac:spMk id="2" creationId="{26E14564-4B65-876E-1A99-5EC79E8B0C55}"/>
          </ac:spMkLst>
        </pc:spChg>
        <pc:spChg chg="mod ord">
          <ac:chgData name="Juana Elena Delgado (2541266)" userId="S::2541266@student.uwtsd.ac.uk::69bf5315-62d6-4e87-bd7e-b86c26ac1df2" providerId="AD" clId="Web-{46F18FAA-12D2-965C-7DF4-91007E44AB10}" dt="2026-06-12T18:10:25.242" v="166"/>
          <ac:spMkLst>
            <pc:docMk/>
            <pc:sldMk cId="3475138791" sldId="301"/>
            <ac:spMk id="5" creationId="{E8065E87-B281-C770-738D-D6D8D100D914}"/>
          </ac:spMkLst>
        </pc:spChg>
        <pc:spChg chg="mod ord">
          <ac:chgData name="Juana Elena Delgado (2541266)" userId="S::2541266@student.uwtsd.ac.uk::69bf5315-62d6-4e87-bd7e-b86c26ac1df2" providerId="AD" clId="Web-{46F18FAA-12D2-965C-7DF4-91007E44AB10}" dt="2026-06-12T18:10:25.242" v="166"/>
          <ac:spMkLst>
            <pc:docMk/>
            <pc:sldMk cId="3475138791" sldId="301"/>
            <ac:spMk id="6" creationId="{A2F98092-994F-4EC1-1A0B-6EDF52BDBDF9}"/>
          </ac:spMkLst>
        </pc:spChg>
        <pc:spChg chg="mod ord">
          <ac:chgData name="Juana Elena Delgado (2541266)" userId="S::2541266@student.uwtsd.ac.uk::69bf5315-62d6-4e87-bd7e-b86c26ac1df2" providerId="AD" clId="Web-{46F18FAA-12D2-965C-7DF4-91007E44AB10}" dt="2026-06-12T18:10:25.242" v="166"/>
          <ac:spMkLst>
            <pc:docMk/>
            <pc:sldMk cId="3475138791" sldId="301"/>
            <ac:spMk id="7" creationId="{57DF9661-86CC-29CA-FFA3-EEC4AB82F789}"/>
          </ac:spMkLst>
        </pc:spChg>
        <pc:graphicFrameChg chg="add mod ord modGraphic">
          <ac:chgData name="Juana Elena Delgado (2541266)" userId="S::2541266@student.uwtsd.ac.uk::69bf5315-62d6-4e87-bd7e-b86c26ac1df2" providerId="AD" clId="Web-{46F18FAA-12D2-965C-7DF4-91007E44AB10}" dt="2026-06-12T18:15:35.059" v="204"/>
          <ac:graphicFrameMkLst>
            <pc:docMk/>
            <pc:sldMk cId="3475138791" sldId="301"/>
            <ac:graphicFrameMk id="580" creationId="{B832D841-651F-D6A5-3728-6B6C35639736}"/>
          </ac:graphicFrameMkLst>
        </pc:graphicFrameChg>
        <pc:graphicFrameChg chg="add modGraphic">
          <ac:chgData name="Juana Elena Delgado (2541266)" userId="S::2541266@student.uwtsd.ac.uk::69bf5315-62d6-4e87-bd7e-b86c26ac1df2" providerId="AD" clId="Web-{46F18FAA-12D2-965C-7DF4-91007E44AB10}" dt="2026-06-12T18:16:55.642" v="264" actId="20577"/>
          <ac:graphicFrameMkLst>
            <pc:docMk/>
            <pc:sldMk cId="3475138791" sldId="301"/>
            <ac:graphicFrameMk id="586" creationId="{34E5B8C8-958D-7DD9-F7D9-9AB94559FDD8}"/>
          </ac:graphicFrameMkLst>
        </pc:graphicFrameChg>
        <pc:graphicFrameChg chg="add modGraphic">
          <ac:chgData name="Juana Elena Delgado (2541266)" userId="S::2541266@student.uwtsd.ac.uk::69bf5315-62d6-4e87-bd7e-b86c26ac1df2" providerId="AD" clId="Web-{46F18FAA-12D2-965C-7DF4-91007E44AB10}" dt="2026-06-12T18:19:43.339" v="318" actId="20577"/>
          <ac:graphicFrameMkLst>
            <pc:docMk/>
            <pc:sldMk cId="3475138791" sldId="301"/>
            <ac:graphicFrameMk id="1125" creationId="{67A89211-1825-F811-C165-37EBA043B8FC}"/>
          </ac:graphicFrameMkLst>
        </pc:graphicFrameChg>
      </pc:sldChg>
    </pc:docChg>
  </pc:docChgLst>
  <pc:docChgLst>
    <pc:chgData name="Agatha Boakye (2529018)" userId="S::2529018@student.uwtsd.ac.uk::fa916128-1536-496d-b078-15a285606e61" providerId="AD" clId="Web-{8B864273-D8F4-459B-4421-5A815A447046}"/>
    <pc:docChg chg="delSld modSld">
      <pc:chgData name="Agatha Boakye (2529018)" userId="S::2529018@student.uwtsd.ac.uk::fa916128-1536-496d-b078-15a285606e61" providerId="AD" clId="Web-{8B864273-D8F4-459B-4421-5A815A447046}" dt="2026-05-28T16:38:30.808" v="68" actId="20577"/>
      <pc:docMkLst>
        <pc:docMk/>
      </pc:docMkLst>
      <pc:sldChg chg="modSp">
        <pc:chgData name="Agatha Boakye (2529018)" userId="S::2529018@student.uwtsd.ac.uk::fa916128-1536-496d-b078-15a285606e61" providerId="AD" clId="Web-{8B864273-D8F4-459B-4421-5A815A447046}" dt="2026-05-28T16:38:30.808" v="68" actId="20577"/>
        <pc:sldMkLst>
          <pc:docMk/>
          <pc:sldMk cId="109857222" sldId="256"/>
        </pc:sldMkLst>
        <pc:spChg chg="mod">
          <ac:chgData name="Agatha Boakye (2529018)" userId="S::2529018@student.uwtsd.ac.uk::fa916128-1536-496d-b078-15a285606e61" providerId="AD" clId="Web-{8B864273-D8F4-459B-4421-5A815A447046}" dt="2026-05-28T16:26:48.759" v="10" actId="20577"/>
          <ac:spMkLst>
            <pc:docMk/>
            <pc:sldMk cId="109857222" sldId="256"/>
            <ac:spMk id="2" creationId="{00000000-0000-0000-0000-000000000000}"/>
          </ac:spMkLst>
        </pc:spChg>
        <pc:spChg chg="mod">
          <ac:chgData name="Agatha Boakye (2529018)" userId="S::2529018@student.uwtsd.ac.uk::fa916128-1536-496d-b078-15a285606e61" providerId="AD" clId="Web-{8B864273-D8F4-459B-4421-5A815A447046}" dt="2026-05-28T16:38:30.808" v="68" actId="20577"/>
          <ac:spMkLst>
            <pc:docMk/>
            <pc:sldMk cId="109857222" sldId="256"/>
            <ac:spMk id="3" creationId="{00000000-0000-0000-0000-000000000000}"/>
          </ac:spMkLst>
        </pc:spChg>
      </pc:sldChg>
      <pc:sldChg chg="modSp addAnim delAnim">
        <pc:chgData name="Agatha Boakye (2529018)" userId="S::2529018@student.uwtsd.ac.uk::fa916128-1536-496d-b078-15a285606e61" providerId="AD" clId="Web-{8B864273-D8F4-459B-4421-5A815A447046}" dt="2026-05-28T16:35:58.679" v="41" actId="20577"/>
        <pc:sldMkLst>
          <pc:docMk/>
          <pc:sldMk cId="2465089568" sldId="257"/>
        </pc:sldMkLst>
      </pc:sldChg>
    </pc:docChg>
  </pc:docChgLst>
  <pc:docChgLst>
    <pc:chgData name="Agatha Boakye (2529018)" userId="S::2529018@student.uwtsd.ac.uk::fa916128-1536-496d-b078-15a285606e61" providerId="AD" clId="Web-{2243477D-E054-E39E-AE23-529062BA855E}"/>
    <pc:docChg chg="addSld delSld modSld sldOrd">
      <pc:chgData name="Agatha Boakye (2529018)" userId="S::2529018@student.uwtsd.ac.uk::fa916128-1536-496d-b078-15a285606e61" providerId="AD" clId="Web-{2243477D-E054-E39E-AE23-529062BA855E}" dt="2026-06-03T22:38:25.856" v="228" actId="20577"/>
      <pc:docMkLst>
        <pc:docMk/>
      </pc:docMkLst>
      <pc:sldChg chg="modSp">
        <pc:chgData name="Agatha Boakye (2529018)" userId="S::2529018@student.uwtsd.ac.uk::fa916128-1536-496d-b078-15a285606e61" providerId="AD" clId="Web-{2243477D-E054-E39E-AE23-529062BA855E}" dt="2026-06-03T22:29:26.855" v="121" actId="20577"/>
        <pc:sldMkLst>
          <pc:docMk/>
          <pc:sldMk cId="2465089568" sldId="257"/>
        </pc:sldMkLst>
      </pc:sldChg>
    </pc:docChg>
  </pc:docChgLst>
  <pc:docChgLst>
    <pc:chgData name="Juana Elena Delgado (2541266)" userId="S::2541266@student.uwtsd.ac.uk::69bf5315-62d6-4e87-bd7e-b86c26ac1df2" providerId="AD" clId="Web-{E00A63E1-C70F-F734-F13A-63E671B60175}"/>
    <pc:docChg chg="modSld">
      <pc:chgData name="Juana Elena Delgado (2541266)" userId="S::2541266@student.uwtsd.ac.uk::69bf5315-62d6-4e87-bd7e-b86c26ac1df2" providerId="AD" clId="Web-{E00A63E1-C70F-F734-F13A-63E671B60175}" dt="2026-06-11T15:46:57.607" v="13" actId="20577"/>
      <pc:docMkLst>
        <pc:docMk/>
      </pc:docMkLst>
      <pc:sldChg chg="modSp">
        <pc:chgData name="Juana Elena Delgado (2541266)" userId="S::2541266@student.uwtsd.ac.uk::69bf5315-62d6-4e87-bd7e-b86c26ac1df2" providerId="AD" clId="Web-{E00A63E1-C70F-F734-F13A-63E671B60175}" dt="2026-06-11T15:46:57.607" v="13" actId="20577"/>
        <pc:sldMkLst>
          <pc:docMk/>
          <pc:sldMk cId="109857222" sldId="256"/>
        </pc:sldMkLst>
        <pc:spChg chg="mod">
          <ac:chgData name="Juana Elena Delgado (2541266)" userId="S::2541266@student.uwtsd.ac.uk::69bf5315-62d6-4e87-bd7e-b86c26ac1df2" providerId="AD" clId="Web-{E00A63E1-C70F-F734-F13A-63E671B60175}" dt="2026-06-11T15:46:57.607" v="13" actId="20577"/>
          <ac:spMkLst>
            <pc:docMk/>
            <pc:sldMk cId="109857222" sldId="256"/>
            <ac:spMk id="3" creationId="{00000000-0000-0000-0000-000000000000}"/>
          </ac:spMkLst>
        </pc:spChg>
      </pc:sldChg>
    </pc:docChg>
  </pc:docChgLst>
  <pc:docChgLst>
    <pc:chgData name="Agatha Boakye (2529018)" userId="S::2529018@student.uwtsd.ac.uk::fa916128-1536-496d-b078-15a285606e61" providerId="AD" clId="Web-{2D172D8B-D243-D739-1BE3-1893C0966A8C}"/>
    <pc:docChg chg="modSld">
      <pc:chgData name="Agatha Boakye (2529018)" userId="S::2529018@student.uwtsd.ac.uk::fa916128-1536-496d-b078-15a285606e61" providerId="AD" clId="Web-{2D172D8B-D243-D739-1BE3-1893C0966A8C}" dt="2026-06-12T01:46:33.398" v="493" actId="20577"/>
      <pc:docMkLst>
        <pc:docMk/>
      </pc:docMkLst>
      <pc:sldChg chg="modSp">
        <pc:chgData name="Agatha Boakye (2529018)" userId="S::2529018@student.uwtsd.ac.uk::fa916128-1536-496d-b078-15a285606e61" providerId="AD" clId="Web-{2D172D8B-D243-D739-1BE3-1893C0966A8C}" dt="2026-06-12T01:46:33.398" v="493" actId="20577"/>
        <pc:sldMkLst>
          <pc:docMk/>
          <pc:sldMk cId="2608637106" sldId="297"/>
        </pc:sldMkLst>
        <pc:spChg chg="mod">
          <ac:chgData name="Agatha Boakye (2529018)" userId="S::2529018@student.uwtsd.ac.uk::fa916128-1536-496d-b078-15a285606e61" providerId="AD" clId="Web-{2D172D8B-D243-D739-1BE3-1893C0966A8C}" dt="2026-06-12T01:03:10.248" v="9" actId="20577"/>
          <ac:spMkLst>
            <pc:docMk/>
            <pc:sldMk cId="2608637106" sldId="297"/>
            <ac:spMk id="2" creationId="{5C023E94-0455-1763-60A8-49D3E08F5519}"/>
          </ac:spMkLst>
        </pc:spChg>
        <pc:spChg chg="mod">
          <ac:chgData name="Agatha Boakye (2529018)" userId="S::2529018@student.uwtsd.ac.uk::fa916128-1536-496d-b078-15a285606e61" providerId="AD" clId="Web-{2D172D8B-D243-D739-1BE3-1893C0966A8C}" dt="2026-06-12T01:46:33.398" v="493" actId="20577"/>
          <ac:spMkLst>
            <pc:docMk/>
            <pc:sldMk cId="2608637106" sldId="297"/>
            <ac:spMk id="3" creationId="{D0F01BEE-D96F-4422-F154-97F89C1A4248}"/>
          </ac:spMkLst>
        </pc:spChg>
      </pc:sldChg>
    </pc:docChg>
  </pc:docChgLst>
  <pc:docChgLst>
    <pc:chgData name="Agatha Boakye (2529018)" userId="S::2529018@student.uwtsd.ac.uk::fa916128-1536-496d-b078-15a285606e61" providerId="AD" clId="Web-{585BAA09-8AE4-DE02-D4A6-6FDB32C03F4B}"/>
    <pc:docChg chg="addSld delSld modSld">
      <pc:chgData name="Agatha Boakye (2529018)" userId="S::2529018@student.uwtsd.ac.uk::fa916128-1536-496d-b078-15a285606e61" providerId="AD" clId="Web-{585BAA09-8AE4-DE02-D4A6-6FDB32C03F4B}" dt="2026-06-11T14:44:22.934" v="723" actId="20577"/>
      <pc:docMkLst>
        <pc:docMk/>
      </pc:docMkLst>
      <pc:sldChg chg="modSp">
        <pc:chgData name="Agatha Boakye (2529018)" userId="S::2529018@student.uwtsd.ac.uk::fa916128-1536-496d-b078-15a285606e61" providerId="AD" clId="Web-{585BAA09-8AE4-DE02-D4A6-6FDB32C03F4B}" dt="2026-06-11T13:59:37.939" v="5" actId="20577"/>
        <pc:sldMkLst>
          <pc:docMk/>
          <pc:sldMk cId="2465089568" sldId="257"/>
        </pc:sldMkLst>
        <pc:spChg chg="mod">
          <ac:chgData name="Agatha Boakye (2529018)" userId="S::2529018@student.uwtsd.ac.uk::fa916128-1536-496d-b078-15a285606e61" providerId="AD" clId="Web-{585BAA09-8AE4-DE02-D4A6-6FDB32C03F4B}" dt="2026-06-11T13:59:37.939" v="5" actId="20577"/>
          <ac:spMkLst>
            <pc:docMk/>
            <pc:sldMk cId="2465089568" sldId="257"/>
            <ac:spMk id="54" creationId="{FE1B9315-CB6A-122D-9A97-7B6124FA8448}"/>
          </ac:spMkLst>
        </pc:spChg>
      </pc:sldChg>
      <pc:sldChg chg="modSp">
        <pc:chgData name="Agatha Boakye (2529018)" userId="S::2529018@student.uwtsd.ac.uk::fa916128-1536-496d-b078-15a285606e61" providerId="AD" clId="Web-{585BAA09-8AE4-DE02-D4A6-6FDB32C03F4B}" dt="2026-06-11T14:44:22.934" v="723" actId="20577"/>
        <pc:sldMkLst>
          <pc:docMk/>
          <pc:sldMk cId="425500855" sldId="267"/>
        </pc:sldMkLst>
        <pc:graphicFrameChg chg="modGraphic">
          <ac:chgData name="Agatha Boakye (2529018)" userId="S::2529018@student.uwtsd.ac.uk::fa916128-1536-496d-b078-15a285606e61" providerId="AD" clId="Web-{585BAA09-8AE4-DE02-D4A6-6FDB32C03F4B}" dt="2026-06-11T14:44:22.934" v="723" actId="20577"/>
          <ac:graphicFrameMkLst>
            <pc:docMk/>
            <pc:sldMk cId="425500855" sldId="267"/>
            <ac:graphicFrameMk id="19" creationId="{3E59AF17-C1C8-A6DF-A9C2-1011671A5B68}"/>
          </ac:graphicFrameMkLst>
        </pc:graphicFrameChg>
      </pc:sldChg>
      <pc:sldChg chg="modSp">
        <pc:chgData name="Agatha Boakye (2529018)" userId="S::2529018@student.uwtsd.ac.uk::fa916128-1536-496d-b078-15a285606e61" providerId="AD" clId="Web-{585BAA09-8AE4-DE02-D4A6-6FDB32C03F4B}" dt="2026-06-11T14:43:20.089" v="706" actId="20577"/>
        <pc:sldMkLst>
          <pc:docMk/>
          <pc:sldMk cId="3508554289" sldId="268"/>
        </pc:sldMkLst>
        <pc:spChg chg="mod">
          <ac:chgData name="Agatha Boakye (2529018)" userId="S::2529018@student.uwtsd.ac.uk::fa916128-1536-496d-b078-15a285606e61" providerId="AD" clId="Web-{585BAA09-8AE4-DE02-D4A6-6FDB32C03F4B}" dt="2026-06-11T14:43:20.089" v="706" actId="20577"/>
          <ac:spMkLst>
            <pc:docMk/>
            <pc:sldMk cId="3508554289" sldId="268"/>
            <ac:spMk id="112" creationId="{9875FD82-510A-9A58-697E-B75F8C4FF3C8}"/>
          </ac:spMkLst>
        </pc:spChg>
      </pc:sldChg>
      <pc:sldChg chg="modSp">
        <pc:chgData name="Agatha Boakye (2529018)" userId="S::2529018@student.uwtsd.ac.uk::fa916128-1536-496d-b078-15a285606e61" providerId="AD" clId="Web-{585BAA09-8AE4-DE02-D4A6-6FDB32C03F4B}" dt="2026-06-11T14:00:48.895" v="8" actId="1076"/>
        <pc:sldMkLst>
          <pc:docMk/>
          <pc:sldMk cId="2320028876" sldId="273"/>
        </pc:sldMkLst>
        <pc:graphicFrameChg chg="mod">
          <ac:chgData name="Agatha Boakye (2529018)" userId="S::2529018@student.uwtsd.ac.uk::fa916128-1536-496d-b078-15a285606e61" providerId="AD" clId="Web-{585BAA09-8AE4-DE02-D4A6-6FDB32C03F4B}" dt="2026-06-11T14:00:48.895" v="8" actId="1076"/>
          <ac:graphicFrameMkLst>
            <pc:docMk/>
            <pc:sldMk cId="2320028876" sldId="273"/>
            <ac:graphicFrameMk id="8" creationId="{DBA4A64B-BD80-40B1-4087-11EDBE932F50}"/>
          </ac:graphicFrameMkLst>
        </pc:graphicFrameChg>
      </pc:sldChg>
      <pc:sldChg chg="modSp">
        <pc:chgData name="Agatha Boakye (2529018)" userId="S::2529018@student.uwtsd.ac.uk::fa916128-1536-496d-b078-15a285606e61" providerId="AD" clId="Web-{585BAA09-8AE4-DE02-D4A6-6FDB32C03F4B}" dt="2026-06-11T14:43:03.949" v="695" actId="20577"/>
        <pc:sldMkLst>
          <pc:docMk/>
          <pc:sldMk cId="3946354530" sldId="276"/>
        </pc:sldMkLst>
        <pc:spChg chg="mod">
          <ac:chgData name="Agatha Boakye (2529018)" userId="S::2529018@student.uwtsd.ac.uk::fa916128-1536-496d-b078-15a285606e61" providerId="AD" clId="Web-{585BAA09-8AE4-DE02-D4A6-6FDB32C03F4B}" dt="2026-06-11T14:43:03.949" v="695" actId="20577"/>
          <ac:spMkLst>
            <pc:docMk/>
            <pc:sldMk cId="3946354530" sldId="276"/>
            <ac:spMk id="3" creationId="{FF0DE084-687F-D0D4-3D1D-A88AC98EE4C5}"/>
          </ac:spMkLst>
        </pc:spChg>
      </pc:sldChg>
      <pc:sldChg chg="addSp delSp modSp mod modClrScheme chgLayout">
        <pc:chgData name="Agatha Boakye (2529018)" userId="S::2529018@student.uwtsd.ac.uk::fa916128-1536-496d-b078-15a285606e61" providerId="AD" clId="Web-{585BAA09-8AE4-DE02-D4A6-6FDB32C03F4B}" dt="2026-06-11T14:25:46.153" v="262"/>
        <pc:sldMkLst>
          <pc:docMk/>
          <pc:sldMk cId="27251225" sldId="294"/>
        </pc:sldMkLst>
        <pc:spChg chg="mod">
          <ac:chgData name="Agatha Boakye (2529018)" userId="S::2529018@student.uwtsd.ac.uk::fa916128-1536-496d-b078-15a285606e61" providerId="AD" clId="Web-{585BAA09-8AE4-DE02-D4A6-6FDB32C03F4B}" dt="2026-06-11T14:25:46.153" v="262"/>
          <ac:spMkLst>
            <pc:docMk/>
            <pc:sldMk cId="27251225" sldId="294"/>
            <ac:spMk id="2" creationId="{1B8A3CFD-28E9-715D-EB6D-81EEF2BBA4C8}"/>
          </ac:spMkLst>
        </pc:spChg>
        <pc:spChg chg="mod">
          <ac:chgData name="Agatha Boakye (2529018)" userId="S::2529018@student.uwtsd.ac.uk::fa916128-1536-496d-b078-15a285606e61" providerId="AD" clId="Web-{585BAA09-8AE4-DE02-D4A6-6FDB32C03F4B}" dt="2026-06-11T14:25:46.153" v="262"/>
          <ac:spMkLst>
            <pc:docMk/>
            <pc:sldMk cId="27251225" sldId="294"/>
            <ac:spMk id="3" creationId="{5D8C822A-8CAB-324B-1A31-1C98C5A69FB4}"/>
          </ac:spMkLst>
        </pc:spChg>
        <pc:spChg chg="mod">
          <ac:chgData name="Agatha Boakye (2529018)" userId="S::2529018@student.uwtsd.ac.uk::fa916128-1536-496d-b078-15a285606e61" providerId="AD" clId="Web-{585BAA09-8AE4-DE02-D4A6-6FDB32C03F4B}" dt="2026-06-11T14:25:46.153" v="262"/>
          <ac:spMkLst>
            <pc:docMk/>
            <pc:sldMk cId="27251225" sldId="294"/>
            <ac:spMk id="4" creationId="{30BEAFC2-EC90-D1F6-C719-EC9E0FA73EF9}"/>
          </ac:spMkLst>
        </pc:spChg>
        <pc:spChg chg="mod">
          <ac:chgData name="Agatha Boakye (2529018)" userId="S::2529018@student.uwtsd.ac.uk::fa916128-1536-496d-b078-15a285606e61" providerId="AD" clId="Web-{585BAA09-8AE4-DE02-D4A6-6FDB32C03F4B}" dt="2026-06-11T14:25:46.153" v="262"/>
          <ac:spMkLst>
            <pc:docMk/>
            <pc:sldMk cId="27251225" sldId="294"/>
            <ac:spMk id="6" creationId="{93DAD3E4-1D27-9F4A-CCA8-A1F14FA5B21B}"/>
          </ac:spMkLst>
        </pc:spChg>
        <pc:spChg chg="add mod">
          <ac:chgData name="Agatha Boakye (2529018)" userId="S::2529018@student.uwtsd.ac.uk::fa916128-1536-496d-b078-15a285606e61" providerId="AD" clId="Web-{585BAA09-8AE4-DE02-D4A6-6FDB32C03F4B}" dt="2026-06-11T14:25:46.153" v="262"/>
          <ac:spMkLst>
            <pc:docMk/>
            <pc:sldMk cId="27251225" sldId="294"/>
            <ac:spMk id="12" creationId="{1761A8B2-E98B-EA49-4C9E-26913319E6B6}"/>
          </ac:spMkLst>
        </pc:spChg>
        <pc:picChg chg="add mod ord">
          <ac:chgData name="Agatha Boakye (2529018)" userId="S::2529018@student.uwtsd.ac.uk::fa916128-1536-496d-b078-15a285606e61" providerId="AD" clId="Web-{585BAA09-8AE4-DE02-D4A6-6FDB32C03F4B}" dt="2026-06-11T14:25:46.153" v="262"/>
          <ac:picMkLst>
            <pc:docMk/>
            <pc:sldMk cId="27251225" sldId="294"/>
            <ac:picMk id="7" creationId="{6D2D7505-DA71-A4A9-D43D-75E5764F774F}"/>
          </ac:picMkLst>
        </pc:picChg>
      </pc:sldChg>
    </pc:docChg>
  </pc:docChgLst>
  <pc:docChgLst>
    <pc:chgData name="Agatha Boakye (2529018)" userId="S::2529018@student.uwtsd.ac.uk::fa916128-1536-496d-b078-15a285606e61" providerId="AD" clId="Web-{3E8E7333-8BCD-34C8-0973-20B26FD32B0D}"/>
    <pc:docChg chg="modSld">
      <pc:chgData name="Agatha Boakye (2529018)" userId="S::2529018@student.uwtsd.ac.uk::fa916128-1536-496d-b078-15a285606e61" providerId="AD" clId="Web-{3E8E7333-8BCD-34C8-0973-20B26FD32B0D}" dt="2026-06-12T00:52:12.236" v="2" actId="20577"/>
      <pc:docMkLst>
        <pc:docMk/>
      </pc:docMkLst>
      <pc:sldChg chg="modSp">
        <pc:chgData name="Agatha Boakye (2529018)" userId="S::2529018@student.uwtsd.ac.uk::fa916128-1536-496d-b078-15a285606e61" providerId="AD" clId="Web-{3E8E7333-8BCD-34C8-0973-20B26FD32B0D}" dt="2026-06-12T00:52:12.236" v="2" actId="20577"/>
        <pc:sldMkLst>
          <pc:docMk/>
          <pc:sldMk cId="2608637106" sldId="297"/>
        </pc:sldMkLst>
        <pc:spChg chg="mod">
          <ac:chgData name="Agatha Boakye (2529018)" userId="S::2529018@student.uwtsd.ac.uk::fa916128-1536-496d-b078-15a285606e61" providerId="AD" clId="Web-{3E8E7333-8BCD-34C8-0973-20B26FD32B0D}" dt="2026-06-12T00:52:12.236" v="2" actId="20577"/>
          <ac:spMkLst>
            <pc:docMk/>
            <pc:sldMk cId="2608637106" sldId="297"/>
            <ac:spMk id="3" creationId="{D0F01BEE-D96F-4422-F154-97F89C1A4248}"/>
          </ac:spMkLst>
        </pc:spChg>
      </pc:sldChg>
    </pc:docChg>
  </pc:docChgLst>
  <pc:docChgLst>
    <pc:chgData name="Agatha Boakye (2529018)" userId="S::2529018@student.uwtsd.ac.uk::fa916128-1536-496d-b078-15a285606e61" providerId="AD" clId="Web-{25453CFA-A4C3-9E66-591F-3A6F7F9A5621}"/>
    <pc:docChg chg="mod addSld delSld modSld addMainMaster delMainMaster">
      <pc:chgData name="Agatha Boakye (2529018)" userId="S::2529018@student.uwtsd.ac.uk::fa916128-1536-496d-b078-15a285606e61" providerId="AD" clId="Web-{25453CFA-A4C3-9E66-591F-3A6F7F9A5621}" dt="2026-05-28T16:09:28.910" v="635" actId="20577"/>
      <pc:docMkLst>
        <pc:docMk/>
      </pc:docMkLst>
      <pc:sldChg chg="addSp delSp modSp mod setBg modClrScheme delDesignElem chgLayout">
        <pc:chgData name="Agatha Boakye (2529018)" userId="S::2529018@student.uwtsd.ac.uk::fa916128-1536-496d-b078-15a285606e61" providerId="AD" clId="Web-{25453CFA-A4C3-9E66-591F-3A6F7F9A5621}" dt="2026-05-28T15:56:03.943" v="617"/>
        <pc:sldMkLst>
          <pc:docMk/>
          <pc:sldMk cId="109857222" sldId="256"/>
        </pc:sldMkLst>
        <pc:spChg chg="mod ord">
          <ac:chgData name="Agatha Boakye (2529018)" userId="S::2529018@student.uwtsd.ac.uk::fa916128-1536-496d-b078-15a285606e61" providerId="AD" clId="Web-{25453CFA-A4C3-9E66-591F-3A6F7F9A5621}" dt="2026-05-28T15:56:03.943" v="617"/>
          <ac:spMkLst>
            <pc:docMk/>
            <pc:sldMk cId="109857222" sldId="256"/>
            <ac:spMk id="2" creationId="{00000000-0000-0000-0000-000000000000}"/>
          </ac:spMkLst>
        </pc:spChg>
        <pc:spChg chg="mod ord">
          <ac:chgData name="Agatha Boakye (2529018)" userId="S::2529018@student.uwtsd.ac.uk::fa916128-1536-496d-b078-15a285606e61" providerId="AD" clId="Web-{25453CFA-A4C3-9E66-591F-3A6F7F9A5621}" dt="2026-05-28T15:56:03.943" v="617"/>
          <ac:spMkLst>
            <pc:docMk/>
            <pc:sldMk cId="109857222" sldId="256"/>
            <ac:spMk id="3" creationId="{00000000-0000-0000-0000-000000000000}"/>
          </ac:spMkLst>
        </pc:spChg>
        <pc:spChg chg="add mod">
          <ac:chgData name="Agatha Boakye (2529018)" userId="S::2529018@student.uwtsd.ac.uk::fa916128-1536-496d-b078-15a285606e61" providerId="AD" clId="Web-{25453CFA-A4C3-9E66-591F-3A6F7F9A5621}" dt="2026-05-28T15:56:03.943" v="617"/>
          <ac:spMkLst>
            <pc:docMk/>
            <pc:sldMk cId="109857222" sldId="256"/>
            <ac:spMk id="9" creationId="{2DF6A78E-4505-4C47-2694-F50B20A24703}"/>
          </ac:spMkLst>
        </pc:spChg>
        <pc:spChg chg="add mod">
          <ac:chgData name="Agatha Boakye (2529018)" userId="S::2529018@student.uwtsd.ac.uk::fa916128-1536-496d-b078-15a285606e61" providerId="AD" clId="Web-{25453CFA-A4C3-9E66-591F-3A6F7F9A5621}" dt="2026-05-28T15:56:03.943" v="617"/>
          <ac:spMkLst>
            <pc:docMk/>
            <pc:sldMk cId="109857222" sldId="256"/>
            <ac:spMk id="14" creationId="{E91E406F-1710-CD72-199A-6B9EA67281BC}"/>
          </ac:spMkLst>
        </pc:spChg>
        <pc:spChg chg="add mod">
          <ac:chgData name="Agatha Boakye (2529018)" userId="S::2529018@student.uwtsd.ac.uk::fa916128-1536-496d-b078-15a285606e61" providerId="AD" clId="Web-{25453CFA-A4C3-9E66-591F-3A6F7F9A5621}" dt="2026-05-28T15:56:03.943" v="617"/>
          <ac:spMkLst>
            <pc:docMk/>
            <pc:sldMk cId="109857222" sldId="256"/>
            <ac:spMk id="16" creationId="{CB9E9EA1-64FF-FCDB-274A-C197B966EA49}"/>
          </ac:spMkLst>
        </pc:spChg>
        <pc:picChg chg="add mod">
          <ac:chgData name="Agatha Boakye (2529018)" userId="S::2529018@student.uwtsd.ac.uk::fa916128-1536-496d-b078-15a285606e61" providerId="AD" clId="Web-{25453CFA-A4C3-9E66-591F-3A6F7F9A5621}" dt="2026-05-28T15:56:03.943" v="617"/>
          <ac:picMkLst>
            <pc:docMk/>
            <pc:sldMk cId="109857222" sldId="256"/>
            <ac:picMk id="7" creationId="{3849D398-8A16-9EA6-810A-9E4ACC7AE5DA}"/>
          </ac:picMkLst>
        </pc:picChg>
      </pc:sldChg>
      <pc:sldChg chg="modSp mod modClrScheme chgLayout">
        <pc:chgData name="Agatha Boakye (2529018)" userId="S::2529018@student.uwtsd.ac.uk::fa916128-1536-496d-b078-15a285606e61" providerId="AD" clId="Web-{25453CFA-A4C3-9E66-591F-3A6F7F9A5621}" dt="2026-05-28T15:55:58.740" v="616"/>
        <pc:sldMkLst>
          <pc:docMk/>
          <pc:sldMk cId="2465089568" sldId="257"/>
        </pc:sldMkLst>
      </pc:sldChg>
    </pc:docChg>
  </pc:docChgLst>
  <pc:docChgLst>
    <pc:chgData name="Agatha Boakye (2529018)" userId="S::2529018@student.uwtsd.ac.uk::fa916128-1536-496d-b078-15a285606e61" providerId="AD" clId="Web-{FDEA6698-4485-B269-83EC-DB7C98077DCB}"/>
    <pc:docChg chg="addSld modSld">
      <pc:chgData name="Agatha Boakye (2529018)" userId="S::2529018@student.uwtsd.ac.uk::fa916128-1536-496d-b078-15a285606e61" providerId="AD" clId="Web-{FDEA6698-4485-B269-83EC-DB7C98077DCB}" dt="2026-05-28T16:14:12.547" v="11" actId="20577"/>
      <pc:docMkLst>
        <pc:docMk/>
      </pc:docMkLst>
    </pc:docChg>
  </pc:docChgLst>
  <pc:docChgLst>
    <pc:chgData name="Juana Elena Delgado (2541266)" userId="S::2541266@student.uwtsd.ac.uk::69bf5315-62d6-4e87-bd7e-b86c26ac1df2" providerId="AD" clId="Web-{843D1CF7-C544-4C85-B28E-DCA45AF72620}"/>
    <pc:docChg chg="delSld modSld">
      <pc:chgData name="Juana Elena Delgado (2541266)" userId="S::2541266@student.uwtsd.ac.uk::69bf5315-62d6-4e87-bd7e-b86c26ac1df2" providerId="AD" clId="Web-{843D1CF7-C544-4C85-B28E-DCA45AF72620}" dt="2026-06-12T19:01:56.314" v="242" actId="20577"/>
      <pc:docMkLst>
        <pc:docMk/>
      </pc:docMkLst>
      <pc:sldChg chg="addSp delSp modSp">
        <pc:chgData name="Juana Elena Delgado (2541266)" userId="S::2541266@student.uwtsd.ac.uk::69bf5315-62d6-4e87-bd7e-b86c26ac1df2" providerId="AD" clId="Web-{843D1CF7-C544-4C85-B28E-DCA45AF72620}" dt="2026-06-12T19:01:23.297" v="238" actId="1076"/>
        <pc:sldMkLst>
          <pc:docMk/>
          <pc:sldMk cId="3895513908" sldId="262"/>
        </pc:sldMkLst>
        <pc:graphicFrameChg chg="add del mod">
          <ac:chgData name="Juana Elena Delgado (2541266)" userId="S::2541266@student.uwtsd.ac.uk::69bf5315-62d6-4e87-bd7e-b86c26ac1df2" providerId="AD" clId="Web-{843D1CF7-C544-4C85-B28E-DCA45AF72620}" dt="2026-06-12T19:01:23.297" v="238" actId="1076"/>
          <ac:graphicFrameMkLst>
            <pc:docMk/>
            <pc:sldMk cId="3895513908" sldId="262"/>
            <ac:graphicFrameMk id="15" creationId="{F2285EC2-E091-6AD1-E81D-A832AE075982}"/>
          </ac:graphicFrameMkLst>
        </pc:graphicFrameChg>
      </pc:sldChg>
      <pc:sldChg chg="modSp">
        <pc:chgData name="Juana Elena Delgado (2541266)" userId="S::2541266@student.uwtsd.ac.uk::69bf5315-62d6-4e87-bd7e-b86c26ac1df2" providerId="AD" clId="Web-{843D1CF7-C544-4C85-B28E-DCA45AF72620}" dt="2026-06-12T18:57:46.242" v="199" actId="20577"/>
        <pc:sldMkLst>
          <pc:docMk/>
          <pc:sldMk cId="425500855" sldId="267"/>
        </pc:sldMkLst>
        <pc:spChg chg="mod">
          <ac:chgData name="Juana Elena Delgado (2541266)" userId="S::2541266@student.uwtsd.ac.uk::69bf5315-62d6-4e87-bd7e-b86c26ac1df2" providerId="AD" clId="Web-{843D1CF7-C544-4C85-B28E-DCA45AF72620}" dt="2026-06-12T18:57:46.242" v="199" actId="20577"/>
          <ac:spMkLst>
            <pc:docMk/>
            <pc:sldMk cId="425500855" sldId="267"/>
            <ac:spMk id="18" creationId="{397C7E45-2E9D-69A7-DA71-E90DF44D03FA}"/>
          </ac:spMkLst>
        </pc:spChg>
        <pc:graphicFrameChg chg="mod modGraphic">
          <ac:chgData name="Juana Elena Delgado (2541266)" userId="S::2541266@student.uwtsd.ac.uk::69bf5315-62d6-4e87-bd7e-b86c26ac1df2" providerId="AD" clId="Web-{843D1CF7-C544-4C85-B28E-DCA45AF72620}" dt="2026-06-12T18:57:37.913" v="198" actId="1076"/>
          <ac:graphicFrameMkLst>
            <pc:docMk/>
            <pc:sldMk cId="425500855" sldId="267"/>
            <ac:graphicFrameMk id="19" creationId="{3E59AF17-C1C8-A6DF-A9C2-1011671A5B68}"/>
          </ac:graphicFrameMkLst>
        </pc:graphicFrameChg>
      </pc:sldChg>
      <pc:sldChg chg="modSp">
        <pc:chgData name="Juana Elena Delgado (2541266)" userId="S::2541266@student.uwtsd.ac.uk::69bf5315-62d6-4e87-bd7e-b86c26ac1df2" providerId="AD" clId="Web-{843D1CF7-C544-4C85-B28E-DCA45AF72620}" dt="2026-06-12T18:58:42.463" v="210" actId="20577"/>
        <pc:sldMkLst>
          <pc:docMk/>
          <pc:sldMk cId="3508554289" sldId="268"/>
        </pc:sldMkLst>
        <pc:spChg chg="mod">
          <ac:chgData name="Juana Elena Delgado (2541266)" userId="S::2541266@student.uwtsd.ac.uk::69bf5315-62d6-4e87-bd7e-b86c26ac1df2" providerId="AD" clId="Web-{843D1CF7-C544-4C85-B28E-DCA45AF72620}" dt="2026-06-12T18:58:17.602" v="205" actId="20577"/>
          <ac:spMkLst>
            <pc:docMk/>
            <pc:sldMk cId="3508554289" sldId="268"/>
            <ac:spMk id="2" creationId="{6EFA1154-E7EC-7D3F-6B65-6127C38A7680}"/>
          </ac:spMkLst>
        </pc:spChg>
        <pc:spChg chg="mod">
          <ac:chgData name="Juana Elena Delgado (2541266)" userId="S::2541266@student.uwtsd.ac.uk::69bf5315-62d6-4e87-bd7e-b86c26ac1df2" providerId="AD" clId="Web-{843D1CF7-C544-4C85-B28E-DCA45AF72620}" dt="2026-06-12T18:58:42.463" v="210" actId="20577"/>
          <ac:spMkLst>
            <pc:docMk/>
            <pc:sldMk cId="3508554289" sldId="268"/>
            <ac:spMk id="112" creationId="{9875FD82-510A-9A58-697E-B75F8C4FF3C8}"/>
          </ac:spMkLst>
        </pc:spChg>
      </pc:sldChg>
      <pc:sldChg chg="modSp">
        <pc:chgData name="Juana Elena Delgado (2541266)" userId="S::2541266@student.uwtsd.ac.uk::69bf5315-62d6-4e87-bd7e-b86c26ac1df2" providerId="AD" clId="Web-{843D1CF7-C544-4C85-B28E-DCA45AF72620}" dt="2026-06-12T19:01:56.314" v="242" actId="20577"/>
        <pc:sldMkLst>
          <pc:docMk/>
          <pc:sldMk cId="2320028876" sldId="273"/>
        </pc:sldMkLst>
        <pc:graphicFrameChg chg="modGraphic">
          <ac:chgData name="Juana Elena Delgado (2541266)" userId="S::2541266@student.uwtsd.ac.uk::69bf5315-62d6-4e87-bd7e-b86c26ac1df2" providerId="AD" clId="Web-{843D1CF7-C544-4C85-B28E-DCA45AF72620}" dt="2026-06-12T19:01:56.314" v="242" actId="20577"/>
          <ac:graphicFrameMkLst>
            <pc:docMk/>
            <pc:sldMk cId="2320028876" sldId="273"/>
            <ac:graphicFrameMk id="8" creationId="{DBA4A64B-BD80-40B1-4087-11EDBE932F50}"/>
          </ac:graphicFrameMkLst>
        </pc:graphicFrameChg>
      </pc:sldChg>
      <pc:sldChg chg="modSp">
        <pc:chgData name="Juana Elena Delgado (2541266)" userId="S::2541266@student.uwtsd.ac.uk::69bf5315-62d6-4e87-bd7e-b86c26ac1df2" providerId="AD" clId="Web-{843D1CF7-C544-4C85-B28E-DCA45AF72620}" dt="2026-06-12T18:55:08.533" v="176" actId="20577"/>
        <pc:sldMkLst>
          <pc:docMk/>
          <pc:sldMk cId="1190465370" sldId="274"/>
        </pc:sldMkLst>
        <pc:spChg chg="mod">
          <ac:chgData name="Juana Elena Delgado (2541266)" userId="S::2541266@student.uwtsd.ac.uk::69bf5315-62d6-4e87-bd7e-b86c26ac1df2" providerId="AD" clId="Web-{843D1CF7-C544-4C85-B28E-DCA45AF72620}" dt="2026-06-12T18:52:28.418" v="150" actId="20577"/>
          <ac:spMkLst>
            <pc:docMk/>
            <pc:sldMk cId="1190465370" sldId="274"/>
            <ac:spMk id="2" creationId="{63B3DB80-13A0-3CE1-40EE-40D8B0B0FE2B}"/>
          </ac:spMkLst>
        </pc:spChg>
        <pc:spChg chg="mod">
          <ac:chgData name="Juana Elena Delgado (2541266)" userId="S::2541266@student.uwtsd.ac.uk::69bf5315-62d6-4e87-bd7e-b86c26ac1df2" providerId="AD" clId="Web-{843D1CF7-C544-4C85-B28E-DCA45AF72620}" dt="2026-06-12T18:55:08.533" v="176" actId="20577"/>
          <ac:spMkLst>
            <pc:docMk/>
            <pc:sldMk cId="1190465370" sldId="274"/>
            <ac:spMk id="3" creationId="{02660C5B-2F39-09A0-3409-B476D2A0A4FE}"/>
          </ac:spMkLst>
        </pc:spChg>
      </pc:sldChg>
      <pc:sldChg chg="modSp">
        <pc:chgData name="Juana Elena Delgado (2541266)" userId="S::2541266@student.uwtsd.ac.uk::69bf5315-62d6-4e87-bd7e-b86c26ac1df2" providerId="AD" clId="Web-{843D1CF7-C544-4C85-B28E-DCA45AF72620}" dt="2026-06-12T18:53:23.342" v="161" actId="20577"/>
        <pc:sldMkLst>
          <pc:docMk/>
          <pc:sldMk cId="3323920397" sldId="275"/>
        </pc:sldMkLst>
        <pc:spChg chg="mod">
          <ac:chgData name="Juana Elena Delgado (2541266)" userId="S::2541266@student.uwtsd.ac.uk::69bf5315-62d6-4e87-bd7e-b86c26ac1df2" providerId="AD" clId="Web-{843D1CF7-C544-4C85-B28E-DCA45AF72620}" dt="2026-06-12T18:53:23.342" v="161" actId="20577"/>
          <ac:spMkLst>
            <pc:docMk/>
            <pc:sldMk cId="3323920397" sldId="275"/>
            <ac:spMk id="2" creationId="{7C8B64DA-5A36-0B43-9960-8CC576558807}"/>
          </ac:spMkLst>
        </pc:spChg>
      </pc:sldChg>
      <pc:sldChg chg="modSp">
        <pc:chgData name="Juana Elena Delgado (2541266)" userId="S::2541266@student.uwtsd.ac.uk::69bf5315-62d6-4e87-bd7e-b86c26ac1df2" providerId="AD" clId="Web-{843D1CF7-C544-4C85-B28E-DCA45AF72620}" dt="2026-06-12T18:59:28.418" v="222" actId="20577"/>
        <pc:sldMkLst>
          <pc:docMk/>
          <pc:sldMk cId="3946354530" sldId="276"/>
        </pc:sldMkLst>
        <pc:spChg chg="mod">
          <ac:chgData name="Juana Elena Delgado (2541266)" userId="S::2541266@student.uwtsd.ac.uk::69bf5315-62d6-4e87-bd7e-b86c26ac1df2" providerId="AD" clId="Web-{843D1CF7-C544-4C85-B28E-DCA45AF72620}" dt="2026-06-12T18:59:04.401" v="215" actId="20577"/>
          <ac:spMkLst>
            <pc:docMk/>
            <pc:sldMk cId="3946354530" sldId="276"/>
            <ac:spMk id="2" creationId="{EB17E3BA-03CB-787D-C36E-084AF3E5BDB6}"/>
          </ac:spMkLst>
        </pc:spChg>
        <pc:spChg chg="mod">
          <ac:chgData name="Juana Elena Delgado (2541266)" userId="S::2541266@student.uwtsd.ac.uk::69bf5315-62d6-4e87-bd7e-b86c26ac1df2" providerId="AD" clId="Web-{843D1CF7-C544-4C85-B28E-DCA45AF72620}" dt="2026-06-12T18:59:28.418" v="222" actId="20577"/>
          <ac:spMkLst>
            <pc:docMk/>
            <pc:sldMk cId="3946354530" sldId="276"/>
            <ac:spMk id="3" creationId="{FF0DE084-687F-D0D4-3D1D-A88AC98EE4C5}"/>
          </ac:spMkLst>
        </pc:spChg>
      </pc:sldChg>
      <pc:sldChg chg="modSp">
        <pc:chgData name="Juana Elena Delgado (2541266)" userId="S::2541266@student.uwtsd.ac.uk::69bf5315-62d6-4e87-bd7e-b86c26ac1df2" providerId="AD" clId="Web-{843D1CF7-C544-4C85-B28E-DCA45AF72620}" dt="2026-06-12T19:00:09.341" v="230" actId="20577"/>
        <pc:sldMkLst>
          <pc:docMk/>
          <pc:sldMk cId="3778002560" sldId="278"/>
        </pc:sldMkLst>
        <pc:spChg chg="mod">
          <ac:chgData name="Juana Elena Delgado (2541266)" userId="S::2541266@student.uwtsd.ac.uk::69bf5315-62d6-4e87-bd7e-b86c26ac1df2" providerId="AD" clId="Web-{843D1CF7-C544-4C85-B28E-DCA45AF72620}" dt="2026-06-12T18:59:55.669" v="227" actId="20577"/>
          <ac:spMkLst>
            <pc:docMk/>
            <pc:sldMk cId="3778002560" sldId="278"/>
            <ac:spMk id="2" creationId="{85812DE3-E8B4-C433-4EAC-0AD37633205C}"/>
          </ac:spMkLst>
        </pc:spChg>
        <pc:spChg chg="mod">
          <ac:chgData name="Juana Elena Delgado (2541266)" userId="S::2541266@student.uwtsd.ac.uk::69bf5315-62d6-4e87-bd7e-b86c26ac1df2" providerId="AD" clId="Web-{843D1CF7-C544-4C85-B28E-DCA45AF72620}" dt="2026-06-12T19:00:09.341" v="230" actId="20577"/>
          <ac:spMkLst>
            <pc:docMk/>
            <pc:sldMk cId="3778002560" sldId="278"/>
            <ac:spMk id="3" creationId="{DD4E6658-7A6A-489D-1B4D-A5FE605817CC}"/>
          </ac:spMkLst>
        </pc:spChg>
      </pc:sldChg>
      <pc:sldChg chg="modSp">
        <pc:chgData name="Juana Elena Delgado (2541266)" userId="S::2541266@student.uwtsd.ac.uk::69bf5315-62d6-4e87-bd7e-b86c26ac1df2" providerId="AD" clId="Web-{843D1CF7-C544-4C85-B28E-DCA45AF72620}" dt="2026-06-12T19:00:26.904" v="233" actId="20577"/>
        <pc:sldMkLst>
          <pc:docMk/>
          <pc:sldMk cId="407683705" sldId="279"/>
        </pc:sldMkLst>
        <pc:spChg chg="mod">
          <ac:chgData name="Juana Elena Delgado (2541266)" userId="S::2541266@student.uwtsd.ac.uk::69bf5315-62d6-4e87-bd7e-b86c26ac1df2" providerId="AD" clId="Web-{843D1CF7-C544-4C85-B28E-DCA45AF72620}" dt="2026-06-12T19:00:26.904" v="233" actId="20577"/>
          <ac:spMkLst>
            <pc:docMk/>
            <pc:sldMk cId="407683705" sldId="279"/>
            <ac:spMk id="2" creationId="{B5D3025D-EF1D-C97F-4DF8-AC994B1E11FB}"/>
          </ac:spMkLst>
        </pc:spChg>
      </pc:sldChg>
      <pc:sldChg chg="modSp">
        <pc:chgData name="Juana Elena Delgado (2541266)" userId="S::2541266@student.uwtsd.ac.uk::69bf5315-62d6-4e87-bd7e-b86c26ac1df2" providerId="AD" clId="Web-{843D1CF7-C544-4C85-B28E-DCA45AF72620}" dt="2026-06-12T18:54:56.111" v="174" actId="1076"/>
        <pc:sldMkLst>
          <pc:docMk/>
          <pc:sldMk cId="4017714238" sldId="280"/>
        </pc:sldMkLst>
        <pc:spChg chg="mod">
          <ac:chgData name="Juana Elena Delgado (2541266)" userId="S::2541266@student.uwtsd.ac.uk::69bf5315-62d6-4e87-bd7e-b86c26ac1df2" providerId="AD" clId="Web-{843D1CF7-C544-4C85-B28E-DCA45AF72620}" dt="2026-06-12T18:54:41.391" v="172" actId="1076"/>
          <ac:spMkLst>
            <pc:docMk/>
            <pc:sldMk cId="4017714238" sldId="280"/>
            <ac:spMk id="2" creationId="{B530EBBD-B204-5126-B503-1842EF62E561}"/>
          </ac:spMkLst>
        </pc:spChg>
        <pc:spChg chg="mod">
          <ac:chgData name="Juana Elena Delgado (2541266)" userId="S::2541266@student.uwtsd.ac.uk::69bf5315-62d6-4e87-bd7e-b86c26ac1df2" providerId="AD" clId="Web-{843D1CF7-C544-4C85-B28E-DCA45AF72620}" dt="2026-06-12T18:54:56.111" v="174" actId="1076"/>
          <ac:spMkLst>
            <pc:docMk/>
            <pc:sldMk cId="4017714238" sldId="280"/>
            <ac:spMk id="3" creationId="{1B9DA53E-F75C-322B-411F-0C451D4019DF}"/>
          </ac:spMkLst>
        </pc:spChg>
      </pc:sldChg>
      <pc:sldChg chg="modSp">
        <pc:chgData name="Juana Elena Delgado (2541266)" userId="S::2541266@student.uwtsd.ac.uk::69bf5315-62d6-4e87-bd7e-b86c26ac1df2" providerId="AD" clId="Web-{843D1CF7-C544-4C85-B28E-DCA45AF72620}" dt="2026-06-12T18:29:26.707" v="84" actId="1076"/>
        <pc:sldMkLst>
          <pc:docMk/>
          <pc:sldMk cId="2650065983" sldId="289"/>
        </pc:sldMkLst>
        <pc:spChg chg="mod">
          <ac:chgData name="Juana Elena Delgado (2541266)" userId="S::2541266@student.uwtsd.ac.uk::69bf5315-62d6-4e87-bd7e-b86c26ac1df2" providerId="AD" clId="Web-{843D1CF7-C544-4C85-B28E-DCA45AF72620}" dt="2026-06-12T18:28:12.127" v="78" actId="20577"/>
          <ac:spMkLst>
            <pc:docMk/>
            <pc:sldMk cId="2650065983" sldId="289"/>
            <ac:spMk id="2" creationId="{B7AB0BC0-3E4E-1E7F-C866-80275E0EA746}"/>
          </ac:spMkLst>
        </pc:spChg>
        <pc:spChg chg="mod">
          <ac:chgData name="Juana Elena Delgado (2541266)" userId="S::2541266@student.uwtsd.ac.uk::69bf5315-62d6-4e87-bd7e-b86c26ac1df2" providerId="AD" clId="Web-{843D1CF7-C544-4C85-B28E-DCA45AF72620}" dt="2026-06-12T18:29:26.707" v="84" actId="1076"/>
          <ac:spMkLst>
            <pc:docMk/>
            <pc:sldMk cId="2650065983" sldId="289"/>
            <ac:spMk id="9" creationId="{9CD21FB9-C2F1-AE8A-B810-52CD844BC83F}"/>
          </ac:spMkLst>
        </pc:spChg>
      </pc:sldChg>
      <pc:sldChg chg="modSp">
        <pc:chgData name="Juana Elena Delgado (2541266)" userId="S::2541266@student.uwtsd.ac.uk::69bf5315-62d6-4e87-bd7e-b86c26ac1df2" providerId="AD" clId="Web-{843D1CF7-C544-4C85-B28E-DCA45AF72620}" dt="2026-06-12T18:30:00.646" v="90" actId="1076"/>
        <pc:sldMkLst>
          <pc:docMk/>
          <pc:sldMk cId="631609610" sldId="290"/>
        </pc:sldMkLst>
        <pc:spChg chg="mod">
          <ac:chgData name="Juana Elena Delgado (2541266)" userId="S::2541266@student.uwtsd.ac.uk::69bf5315-62d6-4e87-bd7e-b86c26ac1df2" providerId="AD" clId="Web-{843D1CF7-C544-4C85-B28E-DCA45AF72620}" dt="2026-06-12T18:29:54.255" v="88" actId="20577"/>
          <ac:spMkLst>
            <pc:docMk/>
            <pc:sldMk cId="631609610" sldId="290"/>
            <ac:spMk id="2" creationId="{7E1CC8E6-226E-62B7-3F96-B22617E852FC}"/>
          </ac:spMkLst>
        </pc:spChg>
        <pc:spChg chg="mod">
          <ac:chgData name="Juana Elena Delgado (2541266)" userId="S::2541266@student.uwtsd.ac.uk::69bf5315-62d6-4e87-bd7e-b86c26ac1df2" providerId="AD" clId="Web-{843D1CF7-C544-4C85-B28E-DCA45AF72620}" dt="2026-06-12T18:30:00.646" v="90" actId="1076"/>
          <ac:spMkLst>
            <pc:docMk/>
            <pc:sldMk cId="631609610" sldId="290"/>
            <ac:spMk id="3" creationId="{4FE7FE87-0717-1C0B-C658-4B6FD7317440}"/>
          </ac:spMkLst>
        </pc:spChg>
      </pc:sldChg>
      <pc:sldChg chg="modSp">
        <pc:chgData name="Juana Elena Delgado (2541266)" userId="S::2541266@student.uwtsd.ac.uk::69bf5315-62d6-4e87-bd7e-b86c26ac1df2" providerId="AD" clId="Web-{843D1CF7-C544-4C85-B28E-DCA45AF72620}" dt="2026-06-12T18:30:23.819" v="94" actId="20577"/>
        <pc:sldMkLst>
          <pc:docMk/>
          <pc:sldMk cId="2388179526" sldId="291"/>
        </pc:sldMkLst>
        <pc:spChg chg="mod">
          <ac:chgData name="Juana Elena Delgado (2541266)" userId="S::2541266@student.uwtsd.ac.uk::69bf5315-62d6-4e87-bd7e-b86c26ac1df2" providerId="AD" clId="Web-{843D1CF7-C544-4C85-B28E-DCA45AF72620}" dt="2026-06-12T18:30:23.819" v="94" actId="20577"/>
          <ac:spMkLst>
            <pc:docMk/>
            <pc:sldMk cId="2388179526" sldId="291"/>
            <ac:spMk id="2" creationId="{DC5F88EA-C374-9BC3-4CE4-D3CE9AEF677C}"/>
          </ac:spMkLst>
        </pc:spChg>
      </pc:sldChg>
      <pc:sldChg chg="modSp">
        <pc:chgData name="Juana Elena Delgado (2541266)" userId="S::2541266@student.uwtsd.ac.uk::69bf5315-62d6-4e87-bd7e-b86c26ac1df2" providerId="AD" clId="Web-{843D1CF7-C544-4C85-B28E-DCA45AF72620}" dt="2026-06-12T18:31:28.415" v="109" actId="20577"/>
        <pc:sldMkLst>
          <pc:docMk/>
          <pc:sldMk cId="2348192802" sldId="292"/>
        </pc:sldMkLst>
        <pc:spChg chg="mod">
          <ac:chgData name="Juana Elena Delgado (2541266)" userId="S::2541266@student.uwtsd.ac.uk::69bf5315-62d6-4e87-bd7e-b86c26ac1df2" providerId="AD" clId="Web-{843D1CF7-C544-4C85-B28E-DCA45AF72620}" dt="2026-06-12T18:30:38.382" v="97" actId="20577"/>
          <ac:spMkLst>
            <pc:docMk/>
            <pc:sldMk cId="2348192802" sldId="292"/>
            <ac:spMk id="2" creationId="{8AD0F4F3-527C-84D2-0964-88837AC3FF3E}"/>
          </ac:spMkLst>
        </pc:spChg>
        <pc:spChg chg="mod">
          <ac:chgData name="Juana Elena Delgado (2541266)" userId="S::2541266@student.uwtsd.ac.uk::69bf5315-62d6-4e87-bd7e-b86c26ac1df2" providerId="AD" clId="Web-{843D1CF7-C544-4C85-B28E-DCA45AF72620}" dt="2026-06-12T18:31:28.415" v="109" actId="20577"/>
          <ac:spMkLst>
            <pc:docMk/>
            <pc:sldMk cId="2348192802" sldId="292"/>
            <ac:spMk id="3" creationId="{D7691CCB-87F7-1AA7-98CD-77E3656FFE0A}"/>
          </ac:spMkLst>
        </pc:spChg>
      </pc:sldChg>
      <pc:sldChg chg="modSp">
        <pc:chgData name="Juana Elena Delgado (2541266)" userId="S::2541266@student.uwtsd.ac.uk::69bf5315-62d6-4e87-bd7e-b86c26ac1df2" providerId="AD" clId="Web-{843D1CF7-C544-4C85-B28E-DCA45AF72620}" dt="2026-06-12T18:31:56.479" v="112" actId="20577"/>
        <pc:sldMkLst>
          <pc:docMk/>
          <pc:sldMk cId="1441041446" sldId="293"/>
        </pc:sldMkLst>
        <pc:spChg chg="mod">
          <ac:chgData name="Juana Elena Delgado (2541266)" userId="S::2541266@student.uwtsd.ac.uk::69bf5315-62d6-4e87-bd7e-b86c26ac1df2" providerId="AD" clId="Web-{843D1CF7-C544-4C85-B28E-DCA45AF72620}" dt="2026-06-12T18:31:41.041" v="111" actId="20577"/>
          <ac:spMkLst>
            <pc:docMk/>
            <pc:sldMk cId="1441041446" sldId="293"/>
            <ac:spMk id="2" creationId="{269AF1ED-7973-1BC6-B71E-050826C45FCA}"/>
          </ac:spMkLst>
        </pc:spChg>
        <pc:spChg chg="mod">
          <ac:chgData name="Juana Elena Delgado (2541266)" userId="S::2541266@student.uwtsd.ac.uk::69bf5315-62d6-4e87-bd7e-b86c26ac1df2" providerId="AD" clId="Web-{843D1CF7-C544-4C85-B28E-DCA45AF72620}" dt="2026-06-12T18:31:56.479" v="112" actId="20577"/>
          <ac:spMkLst>
            <pc:docMk/>
            <pc:sldMk cId="1441041446" sldId="293"/>
            <ac:spMk id="3" creationId="{3619F70D-762F-7F48-5925-EA0827D6E73B}"/>
          </ac:spMkLst>
        </pc:spChg>
      </pc:sldChg>
      <pc:sldChg chg="modSp">
        <pc:chgData name="Juana Elena Delgado (2541266)" userId="S::2541266@student.uwtsd.ac.uk::69bf5315-62d6-4e87-bd7e-b86c26ac1df2" providerId="AD" clId="Web-{843D1CF7-C544-4C85-B28E-DCA45AF72620}" dt="2026-06-12T18:32:58.513" v="127" actId="14100"/>
        <pc:sldMkLst>
          <pc:docMk/>
          <pc:sldMk cId="27251225" sldId="294"/>
        </pc:sldMkLst>
        <pc:spChg chg="mod">
          <ac:chgData name="Juana Elena Delgado (2541266)" userId="S::2541266@student.uwtsd.ac.uk::69bf5315-62d6-4e87-bd7e-b86c26ac1df2" providerId="AD" clId="Web-{843D1CF7-C544-4C85-B28E-DCA45AF72620}" dt="2026-06-12T18:32:26.637" v="119" actId="20577"/>
          <ac:spMkLst>
            <pc:docMk/>
            <pc:sldMk cId="27251225" sldId="294"/>
            <ac:spMk id="2" creationId="{1B8A3CFD-28E9-715D-EB6D-81EEF2BBA4C8}"/>
          </ac:spMkLst>
        </pc:spChg>
        <pc:spChg chg="mod">
          <ac:chgData name="Juana Elena Delgado (2541266)" userId="S::2541266@student.uwtsd.ac.uk::69bf5315-62d6-4e87-bd7e-b86c26ac1df2" providerId="AD" clId="Web-{843D1CF7-C544-4C85-B28E-DCA45AF72620}" dt="2026-06-12T18:32:58.513" v="127" actId="14100"/>
          <ac:spMkLst>
            <pc:docMk/>
            <pc:sldMk cId="27251225" sldId="294"/>
            <ac:spMk id="3" creationId="{5D8C822A-8CAB-324B-1A31-1C98C5A69FB4}"/>
          </ac:spMkLst>
        </pc:spChg>
        <pc:picChg chg="mod">
          <ac:chgData name="Juana Elena Delgado (2541266)" userId="S::2541266@student.uwtsd.ac.uk::69bf5315-62d6-4e87-bd7e-b86c26ac1df2" providerId="AD" clId="Web-{843D1CF7-C544-4C85-B28E-DCA45AF72620}" dt="2026-06-12T18:32:49.950" v="125" actId="1076"/>
          <ac:picMkLst>
            <pc:docMk/>
            <pc:sldMk cId="27251225" sldId="294"/>
            <ac:picMk id="7" creationId="{6D2D7505-DA71-A4A9-D43D-75E5764F774F}"/>
          </ac:picMkLst>
        </pc:picChg>
      </pc:sldChg>
      <pc:sldChg chg="modSp">
        <pc:chgData name="Juana Elena Delgado (2541266)" userId="S::2541266@student.uwtsd.ac.uk::69bf5315-62d6-4e87-bd7e-b86c26ac1df2" providerId="AD" clId="Web-{843D1CF7-C544-4C85-B28E-DCA45AF72620}" dt="2026-06-12T18:32:11.214" v="114" actId="20577"/>
        <pc:sldMkLst>
          <pc:docMk/>
          <pc:sldMk cId="2822147430" sldId="296"/>
        </pc:sldMkLst>
        <pc:spChg chg="mod">
          <ac:chgData name="Juana Elena Delgado (2541266)" userId="S::2541266@student.uwtsd.ac.uk::69bf5315-62d6-4e87-bd7e-b86c26ac1df2" providerId="AD" clId="Web-{843D1CF7-C544-4C85-B28E-DCA45AF72620}" dt="2026-06-12T18:32:11.214" v="114" actId="20577"/>
          <ac:spMkLst>
            <pc:docMk/>
            <pc:sldMk cId="2822147430" sldId="296"/>
            <ac:spMk id="2" creationId="{393EEEF9-B80D-AADB-680E-B1F6008938CC}"/>
          </ac:spMkLst>
        </pc:spChg>
      </pc:sldChg>
      <pc:sldChg chg="modSp modCm">
        <pc:chgData name="Juana Elena Delgado (2541266)" userId="S::2541266@student.uwtsd.ac.uk::69bf5315-62d6-4e87-bd7e-b86c26ac1df2" providerId="AD" clId="Web-{843D1CF7-C544-4C85-B28E-DCA45AF72620}" dt="2026-06-12T18:51:46.072" v="147" actId="20577"/>
        <pc:sldMkLst>
          <pc:docMk/>
          <pc:sldMk cId="2608637106" sldId="297"/>
        </pc:sldMkLst>
        <pc:spChg chg="mod">
          <ac:chgData name="Juana Elena Delgado (2541266)" userId="S::2541266@student.uwtsd.ac.uk::69bf5315-62d6-4e87-bd7e-b86c26ac1df2" providerId="AD" clId="Web-{843D1CF7-C544-4C85-B28E-DCA45AF72620}" dt="2026-06-12T18:36:46.709" v="129" actId="20577"/>
          <ac:spMkLst>
            <pc:docMk/>
            <pc:sldMk cId="2608637106" sldId="297"/>
            <ac:spMk id="2" creationId="{5C023E94-0455-1763-60A8-49D3E08F5519}"/>
          </ac:spMkLst>
        </pc:spChg>
        <pc:spChg chg="mod">
          <ac:chgData name="Juana Elena Delgado (2541266)" userId="S::2541266@student.uwtsd.ac.uk::69bf5315-62d6-4e87-bd7e-b86c26ac1df2" providerId="AD" clId="Web-{843D1CF7-C544-4C85-B28E-DCA45AF72620}" dt="2026-06-12T18:51:46.072" v="147" actId="20577"/>
          <ac:spMkLst>
            <pc:docMk/>
            <pc:sldMk cId="2608637106" sldId="297"/>
            <ac:spMk id="3" creationId="{D0F01BEE-D96F-4422-F154-97F89C1A4248}"/>
          </ac:spMkLst>
        </pc:spChg>
        <pc:extLst>
          <p:ext xmlns:p="http://schemas.openxmlformats.org/presentationml/2006/main" uri="{D6D511B9-2390-475A-947B-AFAB55BFBCF1}">
            <pc226:cmChg xmlns:pc226="http://schemas.microsoft.com/office/powerpoint/2022/06/main/command" chg="mod">
              <pc226:chgData name="Juana Elena Delgado (2541266)" userId="S::2541266@student.uwtsd.ac.uk::69bf5315-62d6-4e87-bd7e-b86c26ac1df2" providerId="AD" clId="Web-{843D1CF7-C544-4C85-B28E-DCA45AF72620}" dt="2026-06-12T18:51:33.369" v="144" actId="20577"/>
              <pc2:cmMkLst xmlns:pc2="http://schemas.microsoft.com/office/powerpoint/2019/9/main/command">
                <pc:docMk/>
                <pc:sldMk cId="2608637106" sldId="297"/>
                <pc2:cmMk id="{1725BEBB-9F5F-4A71-BBD5-CCCBB4C1135D}"/>
              </pc2:cmMkLst>
            </pc226:cmChg>
          </p:ext>
        </pc:extLst>
      </pc:sldChg>
      <pc:sldChg chg="addSp delSp modSp">
        <pc:chgData name="Juana Elena Delgado (2541266)" userId="S::2541266@student.uwtsd.ac.uk::69bf5315-62d6-4e87-bd7e-b86c26ac1df2" providerId="AD" clId="Web-{843D1CF7-C544-4C85-B28E-DCA45AF72620}" dt="2026-06-12T18:27:26.281" v="75" actId="1076"/>
        <pc:sldMkLst>
          <pc:docMk/>
          <pc:sldMk cId="3475138791" sldId="301"/>
        </pc:sldMkLst>
        <pc:spChg chg="mod">
          <ac:chgData name="Juana Elena Delgado (2541266)" userId="S::2541266@student.uwtsd.ac.uk::69bf5315-62d6-4e87-bd7e-b86c26ac1df2" providerId="AD" clId="Web-{843D1CF7-C544-4C85-B28E-DCA45AF72620}" dt="2026-06-12T18:27:14.859" v="73" actId="1076"/>
          <ac:spMkLst>
            <pc:docMk/>
            <pc:sldMk cId="3475138791" sldId="301"/>
            <ac:spMk id="2" creationId="{26E14564-4B65-876E-1A99-5EC79E8B0C55}"/>
          </ac:spMkLst>
        </pc:spChg>
        <pc:graphicFrameChg chg="mod modGraphic">
          <ac:chgData name="Juana Elena Delgado (2541266)" userId="S::2541266@student.uwtsd.ac.uk::69bf5315-62d6-4e87-bd7e-b86c26ac1df2" providerId="AD" clId="Web-{843D1CF7-C544-4C85-B28E-DCA45AF72620}" dt="2026-06-12T18:27:20.484" v="74" actId="14100"/>
          <ac:graphicFrameMkLst>
            <pc:docMk/>
            <pc:sldMk cId="3475138791" sldId="301"/>
            <ac:graphicFrameMk id="1125" creationId="{67A89211-1825-F811-C165-37EBA043B8FC}"/>
          </ac:graphicFrameMkLst>
        </pc:graphicFrameChg>
        <pc:graphicFrameChg chg="add mod modGraphic">
          <ac:chgData name="Juana Elena Delgado (2541266)" userId="S::2541266@student.uwtsd.ac.uk::69bf5315-62d6-4e87-bd7e-b86c26ac1df2" providerId="AD" clId="Web-{843D1CF7-C544-4C85-B28E-DCA45AF72620}" dt="2026-06-12T18:27:26.281" v="75" actId="1076"/>
          <ac:graphicFrameMkLst>
            <pc:docMk/>
            <pc:sldMk cId="3475138791" sldId="301"/>
            <ac:graphicFrameMk id="1300" creationId="{07D8E46F-9748-44A2-9138-056F671D696F}"/>
          </ac:graphicFrameMkLst>
        </pc:graphicFrameChg>
      </pc:sldChg>
    </pc:docChg>
  </pc:docChgLst>
  <pc:docChgLst>
    <pc:chgData name="Agatha Boakye (2529018)" userId="S::2529018@student.uwtsd.ac.uk::fa916128-1536-496d-b078-15a285606e61" providerId="AD" clId="Web-{62AF6821-5805-9A08-C7E5-CB789C21D461}"/>
    <pc:docChg chg="addSld delSld modSld">
      <pc:chgData name="Agatha Boakye (2529018)" userId="S::2529018@student.uwtsd.ac.uk::fa916128-1536-496d-b078-15a285606e61" providerId="AD" clId="Web-{62AF6821-5805-9A08-C7E5-CB789C21D461}" dt="2026-05-21T16:30:24.205" v="332"/>
      <pc:docMkLst>
        <pc:docMk/>
      </pc:docMkLst>
      <pc:sldChg chg="modSp">
        <pc:chgData name="Agatha Boakye (2529018)" userId="S::2529018@student.uwtsd.ac.uk::fa916128-1536-496d-b078-15a285606e61" providerId="AD" clId="Web-{62AF6821-5805-9A08-C7E5-CB789C21D461}" dt="2026-05-21T16:17:10.720" v="168" actId="20577"/>
        <pc:sldMkLst>
          <pc:docMk/>
          <pc:sldMk cId="109857222" sldId="256"/>
        </pc:sldMkLst>
        <pc:spChg chg="mod">
          <ac:chgData name="Agatha Boakye (2529018)" userId="S::2529018@student.uwtsd.ac.uk::fa916128-1536-496d-b078-15a285606e61" providerId="AD" clId="Web-{62AF6821-5805-9A08-C7E5-CB789C21D461}" dt="2026-05-21T16:08:36.041" v="60" actId="20577"/>
          <ac:spMkLst>
            <pc:docMk/>
            <pc:sldMk cId="109857222" sldId="256"/>
            <ac:spMk id="2" creationId="{00000000-0000-0000-0000-000000000000}"/>
          </ac:spMkLst>
        </pc:spChg>
        <pc:spChg chg="mod">
          <ac:chgData name="Agatha Boakye (2529018)" userId="S::2529018@student.uwtsd.ac.uk::fa916128-1536-496d-b078-15a285606e61" providerId="AD" clId="Web-{62AF6821-5805-9A08-C7E5-CB789C21D461}" dt="2026-05-21T16:17:10.720" v="168" actId="20577"/>
          <ac:spMkLst>
            <pc:docMk/>
            <pc:sldMk cId="109857222" sldId="256"/>
            <ac:spMk id="3" creationId="{00000000-0000-0000-0000-000000000000}"/>
          </ac:spMkLst>
        </pc:spChg>
      </pc:sldChg>
    </pc:docChg>
  </pc:docChgLst>
  <pc:docChgLst>
    <pc:chgData name="Agatha Boakye (2529018)" userId="S::2529018@student.uwtsd.ac.uk::fa916128-1536-496d-b078-15a285606e61" providerId="AD" clId="Web-{9081A6EE-EB11-3677-6AB0-E81C3C14D591}"/>
    <pc:docChg chg="delSld modSld">
      <pc:chgData name="Agatha Boakye (2529018)" userId="S::2529018@student.uwtsd.ac.uk::fa916128-1536-496d-b078-15a285606e61" providerId="AD" clId="Web-{9081A6EE-EB11-3677-6AB0-E81C3C14D591}" dt="2026-06-13T09:30:02.228" v="840" actId="20577"/>
      <pc:docMkLst>
        <pc:docMk/>
      </pc:docMkLst>
      <pc:sldChg chg="modSp">
        <pc:chgData name="Agatha Boakye (2529018)" userId="S::2529018@student.uwtsd.ac.uk::fa916128-1536-496d-b078-15a285606e61" providerId="AD" clId="Web-{9081A6EE-EB11-3677-6AB0-E81C3C14D591}" dt="2026-06-12T02:28:43.545" v="146" actId="20577"/>
        <pc:sldMkLst>
          <pc:docMk/>
          <pc:sldMk cId="3895513908" sldId="262"/>
        </pc:sldMkLst>
        <pc:graphicFrameChg chg="modGraphic">
          <ac:chgData name="Agatha Boakye (2529018)" userId="S::2529018@student.uwtsd.ac.uk::fa916128-1536-496d-b078-15a285606e61" providerId="AD" clId="Web-{9081A6EE-EB11-3677-6AB0-E81C3C14D591}" dt="2026-06-12T02:28:43.545" v="146" actId="20577"/>
          <ac:graphicFrameMkLst>
            <pc:docMk/>
            <pc:sldMk cId="3895513908" sldId="262"/>
            <ac:graphicFrameMk id="15" creationId="{F2285EC2-E091-6AD1-E81D-A832AE075982}"/>
          </ac:graphicFrameMkLst>
        </pc:graphicFrameChg>
      </pc:sldChg>
      <pc:sldChg chg="modSp">
        <pc:chgData name="Agatha Boakye (2529018)" userId="S::2529018@student.uwtsd.ac.uk::fa916128-1536-496d-b078-15a285606e61" providerId="AD" clId="Web-{9081A6EE-EB11-3677-6AB0-E81C3C14D591}" dt="2026-06-12T02:23:41.174" v="87" actId="14100"/>
        <pc:sldMkLst>
          <pc:docMk/>
          <pc:sldMk cId="3494093436" sldId="263"/>
        </pc:sldMkLst>
        <pc:spChg chg="mod">
          <ac:chgData name="Agatha Boakye (2529018)" userId="S::2529018@student.uwtsd.ac.uk::fa916128-1536-496d-b078-15a285606e61" providerId="AD" clId="Web-{9081A6EE-EB11-3677-6AB0-E81C3C14D591}" dt="2026-06-12T02:23:41.174" v="87" actId="14100"/>
          <ac:spMkLst>
            <pc:docMk/>
            <pc:sldMk cId="3494093436" sldId="263"/>
            <ac:spMk id="3" creationId="{55075ACC-EE31-BFB3-6496-E86ED70213A7}"/>
          </ac:spMkLst>
        </pc:spChg>
      </pc:sldChg>
      <pc:sldChg chg="modSp">
        <pc:chgData name="Agatha Boakye (2529018)" userId="S::2529018@student.uwtsd.ac.uk::fa916128-1536-496d-b078-15a285606e61" providerId="AD" clId="Web-{9081A6EE-EB11-3677-6AB0-E81C3C14D591}" dt="2026-06-12T02:31:51.053" v="151" actId="14100"/>
        <pc:sldMkLst>
          <pc:docMk/>
          <pc:sldMk cId="2621153455" sldId="264"/>
        </pc:sldMkLst>
        <pc:spChg chg="mod">
          <ac:chgData name="Agatha Boakye (2529018)" userId="S::2529018@student.uwtsd.ac.uk::fa916128-1536-496d-b078-15a285606e61" providerId="AD" clId="Web-{9081A6EE-EB11-3677-6AB0-E81C3C14D591}" dt="2026-06-12T02:31:51.053" v="151" actId="14100"/>
          <ac:spMkLst>
            <pc:docMk/>
            <pc:sldMk cId="2621153455" sldId="264"/>
            <ac:spMk id="2" creationId="{682E2A36-0EDF-0A76-C03F-1A5C27C186ED}"/>
          </ac:spMkLst>
        </pc:spChg>
        <pc:spChg chg="mod">
          <ac:chgData name="Agatha Boakye (2529018)" userId="S::2529018@student.uwtsd.ac.uk::fa916128-1536-496d-b078-15a285606e61" providerId="AD" clId="Web-{9081A6EE-EB11-3677-6AB0-E81C3C14D591}" dt="2026-06-12T02:30:05.783" v="148" actId="14100"/>
          <ac:spMkLst>
            <pc:docMk/>
            <pc:sldMk cId="2621153455" sldId="264"/>
            <ac:spMk id="3" creationId="{9B5E02DD-3DD9-894E-16F8-743979DFDA33}"/>
          </ac:spMkLst>
        </pc:spChg>
      </pc:sldChg>
      <pc:sldChg chg="modSp">
        <pc:chgData name="Agatha Boakye (2529018)" userId="S::2529018@student.uwtsd.ac.uk::fa916128-1536-496d-b078-15a285606e61" providerId="AD" clId="Web-{9081A6EE-EB11-3677-6AB0-E81C3C14D591}" dt="2026-06-13T09:17:21.782" v="805" actId="20577"/>
        <pc:sldMkLst>
          <pc:docMk/>
          <pc:sldMk cId="3508554289" sldId="268"/>
        </pc:sldMkLst>
        <pc:spChg chg="mod">
          <ac:chgData name="Agatha Boakye (2529018)" userId="S::2529018@student.uwtsd.ac.uk::fa916128-1536-496d-b078-15a285606e61" providerId="AD" clId="Web-{9081A6EE-EB11-3677-6AB0-E81C3C14D591}" dt="2026-06-13T09:17:21.782" v="805" actId="20577"/>
          <ac:spMkLst>
            <pc:docMk/>
            <pc:sldMk cId="3508554289" sldId="268"/>
            <ac:spMk id="112" creationId="{9875FD82-510A-9A58-697E-B75F8C4FF3C8}"/>
          </ac:spMkLst>
        </pc:spChg>
      </pc:sldChg>
      <pc:sldChg chg="modSp">
        <pc:chgData name="Agatha Boakye (2529018)" userId="S::2529018@student.uwtsd.ac.uk::fa916128-1536-496d-b078-15a285606e61" providerId="AD" clId="Web-{9081A6EE-EB11-3677-6AB0-E81C3C14D591}" dt="2026-06-12T02:21:54.669" v="84"/>
        <pc:sldMkLst>
          <pc:docMk/>
          <pc:sldMk cId="1546085992" sldId="271"/>
        </pc:sldMkLst>
        <pc:graphicFrameChg chg="modGraphic">
          <ac:chgData name="Agatha Boakye (2529018)" userId="S::2529018@student.uwtsd.ac.uk::fa916128-1536-496d-b078-15a285606e61" providerId="AD" clId="Web-{9081A6EE-EB11-3677-6AB0-E81C3C14D591}" dt="2026-06-12T02:21:54.669" v="84"/>
          <ac:graphicFrameMkLst>
            <pc:docMk/>
            <pc:sldMk cId="1546085992" sldId="271"/>
            <ac:graphicFrameMk id="17" creationId="{94E7C1DE-7A3A-C6E0-6805-A2FFDA51BD4A}"/>
          </ac:graphicFrameMkLst>
        </pc:graphicFrameChg>
      </pc:sldChg>
      <pc:sldChg chg="addSp delSp modSp">
        <pc:chgData name="Agatha Boakye (2529018)" userId="S::2529018@student.uwtsd.ac.uk::fa916128-1536-496d-b078-15a285606e61" providerId="AD" clId="Web-{9081A6EE-EB11-3677-6AB0-E81C3C14D591}" dt="2026-06-12T03:04:47.008" v="799" actId="20577"/>
        <pc:sldMkLst>
          <pc:docMk/>
          <pc:sldMk cId="1766700528" sldId="272"/>
        </pc:sldMkLst>
        <pc:spChg chg="add mod">
          <ac:chgData name="Agatha Boakye (2529018)" userId="S::2529018@student.uwtsd.ac.uk::fa916128-1536-496d-b078-15a285606e61" providerId="AD" clId="Web-{9081A6EE-EB11-3677-6AB0-E81C3C14D591}" dt="2026-06-12T03:04:47.008" v="799" actId="20577"/>
          <ac:spMkLst>
            <pc:docMk/>
            <pc:sldMk cId="1766700528" sldId="272"/>
            <ac:spMk id="205" creationId="{F861D4BB-12C3-6700-3830-96F184638033}"/>
          </ac:spMkLst>
        </pc:spChg>
      </pc:sldChg>
      <pc:sldChg chg="modSp">
        <pc:chgData name="Agatha Boakye (2529018)" userId="S::2529018@student.uwtsd.ac.uk::fa916128-1536-496d-b078-15a285606e61" providerId="AD" clId="Web-{9081A6EE-EB11-3677-6AB0-E81C3C14D591}" dt="2026-06-12T02:22:49.859" v="85"/>
        <pc:sldMkLst>
          <pc:docMk/>
          <pc:sldMk cId="2320028876" sldId="273"/>
        </pc:sldMkLst>
        <pc:graphicFrameChg chg="modGraphic">
          <ac:chgData name="Agatha Boakye (2529018)" userId="S::2529018@student.uwtsd.ac.uk::fa916128-1536-496d-b078-15a285606e61" providerId="AD" clId="Web-{9081A6EE-EB11-3677-6AB0-E81C3C14D591}" dt="2026-06-12T02:22:49.859" v="85"/>
          <ac:graphicFrameMkLst>
            <pc:docMk/>
            <pc:sldMk cId="2320028876" sldId="273"/>
            <ac:graphicFrameMk id="8" creationId="{DBA4A64B-BD80-40B1-4087-11EDBE932F50}"/>
          </ac:graphicFrameMkLst>
        </pc:graphicFrameChg>
      </pc:sldChg>
      <pc:sldChg chg="modSp">
        <pc:chgData name="Agatha Boakye (2529018)" userId="S::2529018@student.uwtsd.ac.uk::fa916128-1536-496d-b078-15a285606e61" providerId="AD" clId="Web-{9081A6EE-EB11-3677-6AB0-E81C3C14D591}" dt="2026-06-13T09:23:07.901" v="812" actId="20577"/>
        <pc:sldMkLst>
          <pc:docMk/>
          <pc:sldMk cId="3946354530" sldId="276"/>
        </pc:sldMkLst>
        <pc:spChg chg="mod">
          <ac:chgData name="Agatha Boakye (2529018)" userId="S::2529018@student.uwtsd.ac.uk::fa916128-1536-496d-b078-15a285606e61" providerId="AD" clId="Web-{9081A6EE-EB11-3677-6AB0-E81C3C14D591}" dt="2026-06-13T09:23:07.901" v="812" actId="20577"/>
          <ac:spMkLst>
            <pc:docMk/>
            <pc:sldMk cId="3946354530" sldId="276"/>
            <ac:spMk id="3" creationId="{FF0DE084-687F-D0D4-3D1D-A88AC98EE4C5}"/>
          </ac:spMkLst>
        </pc:spChg>
      </pc:sldChg>
      <pc:sldChg chg="modSp">
        <pc:chgData name="Agatha Boakye (2529018)" userId="S::2529018@student.uwtsd.ac.uk::fa916128-1536-496d-b078-15a285606e61" providerId="AD" clId="Web-{9081A6EE-EB11-3677-6AB0-E81C3C14D591}" dt="2026-06-13T09:16:22.903" v="801" actId="20577"/>
        <pc:sldMkLst>
          <pc:docMk/>
          <pc:sldMk cId="3778002560" sldId="278"/>
        </pc:sldMkLst>
        <pc:spChg chg="mod">
          <ac:chgData name="Agatha Boakye (2529018)" userId="S::2529018@student.uwtsd.ac.uk::fa916128-1536-496d-b078-15a285606e61" providerId="AD" clId="Web-{9081A6EE-EB11-3677-6AB0-E81C3C14D591}" dt="2026-06-13T09:16:22.903" v="801" actId="20577"/>
          <ac:spMkLst>
            <pc:docMk/>
            <pc:sldMk cId="3778002560" sldId="278"/>
            <ac:spMk id="3" creationId="{DD4E6658-7A6A-489D-1B4D-A5FE605817CC}"/>
          </ac:spMkLst>
        </pc:spChg>
      </pc:sldChg>
      <pc:sldChg chg="modSp">
        <pc:chgData name="Agatha Boakye (2529018)" userId="S::2529018@student.uwtsd.ac.uk::fa916128-1536-496d-b078-15a285606e61" providerId="AD" clId="Web-{9081A6EE-EB11-3677-6AB0-E81C3C14D591}" dt="2026-06-13T09:24:33.594" v="822" actId="20577"/>
        <pc:sldMkLst>
          <pc:docMk/>
          <pc:sldMk cId="407683705" sldId="279"/>
        </pc:sldMkLst>
        <pc:spChg chg="mod">
          <ac:chgData name="Agatha Boakye (2529018)" userId="S::2529018@student.uwtsd.ac.uk::fa916128-1536-496d-b078-15a285606e61" providerId="AD" clId="Web-{9081A6EE-EB11-3677-6AB0-E81C3C14D591}" dt="2026-06-13T09:24:33.594" v="822" actId="20577"/>
          <ac:spMkLst>
            <pc:docMk/>
            <pc:sldMk cId="407683705" sldId="279"/>
            <ac:spMk id="3" creationId="{6CFE9431-6748-2B4F-1973-7C44F51B4C23}"/>
          </ac:spMkLst>
        </pc:spChg>
      </pc:sldChg>
      <pc:sldChg chg="modSp">
        <pc:chgData name="Agatha Boakye (2529018)" userId="S::2529018@student.uwtsd.ac.uk::fa916128-1536-496d-b078-15a285606e61" providerId="AD" clId="Web-{9081A6EE-EB11-3677-6AB0-E81C3C14D591}" dt="2026-06-13T09:21:54.927" v="808" actId="20577"/>
        <pc:sldMkLst>
          <pc:docMk/>
          <pc:sldMk cId="4017714238" sldId="280"/>
        </pc:sldMkLst>
        <pc:spChg chg="mod">
          <ac:chgData name="Agatha Boakye (2529018)" userId="S::2529018@student.uwtsd.ac.uk::fa916128-1536-496d-b078-15a285606e61" providerId="AD" clId="Web-{9081A6EE-EB11-3677-6AB0-E81C3C14D591}" dt="2026-06-13T09:21:54.927" v="808" actId="20577"/>
          <ac:spMkLst>
            <pc:docMk/>
            <pc:sldMk cId="4017714238" sldId="280"/>
            <ac:spMk id="3" creationId="{1B9DA53E-F75C-322B-411F-0C451D4019DF}"/>
          </ac:spMkLst>
        </pc:spChg>
      </pc:sldChg>
      <pc:sldChg chg="modSp">
        <pc:chgData name="Agatha Boakye (2529018)" userId="S::2529018@student.uwtsd.ac.uk::fa916128-1536-496d-b078-15a285606e61" providerId="AD" clId="Web-{9081A6EE-EB11-3677-6AB0-E81C3C14D591}" dt="2026-06-12T02:54:02.466" v="624" actId="20577"/>
        <pc:sldMkLst>
          <pc:docMk/>
          <pc:sldMk cId="1521271184" sldId="281"/>
        </pc:sldMkLst>
        <pc:graphicFrameChg chg="mod modGraphic">
          <ac:chgData name="Agatha Boakye (2529018)" userId="S::2529018@student.uwtsd.ac.uk::fa916128-1536-496d-b078-15a285606e61" providerId="AD" clId="Web-{9081A6EE-EB11-3677-6AB0-E81C3C14D591}" dt="2026-06-12T02:54:02.466" v="624" actId="20577"/>
          <ac:graphicFrameMkLst>
            <pc:docMk/>
            <pc:sldMk cId="1521271184" sldId="281"/>
            <ac:graphicFrameMk id="22" creationId="{6B17ADB3-0A24-49AA-840A-A76D2DC19772}"/>
          </ac:graphicFrameMkLst>
        </pc:graphicFrameChg>
      </pc:sldChg>
      <pc:sldChg chg="modSp">
        <pc:chgData name="Agatha Boakye (2529018)" userId="S::2529018@student.uwtsd.ac.uk::fa916128-1536-496d-b078-15a285606e61" providerId="AD" clId="Web-{9081A6EE-EB11-3677-6AB0-E81C3C14D591}" dt="2026-06-13T09:18:04.113" v="807" actId="20577"/>
        <pc:sldMkLst>
          <pc:docMk/>
          <pc:sldMk cId="668203054" sldId="282"/>
        </pc:sldMkLst>
        <pc:graphicFrameChg chg="modGraphic">
          <ac:chgData name="Agatha Boakye (2529018)" userId="S::2529018@student.uwtsd.ac.uk::fa916128-1536-496d-b078-15a285606e61" providerId="AD" clId="Web-{9081A6EE-EB11-3677-6AB0-E81C3C14D591}" dt="2026-06-13T09:18:04.113" v="807" actId="20577"/>
          <ac:graphicFrameMkLst>
            <pc:docMk/>
            <pc:sldMk cId="668203054" sldId="282"/>
            <ac:graphicFrameMk id="8" creationId="{0E25C9E9-96A3-C17A-C250-EC8D3FB42AA5}"/>
          </ac:graphicFrameMkLst>
        </pc:graphicFrameChg>
      </pc:sldChg>
      <pc:sldChg chg="modSp">
        <pc:chgData name="Agatha Boakye (2529018)" userId="S::2529018@student.uwtsd.ac.uk::fa916128-1536-496d-b078-15a285606e61" providerId="AD" clId="Web-{9081A6EE-EB11-3677-6AB0-E81C3C14D591}" dt="2026-06-13T09:25:17.567" v="824" actId="20577"/>
        <pc:sldMkLst>
          <pc:docMk/>
          <pc:sldMk cId="2694267206" sldId="284"/>
        </pc:sldMkLst>
        <pc:spChg chg="mod">
          <ac:chgData name="Agatha Boakye (2529018)" userId="S::2529018@student.uwtsd.ac.uk::fa916128-1536-496d-b078-15a285606e61" providerId="AD" clId="Web-{9081A6EE-EB11-3677-6AB0-E81C3C14D591}" dt="2026-06-13T09:25:17.567" v="824" actId="20577"/>
          <ac:spMkLst>
            <pc:docMk/>
            <pc:sldMk cId="2694267206" sldId="284"/>
            <ac:spMk id="3" creationId="{559FAD5B-9938-D1F3-EB25-61CC62298397}"/>
          </ac:spMkLst>
        </pc:spChg>
      </pc:sldChg>
      <pc:sldChg chg="modSp">
        <pc:chgData name="Agatha Boakye (2529018)" userId="S::2529018@student.uwtsd.ac.uk::fa916128-1536-496d-b078-15a285606e61" providerId="AD" clId="Web-{9081A6EE-EB11-3677-6AB0-E81C3C14D591}" dt="2026-06-13T09:25:34.678" v="826" actId="20577"/>
        <pc:sldMkLst>
          <pc:docMk/>
          <pc:sldMk cId="1629416630" sldId="285"/>
        </pc:sldMkLst>
        <pc:spChg chg="mod">
          <ac:chgData name="Agatha Boakye (2529018)" userId="S::2529018@student.uwtsd.ac.uk::fa916128-1536-496d-b078-15a285606e61" providerId="AD" clId="Web-{9081A6EE-EB11-3677-6AB0-E81C3C14D591}" dt="2026-06-13T09:25:34.678" v="826" actId="20577"/>
          <ac:spMkLst>
            <pc:docMk/>
            <pc:sldMk cId="1629416630" sldId="285"/>
            <ac:spMk id="3" creationId="{2BB1AD0D-4863-3BEA-B783-A078D7F8AB88}"/>
          </ac:spMkLst>
        </pc:spChg>
      </pc:sldChg>
      <pc:sldChg chg="modSp">
        <pc:chgData name="Agatha Boakye (2529018)" userId="S::2529018@student.uwtsd.ac.uk::fa916128-1536-496d-b078-15a285606e61" providerId="AD" clId="Web-{9081A6EE-EB11-3677-6AB0-E81C3C14D591}" dt="2026-06-13T09:25:44.772" v="827" actId="20577"/>
        <pc:sldMkLst>
          <pc:docMk/>
          <pc:sldMk cId="324382769" sldId="286"/>
        </pc:sldMkLst>
        <pc:spChg chg="mod">
          <ac:chgData name="Agatha Boakye (2529018)" userId="S::2529018@student.uwtsd.ac.uk::fa916128-1536-496d-b078-15a285606e61" providerId="AD" clId="Web-{9081A6EE-EB11-3677-6AB0-E81C3C14D591}" dt="2026-06-13T09:25:44.772" v="827" actId="20577"/>
          <ac:spMkLst>
            <pc:docMk/>
            <pc:sldMk cId="324382769" sldId="286"/>
            <ac:spMk id="3" creationId="{62FC1FFF-2BC7-19F1-C2E7-F1A5808CCA1E}"/>
          </ac:spMkLst>
        </pc:spChg>
      </pc:sldChg>
      <pc:sldChg chg="modSp">
        <pc:chgData name="Agatha Boakye (2529018)" userId="S::2529018@student.uwtsd.ac.uk::fa916128-1536-496d-b078-15a285606e61" providerId="AD" clId="Web-{9081A6EE-EB11-3677-6AB0-E81C3C14D591}" dt="2026-06-13T09:26:34.401" v="830" actId="20577"/>
        <pc:sldMkLst>
          <pc:docMk/>
          <pc:sldMk cId="3640314564" sldId="287"/>
        </pc:sldMkLst>
        <pc:spChg chg="mod">
          <ac:chgData name="Agatha Boakye (2529018)" userId="S::2529018@student.uwtsd.ac.uk::fa916128-1536-496d-b078-15a285606e61" providerId="AD" clId="Web-{9081A6EE-EB11-3677-6AB0-E81C3C14D591}" dt="2026-06-13T09:26:34.401" v="830" actId="20577"/>
          <ac:spMkLst>
            <pc:docMk/>
            <pc:sldMk cId="3640314564" sldId="287"/>
            <ac:spMk id="3" creationId="{9BE17912-429D-3819-8970-CA782ED8F66C}"/>
          </ac:spMkLst>
        </pc:spChg>
      </pc:sldChg>
      <pc:sldChg chg="modSp">
        <pc:chgData name="Agatha Boakye (2529018)" userId="S::2529018@student.uwtsd.ac.uk::fa916128-1536-496d-b078-15a285606e61" providerId="AD" clId="Web-{9081A6EE-EB11-3677-6AB0-E81C3C14D591}" dt="2026-06-13T09:27:05.106" v="831" actId="20577"/>
        <pc:sldMkLst>
          <pc:docMk/>
          <pc:sldMk cId="2650065983" sldId="289"/>
        </pc:sldMkLst>
        <pc:spChg chg="mod">
          <ac:chgData name="Agatha Boakye (2529018)" userId="S::2529018@student.uwtsd.ac.uk::fa916128-1536-496d-b078-15a285606e61" providerId="AD" clId="Web-{9081A6EE-EB11-3677-6AB0-E81C3C14D591}" dt="2026-06-13T09:27:05.106" v="831" actId="20577"/>
          <ac:spMkLst>
            <pc:docMk/>
            <pc:sldMk cId="2650065983" sldId="289"/>
            <ac:spMk id="3" creationId="{68804EEF-0733-CAFE-C59F-4C6608CF0BBD}"/>
          </ac:spMkLst>
        </pc:spChg>
      </pc:sldChg>
      <pc:sldChg chg="modSp">
        <pc:chgData name="Agatha Boakye (2529018)" userId="S::2529018@student.uwtsd.ac.uk::fa916128-1536-496d-b078-15a285606e61" providerId="AD" clId="Web-{9081A6EE-EB11-3677-6AB0-E81C3C14D591}" dt="2026-06-13T09:28:06.282" v="834" actId="20577"/>
        <pc:sldMkLst>
          <pc:docMk/>
          <pc:sldMk cId="27251225" sldId="294"/>
        </pc:sldMkLst>
        <pc:spChg chg="mod">
          <ac:chgData name="Agatha Boakye (2529018)" userId="S::2529018@student.uwtsd.ac.uk::fa916128-1536-496d-b078-15a285606e61" providerId="AD" clId="Web-{9081A6EE-EB11-3677-6AB0-E81C3C14D591}" dt="2026-06-13T09:28:06.282" v="834" actId="20577"/>
          <ac:spMkLst>
            <pc:docMk/>
            <pc:sldMk cId="27251225" sldId="294"/>
            <ac:spMk id="3" creationId="{5D8C822A-8CAB-324B-1A31-1C98C5A69FB4}"/>
          </ac:spMkLst>
        </pc:spChg>
      </pc:sldChg>
      <pc:sldChg chg="modSp">
        <pc:chgData name="Agatha Boakye (2529018)" userId="S::2529018@student.uwtsd.ac.uk::fa916128-1536-496d-b078-15a285606e61" providerId="AD" clId="Web-{9081A6EE-EB11-3677-6AB0-E81C3C14D591}" dt="2026-06-12T02:19:27.398" v="81" actId="20577"/>
        <pc:sldMkLst>
          <pc:docMk/>
          <pc:sldMk cId="2822147430" sldId="296"/>
        </pc:sldMkLst>
        <pc:spChg chg="mod">
          <ac:chgData name="Agatha Boakye (2529018)" userId="S::2529018@student.uwtsd.ac.uk::fa916128-1536-496d-b078-15a285606e61" providerId="AD" clId="Web-{9081A6EE-EB11-3677-6AB0-E81C3C14D591}" dt="2026-06-12T02:19:27.398" v="81" actId="20577"/>
          <ac:spMkLst>
            <pc:docMk/>
            <pc:sldMk cId="2822147430" sldId="296"/>
            <ac:spMk id="3" creationId="{6A16A482-5DF3-B5F1-9190-A27FEF7D8C06}"/>
          </ac:spMkLst>
        </pc:spChg>
      </pc:sldChg>
      <pc:sldChg chg="modSp modCm">
        <pc:chgData name="Agatha Boakye (2529018)" userId="S::2529018@student.uwtsd.ac.uk::fa916128-1536-496d-b078-15a285606e61" providerId="AD" clId="Web-{9081A6EE-EB11-3677-6AB0-E81C3C14D591}" dt="2026-06-13T09:30:02.228" v="840" actId="20577"/>
        <pc:sldMkLst>
          <pc:docMk/>
          <pc:sldMk cId="2608637106" sldId="297"/>
        </pc:sldMkLst>
        <pc:spChg chg="mod">
          <ac:chgData name="Agatha Boakye (2529018)" userId="S::2529018@student.uwtsd.ac.uk::fa916128-1536-496d-b078-15a285606e61" providerId="AD" clId="Web-{9081A6EE-EB11-3677-6AB0-E81C3C14D591}" dt="2026-06-13T09:30:02.228" v="840" actId="20577"/>
          <ac:spMkLst>
            <pc:docMk/>
            <pc:sldMk cId="2608637106" sldId="297"/>
            <ac:spMk id="3" creationId="{D0F01BEE-D96F-4422-F154-97F89C1A4248}"/>
          </ac:spMkLst>
        </pc:spChg>
        <pc:extLst>
          <p:ext xmlns:p="http://schemas.openxmlformats.org/presentationml/2006/main" uri="{D6D511B9-2390-475A-947B-AFAB55BFBCF1}">
            <pc226:cmChg xmlns:pc226="http://schemas.microsoft.com/office/powerpoint/2022/06/main/command" chg="mod">
              <pc226:chgData name="Agatha Boakye (2529018)" userId="S::2529018@student.uwtsd.ac.uk::fa916128-1536-496d-b078-15a285606e61" providerId="AD" clId="Web-{9081A6EE-EB11-3677-6AB0-E81C3C14D591}" dt="2026-06-13T09:29:47.805" v="839" actId="20577"/>
              <pc2:cmMkLst xmlns:pc2="http://schemas.microsoft.com/office/powerpoint/2019/9/main/command">
                <pc:docMk/>
                <pc:sldMk cId="2608637106" sldId="297"/>
                <pc2:cmMk id="{1725BEBB-9F5F-4A71-BBD5-CCCBB4C1135D}"/>
              </pc2:cmMkLst>
            </pc226:cmChg>
          </p:ext>
        </pc:extLst>
      </pc:sldChg>
    </pc:docChg>
  </pc:docChgLst>
  <pc:docChgLst>
    <pc:chgData name="Agatha Boakye (2529018)" userId="S::2529018@student.uwtsd.ac.uk::fa916128-1536-496d-b078-15a285606e61" providerId="AD" clId="Web-{DA5946E9-2840-AB6F-D893-253DAC4C046F}"/>
    <pc:docChg chg="addSld modSld">
      <pc:chgData name="Agatha Boakye (2529018)" userId="S::2529018@student.uwtsd.ac.uk::fa916128-1536-496d-b078-15a285606e61" providerId="AD" clId="Web-{DA5946E9-2840-AB6F-D893-253DAC4C046F}" dt="2026-06-12T00:46:39.726" v="361"/>
      <pc:docMkLst>
        <pc:docMk/>
      </pc:docMkLst>
      <pc:sldChg chg="modSp">
        <pc:chgData name="Agatha Boakye (2529018)" userId="S::2529018@student.uwtsd.ac.uk::fa916128-1536-496d-b078-15a285606e61" providerId="AD" clId="Web-{DA5946E9-2840-AB6F-D893-253DAC4C046F}" dt="2026-06-12T00:28:08.221" v="98" actId="20577"/>
        <pc:sldMkLst>
          <pc:docMk/>
          <pc:sldMk cId="1521271184" sldId="281"/>
        </pc:sldMkLst>
        <pc:graphicFrameChg chg="modGraphic">
          <ac:chgData name="Agatha Boakye (2529018)" userId="S::2529018@student.uwtsd.ac.uk::fa916128-1536-496d-b078-15a285606e61" providerId="AD" clId="Web-{DA5946E9-2840-AB6F-D893-253DAC4C046F}" dt="2026-06-12T00:28:08.221" v="98" actId="20577"/>
          <ac:graphicFrameMkLst>
            <pc:docMk/>
            <pc:sldMk cId="1521271184" sldId="281"/>
            <ac:graphicFrameMk id="22" creationId="{6B17ADB3-0A24-49AA-840A-A76D2DC19772}"/>
          </ac:graphicFrameMkLst>
        </pc:graphicFrameChg>
      </pc:sldChg>
      <pc:sldChg chg="modSp">
        <pc:chgData name="Agatha Boakye (2529018)" userId="S::2529018@student.uwtsd.ac.uk::fa916128-1536-496d-b078-15a285606e61" providerId="AD" clId="Web-{DA5946E9-2840-AB6F-D893-253DAC4C046F}" dt="2026-06-12T00:29:59.039" v="117" actId="20577"/>
        <pc:sldMkLst>
          <pc:docMk/>
          <pc:sldMk cId="668203054" sldId="282"/>
        </pc:sldMkLst>
        <pc:graphicFrameChg chg="modGraphic">
          <ac:chgData name="Agatha Boakye (2529018)" userId="S::2529018@student.uwtsd.ac.uk::fa916128-1536-496d-b078-15a285606e61" providerId="AD" clId="Web-{DA5946E9-2840-AB6F-D893-253DAC4C046F}" dt="2026-06-12T00:29:59.039" v="117" actId="20577"/>
          <ac:graphicFrameMkLst>
            <pc:docMk/>
            <pc:sldMk cId="668203054" sldId="282"/>
            <ac:graphicFrameMk id="8" creationId="{0E25C9E9-96A3-C17A-C250-EC8D3FB42AA5}"/>
          </ac:graphicFrameMkLst>
        </pc:graphicFrameChg>
      </pc:sldChg>
      <pc:sldChg chg="modSp">
        <pc:chgData name="Agatha Boakye (2529018)" userId="S::2529018@student.uwtsd.ac.uk::fa916128-1536-496d-b078-15a285606e61" providerId="AD" clId="Web-{DA5946E9-2840-AB6F-D893-253DAC4C046F}" dt="2026-06-12T00:45:23.109" v="360" actId="20577"/>
        <pc:sldMkLst>
          <pc:docMk/>
          <pc:sldMk cId="2822147430" sldId="296"/>
        </pc:sldMkLst>
        <pc:spChg chg="mod">
          <ac:chgData name="Agatha Boakye (2529018)" userId="S::2529018@student.uwtsd.ac.uk::fa916128-1536-496d-b078-15a285606e61" providerId="AD" clId="Web-{DA5946E9-2840-AB6F-D893-253DAC4C046F}" dt="2026-06-12T00:45:23.109" v="360" actId="20577"/>
          <ac:spMkLst>
            <pc:docMk/>
            <pc:sldMk cId="2822147430" sldId="296"/>
            <ac:spMk id="2" creationId="{393EEEF9-B80D-AADB-680E-B1F6008938CC}"/>
          </ac:spMkLst>
        </pc:spChg>
        <pc:spChg chg="mod">
          <ac:chgData name="Agatha Boakye (2529018)" userId="S::2529018@student.uwtsd.ac.uk::fa916128-1536-496d-b078-15a285606e61" providerId="AD" clId="Web-{DA5946E9-2840-AB6F-D893-253DAC4C046F}" dt="2026-06-12T00:44:53.529" v="349" actId="20577"/>
          <ac:spMkLst>
            <pc:docMk/>
            <pc:sldMk cId="2822147430" sldId="296"/>
            <ac:spMk id="3" creationId="{6A16A482-5DF3-B5F1-9190-A27FEF7D8C06}"/>
          </ac:spMkLst>
        </pc:spChg>
      </pc:sldChg>
      <pc:sldChg chg="new">
        <pc:chgData name="Agatha Boakye (2529018)" userId="S::2529018@student.uwtsd.ac.uk::fa916128-1536-496d-b078-15a285606e61" providerId="AD" clId="Web-{DA5946E9-2840-AB6F-D893-253DAC4C046F}" dt="2026-06-12T00:46:39.726" v="361"/>
        <pc:sldMkLst>
          <pc:docMk/>
          <pc:sldMk cId="2608637106" sldId="297"/>
        </pc:sldMkLst>
      </pc:sldChg>
    </pc:docChg>
  </pc:docChgLst>
  <pc:docChgLst>
    <pc:chgData name="Agatha Boakye (2529018)" userId="S::2529018@student.uwtsd.ac.uk::fa916128-1536-496d-b078-15a285606e61" providerId="AD" clId="Web-{1AC0E324-92E1-842F-2D7A-8F3E33AC8B73}"/>
    <pc:docChg chg="modSld">
      <pc:chgData name="Agatha Boakye (2529018)" userId="S::2529018@student.uwtsd.ac.uk::fa916128-1536-496d-b078-15a285606e61" providerId="AD" clId="Web-{1AC0E324-92E1-842F-2D7A-8F3E33AC8B73}" dt="2026-06-12T00:54:31.528" v="0" actId="20577"/>
      <pc:docMkLst>
        <pc:docMk/>
      </pc:docMkLst>
      <pc:sldChg chg="modSp">
        <pc:chgData name="Agatha Boakye (2529018)" userId="S::2529018@student.uwtsd.ac.uk::fa916128-1536-496d-b078-15a285606e61" providerId="AD" clId="Web-{1AC0E324-92E1-842F-2D7A-8F3E33AC8B73}" dt="2026-06-12T00:54:31.528" v="0" actId="20577"/>
        <pc:sldMkLst>
          <pc:docMk/>
          <pc:sldMk cId="2608637106" sldId="297"/>
        </pc:sldMkLst>
        <pc:spChg chg="mod">
          <ac:chgData name="Agatha Boakye (2529018)" userId="S::2529018@student.uwtsd.ac.uk::fa916128-1536-496d-b078-15a285606e61" providerId="AD" clId="Web-{1AC0E324-92E1-842F-2D7A-8F3E33AC8B73}" dt="2026-06-12T00:54:31.528" v="0" actId="20577"/>
          <ac:spMkLst>
            <pc:docMk/>
            <pc:sldMk cId="2608637106" sldId="297"/>
            <ac:spMk id="3" creationId="{D0F01BEE-D96F-4422-F154-97F89C1A4248}"/>
          </ac:spMkLst>
        </pc:spChg>
      </pc:sldChg>
    </pc:docChg>
  </pc:docChgLst>
  <pc:docChgLst>
    <pc:chgData clId="Web-{8B864273-D8F4-459B-4421-5A815A447046}"/>
    <pc:docChg chg="delSld">
      <pc:chgData name="" userId="" providerId="" clId="Web-{8B864273-D8F4-459B-4421-5A815A447046}" dt="2026-05-28T16:14:35.913" v="0"/>
      <pc:docMkLst>
        <pc:docMk/>
      </pc:docMkLst>
    </pc:docChg>
  </pc:docChgLst>
  <pc:docChgLst>
    <pc:chgData name="Agatha Boakye (2529018)" userId="S::2529018@student.uwtsd.ac.uk::fa916128-1536-496d-b078-15a285606e61" providerId="AD" clId="Web-{21F1D4F7-01B2-A6A6-9DDF-FB93E6D809E0}"/>
    <pc:docChg chg="modSld">
      <pc:chgData name="Agatha Boakye (2529018)" userId="S::2529018@student.uwtsd.ac.uk::fa916128-1536-496d-b078-15a285606e61" providerId="AD" clId="Web-{21F1D4F7-01B2-A6A6-9DDF-FB93E6D809E0}" dt="2026-06-11T23:51:18.429" v="11" actId="20577"/>
      <pc:docMkLst>
        <pc:docMk/>
      </pc:docMkLst>
      <pc:sldChg chg="modSp">
        <pc:chgData name="Agatha Boakye (2529018)" userId="S::2529018@student.uwtsd.ac.uk::fa916128-1536-496d-b078-15a285606e61" providerId="AD" clId="Web-{21F1D4F7-01B2-A6A6-9DDF-FB93E6D809E0}" dt="2026-06-11T23:51:18.429" v="11" actId="20577"/>
        <pc:sldMkLst>
          <pc:docMk/>
          <pc:sldMk cId="1546085992" sldId="271"/>
        </pc:sldMkLst>
        <pc:graphicFrameChg chg="mod modGraphic">
          <ac:chgData name="Agatha Boakye (2529018)" userId="S::2529018@student.uwtsd.ac.uk::fa916128-1536-496d-b078-15a285606e61" providerId="AD" clId="Web-{21F1D4F7-01B2-A6A6-9DDF-FB93E6D809E0}" dt="2026-06-11T23:51:18.429" v="11" actId="20577"/>
          <ac:graphicFrameMkLst>
            <pc:docMk/>
            <pc:sldMk cId="1546085992" sldId="271"/>
            <ac:graphicFrameMk id="17" creationId="{94E7C1DE-7A3A-C6E0-6805-A2FFDA51BD4A}"/>
          </ac:graphicFrameMkLst>
        </pc:graphicFrameChg>
      </pc:sldChg>
    </pc:docChg>
  </pc:docChgLst>
  <pc:docChgLst>
    <pc:chgData name="Agatha Boakye (2529018)" userId="S::2529018@student.uwtsd.ac.uk::fa916128-1536-496d-b078-15a285606e61" providerId="AD" clId="Web-{A0EB9219-B4EC-8746-E3C1-EECE460F7E75}"/>
    <pc:docChg chg="modSld">
      <pc:chgData name="Agatha Boakye (2529018)" userId="S::2529018@student.uwtsd.ac.uk::fa916128-1536-496d-b078-15a285606e61" providerId="AD" clId="Web-{A0EB9219-B4EC-8746-E3C1-EECE460F7E75}" dt="2026-06-06T22:26:17.127" v="85"/>
      <pc:docMkLst>
        <pc:docMk/>
      </pc:docMkLst>
    </pc:docChg>
  </pc:docChgLst>
  <pc:docChgLst>
    <pc:chgData name="Juana Elena Delgado (2541266)" userId="S::2541266@student.uwtsd.ac.uk::69bf5315-62d6-4e87-bd7e-b86c26ac1df2" providerId="AD" clId="Web-{95D7554A-98E0-5BF9-77F4-D5DABCBE332F}"/>
    <pc:docChg chg="addSld delSld modSld">
      <pc:chgData name="Juana Elena Delgado (2541266)" userId="S::2541266@student.uwtsd.ac.uk::69bf5315-62d6-4e87-bd7e-b86c26ac1df2" providerId="AD" clId="Web-{95D7554A-98E0-5BF9-77F4-D5DABCBE332F}" dt="2026-06-11T14:05:38.141" v="217"/>
      <pc:docMkLst>
        <pc:docMk/>
      </pc:docMkLst>
      <pc:sldChg chg="delSp modSp">
        <pc:chgData name="Juana Elena Delgado (2541266)" userId="S::2541266@student.uwtsd.ac.uk::69bf5315-62d6-4e87-bd7e-b86c26ac1df2" providerId="AD" clId="Web-{95D7554A-98E0-5BF9-77F4-D5DABCBE332F}" dt="2026-06-11T13:25:24.786" v="7"/>
        <pc:sldMkLst>
          <pc:docMk/>
          <pc:sldMk cId="765179957" sldId="283"/>
        </pc:sldMkLst>
      </pc:sldChg>
      <pc:sldChg chg="modSp new">
        <pc:chgData name="Juana Elena Delgado (2541266)" userId="S::2541266@student.uwtsd.ac.uk::69bf5315-62d6-4e87-bd7e-b86c26ac1df2" providerId="AD" clId="Web-{95D7554A-98E0-5BF9-77F4-D5DABCBE332F}" dt="2026-06-11T13:30:03.728" v="53" actId="20577"/>
        <pc:sldMkLst>
          <pc:docMk/>
          <pc:sldMk cId="2694267206" sldId="284"/>
        </pc:sldMkLst>
        <pc:spChg chg="mod">
          <ac:chgData name="Juana Elena Delgado (2541266)" userId="S::2541266@student.uwtsd.ac.uk::69bf5315-62d6-4e87-bd7e-b86c26ac1df2" providerId="AD" clId="Web-{95D7554A-98E0-5BF9-77F4-D5DABCBE332F}" dt="2026-06-11T13:30:03.728" v="53" actId="20577"/>
          <ac:spMkLst>
            <pc:docMk/>
            <pc:sldMk cId="2694267206" sldId="284"/>
            <ac:spMk id="2" creationId="{A3F1AD87-4CAE-C5BE-6149-2CF91742531B}"/>
          </ac:spMkLst>
        </pc:spChg>
        <pc:spChg chg="mod">
          <ac:chgData name="Juana Elena Delgado (2541266)" userId="S::2541266@student.uwtsd.ac.uk::69bf5315-62d6-4e87-bd7e-b86c26ac1df2" providerId="AD" clId="Web-{95D7554A-98E0-5BF9-77F4-D5DABCBE332F}" dt="2026-06-11T13:29:59.805" v="48" actId="20577"/>
          <ac:spMkLst>
            <pc:docMk/>
            <pc:sldMk cId="2694267206" sldId="284"/>
            <ac:spMk id="3" creationId="{559FAD5B-9938-D1F3-EB25-61CC62298397}"/>
          </ac:spMkLst>
        </pc:spChg>
      </pc:sldChg>
      <pc:sldChg chg="modSp new">
        <pc:chgData name="Juana Elena Delgado (2541266)" userId="S::2541266@student.uwtsd.ac.uk::69bf5315-62d6-4e87-bd7e-b86c26ac1df2" providerId="AD" clId="Web-{95D7554A-98E0-5BF9-77F4-D5DABCBE332F}" dt="2026-06-11T13:31:49.453" v="62" actId="20577"/>
        <pc:sldMkLst>
          <pc:docMk/>
          <pc:sldMk cId="1629416630" sldId="285"/>
        </pc:sldMkLst>
        <pc:spChg chg="mod">
          <ac:chgData name="Juana Elena Delgado (2541266)" userId="S::2541266@student.uwtsd.ac.uk::69bf5315-62d6-4e87-bd7e-b86c26ac1df2" providerId="AD" clId="Web-{95D7554A-98E0-5BF9-77F4-D5DABCBE332F}" dt="2026-06-11T13:30:49.637" v="55" actId="20577"/>
          <ac:spMkLst>
            <pc:docMk/>
            <pc:sldMk cId="1629416630" sldId="285"/>
            <ac:spMk id="2" creationId="{C9E7F2A6-952F-4600-D168-60C7FCD99483}"/>
          </ac:spMkLst>
        </pc:spChg>
        <pc:spChg chg="mod">
          <ac:chgData name="Juana Elena Delgado (2541266)" userId="S::2541266@student.uwtsd.ac.uk::69bf5315-62d6-4e87-bd7e-b86c26ac1df2" providerId="AD" clId="Web-{95D7554A-98E0-5BF9-77F4-D5DABCBE332F}" dt="2026-06-11T13:31:49.453" v="62" actId="20577"/>
          <ac:spMkLst>
            <pc:docMk/>
            <pc:sldMk cId="1629416630" sldId="285"/>
            <ac:spMk id="3" creationId="{2BB1AD0D-4863-3BEA-B783-A078D7F8AB88}"/>
          </ac:spMkLst>
        </pc:spChg>
      </pc:sldChg>
      <pc:sldChg chg="modSp new">
        <pc:chgData name="Juana Elena Delgado (2541266)" userId="S::2541266@student.uwtsd.ac.uk::69bf5315-62d6-4e87-bd7e-b86c26ac1df2" providerId="AD" clId="Web-{95D7554A-98E0-5BF9-77F4-D5DABCBE332F}" dt="2026-06-11T13:35:17.261" v="69" actId="20577"/>
        <pc:sldMkLst>
          <pc:docMk/>
          <pc:sldMk cId="324382769" sldId="286"/>
        </pc:sldMkLst>
        <pc:spChg chg="mod">
          <ac:chgData name="Juana Elena Delgado (2541266)" userId="S::2541266@student.uwtsd.ac.uk::69bf5315-62d6-4e87-bd7e-b86c26ac1df2" providerId="AD" clId="Web-{95D7554A-98E0-5BF9-77F4-D5DABCBE332F}" dt="2026-06-11T13:34:27.868" v="64" actId="20577"/>
          <ac:spMkLst>
            <pc:docMk/>
            <pc:sldMk cId="324382769" sldId="286"/>
            <ac:spMk id="2" creationId="{0D7A8A9D-CE85-AD35-4BE8-B6A274AC1C5E}"/>
          </ac:spMkLst>
        </pc:spChg>
        <pc:spChg chg="mod">
          <ac:chgData name="Juana Elena Delgado (2541266)" userId="S::2541266@student.uwtsd.ac.uk::69bf5315-62d6-4e87-bd7e-b86c26ac1df2" providerId="AD" clId="Web-{95D7554A-98E0-5BF9-77F4-D5DABCBE332F}" dt="2026-06-11T13:35:17.261" v="69" actId="20577"/>
          <ac:spMkLst>
            <pc:docMk/>
            <pc:sldMk cId="324382769" sldId="286"/>
            <ac:spMk id="3" creationId="{62FC1FFF-2BC7-19F1-C2E7-F1A5808CCA1E}"/>
          </ac:spMkLst>
        </pc:spChg>
      </pc:sldChg>
      <pc:sldChg chg="addSp delSp modSp new mod modClrScheme chgLayout">
        <pc:chgData name="Juana Elena Delgado (2541266)" userId="S::2541266@student.uwtsd.ac.uk::69bf5315-62d6-4e87-bd7e-b86c26ac1df2" providerId="AD" clId="Web-{95D7554A-98E0-5BF9-77F4-D5DABCBE332F}" dt="2026-06-11T13:38:35.103" v="83" actId="20577"/>
        <pc:sldMkLst>
          <pc:docMk/>
          <pc:sldMk cId="3640314564" sldId="287"/>
        </pc:sldMkLst>
        <pc:spChg chg="mod">
          <ac:chgData name="Juana Elena Delgado (2541266)" userId="S::2541266@student.uwtsd.ac.uk::69bf5315-62d6-4e87-bd7e-b86c26ac1df2" providerId="AD" clId="Web-{95D7554A-98E0-5BF9-77F4-D5DABCBE332F}" dt="2026-06-11T13:38:14.976" v="82"/>
          <ac:spMkLst>
            <pc:docMk/>
            <pc:sldMk cId="3640314564" sldId="287"/>
            <ac:spMk id="2" creationId="{83222F61-10B5-69BC-3014-283E22689243}"/>
          </ac:spMkLst>
        </pc:spChg>
        <pc:spChg chg="mod">
          <ac:chgData name="Juana Elena Delgado (2541266)" userId="S::2541266@student.uwtsd.ac.uk::69bf5315-62d6-4e87-bd7e-b86c26ac1df2" providerId="AD" clId="Web-{95D7554A-98E0-5BF9-77F4-D5DABCBE332F}" dt="2026-06-11T13:38:35.103" v="83" actId="20577"/>
          <ac:spMkLst>
            <pc:docMk/>
            <pc:sldMk cId="3640314564" sldId="287"/>
            <ac:spMk id="3" creationId="{9BE17912-429D-3819-8970-CA782ED8F66C}"/>
          </ac:spMkLst>
        </pc:spChg>
        <pc:spChg chg="mod">
          <ac:chgData name="Juana Elena Delgado (2541266)" userId="S::2541266@student.uwtsd.ac.uk::69bf5315-62d6-4e87-bd7e-b86c26ac1df2" providerId="AD" clId="Web-{95D7554A-98E0-5BF9-77F4-D5DABCBE332F}" dt="2026-06-11T13:38:14.976" v="82"/>
          <ac:spMkLst>
            <pc:docMk/>
            <pc:sldMk cId="3640314564" sldId="287"/>
            <ac:spMk id="4" creationId="{0A73DC15-2124-CAE4-BD59-A33BE6937E76}"/>
          </ac:spMkLst>
        </pc:spChg>
        <pc:spChg chg="mod">
          <ac:chgData name="Juana Elena Delgado (2541266)" userId="S::2541266@student.uwtsd.ac.uk::69bf5315-62d6-4e87-bd7e-b86c26ac1df2" providerId="AD" clId="Web-{95D7554A-98E0-5BF9-77F4-D5DABCBE332F}" dt="2026-06-11T13:38:14.976" v="82"/>
          <ac:spMkLst>
            <pc:docMk/>
            <pc:sldMk cId="3640314564" sldId="287"/>
            <ac:spMk id="6" creationId="{69019AB3-C51F-39DB-778C-D1E8A383339B}"/>
          </ac:spMkLst>
        </pc:spChg>
        <pc:spChg chg="add mod">
          <ac:chgData name="Juana Elena Delgado (2541266)" userId="S::2541266@student.uwtsd.ac.uk::69bf5315-62d6-4e87-bd7e-b86c26ac1df2" providerId="AD" clId="Web-{95D7554A-98E0-5BF9-77F4-D5DABCBE332F}" dt="2026-06-11T13:38:14.976" v="82"/>
          <ac:spMkLst>
            <pc:docMk/>
            <pc:sldMk cId="3640314564" sldId="287"/>
            <ac:spMk id="12" creationId="{3C8DCDB9-9875-B3F6-AB29-0432D233856B}"/>
          </ac:spMkLst>
        </pc:spChg>
        <pc:picChg chg="add mod ord">
          <ac:chgData name="Juana Elena Delgado (2541266)" userId="S::2541266@student.uwtsd.ac.uk::69bf5315-62d6-4e87-bd7e-b86c26ac1df2" providerId="AD" clId="Web-{95D7554A-98E0-5BF9-77F4-D5DABCBE332F}" dt="2026-06-11T13:38:14.976" v="82"/>
          <ac:picMkLst>
            <pc:docMk/>
            <pc:sldMk cId="3640314564" sldId="287"/>
            <ac:picMk id="7" creationId="{2496766C-8C2D-7B2F-2109-588E8A39EBA9}"/>
          </ac:picMkLst>
        </pc:picChg>
      </pc:sldChg>
      <pc:sldChg chg="addSp delSp modSp new mod modClrScheme chgLayout">
        <pc:chgData name="Juana Elena Delgado (2541266)" userId="S::2541266@student.uwtsd.ac.uk::69bf5315-62d6-4e87-bd7e-b86c26ac1df2" providerId="AD" clId="Web-{95D7554A-98E0-5BF9-77F4-D5DABCBE332F}" dt="2026-06-11T13:57:36.995" v="191" actId="1076"/>
        <pc:sldMkLst>
          <pc:docMk/>
          <pc:sldMk cId="2650065983" sldId="289"/>
        </pc:sldMkLst>
        <pc:spChg chg="mod ord">
          <ac:chgData name="Juana Elena Delgado (2541266)" userId="S::2541266@student.uwtsd.ac.uk::69bf5315-62d6-4e87-bd7e-b86c26ac1df2" providerId="AD" clId="Web-{95D7554A-98E0-5BF9-77F4-D5DABCBE332F}" dt="2026-06-11T13:53:31.688" v="166"/>
          <ac:spMkLst>
            <pc:docMk/>
            <pc:sldMk cId="2650065983" sldId="289"/>
            <ac:spMk id="2" creationId="{B7AB0BC0-3E4E-1E7F-C866-80275E0EA746}"/>
          </ac:spMkLst>
        </pc:spChg>
        <pc:spChg chg="mod ord">
          <ac:chgData name="Juana Elena Delgado (2541266)" userId="S::2541266@student.uwtsd.ac.uk::69bf5315-62d6-4e87-bd7e-b86c26ac1df2" providerId="AD" clId="Web-{95D7554A-98E0-5BF9-77F4-D5DABCBE332F}" dt="2026-06-11T13:54:48.318" v="183" actId="14100"/>
          <ac:spMkLst>
            <pc:docMk/>
            <pc:sldMk cId="2650065983" sldId="289"/>
            <ac:spMk id="3" creationId="{68804EEF-0733-CAFE-C59F-4C6608CF0BBD}"/>
          </ac:spMkLst>
        </pc:spChg>
        <pc:spChg chg="mod ord">
          <ac:chgData name="Juana Elena Delgado (2541266)" userId="S::2541266@student.uwtsd.ac.uk::69bf5315-62d6-4e87-bd7e-b86c26ac1df2" providerId="AD" clId="Web-{95D7554A-98E0-5BF9-77F4-D5DABCBE332F}" dt="2026-06-11T13:53:31.688" v="166"/>
          <ac:spMkLst>
            <pc:docMk/>
            <pc:sldMk cId="2650065983" sldId="289"/>
            <ac:spMk id="5" creationId="{FEFE0721-3611-0149-E43A-5AF27E9DFC78}"/>
          </ac:spMkLst>
        </pc:spChg>
        <pc:spChg chg="mod ord">
          <ac:chgData name="Juana Elena Delgado (2541266)" userId="S::2541266@student.uwtsd.ac.uk::69bf5315-62d6-4e87-bd7e-b86c26ac1df2" providerId="AD" clId="Web-{95D7554A-98E0-5BF9-77F4-D5DABCBE332F}" dt="2026-06-11T13:53:31.688" v="166"/>
          <ac:spMkLst>
            <pc:docMk/>
            <pc:sldMk cId="2650065983" sldId="289"/>
            <ac:spMk id="6" creationId="{33628C0A-9458-B3AA-B27F-A00DCB548E11}"/>
          </ac:spMkLst>
        </pc:spChg>
        <pc:spChg chg="mod ord">
          <ac:chgData name="Juana Elena Delgado (2541266)" userId="S::2541266@student.uwtsd.ac.uk::69bf5315-62d6-4e87-bd7e-b86c26ac1df2" providerId="AD" clId="Web-{95D7554A-98E0-5BF9-77F4-D5DABCBE332F}" dt="2026-06-11T13:53:31.688" v="166"/>
          <ac:spMkLst>
            <pc:docMk/>
            <pc:sldMk cId="2650065983" sldId="289"/>
            <ac:spMk id="7" creationId="{C3281899-7D49-C0B6-76BF-199A4E69B07C}"/>
          </ac:spMkLst>
        </pc:spChg>
        <pc:spChg chg="add mod">
          <ac:chgData name="Juana Elena Delgado (2541266)" userId="S::2541266@student.uwtsd.ac.uk::69bf5315-62d6-4e87-bd7e-b86c26ac1df2" providerId="AD" clId="Web-{95D7554A-98E0-5BF9-77F4-D5DABCBE332F}" dt="2026-06-11T13:57:36.995" v="191" actId="1076"/>
          <ac:spMkLst>
            <pc:docMk/>
            <pc:sldMk cId="2650065983" sldId="289"/>
            <ac:spMk id="9" creationId="{9CD21FB9-C2F1-AE8A-B810-52CD844BC83F}"/>
          </ac:spMkLst>
        </pc:spChg>
        <pc:picChg chg="add mod">
          <ac:chgData name="Juana Elena Delgado (2541266)" userId="S::2541266@student.uwtsd.ac.uk::69bf5315-62d6-4e87-bd7e-b86c26ac1df2" providerId="AD" clId="Web-{95D7554A-98E0-5BF9-77F4-D5DABCBE332F}" dt="2026-06-11T13:57:10.101" v="190" actId="1076"/>
          <ac:picMkLst>
            <pc:docMk/>
            <pc:sldMk cId="2650065983" sldId="289"/>
            <ac:picMk id="8" creationId="{89B68018-E53C-1E86-D49E-72A94D06CD04}"/>
          </ac:picMkLst>
        </pc:picChg>
      </pc:sldChg>
      <pc:sldChg chg="modSp new">
        <pc:chgData name="Juana Elena Delgado (2541266)" userId="S::2541266@student.uwtsd.ac.uk::69bf5315-62d6-4e87-bd7e-b86c26ac1df2" providerId="AD" clId="Web-{95D7554A-98E0-5BF9-77F4-D5DABCBE332F}" dt="2026-06-11T13:59:59.586" v="197" actId="20577"/>
        <pc:sldMkLst>
          <pc:docMk/>
          <pc:sldMk cId="631609610" sldId="290"/>
        </pc:sldMkLst>
        <pc:spChg chg="mod">
          <ac:chgData name="Juana Elena Delgado (2541266)" userId="S::2541266@student.uwtsd.ac.uk::69bf5315-62d6-4e87-bd7e-b86c26ac1df2" providerId="AD" clId="Web-{95D7554A-98E0-5BF9-77F4-D5DABCBE332F}" dt="2026-06-11T13:58:57.674" v="194" actId="20577"/>
          <ac:spMkLst>
            <pc:docMk/>
            <pc:sldMk cId="631609610" sldId="290"/>
            <ac:spMk id="2" creationId="{7E1CC8E6-226E-62B7-3F96-B22617E852FC}"/>
          </ac:spMkLst>
        </pc:spChg>
        <pc:spChg chg="mod">
          <ac:chgData name="Juana Elena Delgado (2541266)" userId="S::2541266@student.uwtsd.ac.uk::69bf5315-62d6-4e87-bd7e-b86c26ac1df2" providerId="AD" clId="Web-{95D7554A-98E0-5BF9-77F4-D5DABCBE332F}" dt="2026-06-11T13:59:59.586" v="197" actId="20577"/>
          <ac:spMkLst>
            <pc:docMk/>
            <pc:sldMk cId="631609610" sldId="290"/>
            <ac:spMk id="3" creationId="{4FE7FE87-0717-1C0B-C658-4B6FD7317440}"/>
          </ac:spMkLst>
        </pc:spChg>
      </pc:sldChg>
      <pc:sldChg chg="modSp new">
        <pc:chgData name="Juana Elena Delgado (2541266)" userId="S::2541266@student.uwtsd.ac.uk::69bf5315-62d6-4e87-bd7e-b86c26ac1df2" providerId="AD" clId="Web-{95D7554A-98E0-5BF9-77F4-D5DABCBE332F}" dt="2026-06-11T14:01:34.641" v="205" actId="20577"/>
        <pc:sldMkLst>
          <pc:docMk/>
          <pc:sldMk cId="2388179526" sldId="291"/>
        </pc:sldMkLst>
        <pc:spChg chg="mod">
          <ac:chgData name="Juana Elena Delgado (2541266)" userId="S::2541266@student.uwtsd.ac.uk::69bf5315-62d6-4e87-bd7e-b86c26ac1df2" providerId="AD" clId="Web-{95D7554A-98E0-5BF9-77F4-D5DABCBE332F}" dt="2026-06-11T14:00:55.200" v="200" actId="20577"/>
          <ac:spMkLst>
            <pc:docMk/>
            <pc:sldMk cId="2388179526" sldId="291"/>
            <ac:spMk id="2" creationId="{DC5F88EA-C374-9BC3-4CE4-D3CE9AEF677C}"/>
          </ac:spMkLst>
        </pc:spChg>
        <pc:spChg chg="mod">
          <ac:chgData name="Juana Elena Delgado (2541266)" userId="S::2541266@student.uwtsd.ac.uk::69bf5315-62d6-4e87-bd7e-b86c26ac1df2" providerId="AD" clId="Web-{95D7554A-98E0-5BF9-77F4-D5DABCBE332F}" dt="2026-06-11T14:01:34.641" v="205" actId="20577"/>
          <ac:spMkLst>
            <pc:docMk/>
            <pc:sldMk cId="2388179526" sldId="291"/>
            <ac:spMk id="3" creationId="{4790CEC8-7BC2-58E7-8CCF-D24CE1E61DB7}"/>
          </ac:spMkLst>
        </pc:spChg>
      </pc:sldChg>
      <pc:sldChg chg="modSp new">
        <pc:chgData name="Juana Elena Delgado (2541266)" userId="S::2541266@student.uwtsd.ac.uk::69bf5315-62d6-4e87-bd7e-b86c26ac1df2" providerId="AD" clId="Web-{95D7554A-98E0-5BF9-77F4-D5DABCBE332F}" dt="2026-06-11T14:03:07.147" v="212" actId="20577"/>
        <pc:sldMkLst>
          <pc:docMk/>
          <pc:sldMk cId="2348192802" sldId="292"/>
        </pc:sldMkLst>
        <pc:spChg chg="mod">
          <ac:chgData name="Juana Elena Delgado (2541266)" userId="S::2541266@student.uwtsd.ac.uk::69bf5315-62d6-4e87-bd7e-b86c26ac1df2" providerId="AD" clId="Web-{95D7554A-98E0-5BF9-77F4-D5DABCBE332F}" dt="2026-06-11T14:02:16.456" v="208" actId="20577"/>
          <ac:spMkLst>
            <pc:docMk/>
            <pc:sldMk cId="2348192802" sldId="292"/>
            <ac:spMk id="2" creationId="{8AD0F4F3-527C-84D2-0964-88837AC3FF3E}"/>
          </ac:spMkLst>
        </pc:spChg>
        <pc:spChg chg="mod">
          <ac:chgData name="Juana Elena Delgado (2541266)" userId="S::2541266@student.uwtsd.ac.uk::69bf5315-62d6-4e87-bd7e-b86c26ac1df2" providerId="AD" clId="Web-{95D7554A-98E0-5BF9-77F4-D5DABCBE332F}" dt="2026-06-11T14:03:07.147" v="212" actId="20577"/>
          <ac:spMkLst>
            <pc:docMk/>
            <pc:sldMk cId="2348192802" sldId="292"/>
            <ac:spMk id="3" creationId="{D7691CCB-87F7-1AA7-98CD-77E3656FFE0A}"/>
          </ac:spMkLst>
        </pc:spChg>
      </pc:sldChg>
      <pc:sldChg chg="modSp new">
        <pc:chgData name="Juana Elena Delgado (2541266)" userId="S::2541266@student.uwtsd.ac.uk::69bf5315-62d6-4e87-bd7e-b86c26ac1df2" providerId="AD" clId="Web-{95D7554A-98E0-5BF9-77F4-D5DABCBE332F}" dt="2026-06-11T14:04:50.904" v="216" actId="20577"/>
        <pc:sldMkLst>
          <pc:docMk/>
          <pc:sldMk cId="1441041446" sldId="293"/>
        </pc:sldMkLst>
        <pc:spChg chg="mod">
          <ac:chgData name="Juana Elena Delgado (2541266)" userId="S::2541266@student.uwtsd.ac.uk::69bf5315-62d6-4e87-bd7e-b86c26ac1df2" providerId="AD" clId="Web-{95D7554A-98E0-5BF9-77F4-D5DABCBE332F}" dt="2026-06-11T14:04:20.527" v="214" actId="20577"/>
          <ac:spMkLst>
            <pc:docMk/>
            <pc:sldMk cId="1441041446" sldId="293"/>
            <ac:spMk id="2" creationId="{269AF1ED-7973-1BC6-B71E-050826C45FCA}"/>
          </ac:spMkLst>
        </pc:spChg>
        <pc:spChg chg="mod">
          <ac:chgData name="Juana Elena Delgado (2541266)" userId="S::2541266@student.uwtsd.ac.uk::69bf5315-62d6-4e87-bd7e-b86c26ac1df2" providerId="AD" clId="Web-{95D7554A-98E0-5BF9-77F4-D5DABCBE332F}" dt="2026-06-11T14:04:50.904" v="216" actId="20577"/>
          <ac:spMkLst>
            <pc:docMk/>
            <pc:sldMk cId="1441041446" sldId="293"/>
            <ac:spMk id="3" creationId="{3619F70D-762F-7F48-5925-EA0827D6E73B}"/>
          </ac:spMkLst>
        </pc:spChg>
      </pc:sldChg>
      <pc:sldChg chg="new">
        <pc:chgData name="Juana Elena Delgado (2541266)" userId="S::2541266@student.uwtsd.ac.uk::69bf5315-62d6-4e87-bd7e-b86c26ac1df2" providerId="AD" clId="Web-{95D7554A-98E0-5BF9-77F4-D5DABCBE332F}" dt="2026-06-11T14:05:38.141" v="217"/>
        <pc:sldMkLst>
          <pc:docMk/>
          <pc:sldMk cId="27251225" sldId="294"/>
        </pc:sldMkLst>
      </pc:sldChg>
    </pc:docChg>
  </pc:docChgLst>
  <pc:docChgLst>
    <pc:chgData name="Agatha Boakye (2529018)" userId="S::2529018@student.uwtsd.ac.uk::fa916128-1536-496d-b078-15a285606e61" providerId="AD" clId="Web-{AEB6C9F3-2FD7-9F30-E049-41F88EDF9491}"/>
    <pc:docChg chg="modSld">
      <pc:chgData name="Agatha Boakye (2529018)" userId="S::2529018@student.uwtsd.ac.uk::fa916128-1536-496d-b078-15a285606e61" providerId="AD" clId="Web-{AEB6C9F3-2FD7-9F30-E049-41F88EDF9491}" dt="2026-06-04T13:57:53.265" v="78" actId="20577"/>
      <pc:docMkLst>
        <pc:docMk/>
      </pc:docMkLst>
      <pc:sldChg chg="modSp">
        <pc:chgData name="Agatha Boakye (2529018)" userId="S::2529018@student.uwtsd.ac.uk::fa916128-1536-496d-b078-15a285606e61" providerId="AD" clId="Web-{AEB6C9F3-2FD7-9F30-E049-41F88EDF9491}" dt="2026-06-04T13:57:53.265" v="78" actId="20577"/>
        <pc:sldMkLst>
          <pc:docMk/>
          <pc:sldMk cId="2621153455" sldId="264"/>
        </pc:sldMkLst>
        <pc:spChg chg="mod">
          <ac:chgData name="Agatha Boakye (2529018)" userId="S::2529018@student.uwtsd.ac.uk::fa916128-1536-496d-b078-15a285606e61" providerId="AD" clId="Web-{AEB6C9F3-2FD7-9F30-E049-41F88EDF9491}" dt="2026-06-04T13:57:53.265" v="78" actId="20577"/>
          <ac:spMkLst>
            <pc:docMk/>
            <pc:sldMk cId="2621153455" sldId="264"/>
            <ac:spMk id="3" creationId="{9B5E02DD-3DD9-894E-16F8-743979DFDA33}"/>
          </ac:spMkLst>
        </pc:spChg>
      </pc:sldChg>
    </pc:docChg>
  </pc:docChgLst>
  <pc:docChgLst>
    <pc:chgData name="Agatha Boakye (2529018)" userId="S::2529018@student.uwtsd.ac.uk::fa916128-1536-496d-b078-15a285606e61" providerId="AD" clId="Web-{EE61D153-18A6-4FBF-27D5-55573C977FEC}"/>
    <pc:docChg chg="addSld delSld modSld">
      <pc:chgData name="Agatha Boakye (2529018)" userId="S::2529018@student.uwtsd.ac.uk::fa916128-1536-496d-b078-15a285606e61" providerId="AD" clId="Web-{EE61D153-18A6-4FBF-27D5-55573C977FEC}" dt="2026-06-04T16:38:07.829" v="436"/>
      <pc:docMkLst>
        <pc:docMk/>
      </pc:docMkLst>
    </pc:docChg>
  </pc:docChgLst>
  <pc:docChgLst>
    <pc:chgData name="Agatha Boakye (2529018)" userId="S::2529018@student.uwtsd.ac.uk::fa916128-1536-496d-b078-15a285606e61" providerId="AD" clId="Web-{32074D5F-5927-C241-D2B5-234144BB7279}"/>
    <pc:docChg chg="modSld">
      <pc:chgData name="Agatha Boakye (2529018)" userId="S::2529018@student.uwtsd.ac.uk::fa916128-1536-496d-b078-15a285606e61" providerId="AD" clId="Web-{32074D5F-5927-C241-D2B5-234144BB7279}" dt="2026-06-04T14:33:18.423" v="49" actId="20577"/>
      <pc:docMkLst>
        <pc:docMk/>
      </pc:docMkLst>
      <pc:sldChg chg="addSp delSp modSp mod setBg">
        <pc:chgData name="Agatha Boakye (2529018)" userId="S::2529018@student.uwtsd.ac.uk::fa916128-1536-496d-b078-15a285606e61" providerId="AD" clId="Web-{32074D5F-5927-C241-D2B5-234144BB7279}" dt="2026-06-04T14:19:39.422" v="12"/>
        <pc:sldMkLst>
          <pc:docMk/>
          <pc:sldMk cId="2465089568" sldId="257"/>
        </pc:sldMkLst>
        <pc:spChg chg="add">
          <ac:chgData name="Agatha Boakye (2529018)" userId="S::2529018@student.uwtsd.ac.uk::fa916128-1536-496d-b078-15a285606e61" providerId="AD" clId="Web-{32074D5F-5927-C241-D2B5-234144BB7279}" dt="2026-06-04T14:19:39.422" v="12"/>
          <ac:spMkLst>
            <pc:docMk/>
            <pc:sldMk cId="2465089568" sldId="257"/>
            <ac:spMk id="54" creationId="{FE1B9315-CB6A-122D-9A97-7B6124FA8448}"/>
          </ac:spMkLst>
        </pc:spChg>
        <pc:picChg chg="add">
          <ac:chgData name="Agatha Boakye (2529018)" userId="S::2529018@student.uwtsd.ac.uk::fa916128-1536-496d-b078-15a285606e61" providerId="AD" clId="Web-{32074D5F-5927-C241-D2B5-234144BB7279}" dt="2026-06-04T14:19:39.422" v="12"/>
          <ac:picMkLst>
            <pc:docMk/>
            <pc:sldMk cId="2465089568" sldId="257"/>
            <ac:picMk id="52" creationId="{AA90B3EF-667D-97F9-3BB5-CB7E118B00EF}"/>
          </ac:picMkLst>
        </pc:picChg>
      </pc:sldChg>
      <pc:sldChg chg="addSp delSp modSp mod setBg">
        <pc:chgData name="Agatha Boakye (2529018)" userId="S::2529018@student.uwtsd.ac.uk::fa916128-1536-496d-b078-15a285606e61" providerId="AD" clId="Web-{32074D5F-5927-C241-D2B5-234144BB7279}" dt="2026-06-04T14:21:28.211" v="19"/>
        <pc:sldMkLst>
          <pc:docMk/>
          <pc:sldMk cId="3895513908" sldId="262"/>
        </pc:sldMkLst>
        <pc:spChg chg="mod">
          <ac:chgData name="Agatha Boakye (2529018)" userId="S::2529018@student.uwtsd.ac.uk::fa916128-1536-496d-b078-15a285606e61" providerId="AD" clId="Web-{32074D5F-5927-C241-D2B5-234144BB7279}" dt="2026-06-04T14:21:28.211" v="19"/>
          <ac:spMkLst>
            <pc:docMk/>
            <pc:sldMk cId="3895513908" sldId="262"/>
            <ac:spMk id="4" creationId="{41835C17-720D-07E5-877A-A002C4D212FC}"/>
          </ac:spMkLst>
        </pc:spChg>
        <pc:spChg chg="mod">
          <ac:chgData name="Agatha Boakye (2529018)" userId="S::2529018@student.uwtsd.ac.uk::fa916128-1536-496d-b078-15a285606e61" providerId="AD" clId="Web-{32074D5F-5927-C241-D2B5-234144BB7279}" dt="2026-06-04T14:21:28.211" v="19"/>
          <ac:spMkLst>
            <pc:docMk/>
            <pc:sldMk cId="3895513908" sldId="262"/>
            <ac:spMk id="5" creationId="{ED5A7DDF-753E-3B2B-C1F5-D963EA089D2F}"/>
          </ac:spMkLst>
        </pc:spChg>
        <pc:spChg chg="mod">
          <ac:chgData name="Agatha Boakye (2529018)" userId="S::2529018@student.uwtsd.ac.uk::fa916128-1536-496d-b078-15a285606e61" providerId="AD" clId="Web-{32074D5F-5927-C241-D2B5-234144BB7279}" dt="2026-06-04T14:21:28.211" v="19"/>
          <ac:spMkLst>
            <pc:docMk/>
            <pc:sldMk cId="3895513908" sldId="262"/>
            <ac:spMk id="6" creationId="{221BF633-0072-1A41-0612-0D493CB7957F}"/>
          </ac:spMkLst>
        </pc:spChg>
        <pc:graphicFrameChg chg="add">
          <ac:chgData name="Agatha Boakye (2529018)" userId="S::2529018@student.uwtsd.ac.uk::fa916128-1536-496d-b078-15a285606e61" providerId="AD" clId="Web-{32074D5F-5927-C241-D2B5-234144BB7279}" dt="2026-06-04T14:21:28.211" v="19"/>
          <ac:graphicFrameMkLst>
            <pc:docMk/>
            <pc:sldMk cId="3895513908" sldId="262"/>
            <ac:graphicFrameMk id="15" creationId="{F2285EC2-E091-6AD1-E81D-A832AE075982}"/>
          </ac:graphicFrameMkLst>
        </pc:graphicFrameChg>
      </pc:sldChg>
      <pc:sldChg chg="modSp">
        <pc:chgData name="Agatha Boakye (2529018)" userId="S::2529018@student.uwtsd.ac.uk::fa916128-1536-496d-b078-15a285606e61" providerId="AD" clId="Web-{32074D5F-5927-C241-D2B5-234144BB7279}" dt="2026-06-04T14:22:22.872" v="34" actId="20577"/>
        <pc:sldMkLst>
          <pc:docMk/>
          <pc:sldMk cId="3494093436" sldId="263"/>
        </pc:sldMkLst>
        <pc:spChg chg="mod">
          <ac:chgData name="Agatha Boakye (2529018)" userId="S::2529018@student.uwtsd.ac.uk::fa916128-1536-496d-b078-15a285606e61" providerId="AD" clId="Web-{32074D5F-5927-C241-D2B5-234144BB7279}" dt="2026-06-04T14:22:22.872" v="34" actId="20577"/>
          <ac:spMkLst>
            <pc:docMk/>
            <pc:sldMk cId="3494093436" sldId="263"/>
            <ac:spMk id="3" creationId="{55075ACC-EE31-BFB3-6496-E86ED70213A7}"/>
          </ac:spMkLst>
        </pc:spChg>
      </pc:sldChg>
    </pc:docChg>
  </pc:docChgLst>
  <pc:docChgLst>
    <pc:chgData name="Agatha Boakye (2529018)" userId="S::2529018@student.uwtsd.ac.uk::fa916128-1536-496d-b078-15a285606e61" providerId="AD" clId="Web-{BCAB4970-91C4-9ADD-F1F6-0FF68194D016}"/>
    <pc:docChg chg="modSld">
      <pc:chgData name="Agatha Boakye (2529018)" userId="S::2529018@student.uwtsd.ac.uk::fa916128-1536-496d-b078-15a285606e61" providerId="AD" clId="Web-{BCAB4970-91C4-9ADD-F1F6-0FF68194D016}" dt="2026-06-11T16:23:27.905" v="2" actId="1076"/>
      <pc:docMkLst>
        <pc:docMk/>
      </pc:docMkLst>
      <pc:sldChg chg="modSp">
        <pc:chgData name="Agatha Boakye (2529018)" userId="S::2529018@student.uwtsd.ac.uk::fa916128-1536-496d-b078-15a285606e61" providerId="AD" clId="Web-{BCAB4970-91C4-9ADD-F1F6-0FF68194D016}" dt="2026-06-11T16:22:15.277" v="1" actId="1076"/>
        <pc:sldMkLst>
          <pc:docMk/>
          <pc:sldMk cId="2621153455" sldId="264"/>
        </pc:sldMkLst>
        <pc:spChg chg="mod">
          <ac:chgData name="Agatha Boakye (2529018)" userId="S::2529018@student.uwtsd.ac.uk::fa916128-1536-496d-b078-15a285606e61" providerId="AD" clId="Web-{BCAB4970-91C4-9ADD-F1F6-0FF68194D016}" dt="2026-06-11T16:22:15.277" v="1" actId="1076"/>
          <ac:spMkLst>
            <pc:docMk/>
            <pc:sldMk cId="2621153455" sldId="264"/>
            <ac:spMk id="11" creationId="{45BDC3F1-C915-7141-6F47-4D537FE5D544}"/>
          </ac:spMkLst>
        </pc:spChg>
      </pc:sldChg>
    </pc:docChg>
  </pc:docChgLst>
  <pc:docChgLst>
    <pc:chgData name="Agatha Boakye (2529018)" userId="S::2529018@student.uwtsd.ac.uk::fa916128-1536-496d-b078-15a285606e61" providerId="AD" clId="Web-{7F0C158F-8E46-4540-88D4-D5EBB2CEC2B7}"/>
    <pc:docChg chg="mod addSld delSld modSld sldOrd">
      <pc:chgData name="Agatha Boakye (2529018)" userId="S::2529018@student.uwtsd.ac.uk::fa916128-1536-496d-b078-15a285606e61" providerId="AD" clId="Web-{7F0C158F-8E46-4540-88D4-D5EBB2CEC2B7}" dt="2026-06-11T16:10:44.509" v="255"/>
      <pc:docMkLst>
        <pc:docMk/>
      </pc:docMkLst>
      <pc:sldChg chg="modSp">
        <pc:chgData name="Agatha Boakye (2529018)" userId="S::2529018@student.uwtsd.ac.uk::fa916128-1536-496d-b078-15a285606e61" providerId="AD" clId="Web-{7F0C158F-8E46-4540-88D4-D5EBB2CEC2B7}" dt="2026-06-11T16:00:40.038" v="220" actId="14100"/>
        <pc:sldMkLst>
          <pc:docMk/>
          <pc:sldMk cId="3494093436" sldId="263"/>
        </pc:sldMkLst>
        <pc:spChg chg="mod">
          <ac:chgData name="Agatha Boakye (2529018)" userId="S::2529018@student.uwtsd.ac.uk::fa916128-1536-496d-b078-15a285606e61" providerId="AD" clId="Web-{7F0C158F-8E46-4540-88D4-D5EBB2CEC2B7}" dt="2026-06-11T16:00:40.038" v="220" actId="14100"/>
          <ac:spMkLst>
            <pc:docMk/>
            <pc:sldMk cId="3494093436" sldId="263"/>
            <ac:spMk id="2" creationId="{38751AB6-42E4-3B6D-99E8-C92D2B45FECC}"/>
          </ac:spMkLst>
        </pc:spChg>
        <pc:spChg chg="mod">
          <ac:chgData name="Agatha Boakye (2529018)" userId="S::2529018@student.uwtsd.ac.uk::fa916128-1536-496d-b078-15a285606e61" providerId="AD" clId="Web-{7F0C158F-8E46-4540-88D4-D5EBB2CEC2B7}" dt="2026-06-11T15:59:39.161" v="218" actId="14100"/>
          <ac:spMkLst>
            <pc:docMk/>
            <pc:sldMk cId="3494093436" sldId="263"/>
            <ac:spMk id="3" creationId="{55075ACC-EE31-BFB3-6496-E86ED70213A7}"/>
          </ac:spMkLst>
        </pc:spChg>
        <pc:picChg chg="mod">
          <ac:chgData name="Agatha Boakye (2529018)" userId="S::2529018@student.uwtsd.ac.uk::fa916128-1536-496d-b078-15a285606e61" providerId="AD" clId="Web-{7F0C158F-8E46-4540-88D4-D5EBB2CEC2B7}" dt="2026-06-11T15:59:49.865" v="219" actId="1076"/>
          <ac:picMkLst>
            <pc:docMk/>
            <pc:sldMk cId="3494093436" sldId="263"/>
            <ac:picMk id="7" creationId="{5FE5AABD-4B1F-4EA0-D957-E87284C39FB0}"/>
          </ac:picMkLst>
        </pc:picChg>
      </pc:sldChg>
      <pc:sldChg chg="modSp">
        <pc:chgData name="Agatha Boakye (2529018)" userId="S::2529018@student.uwtsd.ac.uk::fa916128-1536-496d-b078-15a285606e61" providerId="AD" clId="Web-{7F0C158F-8E46-4540-88D4-D5EBB2CEC2B7}" dt="2026-06-11T16:09:02.396" v="253" actId="14100"/>
        <pc:sldMkLst>
          <pc:docMk/>
          <pc:sldMk cId="2621153455" sldId="264"/>
        </pc:sldMkLst>
        <pc:spChg chg="mod">
          <ac:chgData name="Agatha Boakye (2529018)" userId="S::2529018@student.uwtsd.ac.uk::fa916128-1536-496d-b078-15a285606e61" providerId="AD" clId="Web-{7F0C158F-8E46-4540-88D4-D5EBB2CEC2B7}" dt="2026-06-11T16:01:54.931" v="225" actId="20577"/>
          <ac:spMkLst>
            <pc:docMk/>
            <pc:sldMk cId="2621153455" sldId="264"/>
            <ac:spMk id="2" creationId="{682E2A36-0EDF-0A76-C03F-1A5C27C186ED}"/>
          </ac:spMkLst>
        </pc:spChg>
        <pc:spChg chg="mod">
          <ac:chgData name="Agatha Boakye (2529018)" userId="S::2529018@student.uwtsd.ac.uk::fa916128-1536-496d-b078-15a285606e61" providerId="AD" clId="Web-{7F0C158F-8E46-4540-88D4-D5EBB2CEC2B7}" dt="2026-06-11T16:07:56.097" v="245" actId="14100"/>
          <ac:spMkLst>
            <pc:docMk/>
            <pc:sldMk cId="2621153455" sldId="264"/>
            <ac:spMk id="3" creationId="{9B5E02DD-3DD9-894E-16F8-743979DFDA33}"/>
          </ac:spMkLst>
        </pc:spChg>
        <pc:spChg chg="mod">
          <ac:chgData name="Agatha Boakye (2529018)" userId="S::2529018@student.uwtsd.ac.uk::fa916128-1536-496d-b078-15a285606e61" providerId="AD" clId="Web-{7F0C158F-8E46-4540-88D4-D5EBB2CEC2B7}" dt="2026-06-11T16:09:02.396" v="253" actId="14100"/>
          <ac:spMkLst>
            <pc:docMk/>
            <pc:sldMk cId="2621153455" sldId="264"/>
            <ac:spMk id="11" creationId="{45BDC3F1-C915-7141-6F47-4D537FE5D544}"/>
          </ac:spMkLst>
        </pc:spChg>
      </pc:sldChg>
      <pc:sldChg chg="modSp">
        <pc:chgData name="Agatha Boakye (2529018)" userId="S::2529018@student.uwtsd.ac.uk::fa916128-1536-496d-b078-15a285606e61" providerId="AD" clId="Web-{7F0C158F-8E46-4540-88D4-D5EBB2CEC2B7}" dt="2026-06-11T15:53:41.526" v="203" actId="14100"/>
        <pc:sldMkLst>
          <pc:docMk/>
          <pc:sldMk cId="1546085992" sldId="271"/>
        </pc:sldMkLst>
        <pc:graphicFrameChg chg="mod">
          <ac:chgData name="Agatha Boakye (2529018)" userId="S::2529018@student.uwtsd.ac.uk::fa916128-1536-496d-b078-15a285606e61" providerId="AD" clId="Web-{7F0C158F-8E46-4540-88D4-D5EBB2CEC2B7}" dt="2026-06-11T15:53:41.526" v="203" actId="14100"/>
          <ac:graphicFrameMkLst>
            <pc:docMk/>
            <pc:sldMk cId="1546085992" sldId="271"/>
            <ac:graphicFrameMk id="17" creationId="{94E7C1DE-7A3A-C6E0-6805-A2FFDA51BD4A}"/>
          </ac:graphicFrameMkLst>
        </pc:graphicFrameChg>
      </pc:sldChg>
      <pc:sldChg chg="modSp">
        <pc:chgData name="Agatha Boakye (2529018)" userId="S::2529018@student.uwtsd.ac.uk::fa916128-1536-496d-b078-15a285606e61" providerId="AD" clId="Web-{7F0C158F-8E46-4540-88D4-D5EBB2CEC2B7}" dt="2026-06-11T15:44:42.557" v="130" actId="20577"/>
        <pc:sldMkLst>
          <pc:docMk/>
          <pc:sldMk cId="2320028876" sldId="273"/>
        </pc:sldMkLst>
        <pc:graphicFrameChg chg="mod modGraphic">
          <ac:chgData name="Agatha Boakye (2529018)" userId="S::2529018@student.uwtsd.ac.uk::fa916128-1536-496d-b078-15a285606e61" providerId="AD" clId="Web-{7F0C158F-8E46-4540-88D4-D5EBB2CEC2B7}" dt="2026-06-11T15:44:42.557" v="130" actId="20577"/>
          <ac:graphicFrameMkLst>
            <pc:docMk/>
            <pc:sldMk cId="2320028876" sldId="273"/>
            <ac:graphicFrameMk id="8" creationId="{DBA4A64B-BD80-40B1-4087-11EDBE932F50}"/>
          </ac:graphicFrameMkLst>
        </pc:graphicFrameChg>
      </pc:sldChg>
      <pc:sldChg chg="modSp">
        <pc:chgData name="Agatha Boakye (2529018)" userId="S::2529018@student.uwtsd.ac.uk::fa916128-1536-496d-b078-15a285606e61" providerId="AD" clId="Web-{7F0C158F-8E46-4540-88D4-D5EBB2CEC2B7}" dt="2026-06-11T15:49:52.300" v="172" actId="20577"/>
        <pc:sldMkLst>
          <pc:docMk/>
          <pc:sldMk cId="1521271184" sldId="281"/>
        </pc:sldMkLst>
        <pc:graphicFrameChg chg="modGraphic">
          <ac:chgData name="Agatha Boakye (2529018)" userId="S::2529018@student.uwtsd.ac.uk::fa916128-1536-496d-b078-15a285606e61" providerId="AD" clId="Web-{7F0C158F-8E46-4540-88D4-D5EBB2CEC2B7}" dt="2026-06-11T15:49:52.300" v="172" actId="20577"/>
          <ac:graphicFrameMkLst>
            <pc:docMk/>
            <pc:sldMk cId="1521271184" sldId="281"/>
            <ac:graphicFrameMk id="22" creationId="{6B17ADB3-0A24-49AA-840A-A76D2DC19772}"/>
          </ac:graphicFrameMkLst>
        </pc:graphicFrameChg>
      </pc:sldChg>
      <pc:sldChg chg="modSp">
        <pc:chgData name="Agatha Boakye (2529018)" userId="S::2529018@student.uwtsd.ac.uk::fa916128-1536-496d-b078-15a285606e61" providerId="AD" clId="Web-{7F0C158F-8E46-4540-88D4-D5EBB2CEC2B7}" dt="2026-06-11T15:50:43.567" v="196" actId="20577"/>
        <pc:sldMkLst>
          <pc:docMk/>
          <pc:sldMk cId="668203054" sldId="282"/>
        </pc:sldMkLst>
        <pc:graphicFrameChg chg="modGraphic">
          <ac:chgData name="Agatha Boakye (2529018)" userId="S::2529018@student.uwtsd.ac.uk::fa916128-1536-496d-b078-15a285606e61" providerId="AD" clId="Web-{7F0C158F-8E46-4540-88D4-D5EBB2CEC2B7}" dt="2026-06-11T15:50:43.567" v="196" actId="20577"/>
          <ac:graphicFrameMkLst>
            <pc:docMk/>
            <pc:sldMk cId="668203054" sldId="282"/>
            <ac:graphicFrameMk id="8" creationId="{0E25C9E9-96A3-C17A-C250-EC8D3FB42AA5}"/>
          </ac:graphicFrameMkLst>
        </pc:graphicFrameChg>
      </pc:sldChg>
      <pc:sldChg chg="modSp">
        <pc:chgData name="Agatha Boakye (2529018)" userId="S::2529018@student.uwtsd.ac.uk::fa916128-1536-496d-b078-15a285606e61" providerId="AD" clId="Web-{7F0C158F-8E46-4540-88D4-D5EBB2CEC2B7}" dt="2026-06-11T15:31:28.940" v="107" actId="20577"/>
        <pc:sldMkLst>
          <pc:docMk/>
          <pc:sldMk cId="1629416630" sldId="285"/>
        </pc:sldMkLst>
        <pc:spChg chg="mod">
          <ac:chgData name="Agatha Boakye (2529018)" userId="S::2529018@student.uwtsd.ac.uk::fa916128-1536-496d-b078-15a285606e61" providerId="AD" clId="Web-{7F0C158F-8E46-4540-88D4-D5EBB2CEC2B7}" dt="2026-06-11T15:31:28.940" v="107" actId="20577"/>
          <ac:spMkLst>
            <pc:docMk/>
            <pc:sldMk cId="1629416630" sldId="285"/>
            <ac:spMk id="3" creationId="{2BB1AD0D-4863-3BEA-B783-A078D7F8AB88}"/>
          </ac:spMkLst>
        </pc:spChg>
      </pc:sldChg>
      <pc:sldChg chg="ord">
        <pc:chgData name="Agatha Boakye (2529018)" userId="S::2529018@student.uwtsd.ac.uk::fa916128-1536-496d-b078-15a285606e61" providerId="AD" clId="Web-{7F0C158F-8E46-4540-88D4-D5EBB2CEC2B7}" dt="2026-06-11T15:30:48.486" v="104"/>
        <pc:sldMkLst>
          <pc:docMk/>
          <pc:sldMk cId="27251225" sldId="294"/>
        </pc:sldMkLst>
      </pc:sldChg>
    </pc:docChg>
  </pc:docChgLst>
  <pc:docChgLst>
    <pc:chgData name="Agatha Boakye (2529018)" userId="S::2529018@student.uwtsd.ac.uk::fa916128-1536-496d-b078-15a285606e61" providerId="AD" clId="Web-{95ED27BA-4956-56FC-50F0-068102153643}"/>
    <pc:docChg chg="mod addSld delSld modSld sldOrd addMainMaster delMainMaster">
      <pc:chgData name="Agatha Boakye (2529018)" userId="S::2529018@student.uwtsd.ac.uk::fa916128-1536-496d-b078-15a285606e61" providerId="AD" clId="Web-{95ED27BA-4956-56FC-50F0-068102153643}" dt="2026-06-07T01:19:00.453" v="1125" actId="20577"/>
      <pc:docMkLst>
        <pc:docMk/>
      </pc:docMkLst>
      <pc:sldChg chg="modSp mod modClrScheme chgLayout">
        <pc:chgData name="Agatha Boakye (2529018)" userId="S::2529018@student.uwtsd.ac.uk::fa916128-1536-496d-b078-15a285606e61" providerId="AD" clId="Web-{95ED27BA-4956-56FC-50F0-068102153643}" dt="2026-06-07T01:08:06.282" v="1037"/>
        <pc:sldMkLst>
          <pc:docMk/>
          <pc:sldMk cId="109857222" sldId="256"/>
        </pc:sldMkLst>
        <pc:spChg chg="mod ord">
          <ac:chgData name="Agatha Boakye (2529018)" userId="S::2529018@student.uwtsd.ac.uk::fa916128-1536-496d-b078-15a285606e61" providerId="AD" clId="Web-{95ED27BA-4956-56FC-50F0-068102153643}" dt="2026-06-07T01:08:06.282" v="1037"/>
          <ac:spMkLst>
            <pc:docMk/>
            <pc:sldMk cId="109857222" sldId="256"/>
            <ac:spMk id="2" creationId="{00000000-0000-0000-0000-000000000000}"/>
          </ac:spMkLst>
        </pc:spChg>
        <pc:spChg chg="mod ord">
          <ac:chgData name="Agatha Boakye (2529018)" userId="S::2529018@student.uwtsd.ac.uk::fa916128-1536-496d-b078-15a285606e61" providerId="AD" clId="Web-{95ED27BA-4956-56FC-50F0-068102153643}" dt="2026-06-07T01:08:06.282" v="1037"/>
          <ac:spMkLst>
            <pc:docMk/>
            <pc:sldMk cId="109857222" sldId="256"/>
            <ac:spMk id="3" creationId="{00000000-0000-0000-0000-000000000000}"/>
          </ac:spMkLst>
        </pc:spChg>
        <pc:spChg chg="mod ord">
          <ac:chgData name="Agatha Boakye (2529018)" userId="S::2529018@student.uwtsd.ac.uk::fa916128-1536-496d-b078-15a285606e61" providerId="AD" clId="Web-{95ED27BA-4956-56FC-50F0-068102153643}" dt="2026-06-07T01:08:06.282" v="1037"/>
          <ac:spMkLst>
            <pc:docMk/>
            <pc:sldMk cId="109857222" sldId="256"/>
            <ac:spMk id="9" creationId="{2DF6A78E-4505-4C47-2694-F50B20A24703}"/>
          </ac:spMkLst>
        </pc:spChg>
        <pc:spChg chg="mod ord">
          <ac:chgData name="Agatha Boakye (2529018)" userId="S::2529018@student.uwtsd.ac.uk::fa916128-1536-496d-b078-15a285606e61" providerId="AD" clId="Web-{95ED27BA-4956-56FC-50F0-068102153643}" dt="2026-06-07T01:08:06.282" v="1037"/>
          <ac:spMkLst>
            <pc:docMk/>
            <pc:sldMk cId="109857222" sldId="256"/>
            <ac:spMk id="14" creationId="{E91E406F-1710-CD72-199A-6B9EA67281BC}"/>
          </ac:spMkLst>
        </pc:spChg>
        <pc:spChg chg="mod ord">
          <ac:chgData name="Agatha Boakye (2529018)" userId="S::2529018@student.uwtsd.ac.uk::fa916128-1536-496d-b078-15a285606e61" providerId="AD" clId="Web-{95ED27BA-4956-56FC-50F0-068102153643}" dt="2026-06-07T01:08:06.282" v="1037"/>
          <ac:spMkLst>
            <pc:docMk/>
            <pc:sldMk cId="109857222" sldId="256"/>
            <ac:spMk id="16" creationId="{CB9E9EA1-64FF-FCDB-274A-C197B966EA49}"/>
          </ac:spMkLst>
        </pc:spChg>
      </pc:sldChg>
      <pc:sldChg chg="delSp modSp mod modClrScheme delDesignElem chgLayout">
        <pc:chgData name="Agatha Boakye (2529018)" userId="S::2529018@student.uwtsd.ac.uk::fa916128-1536-496d-b078-15a285606e61" providerId="AD" clId="Web-{95ED27BA-4956-56FC-50F0-068102153643}" dt="2026-06-07T01:08:06.282" v="1037"/>
        <pc:sldMkLst>
          <pc:docMk/>
          <pc:sldMk cId="2465089568" sldId="257"/>
        </pc:sldMkLst>
        <pc:spChg chg="mod ord">
          <ac:chgData name="Agatha Boakye (2529018)" userId="S::2529018@student.uwtsd.ac.uk::fa916128-1536-496d-b078-15a285606e61" providerId="AD" clId="Web-{95ED27BA-4956-56FC-50F0-068102153643}" dt="2026-06-07T01:08:06.282" v="1037"/>
          <ac:spMkLst>
            <pc:docMk/>
            <pc:sldMk cId="2465089568" sldId="257"/>
            <ac:spMk id="54" creationId="{FE1B9315-CB6A-122D-9A97-7B6124FA8448}"/>
          </ac:spMkLst>
        </pc:spChg>
      </pc:sldChg>
      <pc:sldChg chg="delSp modSp mod modClrScheme delDesignElem chgLayout">
        <pc:chgData name="Agatha Boakye (2529018)" userId="S::2529018@student.uwtsd.ac.uk::fa916128-1536-496d-b078-15a285606e61" providerId="AD" clId="Web-{95ED27BA-4956-56FC-50F0-068102153643}" dt="2026-06-07T01:08:06.282" v="1037"/>
        <pc:sldMkLst>
          <pc:docMk/>
          <pc:sldMk cId="3895513908" sldId="262"/>
        </pc:sldMkLst>
        <pc:spChg chg="mod ord">
          <ac:chgData name="Agatha Boakye (2529018)" userId="S::2529018@student.uwtsd.ac.uk::fa916128-1536-496d-b078-15a285606e61" providerId="AD" clId="Web-{95ED27BA-4956-56FC-50F0-068102153643}" dt="2026-06-07T01:08:06.282" v="1037"/>
          <ac:spMkLst>
            <pc:docMk/>
            <pc:sldMk cId="3895513908" sldId="262"/>
            <ac:spMk id="4" creationId="{41835C17-720D-07E5-877A-A002C4D212FC}"/>
          </ac:spMkLst>
        </pc:spChg>
        <pc:spChg chg="mod ord">
          <ac:chgData name="Agatha Boakye (2529018)" userId="S::2529018@student.uwtsd.ac.uk::fa916128-1536-496d-b078-15a285606e61" providerId="AD" clId="Web-{95ED27BA-4956-56FC-50F0-068102153643}" dt="2026-06-07T01:08:06.282" v="1037"/>
          <ac:spMkLst>
            <pc:docMk/>
            <pc:sldMk cId="3895513908" sldId="262"/>
            <ac:spMk id="5" creationId="{ED5A7DDF-753E-3B2B-C1F5-D963EA089D2F}"/>
          </ac:spMkLst>
        </pc:spChg>
        <pc:spChg chg="mod ord">
          <ac:chgData name="Agatha Boakye (2529018)" userId="S::2529018@student.uwtsd.ac.uk::fa916128-1536-496d-b078-15a285606e61" providerId="AD" clId="Web-{95ED27BA-4956-56FC-50F0-068102153643}" dt="2026-06-07T01:08:06.282" v="1037"/>
          <ac:spMkLst>
            <pc:docMk/>
            <pc:sldMk cId="3895513908" sldId="262"/>
            <ac:spMk id="6" creationId="{221BF633-0072-1A41-0612-0D493CB7957F}"/>
          </ac:spMkLst>
        </pc:spChg>
        <pc:graphicFrameChg chg="mod ord modGraphic">
          <ac:chgData name="Agatha Boakye (2529018)" userId="S::2529018@student.uwtsd.ac.uk::fa916128-1536-496d-b078-15a285606e61" providerId="AD" clId="Web-{95ED27BA-4956-56FC-50F0-068102153643}" dt="2026-06-07T01:08:06.282" v="1037"/>
          <ac:graphicFrameMkLst>
            <pc:docMk/>
            <pc:sldMk cId="3895513908" sldId="262"/>
            <ac:graphicFrameMk id="15" creationId="{F2285EC2-E091-6AD1-E81D-A832AE075982}"/>
          </ac:graphicFrameMkLst>
        </pc:graphicFrameChg>
      </pc:sldChg>
      <pc:sldChg chg="modSp mod ord modClrScheme chgLayout">
        <pc:chgData name="Agatha Boakye (2529018)" userId="S::2529018@student.uwtsd.ac.uk::fa916128-1536-496d-b078-15a285606e61" providerId="AD" clId="Web-{95ED27BA-4956-56FC-50F0-068102153643}" dt="2026-06-07T01:14:24.543" v="1072" actId="14100"/>
        <pc:sldMkLst>
          <pc:docMk/>
          <pc:sldMk cId="3494093436" sldId="263"/>
        </pc:sldMkLst>
        <pc:spChg chg="mod ord">
          <ac:chgData name="Agatha Boakye (2529018)" userId="S::2529018@student.uwtsd.ac.uk::fa916128-1536-496d-b078-15a285606e61" providerId="AD" clId="Web-{95ED27BA-4956-56FC-50F0-068102153643}" dt="2026-06-07T01:08:06.282" v="1037"/>
          <ac:spMkLst>
            <pc:docMk/>
            <pc:sldMk cId="3494093436" sldId="263"/>
            <ac:spMk id="2" creationId="{38751AB6-42E4-3B6D-99E8-C92D2B45FECC}"/>
          </ac:spMkLst>
        </pc:spChg>
        <pc:spChg chg="mod ord">
          <ac:chgData name="Agatha Boakye (2529018)" userId="S::2529018@student.uwtsd.ac.uk::fa916128-1536-496d-b078-15a285606e61" providerId="AD" clId="Web-{95ED27BA-4956-56FC-50F0-068102153643}" dt="2026-06-07T01:14:24.543" v="1072" actId="14100"/>
          <ac:spMkLst>
            <pc:docMk/>
            <pc:sldMk cId="3494093436" sldId="263"/>
            <ac:spMk id="3" creationId="{55075ACC-EE31-BFB3-6496-E86ED70213A7}"/>
          </ac:spMkLst>
        </pc:spChg>
        <pc:spChg chg="mod ord">
          <ac:chgData name="Agatha Boakye (2529018)" userId="S::2529018@student.uwtsd.ac.uk::fa916128-1536-496d-b078-15a285606e61" providerId="AD" clId="Web-{95ED27BA-4956-56FC-50F0-068102153643}" dt="2026-06-07T01:08:06.282" v="1037"/>
          <ac:spMkLst>
            <pc:docMk/>
            <pc:sldMk cId="3494093436" sldId="263"/>
            <ac:spMk id="4" creationId="{6C13EEDF-AB9F-A6FF-CA1A-522D337F990E}"/>
          </ac:spMkLst>
        </pc:spChg>
        <pc:spChg chg="mod ord">
          <ac:chgData name="Agatha Boakye (2529018)" userId="S::2529018@student.uwtsd.ac.uk::fa916128-1536-496d-b078-15a285606e61" providerId="AD" clId="Web-{95ED27BA-4956-56FC-50F0-068102153643}" dt="2026-06-07T01:08:06.282" v="1037"/>
          <ac:spMkLst>
            <pc:docMk/>
            <pc:sldMk cId="3494093436" sldId="263"/>
            <ac:spMk id="5" creationId="{AB030C13-5072-D147-0EA1-07ED38EA78BF}"/>
          </ac:spMkLst>
        </pc:spChg>
        <pc:spChg chg="mod ord">
          <ac:chgData name="Agatha Boakye (2529018)" userId="S::2529018@student.uwtsd.ac.uk::fa916128-1536-496d-b078-15a285606e61" providerId="AD" clId="Web-{95ED27BA-4956-56FC-50F0-068102153643}" dt="2026-06-07T01:08:06.282" v="1037"/>
          <ac:spMkLst>
            <pc:docMk/>
            <pc:sldMk cId="3494093436" sldId="263"/>
            <ac:spMk id="6" creationId="{E2C0AF8B-C102-C43C-8D9B-90C4E8DC4B87}"/>
          </ac:spMkLst>
        </pc:spChg>
        <pc:picChg chg="mod">
          <ac:chgData name="Agatha Boakye (2529018)" userId="S::2529018@student.uwtsd.ac.uk::fa916128-1536-496d-b078-15a285606e61" providerId="AD" clId="Web-{95ED27BA-4956-56FC-50F0-068102153643}" dt="2026-06-07T01:14:02.994" v="1069" actId="1076"/>
          <ac:picMkLst>
            <pc:docMk/>
            <pc:sldMk cId="3494093436" sldId="263"/>
            <ac:picMk id="7" creationId="{5FE5AABD-4B1F-4EA0-D957-E87284C39FB0}"/>
          </ac:picMkLst>
        </pc:picChg>
      </pc:sldChg>
      <pc:sldChg chg="modSp mod ord modClrScheme chgLayout">
        <pc:chgData name="Agatha Boakye (2529018)" userId="S::2529018@student.uwtsd.ac.uk::fa916128-1536-496d-b078-15a285606e61" providerId="AD" clId="Web-{95ED27BA-4956-56FC-50F0-068102153643}" dt="2026-06-07T01:10:10.025" v="1041" actId="1076"/>
        <pc:sldMkLst>
          <pc:docMk/>
          <pc:sldMk cId="2621153455" sldId="264"/>
        </pc:sldMkLst>
        <pc:spChg chg="mod ord">
          <ac:chgData name="Agatha Boakye (2529018)" userId="S::2529018@student.uwtsd.ac.uk::fa916128-1536-496d-b078-15a285606e61" providerId="AD" clId="Web-{95ED27BA-4956-56FC-50F0-068102153643}" dt="2026-06-07T01:08:06.282" v="1037"/>
          <ac:spMkLst>
            <pc:docMk/>
            <pc:sldMk cId="2621153455" sldId="264"/>
            <ac:spMk id="2" creationId="{682E2A36-0EDF-0A76-C03F-1A5C27C186ED}"/>
          </ac:spMkLst>
        </pc:spChg>
        <pc:spChg chg="mod ord">
          <ac:chgData name="Agatha Boakye (2529018)" userId="S::2529018@student.uwtsd.ac.uk::fa916128-1536-496d-b078-15a285606e61" providerId="AD" clId="Web-{95ED27BA-4956-56FC-50F0-068102153643}" dt="2026-06-07T01:08:06.282" v="1037"/>
          <ac:spMkLst>
            <pc:docMk/>
            <pc:sldMk cId="2621153455" sldId="264"/>
            <ac:spMk id="3" creationId="{9B5E02DD-3DD9-894E-16F8-743979DFDA33}"/>
          </ac:spMkLst>
        </pc:spChg>
        <pc:spChg chg="mod ord">
          <ac:chgData name="Agatha Boakye (2529018)" userId="S::2529018@student.uwtsd.ac.uk::fa916128-1536-496d-b078-15a285606e61" providerId="AD" clId="Web-{95ED27BA-4956-56FC-50F0-068102153643}" dt="2026-06-07T01:08:06.282" v="1037"/>
          <ac:spMkLst>
            <pc:docMk/>
            <pc:sldMk cId="2621153455" sldId="264"/>
            <ac:spMk id="4" creationId="{6D166B87-BAD7-6FEE-FBC6-1467D1228EEB}"/>
          </ac:spMkLst>
        </pc:spChg>
        <pc:spChg chg="mod ord">
          <ac:chgData name="Agatha Boakye (2529018)" userId="S::2529018@student.uwtsd.ac.uk::fa916128-1536-496d-b078-15a285606e61" providerId="AD" clId="Web-{95ED27BA-4956-56FC-50F0-068102153643}" dt="2026-06-07T01:08:06.282" v="1037"/>
          <ac:spMkLst>
            <pc:docMk/>
            <pc:sldMk cId="2621153455" sldId="264"/>
            <ac:spMk id="5" creationId="{F01B8A81-C2ED-1757-544C-9784ECAB21D9}"/>
          </ac:spMkLst>
        </pc:spChg>
        <pc:spChg chg="mod ord">
          <ac:chgData name="Agatha Boakye (2529018)" userId="S::2529018@student.uwtsd.ac.uk::fa916128-1536-496d-b078-15a285606e61" providerId="AD" clId="Web-{95ED27BA-4956-56FC-50F0-068102153643}" dt="2026-06-07T01:08:06.282" v="1037"/>
          <ac:spMkLst>
            <pc:docMk/>
            <pc:sldMk cId="2621153455" sldId="264"/>
            <ac:spMk id="6" creationId="{47AE7BE2-B61C-F25F-0010-56601466FCFC}"/>
          </ac:spMkLst>
        </pc:spChg>
        <pc:spChg chg="mod">
          <ac:chgData name="Agatha Boakye (2529018)" userId="S::2529018@student.uwtsd.ac.uk::fa916128-1536-496d-b078-15a285606e61" providerId="AD" clId="Web-{95ED27BA-4956-56FC-50F0-068102153643}" dt="2026-06-07T01:10:10.025" v="1041" actId="1076"/>
          <ac:spMkLst>
            <pc:docMk/>
            <pc:sldMk cId="2621153455" sldId="264"/>
            <ac:spMk id="11" creationId="{45BDC3F1-C915-7141-6F47-4D537FE5D544}"/>
          </ac:spMkLst>
        </pc:spChg>
      </pc:sldChg>
      <pc:sldChg chg="modSp mod modClrScheme chgLayout">
        <pc:chgData name="Agatha Boakye (2529018)" userId="S::2529018@student.uwtsd.ac.uk::fa916128-1536-496d-b078-15a285606e61" providerId="AD" clId="Web-{95ED27BA-4956-56FC-50F0-068102153643}" dt="2026-06-07T01:08:06.282" v="1037"/>
        <pc:sldMkLst>
          <pc:docMk/>
          <pc:sldMk cId="425500855" sldId="267"/>
        </pc:sldMkLst>
        <pc:spChg chg="mod ord">
          <ac:chgData name="Agatha Boakye (2529018)" userId="S::2529018@student.uwtsd.ac.uk::fa916128-1536-496d-b078-15a285606e61" providerId="AD" clId="Web-{95ED27BA-4956-56FC-50F0-068102153643}" dt="2026-06-07T01:08:06.282" v="1037"/>
          <ac:spMkLst>
            <pc:docMk/>
            <pc:sldMk cId="425500855" sldId="267"/>
            <ac:spMk id="4" creationId="{8E035233-AB66-ED00-24AA-0FCC11FD522C}"/>
          </ac:spMkLst>
        </pc:spChg>
        <pc:spChg chg="mod ord">
          <ac:chgData name="Agatha Boakye (2529018)" userId="S::2529018@student.uwtsd.ac.uk::fa916128-1536-496d-b078-15a285606e61" providerId="AD" clId="Web-{95ED27BA-4956-56FC-50F0-068102153643}" dt="2026-06-07T01:08:06.282" v="1037"/>
          <ac:spMkLst>
            <pc:docMk/>
            <pc:sldMk cId="425500855" sldId="267"/>
            <ac:spMk id="5" creationId="{875E8FDE-36F5-7433-40DD-3FB88E2327B3}"/>
          </ac:spMkLst>
        </pc:spChg>
        <pc:spChg chg="mod ord">
          <ac:chgData name="Agatha Boakye (2529018)" userId="S::2529018@student.uwtsd.ac.uk::fa916128-1536-496d-b078-15a285606e61" providerId="AD" clId="Web-{95ED27BA-4956-56FC-50F0-068102153643}" dt="2026-06-07T01:08:06.282" v="1037"/>
          <ac:spMkLst>
            <pc:docMk/>
            <pc:sldMk cId="425500855" sldId="267"/>
            <ac:spMk id="6" creationId="{00F56112-91FC-FF93-2FF5-CAFF62565279}"/>
          </ac:spMkLst>
        </pc:spChg>
        <pc:spChg chg="mod ord">
          <ac:chgData name="Agatha Boakye (2529018)" userId="S::2529018@student.uwtsd.ac.uk::fa916128-1536-496d-b078-15a285606e61" providerId="AD" clId="Web-{95ED27BA-4956-56FC-50F0-068102153643}" dt="2026-06-07T01:08:06.282" v="1037"/>
          <ac:spMkLst>
            <pc:docMk/>
            <pc:sldMk cId="425500855" sldId="267"/>
            <ac:spMk id="18" creationId="{397C7E45-2E9D-69A7-DA71-E90DF44D03FA}"/>
          </ac:spMkLst>
        </pc:spChg>
        <pc:graphicFrameChg chg="mod ord">
          <ac:chgData name="Agatha Boakye (2529018)" userId="S::2529018@student.uwtsd.ac.uk::fa916128-1536-496d-b078-15a285606e61" providerId="AD" clId="Web-{95ED27BA-4956-56FC-50F0-068102153643}" dt="2026-06-07T01:08:06.282" v="1037"/>
          <ac:graphicFrameMkLst>
            <pc:docMk/>
            <pc:sldMk cId="425500855" sldId="267"/>
            <ac:graphicFrameMk id="19" creationId="{3E59AF17-C1C8-A6DF-A9C2-1011671A5B68}"/>
          </ac:graphicFrameMkLst>
        </pc:graphicFrameChg>
      </pc:sldChg>
      <pc:sldChg chg="modSp mod modClrScheme chgLayout">
        <pc:chgData name="Agatha Boakye (2529018)" userId="S::2529018@student.uwtsd.ac.uk::fa916128-1536-496d-b078-15a285606e61" providerId="AD" clId="Web-{95ED27BA-4956-56FC-50F0-068102153643}" dt="2026-06-07T01:10:34.230" v="1042" actId="1076"/>
        <pc:sldMkLst>
          <pc:docMk/>
          <pc:sldMk cId="3508554289" sldId="268"/>
        </pc:sldMkLst>
        <pc:spChg chg="mod ord">
          <ac:chgData name="Agatha Boakye (2529018)" userId="S::2529018@student.uwtsd.ac.uk::fa916128-1536-496d-b078-15a285606e61" providerId="AD" clId="Web-{95ED27BA-4956-56FC-50F0-068102153643}" dt="2026-06-07T01:08:06.282" v="1037"/>
          <ac:spMkLst>
            <pc:docMk/>
            <pc:sldMk cId="3508554289" sldId="268"/>
            <ac:spMk id="2" creationId="{6EFA1154-E7EC-7D3F-6B65-6127C38A7680}"/>
          </ac:spMkLst>
        </pc:spChg>
        <pc:spChg chg="mod ord">
          <ac:chgData name="Agatha Boakye (2529018)" userId="S::2529018@student.uwtsd.ac.uk::fa916128-1536-496d-b078-15a285606e61" providerId="AD" clId="Web-{95ED27BA-4956-56FC-50F0-068102153643}" dt="2026-06-07T01:08:06.282" v="1037"/>
          <ac:spMkLst>
            <pc:docMk/>
            <pc:sldMk cId="3508554289" sldId="268"/>
            <ac:spMk id="4" creationId="{02E44415-4B56-AA5A-FA57-9D6D567A2666}"/>
          </ac:spMkLst>
        </pc:spChg>
        <pc:spChg chg="mod ord">
          <ac:chgData name="Agatha Boakye (2529018)" userId="S::2529018@student.uwtsd.ac.uk::fa916128-1536-496d-b078-15a285606e61" providerId="AD" clId="Web-{95ED27BA-4956-56FC-50F0-068102153643}" dt="2026-06-07T01:08:06.282" v="1037"/>
          <ac:spMkLst>
            <pc:docMk/>
            <pc:sldMk cId="3508554289" sldId="268"/>
            <ac:spMk id="5" creationId="{57C0FC3C-DAD7-AF39-7AA0-A853C69CEE94}"/>
          </ac:spMkLst>
        </pc:spChg>
        <pc:spChg chg="mod ord">
          <ac:chgData name="Agatha Boakye (2529018)" userId="S::2529018@student.uwtsd.ac.uk::fa916128-1536-496d-b078-15a285606e61" providerId="AD" clId="Web-{95ED27BA-4956-56FC-50F0-068102153643}" dt="2026-06-07T01:08:06.282" v="1037"/>
          <ac:spMkLst>
            <pc:docMk/>
            <pc:sldMk cId="3508554289" sldId="268"/>
            <ac:spMk id="6" creationId="{39E25FDF-1FA1-EFA5-419B-D3F9939BFBA4}"/>
          </ac:spMkLst>
        </pc:spChg>
      </pc:sldChg>
      <pc:sldChg chg="modSp mod ord modClrScheme chgLayout">
        <pc:chgData name="Agatha Boakye (2529018)" userId="S::2529018@student.uwtsd.ac.uk::fa916128-1536-496d-b078-15a285606e61" providerId="AD" clId="Web-{95ED27BA-4956-56FC-50F0-068102153643}" dt="2026-06-07T01:13:15.413" v="1066" actId="1076"/>
        <pc:sldMkLst>
          <pc:docMk/>
          <pc:sldMk cId="1546085992" sldId="271"/>
        </pc:sldMkLst>
        <pc:spChg chg="mod ord">
          <ac:chgData name="Agatha Boakye (2529018)" userId="S::2529018@student.uwtsd.ac.uk::fa916128-1536-496d-b078-15a285606e61" providerId="AD" clId="Web-{95ED27BA-4956-56FC-50F0-068102153643}" dt="2026-06-07T01:12:59.115" v="1064" actId="1076"/>
          <ac:spMkLst>
            <pc:docMk/>
            <pc:sldMk cId="1546085992" sldId="271"/>
            <ac:spMk id="2" creationId="{73D8CD43-8818-6A7B-A73A-CA86C2C57936}"/>
          </ac:spMkLst>
        </pc:spChg>
        <pc:spChg chg="mod ord">
          <ac:chgData name="Agatha Boakye (2529018)" userId="S::2529018@student.uwtsd.ac.uk::fa916128-1536-496d-b078-15a285606e61" providerId="AD" clId="Web-{95ED27BA-4956-56FC-50F0-068102153643}" dt="2026-06-07T01:08:06.282" v="1037"/>
          <ac:spMkLst>
            <pc:docMk/>
            <pc:sldMk cId="1546085992" sldId="271"/>
            <ac:spMk id="4" creationId="{93CAE50D-AB79-A6CE-B114-8AE25D534143}"/>
          </ac:spMkLst>
        </pc:spChg>
        <pc:spChg chg="mod ord">
          <ac:chgData name="Agatha Boakye (2529018)" userId="S::2529018@student.uwtsd.ac.uk::fa916128-1536-496d-b078-15a285606e61" providerId="AD" clId="Web-{95ED27BA-4956-56FC-50F0-068102153643}" dt="2026-06-07T01:08:06.282" v="1037"/>
          <ac:spMkLst>
            <pc:docMk/>
            <pc:sldMk cId="1546085992" sldId="271"/>
            <ac:spMk id="5" creationId="{4B224186-9FBB-69AD-E2F9-89EA1FE278E3}"/>
          </ac:spMkLst>
        </pc:spChg>
        <pc:spChg chg="mod ord">
          <ac:chgData name="Agatha Boakye (2529018)" userId="S::2529018@student.uwtsd.ac.uk::fa916128-1536-496d-b078-15a285606e61" providerId="AD" clId="Web-{95ED27BA-4956-56FC-50F0-068102153643}" dt="2026-06-07T01:08:06.282" v="1037"/>
          <ac:spMkLst>
            <pc:docMk/>
            <pc:sldMk cId="1546085992" sldId="271"/>
            <ac:spMk id="6" creationId="{DD7422B0-8015-DF5F-25C9-811760696109}"/>
          </ac:spMkLst>
        </pc:spChg>
      </pc:sldChg>
      <pc:sldChg chg="modSp new mod ord modClrScheme chgLayout">
        <pc:chgData name="Agatha Boakye (2529018)" userId="S::2529018@student.uwtsd.ac.uk::fa916128-1536-496d-b078-15a285606e61" providerId="AD" clId="Web-{95ED27BA-4956-56FC-50F0-068102153643}" dt="2026-06-07T01:11:06.232" v="1045"/>
        <pc:sldMkLst>
          <pc:docMk/>
          <pc:sldMk cId="1766700528" sldId="272"/>
        </pc:sldMkLst>
        <pc:spChg chg="mod ord">
          <ac:chgData name="Agatha Boakye (2529018)" userId="S::2529018@student.uwtsd.ac.uk::fa916128-1536-496d-b078-15a285606e61" providerId="AD" clId="Web-{95ED27BA-4956-56FC-50F0-068102153643}" dt="2026-06-07T01:08:06.282" v="1037"/>
          <ac:spMkLst>
            <pc:docMk/>
            <pc:sldMk cId="1766700528" sldId="272"/>
            <ac:spMk id="2" creationId="{654DBC62-BCD6-A77D-08E2-B2A12F2B53D6}"/>
          </ac:spMkLst>
        </pc:spChg>
        <pc:spChg chg="mod ord">
          <ac:chgData name="Agatha Boakye (2529018)" userId="S::2529018@student.uwtsd.ac.uk::fa916128-1536-496d-b078-15a285606e61" providerId="AD" clId="Web-{95ED27BA-4956-56FC-50F0-068102153643}" dt="2026-06-07T01:08:06.282" v="1037"/>
          <ac:spMkLst>
            <pc:docMk/>
            <pc:sldMk cId="1766700528" sldId="272"/>
            <ac:spMk id="4" creationId="{43B3992C-BCE0-33D4-432B-078229707BA8}"/>
          </ac:spMkLst>
        </pc:spChg>
        <pc:spChg chg="mod ord">
          <ac:chgData name="Agatha Boakye (2529018)" userId="S::2529018@student.uwtsd.ac.uk::fa916128-1536-496d-b078-15a285606e61" providerId="AD" clId="Web-{95ED27BA-4956-56FC-50F0-068102153643}" dt="2026-06-07T01:08:06.282" v="1037"/>
          <ac:spMkLst>
            <pc:docMk/>
            <pc:sldMk cId="1766700528" sldId="272"/>
            <ac:spMk id="5" creationId="{8DCBDBDC-8575-4BF0-ABF6-6BE4989FA27E}"/>
          </ac:spMkLst>
        </pc:spChg>
        <pc:spChg chg="mod ord">
          <ac:chgData name="Agatha Boakye (2529018)" userId="S::2529018@student.uwtsd.ac.uk::fa916128-1536-496d-b078-15a285606e61" providerId="AD" clId="Web-{95ED27BA-4956-56FC-50F0-068102153643}" dt="2026-06-07T01:08:06.282" v="1037"/>
          <ac:spMkLst>
            <pc:docMk/>
            <pc:sldMk cId="1766700528" sldId="272"/>
            <ac:spMk id="6" creationId="{6673E6B0-BAA7-1EEF-5D0E-04E415127D8E}"/>
          </ac:spMkLst>
        </pc:spChg>
      </pc:sldChg>
      <pc:sldChg chg="modSp new">
        <pc:chgData name="Agatha Boakye (2529018)" userId="S::2529018@student.uwtsd.ac.uk::fa916128-1536-496d-b078-15a285606e61" providerId="AD" clId="Web-{95ED27BA-4956-56FC-50F0-068102153643}" dt="2026-06-07T01:19:00.453" v="1125" actId="20577"/>
        <pc:sldMkLst>
          <pc:docMk/>
          <pc:sldMk cId="2320028876" sldId="273"/>
        </pc:sldMkLst>
      </pc:sldChg>
    </pc:docChg>
  </pc:docChgLst>
  <pc:docChgLst>
    <pc:chgData clId="Web-{B0FF3037-8F23-2B8B-9DD7-020717874718}"/>
    <pc:docChg chg="modSld">
      <pc:chgData name="" userId="" providerId="" clId="Web-{B0FF3037-8F23-2B8B-9DD7-020717874718}" dt="2026-06-07T01:20:21.740" v="0" actId="20577"/>
      <pc:docMkLst>
        <pc:docMk/>
      </pc:docMkLst>
      <pc:sldChg chg="modSp">
        <pc:chgData name="" userId="" providerId="" clId="Web-{B0FF3037-8F23-2B8B-9DD7-020717874718}" dt="2026-06-07T01:20:21.740" v="0" actId="20577"/>
        <pc:sldMkLst>
          <pc:docMk/>
          <pc:sldMk cId="2320028876" sldId="273"/>
        </pc:sldMkLst>
      </pc:sldChg>
    </pc:docChg>
  </pc:docChgLst>
  <pc:docChgLst>
    <pc:chgData name="Agatha Boakye (2529018)" userId="S::2529018@student.uwtsd.ac.uk::fa916128-1536-496d-b078-15a285606e61" providerId="AD" clId="Web-{ED994F06-87C0-D974-A4FE-31B558EF5513}"/>
    <pc:docChg chg="modSld">
      <pc:chgData name="Agatha Boakye (2529018)" userId="S::2529018@student.uwtsd.ac.uk::fa916128-1536-496d-b078-15a285606e61" providerId="AD" clId="Web-{ED994F06-87C0-D974-A4FE-31B558EF5513}" dt="2026-06-06T21:42:09.581" v="63" actId="20577"/>
      <pc:docMkLst>
        <pc:docMk/>
      </pc:docMkLst>
      <pc:sldChg chg="modSp">
        <pc:chgData name="Agatha Boakye (2529018)" userId="S::2529018@student.uwtsd.ac.uk::fa916128-1536-496d-b078-15a285606e61" providerId="AD" clId="Web-{ED994F06-87C0-D974-A4FE-31B558EF5513}" dt="2026-06-06T21:38:49.471" v="38" actId="20577"/>
        <pc:sldMkLst>
          <pc:docMk/>
          <pc:sldMk cId="2465089568" sldId="257"/>
        </pc:sldMkLst>
        <pc:spChg chg="mod">
          <ac:chgData name="Agatha Boakye (2529018)" userId="S::2529018@student.uwtsd.ac.uk::fa916128-1536-496d-b078-15a285606e61" providerId="AD" clId="Web-{ED994F06-87C0-D974-A4FE-31B558EF5513}" dt="2026-06-06T21:38:49.471" v="38" actId="20577"/>
          <ac:spMkLst>
            <pc:docMk/>
            <pc:sldMk cId="2465089568" sldId="257"/>
            <ac:spMk id="54" creationId="{FE1B9315-CB6A-122D-9A97-7B6124FA8448}"/>
          </ac:spMkLst>
        </pc:spChg>
      </pc:sldChg>
      <pc:sldChg chg="modSp">
        <pc:chgData name="Agatha Boakye (2529018)" userId="S::2529018@student.uwtsd.ac.uk::fa916128-1536-496d-b078-15a285606e61" providerId="AD" clId="Web-{ED994F06-87C0-D974-A4FE-31B558EF5513}" dt="2026-06-06T21:42:09.581" v="63" actId="20577"/>
        <pc:sldMkLst>
          <pc:docMk/>
          <pc:sldMk cId="3494093436" sldId="263"/>
        </pc:sldMkLst>
        <pc:spChg chg="mod">
          <ac:chgData name="Agatha Boakye (2529018)" userId="S::2529018@student.uwtsd.ac.uk::fa916128-1536-496d-b078-15a285606e61" providerId="AD" clId="Web-{ED994F06-87C0-D974-A4FE-31B558EF5513}" dt="2026-06-06T21:42:09.581" v="63" actId="20577"/>
          <ac:spMkLst>
            <pc:docMk/>
            <pc:sldMk cId="3494093436" sldId="263"/>
            <ac:spMk id="3" creationId="{55075ACC-EE31-BFB3-6496-E86ED70213A7}"/>
          </ac:spMkLst>
        </pc:spChg>
      </pc:sldChg>
    </pc:docChg>
  </pc:docChgLst>
  <pc:docChgLst>
    <pc:chgData name="Markus Klingelfuss" userId="S::m.klingelfuss@uwtsd.ac.uk::bd76eaf9-c4ae-4be9-b963-4e8bfdef57a8" providerId="AD" clId="Web-{833123AA-9EB8-76A3-CB20-B3FA81343920}"/>
    <pc:docChg chg="mod modSld">
      <pc:chgData name="Markus Klingelfuss" userId="S::m.klingelfuss@uwtsd.ac.uk::bd76eaf9-c4ae-4be9-b963-4e8bfdef57a8" providerId="AD" clId="Web-{833123AA-9EB8-76A3-CB20-B3FA81343920}" dt="2026-06-12T08:19:03.927" v="119"/>
      <pc:docMkLst>
        <pc:docMk/>
      </pc:docMkLst>
      <pc:sldChg chg="modSp">
        <pc:chgData name="Markus Klingelfuss" userId="S::m.klingelfuss@uwtsd.ac.uk::bd76eaf9-c4ae-4be9-b963-4e8bfdef57a8" providerId="AD" clId="Web-{833123AA-9EB8-76A3-CB20-B3FA81343920}" dt="2026-06-12T08:10:18.802" v="0" actId="20577"/>
        <pc:sldMkLst>
          <pc:docMk/>
          <pc:sldMk cId="2465089568" sldId="257"/>
        </pc:sldMkLst>
        <pc:spChg chg="mod">
          <ac:chgData name="Markus Klingelfuss" userId="S::m.klingelfuss@uwtsd.ac.uk::bd76eaf9-c4ae-4be9-b963-4e8bfdef57a8" providerId="AD" clId="Web-{833123AA-9EB8-76A3-CB20-B3FA81343920}" dt="2026-06-12T08:10:18.802" v="0" actId="20577"/>
          <ac:spMkLst>
            <pc:docMk/>
            <pc:sldMk cId="2465089568" sldId="257"/>
            <ac:spMk id="54" creationId="{FE1B9315-CB6A-122D-9A97-7B6124FA8448}"/>
          </ac:spMkLst>
        </pc:spChg>
      </pc:sldChg>
      <pc:sldChg chg="modSp">
        <pc:chgData name="Markus Klingelfuss" userId="S::m.klingelfuss@uwtsd.ac.uk::bd76eaf9-c4ae-4be9-b963-4e8bfdef57a8" providerId="AD" clId="Web-{833123AA-9EB8-76A3-CB20-B3FA81343920}" dt="2026-06-12T08:14:42.905" v="86" actId="20577"/>
        <pc:sldMkLst>
          <pc:docMk/>
          <pc:sldMk cId="3508554289" sldId="268"/>
        </pc:sldMkLst>
        <pc:spChg chg="mod">
          <ac:chgData name="Markus Klingelfuss" userId="S::m.klingelfuss@uwtsd.ac.uk::bd76eaf9-c4ae-4be9-b963-4e8bfdef57a8" providerId="AD" clId="Web-{833123AA-9EB8-76A3-CB20-B3FA81343920}" dt="2026-06-12T08:14:42.905" v="86" actId="20577"/>
          <ac:spMkLst>
            <pc:docMk/>
            <pc:sldMk cId="3508554289" sldId="268"/>
            <ac:spMk id="112" creationId="{9875FD82-510A-9A58-697E-B75F8C4FF3C8}"/>
          </ac:spMkLst>
        </pc:spChg>
      </pc:sldChg>
      <pc:sldChg chg="modSp">
        <pc:chgData name="Markus Klingelfuss" userId="S::m.klingelfuss@uwtsd.ac.uk::bd76eaf9-c4ae-4be9-b963-4e8bfdef57a8" providerId="AD" clId="Web-{833123AA-9EB8-76A3-CB20-B3FA81343920}" dt="2026-06-12T08:12:01.306" v="24" actId="20577"/>
        <pc:sldMkLst>
          <pc:docMk/>
          <pc:sldMk cId="2320028876" sldId="273"/>
        </pc:sldMkLst>
        <pc:graphicFrameChg chg="modGraphic">
          <ac:chgData name="Markus Klingelfuss" userId="S::m.klingelfuss@uwtsd.ac.uk::bd76eaf9-c4ae-4be9-b963-4e8bfdef57a8" providerId="AD" clId="Web-{833123AA-9EB8-76A3-CB20-B3FA81343920}" dt="2026-06-12T08:12:01.306" v="24" actId="20577"/>
          <ac:graphicFrameMkLst>
            <pc:docMk/>
            <pc:sldMk cId="2320028876" sldId="273"/>
            <ac:graphicFrameMk id="8" creationId="{DBA4A64B-BD80-40B1-4087-11EDBE932F50}"/>
          </ac:graphicFrameMkLst>
        </pc:graphicFrameChg>
      </pc:sldChg>
      <pc:sldChg chg="modSp">
        <pc:chgData name="Markus Klingelfuss" userId="S::m.klingelfuss@uwtsd.ac.uk::bd76eaf9-c4ae-4be9-b963-4e8bfdef57a8" providerId="AD" clId="Web-{833123AA-9EB8-76A3-CB20-B3FA81343920}" dt="2026-06-12T08:14:05.653" v="79" actId="20577"/>
        <pc:sldMkLst>
          <pc:docMk/>
          <pc:sldMk cId="4017714238" sldId="280"/>
        </pc:sldMkLst>
        <pc:spChg chg="mod">
          <ac:chgData name="Markus Klingelfuss" userId="S::m.klingelfuss@uwtsd.ac.uk::bd76eaf9-c4ae-4be9-b963-4e8bfdef57a8" providerId="AD" clId="Web-{833123AA-9EB8-76A3-CB20-B3FA81343920}" dt="2026-06-12T08:14:05.653" v="79" actId="20577"/>
          <ac:spMkLst>
            <pc:docMk/>
            <pc:sldMk cId="4017714238" sldId="280"/>
            <ac:spMk id="3" creationId="{1B9DA53E-F75C-322B-411F-0C451D4019DF}"/>
          </ac:spMkLst>
        </pc:spChg>
      </pc:sldChg>
      <pc:sldChg chg="modSp">
        <pc:chgData name="Markus Klingelfuss" userId="S::m.klingelfuss@uwtsd.ac.uk::bd76eaf9-c4ae-4be9-b963-4e8bfdef57a8" providerId="AD" clId="Web-{833123AA-9EB8-76A3-CB20-B3FA81343920}" dt="2026-06-12T08:13:18.965" v="66" actId="20577"/>
        <pc:sldMkLst>
          <pc:docMk/>
          <pc:sldMk cId="1521271184" sldId="281"/>
        </pc:sldMkLst>
        <pc:graphicFrameChg chg="modGraphic">
          <ac:chgData name="Markus Klingelfuss" userId="S::m.klingelfuss@uwtsd.ac.uk::bd76eaf9-c4ae-4be9-b963-4e8bfdef57a8" providerId="AD" clId="Web-{833123AA-9EB8-76A3-CB20-B3FA81343920}" dt="2026-06-12T08:13:18.965" v="66" actId="20577"/>
          <ac:graphicFrameMkLst>
            <pc:docMk/>
            <pc:sldMk cId="1521271184" sldId="281"/>
            <ac:graphicFrameMk id="22" creationId="{6B17ADB3-0A24-49AA-840A-A76D2DC19772}"/>
          </ac:graphicFrameMkLst>
        </pc:graphicFrameChg>
      </pc:sldChg>
      <pc:sldChg chg="modSp">
        <pc:chgData name="Markus Klingelfuss" userId="S::m.klingelfuss@uwtsd.ac.uk::bd76eaf9-c4ae-4be9-b963-4e8bfdef57a8" providerId="AD" clId="Web-{833123AA-9EB8-76A3-CB20-B3FA81343920}" dt="2026-06-12T08:17:20.097" v="118" actId="20577"/>
        <pc:sldMkLst>
          <pc:docMk/>
          <pc:sldMk cId="2608637106" sldId="297"/>
        </pc:sldMkLst>
        <pc:spChg chg="mod">
          <ac:chgData name="Markus Klingelfuss" userId="S::m.klingelfuss@uwtsd.ac.uk::bd76eaf9-c4ae-4be9-b963-4e8bfdef57a8" providerId="AD" clId="Web-{833123AA-9EB8-76A3-CB20-B3FA81343920}" dt="2026-06-12T08:17:20.097" v="118" actId="20577"/>
          <ac:spMkLst>
            <pc:docMk/>
            <pc:sldMk cId="2608637106" sldId="297"/>
            <ac:spMk id="3" creationId="{D0F01BEE-D96F-4422-F154-97F89C1A4248}"/>
          </ac:spMkLst>
        </pc:spChg>
      </pc:sldChg>
    </pc:docChg>
  </pc:docChgLst>
  <pc:docChgLst>
    <pc:chgData name="Juana Elena Delgado (2541266)" userId="S::2541266@student.uwtsd.ac.uk::69bf5315-62d6-4e87-bd7e-b86c26ac1df2" providerId="AD" clId="Web-{6C51BDCD-6806-21C0-84E2-30127F4C471C}"/>
    <pc:docChg chg="modSld">
      <pc:chgData name="Juana Elena Delgado (2541266)" userId="S::2541266@student.uwtsd.ac.uk::69bf5315-62d6-4e87-bd7e-b86c26ac1df2" providerId="AD" clId="Web-{6C51BDCD-6806-21C0-84E2-30127F4C471C}" dt="2026-06-12T19:08:42.876" v="23" actId="14100"/>
      <pc:docMkLst>
        <pc:docMk/>
      </pc:docMkLst>
      <pc:sldChg chg="modSp">
        <pc:chgData name="Juana Elena Delgado (2541266)" userId="S::2541266@student.uwtsd.ac.uk::69bf5315-62d6-4e87-bd7e-b86c26ac1df2" providerId="AD" clId="Web-{6C51BDCD-6806-21C0-84E2-30127F4C471C}" dt="2026-06-12T19:05:57.117" v="5" actId="14100"/>
        <pc:sldMkLst>
          <pc:docMk/>
          <pc:sldMk cId="3494093436" sldId="263"/>
        </pc:sldMkLst>
        <pc:spChg chg="mod">
          <ac:chgData name="Juana Elena Delgado (2541266)" userId="S::2541266@student.uwtsd.ac.uk::69bf5315-62d6-4e87-bd7e-b86c26ac1df2" providerId="AD" clId="Web-{6C51BDCD-6806-21C0-84E2-30127F4C471C}" dt="2026-06-12T19:05:16.817" v="2" actId="14100"/>
          <ac:spMkLst>
            <pc:docMk/>
            <pc:sldMk cId="3494093436" sldId="263"/>
            <ac:spMk id="2" creationId="{38751AB6-42E4-3B6D-99E8-C92D2B45FECC}"/>
          </ac:spMkLst>
        </pc:spChg>
        <pc:spChg chg="mod">
          <ac:chgData name="Juana Elena Delgado (2541266)" userId="S::2541266@student.uwtsd.ac.uk::69bf5315-62d6-4e87-bd7e-b86c26ac1df2" providerId="AD" clId="Web-{6C51BDCD-6806-21C0-84E2-30127F4C471C}" dt="2026-06-12T19:05:57.117" v="5" actId="14100"/>
          <ac:spMkLst>
            <pc:docMk/>
            <pc:sldMk cId="3494093436" sldId="263"/>
            <ac:spMk id="3" creationId="{55075ACC-EE31-BFB3-6496-E86ED70213A7}"/>
          </ac:spMkLst>
        </pc:spChg>
        <pc:picChg chg="mod">
          <ac:chgData name="Juana Elena Delgado (2541266)" userId="S::2541266@student.uwtsd.ac.uk::69bf5315-62d6-4e87-bd7e-b86c26ac1df2" providerId="AD" clId="Web-{6C51BDCD-6806-21C0-84E2-30127F4C471C}" dt="2026-06-12T19:05:48.569" v="3" actId="1076"/>
          <ac:picMkLst>
            <pc:docMk/>
            <pc:sldMk cId="3494093436" sldId="263"/>
            <ac:picMk id="7" creationId="{5FE5AABD-4B1F-4EA0-D957-E87284C39FB0}"/>
          </ac:picMkLst>
        </pc:picChg>
      </pc:sldChg>
      <pc:sldChg chg="modSp">
        <pc:chgData name="Juana Elena Delgado (2541266)" userId="S::2541266@student.uwtsd.ac.uk::69bf5315-62d6-4e87-bd7e-b86c26ac1df2" providerId="AD" clId="Web-{6C51BDCD-6806-21C0-84E2-30127F4C471C}" dt="2026-06-12T19:08:09.562" v="16" actId="14100"/>
        <pc:sldMkLst>
          <pc:docMk/>
          <pc:sldMk cId="2621153455" sldId="264"/>
        </pc:sldMkLst>
        <pc:spChg chg="mod">
          <ac:chgData name="Juana Elena Delgado (2541266)" userId="S::2541266@student.uwtsd.ac.uk::69bf5315-62d6-4e87-bd7e-b86c26ac1df2" providerId="AD" clId="Web-{6C51BDCD-6806-21C0-84E2-30127F4C471C}" dt="2026-06-12T19:08:09.562" v="16" actId="14100"/>
          <ac:spMkLst>
            <pc:docMk/>
            <pc:sldMk cId="2621153455" sldId="264"/>
            <ac:spMk id="2" creationId="{682E2A36-0EDF-0A76-C03F-1A5C27C186ED}"/>
          </ac:spMkLst>
        </pc:spChg>
        <pc:spChg chg="mod">
          <ac:chgData name="Juana Elena Delgado (2541266)" userId="S::2541266@student.uwtsd.ac.uk::69bf5315-62d6-4e87-bd7e-b86c26ac1df2" providerId="AD" clId="Web-{6C51BDCD-6806-21C0-84E2-30127F4C471C}" dt="2026-06-12T19:04:58.332" v="0" actId="20577"/>
          <ac:spMkLst>
            <pc:docMk/>
            <pc:sldMk cId="2621153455" sldId="264"/>
            <ac:spMk id="11" creationId="{45BDC3F1-C915-7141-6F47-4D537FE5D544}"/>
          </ac:spMkLst>
        </pc:spChg>
      </pc:sldChg>
      <pc:sldChg chg="modSp">
        <pc:chgData name="Juana Elena Delgado (2541266)" userId="S::2541266@student.uwtsd.ac.uk::69bf5315-62d6-4e87-bd7e-b86c26ac1df2" providerId="AD" clId="Web-{6C51BDCD-6806-21C0-84E2-30127F4C471C}" dt="2026-06-12T19:08:42.876" v="23" actId="14100"/>
        <pc:sldMkLst>
          <pc:docMk/>
          <pc:sldMk cId="1546085992" sldId="271"/>
        </pc:sldMkLst>
        <pc:spChg chg="mod">
          <ac:chgData name="Juana Elena Delgado (2541266)" userId="S::2541266@student.uwtsd.ac.uk::69bf5315-62d6-4e87-bd7e-b86c26ac1df2" providerId="AD" clId="Web-{6C51BDCD-6806-21C0-84E2-30127F4C471C}" dt="2026-06-12T19:08:31.298" v="21" actId="14100"/>
          <ac:spMkLst>
            <pc:docMk/>
            <pc:sldMk cId="1546085992" sldId="271"/>
            <ac:spMk id="2" creationId="{73D8CD43-8818-6A7B-A73A-CA86C2C57936}"/>
          </ac:spMkLst>
        </pc:spChg>
        <pc:graphicFrameChg chg="mod">
          <ac:chgData name="Juana Elena Delgado (2541266)" userId="S::2541266@student.uwtsd.ac.uk::69bf5315-62d6-4e87-bd7e-b86c26ac1df2" providerId="AD" clId="Web-{6C51BDCD-6806-21C0-84E2-30127F4C471C}" dt="2026-06-12T19:08:42.876" v="23" actId="14100"/>
          <ac:graphicFrameMkLst>
            <pc:docMk/>
            <pc:sldMk cId="1546085992" sldId="271"/>
            <ac:graphicFrameMk id="17" creationId="{94E7C1DE-7A3A-C6E0-6805-A2FFDA51BD4A}"/>
          </ac:graphicFrameMkLst>
        </pc:graphicFrameChg>
      </pc:sldChg>
      <pc:sldChg chg="modSp">
        <pc:chgData name="Juana Elena Delgado (2541266)" userId="S::2541266@student.uwtsd.ac.uk::69bf5315-62d6-4e87-bd7e-b86c26ac1df2" providerId="AD" clId="Web-{6C51BDCD-6806-21C0-84E2-30127F4C471C}" dt="2026-06-12T19:06:34.697" v="7"/>
        <pc:sldMkLst>
          <pc:docMk/>
          <pc:sldMk cId="2320028876" sldId="273"/>
        </pc:sldMkLst>
        <pc:graphicFrameChg chg="modGraphic">
          <ac:chgData name="Juana Elena Delgado (2541266)" userId="S::2541266@student.uwtsd.ac.uk::69bf5315-62d6-4e87-bd7e-b86c26ac1df2" providerId="AD" clId="Web-{6C51BDCD-6806-21C0-84E2-30127F4C471C}" dt="2026-06-12T19:06:34.697" v="7"/>
          <ac:graphicFrameMkLst>
            <pc:docMk/>
            <pc:sldMk cId="2320028876" sldId="273"/>
            <ac:graphicFrameMk id="8" creationId="{DBA4A64B-BD80-40B1-4087-11EDBE932F50}"/>
          </ac:graphicFrameMkLst>
        </pc:graphicFrameChg>
      </pc:sldChg>
      <pc:sldChg chg="modSp">
        <pc:chgData name="Juana Elena Delgado (2541266)" userId="S::2541266@student.uwtsd.ac.uk::69bf5315-62d6-4e87-bd7e-b86c26ac1df2" providerId="AD" clId="Web-{6C51BDCD-6806-21C0-84E2-30127F4C471C}" dt="2026-06-12T19:07:06.136" v="11" actId="20577"/>
        <pc:sldMkLst>
          <pc:docMk/>
          <pc:sldMk cId="1521271184" sldId="281"/>
        </pc:sldMkLst>
        <pc:spChg chg="mod">
          <ac:chgData name="Juana Elena Delgado (2541266)" userId="S::2541266@student.uwtsd.ac.uk::69bf5315-62d6-4e87-bd7e-b86c26ac1df2" providerId="AD" clId="Web-{6C51BDCD-6806-21C0-84E2-30127F4C471C}" dt="2026-06-12T19:07:06.136" v="11" actId="20577"/>
          <ac:spMkLst>
            <pc:docMk/>
            <pc:sldMk cId="1521271184" sldId="281"/>
            <ac:spMk id="2" creationId="{A1435408-C6CC-A8C1-7195-08B948E3C2CD}"/>
          </ac:spMkLst>
        </pc:spChg>
        <pc:graphicFrameChg chg="mod">
          <ac:chgData name="Juana Elena Delgado (2541266)" userId="S::2541266@student.uwtsd.ac.uk::69bf5315-62d6-4e87-bd7e-b86c26ac1df2" providerId="AD" clId="Web-{6C51BDCD-6806-21C0-84E2-30127F4C471C}" dt="2026-06-12T19:06:54.151" v="8" actId="14100"/>
          <ac:graphicFrameMkLst>
            <pc:docMk/>
            <pc:sldMk cId="1521271184" sldId="281"/>
            <ac:graphicFrameMk id="22" creationId="{6B17ADB3-0A24-49AA-840A-A76D2DC19772}"/>
          </ac:graphicFrameMkLst>
        </pc:graphicFrameChg>
      </pc:sldChg>
      <pc:sldChg chg="modSp">
        <pc:chgData name="Juana Elena Delgado (2541266)" userId="S::2541266@student.uwtsd.ac.uk::69bf5315-62d6-4e87-bd7e-b86c26ac1df2" providerId="AD" clId="Web-{6C51BDCD-6806-21C0-84E2-30127F4C471C}" dt="2026-06-12T19:07:36.794" v="14" actId="20577"/>
        <pc:sldMkLst>
          <pc:docMk/>
          <pc:sldMk cId="668203054" sldId="282"/>
        </pc:sldMkLst>
        <pc:spChg chg="mod">
          <ac:chgData name="Juana Elena Delgado (2541266)" userId="S::2541266@student.uwtsd.ac.uk::69bf5315-62d6-4e87-bd7e-b86c26ac1df2" providerId="AD" clId="Web-{6C51BDCD-6806-21C0-84E2-30127F4C471C}" dt="2026-06-12T19:07:36.794" v="14" actId="20577"/>
          <ac:spMkLst>
            <pc:docMk/>
            <pc:sldMk cId="668203054" sldId="282"/>
            <ac:spMk id="2" creationId="{530965F5-7C97-3D9D-C656-90CBDF3E3B0B}"/>
          </ac:spMkLst>
        </pc:spChg>
      </pc:sldChg>
    </pc:docChg>
  </pc:docChgLst>
  <pc:docChgLst>
    <pc:chgData name="Agatha Boakye (2529018)" userId="S::2529018@student.uwtsd.ac.uk::fa916128-1536-496d-b078-15a285606e61" providerId="AD" clId="Web-{10757E4F-0011-8CD9-BC17-92DB9D41BD2D}"/>
    <pc:docChg chg="addSld modSld sldOrd">
      <pc:chgData name="Agatha Boakye (2529018)" userId="S::2529018@student.uwtsd.ac.uk::fa916128-1536-496d-b078-15a285606e61" providerId="AD" clId="Web-{10757E4F-0011-8CD9-BC17-92DB9D41BD2D}" dt="2026-06-06T23:21:44.892" v="531" actId="20577"/>
      <pc:docMkLst>
        <pc:docMk/>
      </pc:docMkLst>
      <pc:sldChg chg="modSp">
        <pc:chgData name="Agatha Boakye (2529018)" userId="S::2529018@student.uwtsd.ac.uk::fa916128-1536-496d-b078-15a285606e61" providerId="AD" clId="Web-{10757E4F-0011-8CD9-BC17-92DB9D41BD2D}" dt="2026-06-06T23:09:36.519" v="448" actId="20577"/>
        <pc:sldMkLst>
          <pc:docMk/>
          <pc:sldMk cId="3895513908" sldId="262"/>
        </pc:sldMkLst>
        <pc:graphicFrameChg chg="modGraphic">
          <ac:chgData name="Agatha Boakye (2529018)" userId="S::2529018@student.uwtsd.ac.uk::fa916128-1536-496d-b078-15a285606e61" providerId="AD" clId="Web-{10757E4F-0011-8CD9-BC17-92DB9D41BD2D}" dt="2026-06-06T23:09:36.519" v="448" actId="20577"/>
          <ac:graphicFrameMkLst>
            <pc:docMk/>
            <pc:sldMk cId="3895513908" sldId="262"/>
            <ac:graphicFrameMk id="15" creationId="{F2285EC2-E091-6AD1-E81D-A832AE075982}"/>
          </ac:graphicFrameMkLst>
        </pc:graphicFrameChg>
      </pc:sldChg>
      <pc:sldChg chg="addSp delSp modSp mod modClrScheme chgLayout">
        <pc:chgData name="Agatha Boakye (2529018)" userId="S::2529018@student.uwtsd.ac.uk::fa916128-1536-496d-b078-15a285606e61" providerId="AD" clId="Web-{10757E4F-0011-8CD9-BC17-92DB9D41BD2D}" dt="2026-06-06T22:45:43.826" v="187"/>
        <pc:sldMkLst>
          <pc:docMk/>
          <pc:sldMk cId="425500855" sldId="267"/>
        </pc:sldMkLst>
        <pc:spChg chg="mod">
          <ac:chgData name="Agatha Boakye (2529018)" userId="S::2529018@student.uwtsd.ac.uk::fa916128-1536-496d-b078-15a285606e61" providerId="AD" clId="Web-{10757E4F-0011-8CD9-BC17-92DB9D41BD2D}" dt="2026-06-06T22:45:43.826" v="187"/>
          <ac:spMkLst>
            <pc:docMk/>
            <pc:sldMk cId="425500855" sldId="267"/>
            <ac:spMk id="4" creationId="{8E035233-AB66-ED00-24AA-0FCC11FD522C}"/>
          </ac:spMkLst>
        </pc:spChg>
        <pc:spChg chg="mod">
          <ac:chgData name="Agatha Boakye (2529018)" userId="S::2529018@student.uwtsd.ac.uk::fa916128-1536-496d-b078-15a285606e61" providerId="AD" clId="Web-{10757E4F-0011-8CD9-BC17-92DB9D41BD2D}" dt="2026-06-06T22:45:43.826" v="187"/>
          <ac:spMkLst>
            <pc:docMk/>
            <pc:sldMk cId="425500855" sldId="267"/>
            <ac:spMk id="5" creationId="{875E8FDE-36F5-7433-40DD-3FB88E2327B3}"/>
          </ac:spMkLst>
        </pc:spChg>
        <pc:spChg chg="mod">
          <ac:chgData name="Agatha Boakye (2529018)" userId="S::2529018@student.uwtsd.ac.uk::fa916128-1536-496d-b078-15a285606e61" providerId="AD" clId="Web-{10757E4F-0011-8CD9-BC17-92DB9D41BD2D}" dt="2026-06-06T22:45:43.826" v="187"/>
          <ac:spMkLst>
            <pc:docMk/>
            <pc:sldMk cId="425500855" sldId="267"/>
            <ac:spMk id="6" creationId="{00F56112-91FC-FF93-2FF5-CAFF62565279}"/>
          </ac:spMkLst>
        </pc:spChg>
        <pc:spChg chg="add">
          <ac:chgData name="Agatha Boakye (2529018)" userId="S::2529018@student.uwtsd.ac.uk::fa916128-1536-496d-b078-15a285606e61" providerId="AD" clId="Web-{10757E4F-0011-8CD9-BC17-92DB9D41BD2D}" dt="2026-06-06T22:45:43.826" v="187"/>
          <ac:spMkLst>
            <pc:docMk/>
            <pc:sldMk cId="425500855" sldId="267"/>
            <ac:spMk id="18" creationId="{397C7E45-2E9D-69A7-DA71-E90DF44D03FA}"/>
          </ac:spMkLst>
        </pc:spChg>
        <pc:graphicFrameChg chg="add">
          <ac:chgData name="Agatha Boakye (2529018)" userId="S::2529018@student.uwtsd.ac.uk::fa916128-1536-496d-b078-15a285606e61" providerId="AD" clId="Web-{10757E4F-0011-8CD9-BC17-92DB9D41BD2D}" dt="2026-06-06T22:45:43.826" v="187"/>
          <ac:graphicFrameMkLst>
            <pc:docMk/>
            <pc:sldMk cId="425500855" sldId="267"/>
            <ac:graphicFrameMk id="19" creationId="{3E59AF17-C1C8-A6DF-A9C2-1011671A5B68}"/>
          </ac:graphicFrameMkLst>
        </pc:graphicFrameChg>
      </pc:sldChg>
      <pc:sldChg chg="addSp delSp modSp mod modClrScheme chgLayout">
        <pc:chgData name="Agatha Boakye (2529018)" userId="S::2529018@student.uwtsd.ac.uk::fa916128-1536-496d-b078-15a285606e61" providerId="AD" clId="Web-{10757E4F-0011-8CD9-BC17-92DB9D41BD2D}" dt="2026-06-06T22:44:56.028" v="182"/>
        <pc:sldMkLst>
          <pc:docMk/>
          <pc:sldMk cId="3508554289" sldId="268"/>
        </pc:sldMkLst>
        <pc:spChg chg="mod">
          <ac:chgData name="Agatha Boakye (2529018)" userId="S::2529018@student.uwtsd.ac.uk::fa916128-1536-496d-b078-15a285606e61" providerId="AD" clId="Web-{10757E4F-0011-8CD9-BC17-92DB9D41BD2D}" dt="2026-06-06T22:44:56.028" v="182"/>
          <ac:spMkLst>
            <pc:docMk/>
            <pc:sldMk cId="3508554289" sldId="268"/>
            <ac:spMk id="2" creationId="{6EFA1154-E7EC-7D3F-6B65-6127C38A7680}"/>
          </ac:spMkLst>
        </pc:spChg>
        <pc:spChg chg="mod">
          <ac:chgData name="Agatha Boakye (2529018)" userId="S::2529018@student.uwtsd.ac.uk::fa916128-1536-496d-b078-15a285606e61" providerId="AD" clId="Web-{10757E4F-0011-8CD9-BC17-92DB9D41BD2D}" dt="2026-06-06T22:44:56.028" v="182"/>
          <ac:spMkLst>
            <pc:docMk/>
            <pc:sldMk cId="3508554289" sldId="268"/>
            <ac:spMk id="4" creationId="{02E44415-4B56-AA5A-FA57-9D6D567A2666}"/>
          </ac:spMkLst>
        </pc:spChg>
        <pc:spChg chg="mod">
          <ac:chgData name="Agatha Boakye (2529018)" userId="S::2529018@student.uwtsd.ac.uk::fa916128-1536-496d-b078-15a285606e61" providerId="AD" clId="Web-{10757E4F-0011-8CD9-BC17-92DB9D41BD2D}" dt="2026-06-06T22:44:56.028" v="182"/>
          <ac:spMkLst>
            <pc:docMk/>
            <pc:sldMk cId="3508554289" sldId="268"/>
            <ac:spMk id="5" creationId="{57C0FC3C-DAD7-AF39-7AA0-A853C69CEE94}"/>
          </ac:spMkLst>
        </pc:spChg>
        <pc:spChg chg="mod">
          <ac:chgData name="Agatha Boakye (2529018)" userId="S::2529018@student.uwtsd.ac.uk::fa916128-1536-496d-b078-15a285606e61" providerId="AD" clId="Web-{10757E4F-0011-8CD9-BC17-92DB9D41BD2D}" dt="2026-06-06T22:44:56.028" v="182"/>
          <ac:spMkLst>
            <pc:docMk/>
            <pc:sldMk cId="3508554289" sldId="268"/>
            <ac:spMk id="6" creationId="{39E25FDF-1FA1-EFA5-419B-D3F9939BFBA4}"/>
          </ac:spMkLst>
        </pc:spChg>
      </pc:sldChg>
      <pc:sldChg chg="new">
        <pc:chgData name="Agatha Boakye (2529018)" userId="S::2529018@student.uwtsd.ac.uk::fa916128-1536-496d-b078-15a285606e61" providerId="AD" clId="Web-{10757E4F-0011-8CD9-BC17-92DB9D41BD2D}" dt="2026-06-06T22:52:59.464" v="242"/>
        <pc:sldMkLst>
          <pc:docMk/>
          <pc:sldMk cId="1546085992" sldId="271"/>
        </pc:sldMkLst>
      </pc:sldChg>
    </pc:docChg>
  </pc:docChgLst>
  <pc:docChgLst>
    <pc:chgData name="Agatha Boakye (2529018)" userId="S::2529018@student.uwtsd.ac.uk::fa916128-1536-496d-b078-15a285606e61" providerId="AD" clId="Web-{C606F86B-F78A-95AA-8826-15E47BC8F62A}"/>
    <pc:docChg chg="addSld delSld modSld">
      <pc:chgData name="Agatha Boakye (2529018)" userId="S::2529018@student.uwtsd.ac.uk::fa916128-1536-496d-b078-15a285606e61" providerId="AD" clId="Web-{C606F86B-F78A-95AA-8826-15E47BC8F62A}" dt="2026-06-04T01:03:08.821" v="601" actId="20577"/>
      <pc:docMkLst>
        <pc:docMk/>
      </pc:docMkLst>
      <pc:sldChg chg="modSp new">
        <pc:chgData name="Agatha Boakye (2529018)" userId="S::2529018@student.uwtsd.ac.uk::fa916128-1536-496d-b078-15a285606e61" providerId="AD" clId="Web-{C606F86B-F78A-95AA-8826-15E47BC8F62A}" dt="2026-06-04T01:03:08.821" v="601" actId="20577"/>
        <pc:sldMkLst>
          <pc:docMk/>
          <pc:sldMk cId="3895513908" sldId="262"/>
        </pc:sldMkLst>
      </pc:sldChg>
      <pc:sldChg chg="addSp modSp new mod modClrScheme chgLayout">
        <pc:chgData name="Agatha Boakye (2529018)" userId="S::2529018@student.uwtsd.ac.uk::fa916128-1536-496d-b078-15a285606e61" providerId="AD" clId="Web-{C606F86B-F78A-95AA-8826-15E47BC8F62A}" dt="2026-06-04T00:51:02.101" v="568" actId="20577"/>
        <pc:sldMkLst>
          <pc:docMk/>
          <pc:sldMk cId="3494093436" sldId="263"/>
        </pc:sldMkLst>
        <pc:spChg chg="mod">
          <ac:chgData name="Agatha Boakye (2529018)" userId="S::2529018@student.uwtsd.ac.uk::fa916128-1536-496d-b078-15a285606e61" providerId="AD" clId="Web-{C606F86B-F78A-95AA-8826-15E47BC8F62A}" dt="2026-06-04T00:44:16.951" v="507"/>
          <ac:spMkLst>
            <pc:docMk/>
            <pc:sldMk cId="3494093436" sldId="263"/>
            <ac:spMk id="2" creationId="{38751AB6-42E4-3B6D-99E8-C92D2B45FECC}"/>
          </ac:spMkLst>
        </pc:spChg>
        <pc:spChg chg="mod">
          <ac:chgData name="Agatha Boakye (2529018)" userId="S::2529018@student.uwtsd.ac.uk::fa916128-1536-496d-b078-15a285606e61" providerId="AD" clId="Web-{C606F86B-F78A-95AA-8826-15E47BC8F62A}" dt="2026-06-04T00:51:02.101" v="568" actId="20577"/>
          <ac:spMkLst>
            <pc:docMk/>
            <pc:sldMk cId="3494093436" sldId="263"/>
            <ac:spMk id="3" creationId="{55075ACC-EE31-BFB3-6496-E86ED70213A7}"/>
          </ac:spMkLst>
        </pc:spChg>
        <pc:spChg chg="mod">
          <ac:chgData name="Agatha Boakye (2529018)" userId="S::2529018@student.uwtsd.ac.uk::fa916128-1536-496d-b078-15a285606e61" providerId="AD" clId="Web-{C606F86B-F78A-95AA-8826-15E47BC8F62A}" dt="2026-06-04T00:44:16.951" v="507"/>
          <ac:spMkLst>
            <pc:docMk/>
            <pc:sldMk cId="3494093436" sldId="263"/>
            <ac:spMk id="4" creationId="{6C13EEDF-AB9F-A6FF-CA1A-522D337F990E}"/>
          </ac:spMkLst>
        </pc:spChg>
        <pc:spChg chg="mod">
          <ac:chgData name="Agatha Boakye (2529018)" userId="S::2529018@student.uwtsd.ac.uk::fa916128-1536-496d-b078-15a285606e61" providerId="AD" clId="Web-{C606F86B-F78A-95AA-8826-15E47BC8F62A}" dt="2026-06-04T00:44:16.951" v="507"/>
          <ac:spMkLst>
            <pc:docMk/>
            <pc:sldMk cId="3494093436" sldId="263"/>
            <ac:spMk id="5" creationId="{AB030C13-5072-D147-0EA1-07ED38EA78BF}"/>
          </ac:spMkLst>
        </pc:spChg>
        <pc:spChg chg="mod">
          <ac:chgData name="Agatha Boakye (2529018)" userId="S::2529018@student.uwtsd.ac.uk::fa916128-1536-496d-b078-15a285606e61" providerId="AD" clId="Web-{C606F86B-F78A-95AA-8826-15E47BC8F62A}" dt="2026-06-04T00:44:16.951" v="507"/>
          <ac:spMkLst>
            <pc:docMk/>
            <pc:sldMk cId="3494093436" sldId="263"/>
            <ac:spMk id="6" creationId="{E2C0AF8B-C102-C43C-8D9B-90C4E8DC4B87}"/>
          </ac:spMkLst>
        </pc:spChg>
        <pc:picChg chg="add mod ord">
          <ac:chgData name="Agatha Boakye (2529018)" userId="S::2529018@student.uwtsd.ac.uk::fa916128-1536-496d-b078-15a285606e61" providerId="AD" clId="Web-{C606F86B-F78A-95AA-8826-15E47BC8F62A}" dt="2026-06-04T00:44:16.951" v="507"/>
          <ac:picMkLst>
            <pc:docMk/>
            <pc:sldMk cId="3494093436" sldId="263"/>
            <ac:picMk id="7" creationId="{5FE5AABD-4B1F-4EA0-D957-E87284C39FB0}"/>
          </ac:picMkLst>
        </pc:picChg>
      </pc:sldChg>
    </pc:docChg>
  </pc:docChgLst>
  <pc:docChgLst>
    <pc:chgData name="Akeel Hussain (2533705)" userId="S::2533705@student.uwtsd.ac.uk::f36fb529-92ed-4a76-917e-25f0d4e864f1" providerId="AD" clId="Web-{BCF8CF8E-EF70-C1C0-898F-49DEA61C4B76}"/>
    <pc:docChg chg="modSld">
      <pc:chgData name="Akeel Hussain (2533705)" userId="S::2533705@student.uwtsd.ac.uk::f36fb529-92ed-4a76-917e-25f0d4e864f1" providerId="AD" clId="Web-{BCF8CF8E-EF70-C1C0-898F-49DEA61C4B76}" dt="2026-06-11T16:10:46.289" v="188" actId="20577"/>
      <pc:docMkLst>
        <pc:docMk/>
      </pc:docMkLst>
      <pc:sldChg chg="modSp">
        <pc:chgData name="Akeel Hussain (2533705)" userId="S::2533705@student.uwtsd.ac.uk::f36fb529-92ed-4a76-917e-25f0d4e864f1" providerId="AD" clId="Web-{BCF8CF8E-EF70-C1C0-898F-49DEA61C4B76}" dt="2026-06-11T16:08:58.545" v="161" actId="20577"/>
        <pc:sldMkLst>
          <pc:docMk/>
          <pc:sldMk cId="3508554289" sldId="268"/>
        </pc:sldMkLst>
        <pc:spChg chg="mod">
          <ac:chgData name="Akeel Hussain (2533705)" userId="S::2533705@student.uwtsd.ac.uk::f36fb529-92ed-4a76-917e-25f0d4e864f1" providerId="AD" clId="Web-{BCF8CF8E-EF70-C1C0-898F-49DEA61C4B76}" dt="2026-06-11T16:08:58.545" v="161" actId="20577"/>
          <ac:spMkLst>
            <pc:docMk/>
            <pc:sldMk cId="3508554289" sldId="268"/>
            <ac:spMk id="112" creationId="{9875FD82-510A-9A58-697E-B75F8C4FF3C8}"/>
          </ac:spMkLst>
        </pc:spChg>
      </pc:sldChg>
      <pc:sldChg chg="modSp">
        <pc:chgData name="Akeel Hussain (2533705)" userId="S::2533705@student.uwtsd.ac.uk::f36fb529-92ed-4a76-917e-25f0d4e864f1" providerId="AD" clId="Web-{BCF8CF8E-EF70-C1C0-898F-49DEA61C4B76}" dt="2026-06-11T15:42:02.934" v="0" actId="20577"/>
        <pc:sldMkLst>
          <pc:docMk/>
          <pc:sldMk cId="3323920397" sldId="275"/>
        </pc:sldMkLst>
        <pc:spChg chg="mod">
          <ac:chgData name="Akeel Hussain (2533705)" userId="S::2533705@student.uwtsd.ac.uk::f36fb529-92ed-4a76-917e-25f0d4e864f1" providerId="AD" clId="Web-{BCF8CF8E-EF70-C1C0-898F-49DEA61C4B76}" dt="2026-06-11T15:42:02.934" v="0" actId="20577"/>
          <ac:spMkLst>
            <pc:docMk/>
            <pc:sldMk cId="3323920397" sldId="275"/>
            <ac:spMk id="3" creationId="{4ED075E0-D107-1DE9-1558-9D5968DC6404}"/>
          </ac:spMkLst>
        </pc:spChg>
      </pc:sldChg>
      <pc:sldChg chg="modSp">
        <pc:chgData name="Akeel Hussain (2533705)" userId="S::2533705@student.uwtsd.ac.uk::f36fb529-92ed-4a76-917e-25f0d4e864f1" providerId="AD" clId="Web-{BCF8CF8E-EF70-C1C0-898F-49DEA61C4B76}" dt="2026-06-11T15:46:02.118" v="12" actId="20577"/>
        <pc:sldMkLst>
          <pc:docMk/>
          <pc:sldMk cId="3946354530" sldId="276"/>
        </pc:sldMkLst>
        <pc:spChg chg="mod">
          <ac:chgData name="Akeel Hussain (2533705)" userId="S::2533705@student.uwtsd.ac.uk::f36fb529-92ed-4a76-917e-25f0d4e864f1" providerId="AD" clId="Web-{BCF8CF8E-EF70-C1C0-898F-49DEA61C4B76}" dt="2026-06-11T15:46:02.118" v="12" actId="20577"/>
          <ac:spMkLst>
            <pc:docMk/>
            <pc:sldMk cId="3946354530" sldId="276"/>
            <ac:spMk id="3" creationId="{FF0DE084-687F-D0D4-3D1D-A88AC98EE4C5}"/>
          </ac:spMkLst>
        </pc:spChg>
      </pc:sldChg>
      <pc:sldChg chg="modSp">
        <pc:chgData name="Akeel Hussain (2533705)" userId="S::2533705@student.uwtsd.ac.uk::f36fb529-92ed-4a76-917e-25f0d4e864f1" providerId="AD" clId="Web-{BCF8CF8E-EF70-C1C0-898F-49DEA61C4B76}" dt="2026-06-11T15:42:25.310" v="6" actId="20577"/>
        <pc:sldMkLst>
          <pc:docMk/>
          <pc:sldMk cId="3778002560" sldId="278"/>
        </pc:sldMkLst>
        <pc:spChg chg="mod">
          <ac:chgData name="Akeel Hussain (2533705)" userId="S::2533705@student.uwtsd.ac.uk::f36fb529-92ed-4a76-917e-25f0d4e864f1" providerId="AD" clId="Web-{BCF8CF8E-EF70-C1C0-898F-49DEA61C4B76}" dt="2026-06-11T15:42:25.310" v="6" actId="20577"/>
          <ac:spMkLst>
            <pc:docMk/>
            <pc:sldMk cId="3778002560" sldId="278"/>
            <ac:spMk id="3" creationId="{DD4E6658-7A6A-489D-1B4D-A5FE605817CC}"/>
          </ac:spMkLst>
        </pc:spChg>
      </pc:sldChg>
      <pc:sldChg chg="modSp">
        <pc:chgData name="Akeel Hussain (2533705)" userId="S::2533705@student.uwtsd.ac.uk::f36fb529-92ed-4a76-917e-25f0d4e864f1" providerId="AD" clId="Web-{BCF8CF8E-EF70-C1C0-898F-49DEA61C4B76}" dt="2026-06-11T15:57:43.901" v="37" actId="20577"/>
        <pc:sldMkLst>
          <pc:docMk/>
          <pc:sldMk cId="4017714238" sldId="280"/>
        </pc:sldMkLst>
        <pc:spChg chg="mod">
          <ac:chgData name="Akeel Hussain (2533705)" userId="S::2533705@student.uwtsd.ac.uk::f36fb529-92ed-4a76-917e-25f0d4e864f1" providerId="AD" clId="Web-{BCF8CF8E-EF70-C1C0-898F-49DEA61C4B76}" dt="2026-06-11T15:57:43.901" v="37" actId="20577"/>
          <ac:spMkLst>
            <pc:docMk/>
            <pc:sldMk cId="4017714238" sldId="280"/>
            <ac:spMk id="3" creationId="{1B9DA53E-F75C-322B-411F-0C451D4019DF}"/>
          </ac:spMkLst>
        </pc:spChg>
      </pc:sldChg>
    </pc:docChg>
  </pc:docChgLst>
  <pc:docChgLst>
    <pc:chgData clId="Web-{2243477D-E054-E39E-AE23-529062BA855E}"/>
    <pc:docChg chg="modSld">
      <pc:chgData name="" userId="" providerId="" clId="Web-{2243477D-E054-E39E-AE23-529062BA855E}" dt="2026-06-03T22:23:08.717" v="1" actId="20577"/>
      <pc:docMkLst>
        <pc:docMk/>
      </pc:docMkLst>
      <pc:sldChg chg="modSp">
        <pc:chgData name="" userId="" providerId="" clId="Web-{2243477D-E054-E39E-AE23-529062BA855E}" dt="2026-06-03T22:23:08.717" v="1" actId="20577"/>
        <pc:sldMkLst>
          <pc:docMk/>
          <pc:sldMk cId="109857222" sldId="256"/>
        </pc:sldMkLst>
        <pc:spChg chg="mod">
          <ac:chgData name="" userId="" providerId="" clId="Web-{2243477D-E054-E39E-AE23-529062BA855E}" dt="2026-06-03T22:23:08.717" v="1" actId="20577"/>
          <ac:spMkLst>
            <pc:docMk/>
            <pc:sldMk cId="109857222" sldId="256"/>
            <ac:spMk id="3" creationId="{00000000-0000-0000-0000-000000000000}"/>
          </ac:spMkLst>
        </pc:spChg>
      </pc:sldChg>
    </pc:docChg>
  </pc:docChgLst>
  <pc:docChgLst>
    <pc:chgData name="Agatha Boakye (2529018)" userId="S::2529018@student.uwtsd.ac.uk::fa916128-1536-496d-b078-15a285606e61" providerId="AD" clId="Web-{B0FF3037-8F23-2B8B-9DD7-020717874718}"/>
    <pc:docChg chg="delSld modSld">
      <pc:chgData name="Agatha Boakye (2529018)" userId="S::2529018@student.uwtsd.ac.uk::fa916128-1536-496d-b078-15a285606e61" providerId="AD" clId="Web-{B0FF3037-8F23-2B8B-9DD7-020717874718}" dt="2026-06-07T01:39:38.983" v="265"/>
      <pc:docMkLst>
        <pc:docMk/>
      </pc:docMkLst>
      <pc:sldChg chg="modSp">
        <pc:chgData name="Agatha Boakye (2529018)" userId="S::2529018@student.uwtsd.ac.uk::fa916128-1536-496d-b078-15a285606e61" providerId="AD" clId="Web-{B0FF3037-8F23-2B8B-9DD7-020717874718}" dt="2026-06-07T01:35:16.912" v="256" actId="1076"/>
        <pc:sldMkLst>
          <pc:docMk/>
          <pc:sldMk cId="1766700528" sldId="272"/>
        </pc:sldMkLst>
        <pc:spChg chg="mod">
          <ac:chgData name="Agatha Boakye (2529018)" userId="S::2529018@student.uwtsd.ac.uk::fa916128-1536-496d-b078-15a285606e61" providerId="AD" clId="Web-{B0FF3037-8F23-2B8B-9DD7-020717874718}" dt="2026-06-07T01:35:08.349" v="255" actId="14100"/>
          <ac:spMkLst>
            <pc:docMk/>
            <pc:sldMk cId="1766700528" sldId="272"/>
            <ac:spMk id="6" creationId="{6673E6B0-BAA7-1EEF-5D0E-04E415127D8E}"/>
          </ac:spMkLst>
        </pc:spChg>
      </pc:sldChg>
    </pc:docChg>
  </pc:docChgLst>
  <pc:docChgLst>
    <pc:chgData name="Akeel Hussain (2533705)" userId="S::2533705@student.uwtsd.ac.uk::f36fb529-92ed-4a76-917e-25f0d4e864f1" providerId="AD" clId="Web-{9DFB02A4-FA9F-E000-957F-35D927CA39F8}"/>
    <pc:docChg chg="addSld delSld modSld">
      <pc:chgData name="Akeel Hussain (2533705)" userId="S::2533705@student.uwtsd.ac.uk::f36fb529-92ed-4a76-917e-25f0d4e864f1" providerId="AD" clId="Web-{9DFB02A4-FA9F-E000-957F-35D927CA39F8}" dt="2026-06-09T20:18:03.758" v="1382" actId="20577"/>
      <pc:docMkLst>
        <pc:docMk/>
      </pc:docMkLst>
      <pc:sldChg chg="modSp">
        <pc:chgData name="Akeel Hussain (2533705)" userId="S::2533705@student.uwtsd.ac.uk::f36fb529-92ed-4a76-917e-25f0d4e864f1" providerId="AD" clId="Web-{9DFB02A4-FA9F-E000-957F-35D927CA39F8}" dt="2026-06-09T18:03:05.330" v="108" actId="20577"/>
        <pc:sldMkLst>
          <pc:docMk/>
          <pc:sldMk cId="425500855" sldId="267"/>
        </pc:sldMkLst>
        <pc:spChg chg="mod">
          <ac:chgData name="Akeel Hussain (2533705)" userId="S::2533705@student.uwtsd.ac.uk::f36fb529-92ed-4a76-917e-25f0d4e864f1" providerId="AD" clId="Web-{9DFB02A4-FA9F-E000-957F-35D927CA39F8}" dt="2026-06-09T18:03:05.330" v="108" actId="20577"/>
          <ac:spMkLst>
            <pc:docMk/>
            <pc:sldMk cId="425500855" sldId="267"/>
            <ac:spMk id="18" creationId="{397C7E45-2E9D-69A7-DA71-E90DF44D03FA}"/>
          </ac:spMkLst>
        </pc:spChg>
      </pc:sldChg>
      <pc:sldChg chg="addSp delSp modSp">
        <pc:chgData name="Akeel Hussain (2533705)" userId="S::2533705@student.uwtsd.ac.uk::f36fb529-92ed-4a76-917e-25f0d4e864f1" providerId="AD" clId="Web-{9DFB02A4-FA9F-E000-957F-35D927CA39F8}" dt="2026-06-09T19:16:14.446" v="851" actId="20577"/>
        <pc:sldMkLst>
          <pc:docMk/>
          <pc:sldMk cId="3508554289" sldId="268"/>
        </pc:sldMkLst>
        <pc:spChg chg="add mod">
          <ac:chgData name="Akeel Hussain (2533705)" userId="S::2533705@student.uwtsd.ac.uk::f36fb529-92ed-4a76-917e-25f0d4e864f1" providerId="AD" clId="Web-{9DFB02A4-FA9F-E000-957F-35D927CA39F8}" dt="2026-06-09T19:16:14.446" v="851" actId="20577"/>
          <ac:spMkLst>
            <pc:docMk/>
            <pc:sldMk cId="3508554289" sldId="268"/>
            <ac:spMk id="112" creationId="{9875FD82-510A-9A58-697E-B75F8C4FF3C8}"/>
          </ac:spMkLst>
        </pc:spChg>
      </pc:sldChg>
      <pc:sldChg chg="modSp new">
        <pc:chgData name="Akeel Hussain (2533705)" userId="S::2533705@student.uwtsd.ac.uk::f36fb529-92ed-4a76-917e-25f0d4e864f1" providerId="AD" clId="Web-{9DFB02A4-FA9F-E000-957F-35D927CA39F8}" dt="2026-06-09T18:24:17.369" v="442" actId="20577"/>
        <pc:sldMkLst>
          <pc:docMk/>
          <pc:sldMk cId="1190465370" sldId="274"/>
        </pc:sldMkLst>
        <pc:spChg chg="mod">
          <ac:chgData name="Akeel Hussain (2533705)" userId="S::2533705@student.uwtsd.ac.uk::f36fb529-92ed-4a76-917e-25f0d4e864f1" providerId="AD" clId="Web-{9DFB02A4-FA9F-E000-957F-35D927CA39F8}" dt="2026-06-09T18:01:03.227" v="106" actId="20577"/>
          <ac:spMkLst>
            <pc:docMk/>
            <pc:sldMk cId="1190465370" sldId="274"/>
            <ac:spMk id="2" creationId="{63B3DB80-13A0-3CE1-40EE-40D8B0B0FE2B}"/>
          </ac:spMkLst>
        </pc:spChg>
        <pc:spChg chg="mod">
          <ac:chgData name="Akeel Hussain (2533705)" userId="S::2533705@student.uwtsd.ac.uk::f36fb529-92ed-4a76-917e-25f0d4e864f1" providerId="AD" clId="Web-{9DFB02A4-FA9F-E000-957F-35D927CA39F8}" dt="2026-06-09T18:24:17.369" v="442" actId="20577"/>
          <ac:spMkLst>
            <pc:docMk/>
            <pc:sldMk cId="1190465370" sldId="274"/>
            <ac:spMk id="3" creationId="{02660C5B-2F39-09A0-3409-B476D2A0A4FE}"/>
          </ac:spMkLst>
        </pc:spChg>
      </pc:sldChg>
      <pc:sldChg chg="modSp new">
        <pc:chgData name="Akeel Hussain (2533705)" userId="S::2533705@student.uwtsd.ac.uk::f36fb529-92ed-4a76-917e-25f0d4e864f1" providerId="AD" clId="Web-{9DFB02A4-FA9F-E000-957F-35D927CA39F8}" dt="2026-06-09T19:07:34.280" v="799" actId="20577"/>
        <pc:sldMkLst>
          <pc:docMk/>
          <pc:sldMk cId="3323920397" sldId="275"/>
        </pc:sldMkLst>
        <pc:spChg chg="mod">
          <ac:chgData name="Akeel Hussain (2533705)" userId="S::2533705@student.uwtsd.ac.uk::f36fb529-92ed-4a76-917e-25f0d4e864f1" providerId="AD" clId="Web-{9DFB02A4-FA9F-E000-957F-35D927CA39F8}" dt="2026-06-09T18:32:28.924" v="485" actId="20577"/>
          <ac:spMkLst>
            <pc:docMk/>
            <pc:sldMk cId="3323920397" sldId="275"/>
            <ac:spMk id="2" creationId="{7C8B64DA-5A36-0B43-9960-8CC576558807}"/>
          </ac:spMkLst>
        </pc:spChg>
        <pc:spChg chg="mod">
          <ac:chgData name="Akeel Hussain (2533705)" userId="S::2533705@student.uwtsd.ac.uk::f36fb529-92ed-4a76-917e-25f0d4e864f1" providerId="AD" clId="Web-{9DFB02A4-FA9F-E000-957F-35D927CA39F8}" dt="2026-06-09T19:07:34.280" v="799" actId="20577"/>
          <ac:spMkLst>
            <pc:docMk/>
            <pc:sldMk cId="3323920397" sldId="275"/>
            <ac:spMk id="3" creationId="{4ED075E0-D107-1DE9-1558-9D5968DC6404}"/>
          </ac:spMkLst>
        </pc:spChg>
      </pc:sldChg>
      <pc:sldChg chg="modSp new">
        <pc:chgData name="Akeel Hussain (2533705)" userId="S::2533705@student.uwtsd.ac.uk::f36fb529-92ed-4a76-917e-25f0d4e864f1" providerId="AD" clId="Web-{9DFB02A4-FA9F-E000-957F-35D927CA39F8}" dt="2026-06-09T19:34:34.956" v="929" actId="20577"/>
        <pc:sldMkLst>
          <pc:docMk/>
          <pc:sldMk cId="3946354530" sldId="276"/>
        </pc:sldMkLst>
        <pc:spChg chg="mod">
          <ac:chgData name="Akeel Hussain (2533705)" userId="S::2533705@student.uwtsd.ac.uk::f36fb529-92ed-4a76-917e-25f0d4e864f1" providerId="AD" clId="Web-{9DFB02A4-FA9F-E000-957F-35D927CA39F8}" dt="2026-06-09T19:09:34.368" v="820" actId="20577"/>
          <ac:spMkLst>
            <pc:docMk/>
            <pc:sldMk cId="3946354530" sldId="276"/>
            <ac:spMk id="2" creationId="{EB17E3BA-03CB-787D-C36E-084AF3E5BDB6}"/>
          </ac:spMkLst>
        </pc:spChg>
        <pc:spChg chg="mod">
          <ac:chgData name="Akeel Hussain (2533705)" userId="S::2533705@student.uwtsd.ac.uk::f36fb529-92ed-4a76-917e-25f0d4e864f1" providerId="AD" clId="Web-{9DFB02A4-FA9F-E000-957F-35D927CA39F8}" dt="2026-06-09T19:34:34.956" v="929" actId="20577"/>
          <ac:spMkLst>
            <pc:docMk/>
            <pc:sldMk cId="3946354530" sldId="276"/>
            <ac:spMk id="3" creationId="{FF0DE084-687F-D0D4-3D1D-A88AC98EE4C5}"/>
          </ac:spMkLst>
        </pc:spChg>
      </pc:sldChg>
      <pc:sldChg chg="modSp new">
        <pc:chgData name="Akeel Hussain (2533705)" userId="S::2533705@student.uwtsd.ac.uk::f36fb529-92ed-4a76-917e-25f0d4e864f1" providerId="AD" clId="Web-{9DFB02A4-FA9F-E000-957F-35D927CA39F8}" dt="2026-06-09T19:48:01.427" v="1180" actId="20577"/>
        <pc:sldMkLst>
          <pc:docMk/>
          <pc:sldMk cId="3778002560" sldId="278"/>
        </pc:sldMkLst>
        <pc:spChg chg="mod">
          <ac:chgData name="Akeel Hussain (2533705)" userId="S::2533705@student.uwtsd.ac.uk::f36fb529-92ed-4a76-917e-25f0d4e864f1" providerId="AD" clId="Web-{9DFB02A4-FA9F-E000-957F-35D927CA39F8}" dt="2026-06-09T19:40:58.455" v="976" actId="20577"/>
          <ac:spMkLst>
            <pc:docMk/>
            <pc:sldMk cId="3778002560" sldId="278"/>
            <ac:spMk id="2" creationId="{85812DE3-E8B4-C433-4EAC-0AD37633205C}"/>
          </ac:spMkLst>
        </pc:spChg>
        <pc:spChg chg="mod">
          <ac:chgData name="Akeel Hussain (2533705)" userId="S::2533705@student.uwtsd.ac.uk::f36fb529-92ed-4a76-917e-25f0d4e864f1" providerId="AD" clId="Web-{9DFB02A4-FA9F-E000-957F-35D927CA39F8}" dt="2026-06-09T19:48:01.427" v="1180" actId="20577"/>
          <ac:spMkLst>
            <pc:docMk/>
            <pc:sldMk cId="3778002560" sldId="278"/>
            <ac:spMk id="3" creationId="{DD4E6658-7A6A-489D-1B4D-A5FE605817CC}"/>
          </ac:spMkLst>
        </pc:spChg>
      </pc:sldChg>
      <pc:sldChg chg="modSp new">
        <pc:chgData name="Akeel Hussain (2533705)" userId="S::2533705@student.uwtsd.ac.uk::f36fb529-92ed-4a76-917e-25f0d4e864f1" providerId="AD" clId="Web-{9DFB02A4-FA9F-E000-957F-35D927CA39F8}" dt="2026-06-09T20:18:03.758" v="1382" actId="20577"/>
        <pc:sldMkLst>
          <pc:docMk/>
          <pc:sldMk cId="407683705" sldId="279"/>
        </pc:sldMkLst>
        <pc:spChg chg="mod">
          <ac:chgData name="Akeel Hussain (2533705)" userId="S::2533705@student.uwtsd.ac.uk::f36fb529-92ed-4a76-917e-25f0d4e864f1" providerId="AD" clId="Web-{9DFB02A4-FA9F-E000-957F-35D927CA39F8}" dt="2026-06-09T19:48:21.678" v="1188" actId="20577"/>
          <ac:spMkLst>
            <pc:docMk/>
            <pc:sldMk cId="407683705" sldId="279"/>
            <ac:spMk id="2" creationId="{B5D3025D-EF1D-C97F-4DF8-AC994B1E11FB}"/>
          </ac:spMkLst>
        </pc:spChg>
        <pc:spChg chg="mod">
          <ac:chgData name="Akeel Hussain (2533705)" userId="S::2533705@student.uwtsd.ac.uk::f36fb529-92ed-4a76-917e-25f0d4e864f1" providerId="AD" clId="Web-{9DFB02A4-FA9F-E000-957F-35D927CA39F8}" dt="2026-06-09T20:18:03.758" v="1382" actId="20577"/>
          <ac:spMkLst>
            <pc:docMk/>
            <pc:sldMk cId="407683705" sldId="279"/>
            <ac:spMk id="3" creationId="{6CFE9431-6748-2B4F-1973-7C44F51B4C23}"/>
          </ac:spMkLst>
        </pc:spChg>
      </pc:sldChg>
      <pc:sldChg chg="new">
        <pc:chgData name="Akeel Hussain (2533705)" userId="S::2533705@student.uwtsd.ac.uk::f36fb529-92ed-4a76-917e-25f0d4e864f1" providerId="AD" clId="Web-{9DFB02A4-FA9F-E000-957F-35D927CA39F8}" dt="2026-06-09T20:11:06.459" v="1219"/>
        <pc:sldMkLst>
          <pc:docMk/>
          <pc:sldMk cId="4017714238" sldId="280"/>
        </pc:sldMkLst>
      </pc:sldChg>
    </pc:docChg>
  </pc:docChgLst>
  <pc:docChgLst>
    <pc:chgData name="Agatha Boakye (2529018)" userId="S::2529018@student.uwtsd.ac.uk::fa916128-1536-496d-b078-15a285606e61" providerId="AD" clId="Web-{B8879F7D-EA80-ADE1-D331-EE66835B7338}"/>
    <pc:docChg chg="mod addSld delSld modSld sldOrd addMainMaster delMainMaster modMainMaster setSldSz">
      <pc:chgData name="Agatha Boakye (2529018)" userId="S::2529018@student.uwtsd.ac.uk::fa916128-1536-496d-b078-15a285606e61" providerId="AD" clId="Web-{B8879F7D-EA80-ADE1-D331-EE66835B7338}" dt="2026-06-11T13:41:34.812" v="1775" actId="20577"/>
      <pc:docMkLst>
        <pc:docMk/>
      </pc:docMkLst>
      <pc:sldChg chg="modSp mod modClrScheme chgLayout">
        <pc:chgData name="Agatha Boakye (2529018)" userId="S::2529018@student.uwtsd.ac.uk::fa916128-1536-496d-b078-15a285606e61" providerId="AD" clId="Web-{B8879F7D-EA80-ADE1-D331-EE66835B7338}" dt="2026-06-11T02:51:32.346" v="1549" actId="20577"/>
        <pc:sldMkLst>
          <pc:docMk/>
          <pc:sldMk cId="109857222" sldId="256"/>
        </pc:sldMkLst>
        <pc:spChg chg="mod ord">
          <ac:chgData name="Agatha Boakye (2529018)" userId="S::2529018@student.uwtsd.ac.uk::fa916128-1536-496d-b078-15a285606e61" providerId="AD" clId="Web-{B8879F7D-EA80-ADE1-D331-EE66835B7338}" dt="2026-06-11T02:26:06.871" v="1280"/>
          <ac:spMkLst>
            <pc:docMk/>
            <pc:sldMk cId="109857222" sldId="256"/>
            <ac:spMk id="2" creationId="{00000000-0000-0000-0000-000000000000}"/>
          </ac:spMkLst>
        </pc:spChg>
        <pc:spChg chg="mod ord">
          <ac:chgData name="Agatha Boakye (2529018)" userId="S::2529018@student.uwtsd.ac.uk::fa916128-1536-496d-b078-15a285606e61" providerId="AD" clId="Web-{B8879F7D-EA80-ADE1-D331-EE66835B7338}" dt="2026-06-11T02:51:32.346" v="1549" actId="20577"/>
          <ac:spMkLst>
            <pc:docMk/>
            <pc:sldMk cId="109857222" sldId="256"/>
            <ac:spMk id="3" creationId="{00000000-0000-0000-0000-000000000000}"/>
          </ac:spMkLst>
        </pc:spChg>
        <pc:spChg chg="mod ord">
          <ac:chgData name="Agatha Boakye (2529018)" userId="S::2529018@student.uwtsd.ac.uk::fa916128-1536-496d-b078-15a285606e61" providerId="AD" clId="Web-{B8879F7D-EA80-ADE1-D331-EE66835B7338}" dt="2026-06-11T02:26:06.871" v="1280"/>
          <ac:spMkLst>
            <pc:docMk/>
            <pc:sldMk cId="109857222" sldId="256"/>
            <ac:spMk id="9" creationId="{2DF6A78E-4505-4C47-2694-F50B20A24703}"/>
          </ac:spMkLst>
        </pc:spChg>
        <pc:spChg chg="mod ord">
          <ac:chgData name="Agatha Boakye (2529018)" userId="S::2529018@student.uwtsd.ac.uk::fa916128-1536-496d-b078-15a285606e61" providerId="AD" clId="Web-{B8879F7D-EA80-ADE1-D331-EE66835B7338}" dt="2026-06-11T02:26:06.871" v="1280"/>
          <ac:spMkLst>
            <pc:docMk/>
            <pc:sldMk cId="109857222" sldId="256"/>
            <ac:spMk id="14" creationId="{E91E406F-1710-CD72-199A-6B9EA67281BC}"/>
          </ac:spMkLst>
        </pc:spChg>
        <pc:spChg chg="mod ord">
          <ac:chgData name="Agatha Boakye (2529018)" userId="S::2529018@student.uwtsd.ac.uk::fa916128-1536-496d-b078-15a285606e61" providerId="AD" clId="Web-{B8879F7D-EA80-ADE1-D331-EE66835B7338}" dt="2026-06-11T02:26:06.871" v="1280"/>
          <ac:spMkLst>
            <pc:docMk/>
            <pc:sldMk cId="109857222" sldId="256"/>
            <ac:spMk id="16" creationId="{CB9E9EA1-64FF-FCDB-274A-C197B966EA49}"/>
          </ac:spMkLst>
        </pc:spChg>
        <pc:picChg chg="mod">
          <ac:chgData name="Agatha Boakye (2529018)" userId="S::2529018@student.uwtsd.ac.uk::fa916128-1536-496d-b078-15a285606e61" providerId="AD" clId="Web-{B8879F7D-EA80-ADE1-D331-EE66835B7338}" dt="2026-06-11T02:50:54.359" v="1548" actId="1076"/>
          <ac:picMkLst>
            <pc:docMk/>
            <pc:sldMk cId="109857222" sldId="256"/>
            <ac:picMk id="7" creationId="{3849D398-8A16-9EA6-810A-9E4ACC7AE5DA}"/>
          </ac:picMkLst>
        </pc:picChg>
      </pc:sldChg>
      <pc:sldChg chg="addSp delSp modSp mod setBg modClrScheme chgLayout">
        <pc:chgData name="Agatha Boakye (2529018)" userId="S::2529018@student.uwtsd.ac.uk::fa916128-1536-496d-b078-15a285606e61" providerId="AD" clId="Web-{B8879F7D-EA80-ADE1-D331-EE66835B7338}" dt="2026-06-11T02:54:20.029" v="1559" actId="14100"/>
        <pc:sldMkLst>
          <pc:docMk/>
          <pc:sldMk cId="3895513908" sldId="262"/>
        </pc:sldMkLst>
        <pc:spChg chg="mod ord">
          <ac:chgData name="Agatha Boakye (2529018)" userId="S::2529018@student.uwtsd.ac.uk::fa916128-1536-496d-b078-15a285606e61" providerId="AD" clId="Web-{B8879F7D-EA80-ADE1-D331-EE66835B7338}" dt="2026-06-11T02:26:06.871" v="1280"/>
          <ac:spMkLst>
            <pc:docMk/>
            <pc:sldMk cId="3895513908" sldId="262"/>
            <ac:spMk id="4" creationId="{41835C17-720D-07E5-877A-A002C4D212FC}"/>
          </ac:spMkLst>
        </pc:spChg>
        <pc:spChg chg="mod ord">
          <ac:chgData name="Agatha Boakye (2529018)" userId="S::2529018@student.uwtsd.ac.uk::fa916128-1536-496d-b078-15a285606e61" providerId="AD" clId="Web-{B8879F7D-EA80-ADE1-D331-EE66835B7338}" dt="2026-06-11T02:26:06.871" v="1280"/>
          <ac:spMkLst>
            <pc:docMk/>
            <pc:sldMk cId="3895513908" sldId="262"/>
            <ac:spMk id="5" creationId="{ED5A7DDF-753E-3B2B-C1F5-D963EA089D2F}"/>
          </ac:spMkLst>
        </pc:spChg>
        <pc:spChg chg="mod ord">
          <ac:chgData name="Agatha Boakye (2529018)" userId="S::2529018@student.uwtsd.ac.uk::fa916128-1536-496d-b078-15a285606e61" providerId="AD" clId="Web-{B8879F7D-EA80-ADE1-D331-EE66835B7338}" dt="2026-06-11T02:26:06.871" v="1280"/>
          <ac:spMkLst>
            <pc:docMk/>
            <pc:sldMk cId="3895513908" sldId="262"/>
            <ac:spMk id="6" creationId="{221BF633-0072-1A41-0612-0D493CB7957F}"/>
          </ac:spMkLst>
        </pc:spChg>
        <pc:graphicFrameChg chg="mod ord modGraphic">
          <ac:chgData name="Agatha Boakye (2529018)" userId="S::2529018@student.uwtsd.ac.uk::fa916128-1536-496d-b078-15a285606e61" providerId="AD" clId="Web-{B8879F7D-EA80-ADE1-D331-EE66835B7338}" dt="2026-06-11T02:54:20.029" v="1559" actId="14100"/>
          <ac:graphicFrameMkLst>
            <pc:docMk/>
            <pc:sldMk cId="3895513908" sldId="262"/>
            <ac:graphicFrameMk id="15" creationId="{F2285EC2-E091-6AD1-E81D-A832AE075982}"/>
          </ac:graphicFrameMkLst>
        </pc:graphicFrameChg>
      </pc:sldChg>
      <pc:sldChg chg="modSp mod modClrScheme chgLayout">
        <pc:chgData name="Agatha Boakye (2529018)" userId="S::2529018@student.uwtsd.ac.uk::fa916128-1536-496d-b078-15a285606e61" providerId="AD" clId="Web-{B8879F7D-EA80-ADE1-D331-EE66835B7338}" dt="2026-06-11T02:59:00.672" v="1598" actId="20577"/>
        <pc:sldMkLst>
          <pc:docMk/>
          <pc:sldMk cId="3494093436" sldId="263"/>
        </pc:sldMkLst>
        <pc:spChg chg="mod ord">
          <ac:chgData name="Agatha Boakye (2529018)" userId="S::2529018@student.uwtsd.ac.uk::fa916128-1536-496d-b078-15a285606e61" providerId="AD" clId="Web-{B8879F7D-EA80-ADE1-D331-EE66835B7338}" dt="2026-06-11T02:26:06.871" v="1280"/>
          <ac:spMkLst>
            <pc:docMk/>
            <pc:sldMk cId="3494093436" sldId="263"/>
            <ac:spMk id="2" creationId="{38751AB6-42E4-3B6D-99E8-C92D2B45FECC}"/>
          </ac:spMkLst>
        </pc:spChg>
        <pc:spChg chg="mod ord">
          <ac:chgData name="Agatha Boakye (2529018)" userId="S::2529018@student.uwtsd.ac.uk::fa916128-1536-496d-b078-15a285606e61" providerId="AD" clId="Web-{B8879F7D-EA80-ADE1-D331-EE66835B7338}" dt="2026-06-11T02:59:00.672" v="1598" actId="20577"/>
          <ac:spMkLst>
            <pc:docMk/>
            <pc:sldMk cId="3494093436" sldId="263"/>
            <ac:spMk id="3" creationId="{55075ACC-EE31-BFB3-6496-E86ED70213A7}"/>
          </ac:spMkLst>
        </pc:spChg>
        <pc:spChg chg="mod ord">
          <ac:chgData name="Agatha Boakye (2529018)" userId="S::2529018@student.uwtsd.ac.uk::fa916128-1536-496d-b078-15a285606e61" providerId="AD" clId="Web-{B8879F7D-EA80-ADE1-D331-EE66835B7338}" dt="2026-06-11T02:26:06.871" v="1280"/>
          <ac:spMkLst>
            <pc:docMk/>
            <pc:sldMk cId="3494093436" sldId="263"/>
            <ac:spMk id="4" creationId="{6C13EEDF-AB9F-A6FF-CA1A-522D337F990E}"/>
          </ac:spMkLst>
        </pc:spChg>
        <pc:spChg chg="mod ord">
          <ac:chgData name="Agatha Boakye (2529018)" userId="S::2529018@student.uwtsd.ac.uk::fa916128-1536-496d-b078-15a285606e61" providerId="AD" clId="Web-{B8879F7D-EA80-ADE1-D331-EE66835B7338}" dt="2026-06-11T02:26:06.871" v="1280"/>
          <ac:spMkLst>
            <pc:docMk/>
            <pc:sldMk cId="3494093436" sldId="263"/>
            <ac:spMk id="5" creationId="{AB030C13-5072-D147-0EA1-07ED38EA78BF}"/>
          </ac:spMkLst>
        </pc:spChg>
        <pc:spChg chg="mod ord">
          <ac:chgData name="Agatha Boakye (2529018)" userId="S::2529018@student.uwtsd.ac.uk::fa916128-1536-496d-b078-15a285606e61" providerId="AD" clId="Web-{B8879F7D-EA80-ADE1-D331-EE66835B7338}" dt="2026-06-11T02:26:06.871" v="1280"/>
          <ac:spMkLst>
            <pc:docMk/>
            <pc:sldMk cId="3494093436" sldId="263"/>
            <ac:spMk id="6" creationId="{E2C0AF8B-C102-C43C-8D9B-90C4E8DC4B87}"/>
          </ac:spMkLst>
        </pc:spChg>
        <pc:picChg chg="mod">
          <ac:chgData name="Agatha Boakye (2529018)" userId="S::2529018@student.uwtsd.ac.uk::fa916128-1536-496d-b078-15a285606e61" providerId="AD" clId="Web-{B8879F7D-EA80-ADE1-D331-EE66835B7338}" dt="2026-06-11T02:56:53.336" v="1570" actId="1076"/>
          <ac:picMkLst>
            <pc:docMk/>
            <pc:sldMk cId="3494093436" sldId="263"/>
            <ac:picMk id="7" creationId="{5FE5AABD-4B1F-4EA0-D957-E87284C39FB0}"/>
          </ac:picMkLst>
        </pc:picChg>
      </pc:sldChg>
      <pc:sldChg chg="modSp mod modClrScheme chgLayout">
        <pc:chgData name="Agatha Boakye (2529018)" userId="S::2529018@student.uwtsd.ac.uk::fa916128-1536-496d-b078-15a285606e61" providerId="AD" clId="Web-{B8879F7D-EA80-ADE1-D331-EE66835B7338}" dt="2026-06-11T02:26:06.871" v="1280"/>
        <pc:sldMkLst>
          <pc:docMk/>
          <pc:sldMk cId="425500855" sldId="267"/>
        </pc:sldMkLst>
        <pc:spChg chg="mod ord">
          <ac:chgData name="Agatha Boakye (2529018)" userId="S::2529018@student.uwtsd.ac.uk::fa916128-1536-496d-b078-15a285606e61" providerId="AD" clId="Web-{B8879F7D-EA80-ADE1-D331-EE66835B7338}" dt="2026-06-11T02:26:06.871" v="1280"/>
          <ac:spMkLst>
            <pc:docMk/>
            <pc:sldMk cId="425500855" sldId="267"/>
            <ac:spMk id="4" creationId="{8E035233-AB66-ED00-24AA-0FCC11FD522C}"/>
          </ac:spMkLst>
        </pc:spChg>
        <pc:spChg chg="mod ord">
          <ac:chgData name="Agatha Boakye (2529018)" userId="S::2529018@student.uwtsd.ac.uk::fa916128-1536-496d-b078-15a285606e61" providerId="AD" clId="Web-{B8879F7D-EA80-ADE1-D331-EE66835B7338}" dt="2026-06-11T02:26:06.871" v="1280"/>
          <ac:spMkLst>
            <pc:docMk/>
            <pc:sldMk cId="425500855" sldId="267"/>
            <ac:spMk id="5" creationId="{875E8FDE-36F5-7433-40DD-3FB88E2327B3}"/>
          </ac:spMkLst>
        </pc:spChg>
        <pc:spChg chg="mod ord">
          <ac:chgData name="Agatha Boakye (2529018)" userId="S::2529018@student.uwtsd.ac.uk::fa916128-1536-496d-b078-15a285606e61" providerId="AD" clId="Web-{B8879F7D-EA80-ADE1-D331-EE66835B7338}" dt="2026-06-11T02:26:06.871" v="1280"/>
          <ac:spMkLst>
            <pc:docMk/>
            <pc:sldMk cId="425500855" sldId="267"/>
            <ac:spMk id="6" creationId="{00F56112-91FC-FF93-2FF5-CAFF62565279}"/>
          </ac:spMkLst>
        </pc:spChg>
        <pc:spChg chg="mod ord">
          <ac:chgData name="Agatha Boakye (2529018)" userId="S::2529018@student.uwtsd.ac.uk::fa916128-1536-496d-b078-15a285606e61" providerId="AD" clId="Web-{B8879F7D-EA80-ADE1-D331-EE66835B7338}" dt="2026-06-11T02:26:06.871" v="1280"/>
          <ac:spMkLst>
            <pc:docMk/>
            <pc:sldMk cId="425500855" sldId="267"/>
            <ac:spMk id="18" creationId="{397C7E45-2E9D-69A7-DA71-E90DF44D03FA}"/>
          </ac:spMkLst>
        </pc:spChg>
        <pc:graphicFrameChg chg="mod ord">
          <ac:chgData name="Agatha Boakye (2529018)" userId="S::2529018@student.uwtsd.ac.uk::fa916128-1536-496d-b078-15a285606e61" providerId="AD" clId="Web-{B8879F7D-EA80-ADE1-D331-EE66835B7338}" dt="2026-06-11T02:26:06.871" v="1280"/>
          <ac:graphicFrameMkLst>
            <pc:docMk/>
            <pc:sldMk cId="425500855" sldId="267"/>
            <ac:graphicFrameMk id="19" creationId="{3E59AF17-C1C8-A6DF-A9C2-1011671A5B68}"/>
          </ac:graphicFrameMkLst>
        </pc:graphicFrameChg>
      </pc:sldChg>
      <pc:sldChg chg="modSp mod modClrScheme chgLayout">
        <pc:chgData name="Agatha Boakye (2529018)" userId="S::2529018@student.uwtsd.ac.uk::fa916128-1536-496d-b078-15a285606e61" providerId="AD" clId="Web-{B8879F7D-EA80-ADE1-D331-EE66835B7338}" dt="2026-06-11T02:26:06.871" v="1280"/>
        <pc:sldMkLst>
          <pc:docMk/>
          <pc:sldMk cId="3508554289" sldId="268"/>
        </pc:sldMkLst>
        <pc:spChg chg="mod ord">
          <ac:chgData name="Agatha Boakye (2529018)" userId="S::2529018@student.uwtsd.ac.uk::fa916128-1536-496d-b078-15a285606e61" providerId="AD" clId="Web-{B8879F7D-EA80-ADE1-D331-EE66835B7338}" dt="2026-06-11T02:26:06.871" v="1280"/>
          <ac:spMkLst>
            <pc:docMk/>
            <pc:sldMk cId="3508554289" sldId="268"/>
            <ac:spMk id="2" creationId="{6EFA1154-E7EC-7D3F-6B65-6127C38A7680}"/>
          </ac:spMkLst>
        </pc:spChg>
        <pc:spChg chg="mod ord">
          <ac:chgData name="Agatha Boakye (2529018)" userId="S::2529018@student.uwtsd.ac.uk::fa916128-1536-496d-b078-15a285606e61" providerId="AD" clId="Web-{B8879F7D-EA80-ADE1-D331-EE66835B7338}" dt="2026-06-11T02:26:06.871" v="1280"/>
          <ac:spMkLst>
            <pc:docMk/>
            <pc:sldMk cId="3508554289" sldId="268"/>
            <ac:spMk id="4" creationId="{02E44415-4B56-AA5A-FA57-9D6D567A2666}"/>
          </ac:spMkLst>
        </pc:spChg>
        <pc:spChg chg="mod ord">
          <ac:chgData name="Agatha Boakye (2529018)" userId="S::2529018@student.uwtsd.ac.uk::fa916128-1536-496d-b078-15a285606e61" providerId="AD" clId="Web-{B8879F7D-EA80-ADE1-D331-EE66835B7338}" dt="2026-06-11T02:26:06.871" v="1280"/>
          <ac:spMkLst>
            <pc:docMk/>
            <pc:sldMk cId="3508554289" sldId="268"/>
            <ac:spMk id="5" creationId="{57C0FC3C-DAD7-AF39-7AA0-A853C69CEE94}"/>
          </ac:spMkLst>
        </pc:spChg>
        <pc:spChg chg="mod ord">
          <ac:chgData name="Agatha Boakye (2529018)" userId="S::2529018@student.uwtsd.ac.uk::fa916128-1536-496d-b078-15a285606e61" providerId="AD" clId="Web-{B8879F7D-EA80-ADE1-D331-EE66835B7338}" dt="2026-06-11T02:26:06.871" v="1280"/>
          <ac:spMkLst>
            <pc:docMk/>
            <pc:sldMk cId="3508554289" sldId="268"/>
            <ac:spMk id="6" creationId="{39E25FDF-1FA1-EFA5-419B-D3F9939BFBA4}"/>
          </ac:spMkLst>
        </pc:spChg>
        <pc:spChg chg="mod ord">
          <ac:chgData name="Agatha Boakye (2529018)" userId="S::2529018@student.uwtsd.ac.uk::fa916128-1536-496d-b078-15a285606e61" providerId="AD" clId="Web-{B8879F7D-EA80-ADE1-D331-EE66835B7338}" dt="2026-06-11T02:26:06.871" v="1280"/>
          <ac:spMkLst>
            <pc:docMk/>
            <pc:sldMk cId="3508554289" sldId="268"/>
            <ac:spMk id="112" creationId="{9875FD82-510A-9A58-697E-B75F8C4FF3C8}"/>
          </ac:spMkLst>
        </pc:spChg>
      </pc:sldChg>
      <pc:sldChg chg="addSp delSp modSp mod modClrScheme chgLayout">
        <pc:chgData name="Agatha Boakye (2529018)" userId="S::2529018@student.uwtsd.ac.uk::fa916128-1536-496d-b078-15a285606e61" providerId="AD" clId="Web-{B8879F7D-EA80-ADE1-D331-EE66835B7338}" dt="2026-06-11T02:45:54.183" v="1534" actId="14100"/>
        <pc:sldMkLst>
          <pc:docMk/>
          <pc:sldMk cId="1546085992" sldId="271"/>
        </pc:sldMkLst>
        <pc:spChg chg="mod ord">
          <ac:chgData name="Agatha Boakye (2529018)" userId="S::2529018@student.uwtsd.ac.uk::fa916128-1536-496d-b078-15a285606e61" providerId="AD" clId="Web-{B8879F7D-EA80-ADE1-D331-EE66835B7338}" dt="2026-06-11T02:28:17.239" v="1287"/>
          <ac:spMkLst>
            <pc:docMk/>
            <pc:sldMk cId="1546085992" sldId="271"/>
            <ac:spMk id="2" creationId="{73D8CD43-8818-6A7B-A73A-CA86C2C57936}"/>
          </ac:spMkLst>
        </pc:spChg>
        <pc:spChg chg="mod ord">
          <ac:chgData name="Agatha Boakye (2529018)" userId="S::2529018@student.uwtsd.ac.uk::fa916128-1536-496d-b078-15a285606e61" providerId="AD" clId="Web-{B8879F7D-EA80-ADE1-D331-EE66835B7338}" dt="2026-06-11T02:28:17.239" v="1287"/>
          <ac:spMkLst>
            <pc:docMk/>
            <pc:sldMk cId="1546085992" sldId="271"/>
            <ac:spMk id="4" creationId="{93CAE50D-AB79-A6CE-B114-8AE25D534143}"/>
          </ac:spMkLst>
        </pc:spChg>
        <pc:spChg chg="mod ord">
          <ac:chgData name="Agatha Boakye (2529018)" userId="S::2529018@student.uwtsd.ac.uk::fa916128-1536-496d-b078-15a285606e61" providerId="AD" clId="Web-{B8879F7D-EA80-ADE1-D331-EE66835B7338}" dt="2026-06-11T02:28:17.239" v="1287"/>
          <ac:spMkLst>
            <pc:docMk/>
            <pc:sldMk cId="1546085992" sldId="271"/>
            <ac:spMk id="5" creationId="{4B224186-9FBB-69AD-E2F9-89EA1FE278E3}"/>
          </ac:spMkLst>
        </pc:spChg>
        <pc:spChg chg="mod ord">
          <ac:chgData name="Agatha Boakye (2529018)" userId="S::2529018@student.uwtsd.ac.uk::fa916128-1536-496d-b078-15a285606e61" providerId="AD" clId="Web-{B8879F7D-EA80-ADE1-D331-EE66835B7338}" dt="2026-06-11T02:28:17.239" v="1287"/>
          <ac:spMkLst>
            <pc:docMk/>
            <pc:sldMk cId="1546085992" sldId="271"/>
            <ac:spMk id="6" creationId="{DD7422B0-8015-DF5F-25C9-811760696109}"/>
          </ac:spMkLst>
        </pc:spChg>
        <pc:graphicFrameChg chg="add mod">
          <ac:chgData name="Agatha Boakye (2529018)" userId="S::2529018@student.uwtsd.ac.uk::fa916128-1536-496d-b078-15a285606e61" providerId="AD" clId="Web-{B8879F7D-EA80-ADE1-D331-EE66835B7338}" dt="2026-06-11T02:45:54.183" v="1534" actId="14100"/>
          <ac:graphicFrameMkLst>
            <pc:docMk/>
            <pc:sldMk cId="1546085992" sldId="271"/>
            <ac:graphicFrameMk id="17" creationId="{94E7C1DE-7A3A-C6E0-6805-A2FFDA51BD4A}"/>
          </ac:graphicFrameMkLst>
        </pc:graphicFrameChg>
      </pc:sldChg>
      <pc:sldChg chg="addSp delSp modSp mod modClrScheme chgLayout">
        <pc:chgData name="Agatha Boakye (2529018)" userId="S::2529018@student.uwtsd.ac.uk::fa916128-1536-496d-b078-15a285606e61" providerId="AD" clId="Web-{B8879F7D-EA80-ADE1-D331-EE66835B7338}" dt="2026-06-11T02:26:06.871" v="1280"/>
        <pc:sldMkLst>
          <pc:docMk/>
          <pc:sldMk cId="1766700528" sldId="272"/>
        </pc:sldMkLst>
        <pc:spChg chg="mod ord">
          <ac:chgData name="Agatha Boakye (2529018)" userId="S::2529018@student.uwtsd.ac.uk::fa916128-1536-496d-b078-15a285606e61" providerId="AD" clId="Web-{B8879F7D-EA80-ADE1-D331-EE66835B7338}" dt="2026-06-11T02:26:06.871" v="1280"/>
          <ac:spMkLst>
            <pc:docMk/>
            <pc:sldMk cId="1766700528" sldId="272"/>
            <ac:spMk id="2" creationId="{654DBC62-BCD6-A77D-08E2-B2A12F2B53D6}"/>
          </ac:spMkLst>
        </pc:spChg>
        <pc:spChg chg="mod ord">
          <ac:chgData name="Agatha Boakye (2529018)" userId="S::2529018@student.uwtsd.ac.uk::fa916128-1536-496d-b078-15a285606e61" providerId="AD" clId="Web-{B8879F7D-EA80-ADE1-D331-EE66835B7338}" dt="2026-06-11T02:26:06.871" v="1280"/>
          <ac:spMkLst>
            <pc:docMk/>
            <pc:sldMk cId="1766700528" sldId="272"/>
            <ac:spMk id="4" creationId="{43B3992C-BCE0-33D4-432B-078229707BA8}"/>
          </ac:spMkLst>
        </pc:spChg>
        <pc:spChg chg="mod ord">
          <ac:chgData name="Agatha Boakye (2529018)" userId="S::2529018@student.uwtsd.ac.uk::fa916128-1536-496d-b078-15a285606e61" providerId="AD" clId="Web-{B8879F7D-EA80-ADE1-D331-EE66835B7338}" dt="2026-06-11T02:26:06.871" v="1280"/>
          <ac:spMkLst>
            <pc:docMk/>
            <pc:sldMk cId="1766700528" sldId="272"/>
            <ac:spMk id="5" creationId="{8DCBDBDC-8575-4BF0-ABF6-6BE4989FA27E}"/>
          </ac:spMkLst>
        </pc:spChg>
        <pc:spChg chg="mod ord">
          <ac:chgData name="Agatha Boakye (2529018)" userId="S::2529018@student.uwtsd.ac.uk::fa916128-1536-496d-b078-15a285606e61" providerId="AD" clId="Web-{B8879F7D-EA80-ADE1-D331-EE66835B7338}" dt="2026-06-11T02:26:06.871" v="1280"/>
          <ac:spMkLst>
            <pc:docMk/>
            <pc:sldMk cId="1766700528" sldId="272"/>
            <ac:spMk id="6" creationId="{6673E6B0-BAA7-1EEF-5D0E-04E415127D8E}"/>
          </ac:spMkLst>
        </pc:spChg>
      </pc:sldChg>
      <pc:sldChg chg="modSp mod modClrScheme chgLayout">
        <pc:chgData name="Agatha Boakye (2529018)" userId="S::2529018@student.uwtsd.ac.uk::fa916128-1536-496d-b078-15a285606e61" providerId="AD" clId="Web-{B8879F7D-EA80-ADE1-D331-EE66835B7338}" dt="2026-06-11T13:29:44.384" v="1772" actId="20577"/>
        <pc:sldMkLst>
          <pc:docMk/>
          <pc:sldMk cId="1190465370" sldId="274"/>
        </pc:sldMkLst>
        <pc:spChg chg="mod ord">
          <ac:chgData name="Agatha Boakye (2529018)" userId="S::2529018@student.uwtsd.ac.uk::fa916128-1536-496d-b078-15a285606e61" providerId="AD" clId="Web-{B8879F7D-EA80-ADE1-D331-EE66835B7338}" dt="2026-06-11T13:29:44.384" v="1772" actId="20577"/>
          <ac:spMkLst>
            <pc:docMk/>
            <pc:sldMk cId="1190465370" sldId="274"/>
            <ac:spMk id="2" creationId="{63B3DB80-13A0-3CE1-40EE-40D8B0B0FE2B}"/>
          </ac:spMkLst>
        </pc:spChg>
        <pc:spChg chg="mod ord">
          <ac:chgData name="Agatha Boakye (2529018)" userId="S::2529018@student.uwtsd.ac.uk::fa916128-1536-496d-b078-15a285606e61" providerId="AD" clId="Web-{B8879F7D-EA80-ADE1-D331-EE66835B7338}" dt="2026-06-11T02:26:06.871" v="1280"/>
          <ac:spMkLst>
            <pc:docMk/>
            <pc:sldMk cId="1190465370" sldId="274"/>
            <ac:spMk id="3" creationId="{02660C5B-2F39-09A0-3409-B476D2A0A4FE}"/>
          </ac:spMkLst>
        </pc:spChg>
        <pc:spChg chg="mod ord">
          <ac:chgData name="Agatha Boakye (2529018)" userId="S::2529018@student.uwtsd.ac.uk::fa916128-1536-496d-b078-15a285606e61" providerId="AD" clId="Web-{B8879F7D-EA80-ADE1-D331-EE66835B7338}" dt="2026-06-11T02:26:06.871" v="1280"/>
          <ac:spMkLst>
            <pc:docMk/>
            <pc:sldMk cId="1190465370" sldId="274"/>
            <ac:spMk id="4" creationId="{91625EFE-0185-85B0-A0DB-A2A8C1D64EE2}"/>
          </ac:spMkLst>
        </pc:spChg>
        <pc:spChg chg="mod ord">
          <ac:chgData name="Agatha Boakye (2529018)" userId="S::2529018@student.uwtsd.ac.uk::fa916128-1536-496d-b078-15a285606e61" providerId="AD" clId="Web-{B8879F7D-EA80-ADE1-D331-EE66835B7338}" dt="2026-06-11T02:26:06.871" v="1280"/>
          <ac:spMkLst>
            <pc:docMk/>
            <pc:sldMk cId="1190465370" sldId="274"/>
            <ac:spMk id="5" creationId="{CCF70A02-3486-2B2D-84E4-3F960CF4E077}"/>
          </ac:spMkLst>
        </pc:spChg>
        <pc:spChg chg="mod ord">
          <ac:chgData name="Agatha Boakye (2529018)" userId="S::2529018@student.uwtsd.ac.uk::fa916128-1536-496d-b078-15a285606e61" providerId="AD" clId="Web-{B8879F7D-EA80-ADE1-D331-EE66835B7338}" dt="2026-06-11T02:26:06.871" v="1280"/>
          <ac:spMkLst>
            <pc:docMk/>
            <pc:sldMk cId="1190465370" sldId="274"/>
            <ac:spMk id="6" creationId="{637E3822-FED3-8B5D-1E82-FD2A5222D263}"/>
          </ac:spMkLst>
        </pc:spChg>
      </pc:sldChg>
      <pc:sldChg chg="modSp mod ord modClrScheme chgLayout">
        <pc:chgData name="Agatha Boakye (2529018)" userId="S::2529018@student.uwtsd.ac.uk::fa916128-1536-496d-b078-15a285606e61" providerId="AD" clId="Web-{B8879F7D-EA80-ADE1-D331-EE66835B7338}" dt="2026-06-11T13:30:10.276" v="1774" actId="20577"/>
        <pc:sldMkLst>
          <pc:docMk/>
          <pc:sldMk cId="3323920397" sldId="275"/>
        </pc:sldMkLst>
        <pc:spChg chg="mod ord">
          <ac:chgData name="Agatha Boakye (2529018)" userId="S::2529018@student.uwtsd.ac.uk::fa916128-1536-496d-b078-15a285606e61" providerId="AD" clId="Web-{B8879F7D-EA80-ADE1-D331-EE66835B7338}" dt="2026-06-11T13:30:10.276" v="1774" actId="20577"/>
          <ac:spMkLst>
            <pc:docMk/>
            <pc:sldMk cId="3323920397" sldId="275"/>
            <ac:spMk id="2" creationId="{7C8B64DA-5A36-0B43-9960-8CC576558807}"/>
          </ac:spMkLst>
        </pc:spChg>
        <pc:spChg chg="mod ord">
          <ac:chgData name="Agatha Boakye (2529018)" userId="S::2529018@student.uwtsd.ac.uk::fa916128-1536-496d-b078-15a285606e61" providerId="AD" clId="Web-{B8879F7D-EA80-ADE1-D331-EE66835B7338}" dt="2026-06-11T02:26:06.871" v="1280"/>
          <ac:spMkLst>
            <pc:docMk/>
            <pc:sldMk cId="3323920397" sldId="275"/>
            <ac:spMk id="3" creationId="{4ED075E0-D107-1DE9-1558-9D5968DC6404}"/>
          </ac:spMkLst>
        </pc:spChg>
        <pc:spChg chg="mod ord">
          <ac:chgData name="Agatha Boakye (2529018)" userId="S::2529018@student.uwtsd.ac.uk::fa916128-1536-496d-b078-15a285606e61" providerId="AD" clId="Web-{B8879F7D-EA80-ADE1-D331-EE66835B7338}" dt="2026-06-11T02:26:06.871" v="1280"/>
          <ac:spMkLst>
            <pc:docMk/>
            <pc:sldMk cId="3323920397" sldId="275"/>
            <ac:spMk id="4" creationId="{0A19DFE6-580D-FD5A-9A7C-463A1F0C7966}"/>
          </ac:spMkLst>
        </pc:spChg>
        <pc:spChg chg="mod ord">
          <ac:chgData name="Agatha Boakye (2529018)" userId="S::2529018@student.uwtsd.ac.uk::fa916128-1536-496d-b078-15a285606e61" providerId="AD" clId="Web-{B8879F7D-EA80-ADE1-D331-EE66835B7338}" dt="2026-06-11T02:26:06.871" v="1280"/>
          <ac:spMkLst>
            <pc:docMk/>
            <pc:sldMk cId="3323920397" sldId="275"/>
            <ac:spMk id="5" creationId="{90BBE8D5-30CC-81A6-2849-5930C00FC4B6}"/>
          </ac:spMkLst>
        </pc:spChg>
        <pc:spChg chg="mod ord">
          <ac:chgData name="Agatha Boakye (2529018)" userId="S::2529018@student.uwtsd.ac.uk::fa916128-1536-496d-b078-15a285606e61" providerId="AD" clId="Web-{B8879F7D-EA80-ADE1-D331-EE66835B7338}" dt="2026-06-11T02:26:06.871" v="1280"/>
          <ac:spMkLst>
            <pc:docMk/>
            <pc:sldMk cId="3323920397" sldId="275"/>
            <ac:spMk id="6" creationId="{0BFECE50-37D7-8D97-414C-A73993C329BB}"/>
          </ac:spMkLst>
        </pc:spChg>
      </pc:sldChg>
      <pc:sldChg chg="modSp mod modClrScheme chgLayout">
        <pc:chgData name="Agatha Boakye (2529018)" userId="S::2529018@student.uwtsd.ac.uk::fa916128-1536-496d-b078-15a285606e61" providerId="AD" clId="Web-{B8879F7D-EA80-ADE1-D331-EE66835B7338}" dt="2026-06-11T13:41:34.812" v="1775" actId="20577"/>
        <pc:sldMkLst>
          <pc:docMk/>
          <pc:sldMk cId="3946354530" sldId="276"/>
        </pc:sldMkLst>
        <pc:spChg chg="mod ord">
          <ac:chgData name="Agatha Boakye (2529018)" userId="S::2529018@student.uwtsd.ac.uk::fa916128-1536-496d-b078-15a285606e61" providerId="AD" clId="Web-{B8879F7D-EA80-ADE1-D331-EE66835B7338}" dt="2026-06-11T13:41:34.812" v="1775" actId="20577"/>
          <ac:spMkLst>
            <pc:docMk/>
            <pc:sldMk cId="3946354530" sldId="276"/>
            <ac:spMk id="2" creationId="{EB17E3BA-03CB-787D-C36E-084AF3E5BDB6}"/>
          </ac:spMkLst>
        </pc:spChg>
        <pc:spChg chg="mod ord">
          <ac:chgData name="Agatha Boakye (2529018)" userId="S::2529018@student.uwtsd.ac.uk::fa916128-1536-496d-b078-15a285606e61" providerId="AD" clId="Web-{B8879F7D-EA80-ADE1-D331-EE66835B7338}" dt="2026-06-11T02:26:06.871" v="1280"/>
          <ac:spMkLst>
            <pc:docMk/>
            <pc:sldMk cId="3946354530" sldId="276"/>
            <ac:spMk id="3" creationId="{FF0DE084-687F-D0D4-3D1D-A88AC98EE4C5}"/>
          </ac:spMkLst>
        </pc:spChg>
        <pc:spChg chg="mod ord">
          <ac:chgData name="Agatha Boakye (2529018)" userId="S::2529018@student.uwtsd.ac.uk::fa916128-1536-496d-b078-15a285606e61" providerId="AD" clId="Web-{B8879F7D-EA80-ADE1-D331-EE66835B7338}" dt="2026-06-11T02:26:06.871" v="1280"/>
          <ac:spMkLst>
            <pc:docMk/>
            <pc:sldMk cId="3946354530" sldId="276"/>
            <ac:spMk id="4" creationId="{1ABE56E5-A49D-A2E1-1C96-E48B74909ED4}"/>
          </ac:spMkLst>
        </pc:spChg>
        <pc:spChg chg="mod ord">
          <ac:chgData name="Agatha Boakye (2529018)" userId="S::2529018@student.uwtsd.ac.uk::fa916128-1536-496d-b078-15a285606e61" providerId="AD" clId="Web-{B8879F7D-EA80-ADE1-D331-EE66835B7338}" dt="2026-06-11T02:26:06.871" v="1280"/>
          <ac:spMkLst>
            <pc:docMk/>
            <pc:sldMk cId="3946354530" sldId="276"/>
            <ac:spMk id="5" creationId="{0417DF7D-674B-DC5D-0F3E-722575AA4263}"/>
          </ac:spMkLst>
        </pc:spChg>
        <pc:spChg chg="mod ord">
          <ac:chgData name="Agatha Boakye (2529018)" userId="S::2529018@student.uwtsd.ac.uk::fa916128-1536-496d-b078-15a285606e61" providerId="AD" clId="Web-{B8879F7D-EA80-ADE1-D331-EE66835B7338}" dt="2026-06-11T02:26:06.871" v="1280"/>
          <ac:spMkLst>
            <pc:docMk/>
            <pc:sldMk cId="3946354530" sldId="276"/>
            <ac:spMk id="6" creationId="{4B47A260-099C-386A-3A32-E76C6A81DC6C}"/>
          </ac:spMkLst>
        </pc:spChg>
      </pc:sldChg>
      <pc:sldChg chg="modSp mod ord modClrScheme chgLayout">
        <pc:chgData name="Agatha Boakye (2529018)" userId="S::2529018@student.uwtsd.ac.uk::fa916128-1536-496d-b078-15a285606e61" providerId="AD" clId="Web-{B8879F7D-EA80-ADE1-D331-EE66835B7338}" dt="2026-06-11T13:12:37.166" v="1599" actId="14100"/>
        <pc:sldMkLst>
          <pc:docMk/>
          <pc:sldMk cId="3778002560" sldId="278"/>
        </pc:sldMkLst>
        <pc:spChg chg="mod ord">
          <ac:chgData name="Agatha Boakye (2529018)" userId="S::2529018@student.uwtsd.ac.uk::fa916128-1536-496d-b078-15a285606e61" providerId="AD" clId="Web-{B8879F7D-EA80-ADE1-D331-EE66835B7338}" dt="2026-06-11T02:26:06.871" v="1280"/>
          <ac:spMkLst>
            <pc:docMk/>
            <pc:sldMk cId="3778002560" sldId="278"/>
            <ac:spMk id="2" creationId="{85812DE3-E8B4-C433-4EAC-0AD37633205C}"/>
          </ac:spMkLst>
        </pc:spChg>
        <pc:spChg chg="mod ord">
          <ac:chgData name="Agatha Boakye (2529018)" userId="S::2529018@student.uwtsd.ac.uk::fa916128-1536-496d-b078-15a285606e61" providerId="AD" clId="Web-{B8879F7D-EA80-ADE1-D331-EE66835B7338}" dt="2026-06-11T13:12:37.166" v="1599" actId="14100"/>
          <ac:spMkLst>
            <pc:docMk/>
            <pc:sldMk cId="3778002560" sldId="278"/>
            <ac:spMk id="3" creationId="{DD4E6658-7A6A-489D-1B4D-A5FE605817CC}"/>
          </ac:spMkLst>
        </pc:spChg>
        <pc:spChg chg="mod ord">
          <ac:chgData name="Agatha Boakye (2529018)" userId="S::2529018@student.uwtsd.ac.uk::fa916128-1536-496d-b078-15a285606e61" providerId="AD" clId="Web-{B8879F7D-EA80-ADE1-D331-EE66835B7338}" dt="2026-06-11T02:26:06.871" v="1280"/>
          <ac:spMkLst>
            <pc:docMk/>
            <pc:sldMk cId="3778002560" sldId="278"/>
            <ac:spMk id="4" creationId="{4EFDC869-51C5-EDD2-A372-3022D5D377AC}"/>
          </ac:spMkLst>
        </pc:spChg>
        <pc:spChg chg="mod ord">
          <ac:chgData name="Agatha Boakye (2529018)" userId="S::2529018@student.uwtsd.ac.uk::fa916128-1536-496d-b078-15a285606e61" providerId="AD" clId="Web-{B8879F7D-EA80-ADE1-D331-EE66835B7338}" dt="2026-06-11T02:26:06.871" v="1280"/>
          <ac:spMkLst>
            <pc:docMk/>
            <pc:sldMk cId="3778002560" sldId="278"/>
            <ac:spMk id="5" creationId="{F415C639-1CC8-3755-7F17-C1513F49E5CE}"/>
          </ac:spMkLst>
        </pc:spChg>
        <pc:spChg chg="mod ord">
          <ac:chgData name="Agatha Boakye (2529018)" userId="S::2529018@student.uwtsd.ac.uk::fa916128-1536-496d-b078-15a285606e61" providerId="AD" clId="Web-{B8879F7D-EA80-ADE1-D331-EE66835B7338}" dt="2026-06-11T02:26:06.871" v="1280"/>
          <ac:spMkLst>
            <pc:docMk/>
            <pc:sldMk cId="3778002560" sldId="278"/>
            <ac:spMk id="6" creationId="{7ACFDB2A-565E-2A64-B4C4-40EFC8DC5956}"/>
          </ac:spMkLst>
        </pc:spChg>
      </pc:sldChg>
      <pc:sldChg chg="modSp mod modClrScheme chgLayout">
        <pc:chgData name="Agatha Boakye (2529018)" userId="S::2529018@student.uwtsd.ac.uk::fa916128-1536-496d-b078-15a285606e61" providerId="AD" clId="Web-{B8879F7D-EA80-ADE1-D331-EE66835B7338}" dt="2026-06-11T02:26:06.871" v="1280"/>
        <pc:sldMkLst>
          <pc:docMk/>
          <pc:sldMk cId="407683705" sldId="279"/>
        </pc:sldMkLst>
        <pc:spChg chg="mod ord">
          <ac:chgData name="Agatha Boakye (2529018)" userId="S::2529018@student.uwtsd.ac.uk::fa916128-1536-496d-b078-15a285606e61" providerId="AD" clId="Web-{B8879F7D-EA80-ADE1-D331-EE66835B7338}" dt="2026-06-11T02:26:06.871" v="1280"/>
          <ac:spMkLst>
            <pc:docMk/>
            <pc:sldMk cId="407683705" sldId="279"/>
            <ac:spMk id="2" creationId="{B5D3025D-EF1D-C97F-4DF8-AC994B1E11FB}"/>
          </ac:spMkLst>
        </pc:spChg>
        <pc:spChg chg="mod ord">
          <ac:chgData name="Agatha Boakye (2529018)" userId="S::2529018@student.uwtsd.ac.uk::fa916128-1536-496d-b078-15a285606e61" providerId="AD" clId="Web-{B8879F7D-EA80-ADE1-D331-EE66835B7338}" dt="2026-06-11T02:26:06.871" v="1280"/>
          <ac:spMkLst>
            <pc:docMk/>
            <pc:sldMk cId="407683705" sldId="279"/>
            <ac:spMk id="3" creationId="{6CFE9431-6748-2B4F-1973-7C44F51B4C23}"/>
          </ac:spMkLst>
        </pc:spChg>
        <pc:spChg chg="mod ord">
          <ac:chgData name="Agatha Boakye (2529018)" userId="S::2529018@student.uwtsd.ac.uk::fa916128-1536-496d-b078-15a285606e61" providerId="AD" clId="Web-{B8879F7D-EA80-ADE1-D331-EE66835B7338}" dt="2026-06-11T02:26:06.871" v="1280"/>
          <ac:spMkLst>
            <pc:docMk/>
            <pc:sldMk cId="407683705" sldId="279"/>
            <ac:spMk id="4" creationId="{24AACBA4-0FF5-9D1E-0C35-5D31C53A588B}"/>
          </ac:spMkLst>
        </pc:spChg>
        <pc:spChg chg="mod ord">
          <ac:chgData name="Agatha Boakye (2529018)" userId="S::2529018@student.uwtsd.ac.uk::fa916128-1536-496d-b078-15a285606e61" providerId="AD" clId="Web-{B8879F7D-EA80-ADE1-D331-EE66835B7338}" dt="2026-06-11T02:26:06.871" v="1280"/>
          <ac:spMkLst>
            <pc:docMk/>
            <pc:sldMk cId="407683705" sldId="279"/>
            <ac:spMk id="5" creationId="{22A46BE0-FE25-2B73-2EAB-0D5EC52BE6B3}"/>
          </ac:spMkLst>
        </pc:spChg>
        <pc:spChg chg="mod ord">
          <ac:chgData name="Agatha Boakye (2529018)" userId="S::2529018@student.uwtsd.ac.uk::fa916128-1536-496d-b078-15a285606e61" providerId="AD" clId="Web-{B8879F7D-EA80-ADE1-D331-EE66835B7338}" dt="2026-06-11T02:26:06.871" v="1280"/>
          <ac:spMkLst>
            <pc:docMk/>
            <pc:sldMk cId="407683705" sldId="279"/>
            <ac:spMk id="6" creationId="{E3AC8708-859A-3A30-E0C8-416C93D94AFE}"/>
          </ac:spMkLst>
        </pc:spChg>
      </pc:sldChg>
      <pc:sldChg chg="modSp mod ord modClrScheme chgLayout">
        <pc:chgData name="Agatha Boakye (2529018)" userId="S::2529018@student.uwtsd.ac.uk::fa916128-1536-496d-b078-15a285606e61" providerId="AD" clId="Web-{B8879F7D-EA80-ADE1-D331-EE66835B7338}" dt="2026-06-11T13:28:58.161" v="1745" actId="20577"/>
        <pc:sldMkLst>
          <pc:docMk/>
          <pc:sldMk cId="4017714238" sldId="280"/>
        </pc:sldMkLst>
        <pc:spChg chg="mod ord">
          <ac:chgData name="Agatha Boakye (2529018)" userId="S::2529018@student.uwtsd.ac.uk::fa916128-1536-496d-b078-15a285606e61" providerId="AD" clId="Web-{B8879F7D-EA80-ADE1-D331-EE66835B7338}" dt="2026-06-11T13:28:58.161" v="1745" actId="20577"/>
          <ac:spMkLst>
            <pc:docMk/>
            <pc:sldMk cId="4017714238" sldId="280"/>
            <ac:spMk id="2" creationId="{B530EBBD-B204-5126-B503-1842EF62E561}"/>
          </ac:spMkLst>
        </pc:spChg>
        <pc:spChg chg="mod ord">
          <ac:chgData name="Agatha Boakye (2529018)" userId="S::2529018@student.uwtsd.ac.uk::fa916128-1536-496d-b078-15a285606e61" providerId="AD" clId="Web-{B8879F7D-EA80-ADE1-D331-EE66835B7338}" dt="2026-06-11T13:26:20.931" v="1666" actId="1076"/>
          <ac:spMkLst>
            <pc:docMk/>
            <pc:sldMk cId="4017714238" sldId="280"/>
            <ac:spMk id="3" creationId="{1B9DA53E-F75C-322B-411F-0C451D4019DF}"/>
          </ac:spMkLst>
        </pc:spChg>
        <pc:spChg chg="mod ord">
          <ac:chgData name="Agatha Boakye (2529018)" userId="S::2529018@student.uwtsd.ac.uk::fa916128-1536-496d-b078-15a285606e61" providerId="AD" clId="Web-{B8879F7D-EA80-ADE1-D331-EE66835B7338}" dt="2026-06-11T02:26:06.871" v="1280"/>
          <ac:spMkLst>
            <pc:docMk/>
            <pc:sldMk cId="4017714238" sldId="280"/>
            <ac:spMk id="4" creationId="{A12E6AB8-7C2C-86E4-8276-5B08796922B2}"/>
          </ac:spMkLst>
        </pc:spChg>
        <pc:spChg chg="mod ord">
          <ac:chgData name="Agatha Boakye (2529018)" userId="S::2529018@student.uwtsd.ac.uk::fa916128-1536-496d-b078-15a285606e61" providerId="AD" clId="Web-{B8879F7D-EA80-ADE1-D331-EE66835B7338}" dt="2026-06-11T02:26:06.871" v="1280"/>
          <ac:spMkLst>
            <pc:docMk/>
            <pc:sldMk cId="4017714238" sldId="280"/>
            <ac:spMk id="5" creationId="{357F373D-408B-1F8A-A55B-3936E5C14846}"/>
          </ac:spMkLst>
        </pc:spChg>
        <pc:spChg chg="mod ord">
          <ac:chgData name="Agatha Boakye (2529018)" userId="S::2529018@student.uwtsd.ac.uk::fa916128-1536-496d-b078-15a285606e61" providerId="AD" clId="Web-{B8879F7D-EA80-ADE1-D331-EE66835B7338}" dt="2026-06-11T02:26:06.871" v="1280"/>
          <ac:spMkLst>
            <pc:docMk/>
            <pc:sldMk cId="4017714238" sldId="280"/>
            <ac:spMk id="6" creationId="{A3C1016A-32B1-BEE7-74DA-007D31AA44F7}"/>
          </ac:spMkLst>
        </pc:spChg>
      </pc:sldChg>
      <pc:sldChg chg="addSp delSp modSp new mod modClrScheme chgLayout">
        <pc:chgData name="Agatha Boakye (2529018)" userId="S::2529018@student.uwtsd.ac.uk::fa916128-1536-496d-b078-15a285606e61" providerId="AD" clId="Web-{B8879F7D-EA80-ADE1-D331-EE66835B7338}" dt="2026-06-11T02:27:24.329" v="1282"/>
        <pc:sldMkLst>
          <pc:docMk/>
          <pc:sldMk cId="1521271184" sldId="281"/>
        </pc:sldMkLst>
        <pc:spChg chg="mod ord">
          <ac:chgData name="Agatha Boakye (2529018)" userId="S::2529018@student.uwtsd.ac.uk::fa916128-1536-496d-b078-15a285606e61" providerId="AD" clId="Web-{B8879F7D-EA80-ADE1-D331-EE66835B7338}" dt="2026-06-11T02:27:24.329" v="1282"/>
          <ac:spMkLst>
            <pc:docMk/>
            <pc:sldMk cId="1521271184" sldId="281"/>
            <ac:spMk id="2" creationId="{A1435408-C6CC-A8C1-7195-08B948E3C2CD}"/>
          </ac:spMkLst>
        </pc:spChg>
        <pc:spChg chg="mod ord">
          <ac:chgData name="Agatha Boakye (2529018)" userId="S::2529018@student.uwtsd.ac.uk::fa916128-1536-496d-b078-15a285606e61" providerId="AD" clId="Web-{B8879F7D-EA80-ADE1-D331-EE66835B7338}" dt="2026-06-11T02:27:24.329" v="1282"/>
          <ac:spMkLst>
            <pc:docMk/>
            <pc:sldMk cId="1521271184" sldId="281"/>
            <ac:spMk id="4" creationId="{B02DBC2B-9416-30A0-1BDA-2DB8840927D4}"/>
          </ac:spMkLst>
        </pc:spChg>
        <pc:spChg chg="mod ord">
          <ac:chgData name="Agatha Boakye (2529018)" userId="S::2529018@student.uwtsd.ac.uk::fa916128-1536-496d-b078-15a285606e61" providerId="AD" clId="Web-{B8879F7D-EA80-ADE1-D331-EE66835B7338}" dt="2026-06-11T02:27:24.329" v="1282"/>
          <ac:spMkLst>
            <pc:docMk/>
            <pc:sldMk cId="1521271184" sldId="281"/>
            <ac:spMk id="6" creationId="{18859142-2C28-1DC4-182B-C501E43B325F}"/>
          </ac:spMkLst>
        </pc:spChg>
        <pc:spChg chg="add">
          <ac:chgData name="Agatha Boakye (2529018)" userId="S::2529018@student.uwtsd.ac.uk::fa916128-1536-496d-b078-15a285606e61" providerId="AD" clId="Web-{B8879F7D-EA80-ADE1-D331-EE66835B7338}" dt="2026-06-11T02:27:24.329" v="1282"/>
          <ac:spMkLst>
            <pc:docMk/>
            <pc:sldMk cId="1521271184" sldId="281"/>
            <ac:spMk id="27" creationId="{EFA6EBBA-5595-68C5-2255-D4C9008336AF}"/>
          </ac:spMkLst>
        </pc:spChg>
        <pc:graphicFrameChg chg="add mod ord modGraphic">
          <ac:chgData name="Agatha Boakye (2529018)" userId="S::2529018@student.uwtsd.ac.uk::fa916128-1536-496d-b078-15a285606e61" providerId="AD" clId="Web-{B8879F7D-EA80-ADE1-D331-EE66835B7338}" dt="2026-06-11T02:27:24.329" v="1282"/>
          <ac:graphicFrameMkLst>
            <pc:docMk/>
            <pc:sldMk cId="1521271184" sldId="281"/>
            <ac:graphicFrameMk id="22" creationId="{6B17ADB3-0A24-49AA-840A-A76D2DC19772}"/>
          </ac:graphicFrameMkLst>
        </pc:graphicFrameChg>
      </pc:sldChg>
      <pc:sldChg chg="addSp delSp modSp new mod modClrScheme chgLayout">
        <pc:chgData name="Agatha Boakye (2529018)" userId="S::2529018@student.uwtsd.ac.uk::fa916128-1536-496d-b078-15a285606e61" providerId="AD" clId="Web-{B8879F7D-EA80-ADE1-D331-EE66835B7338}" dt="2026-06-11T02:26:06.871" v="1280"/>
        <pc:sldMkLst>
          <pc:docMk/>
          <pc:sldMk cId="668203054" sldId="282"/>
        </pc:sldMkLst>
        <pc:spChg chg="mod ord">
          <ac:chgData name="Agatha Boakye (2529018)" userId="S::2529018@student.uwtsd.ac.uk::fa916128-1536-496d-b078-15a285606e61" providerId="AD" clId="Web-{B8879F7D-EA80-ADE1-D331-EE66835B7338}" dt="2026-06-11T02:26:06.871" v="1280"/>
          <ac:spMkLst>
            <pc:docMk/>
            <pc:sldMk cId="668203054" sldId="282"/>
            <ac:spMk id="2" creationId="{530965F5-7C97-3D9D-C656-90CBDF3E3B0B}"/>
          </ac:spMkLst>
        </pc:spChg>
        <pc:spChg chg="mod ord">
          <ac:chgData name="Agatha Boakye (2529018)" userId="S::2529018@student.uwtsd.ac.uk::fa916128-1536-496d-b078-15a285606e61" providerId="AD" clId="Web-{B8879F7D-EA80-ADE1-D331-EE66835B7338}" dt="2026-06-11T02:26:06.871" v="1280"/>
          <ac:spMkLst>
            <pc:docMk/>
            <pc:sldMk cId="668203054" sldId="282"/>
            <ac:spMk id="4" creationId="{C8F3A034-9A53-1CF7-E2B1-2074960274FA}"/>
          </ac:spMkLst>
        </pc:spChg>
        <pc:spChg chg="mod ord">
          <ac:chgData name="Agatha Boakye (2529018)" userId="S::2529018@student.uwtsd.ac.uk::fa916128-1536-496d-b078-15a285606e61" providerId="AD" clId="Web-{B8879F7D-EA80-ADE1-D331-EE66835B7338}" dt="2026-06-11T02:26:06.871" v="1280"/>
          <ac:spMkLst>
            <pc:docMk/>
            <pc:sldMk cId="668203054" sldId="282"/>
            <ac:spMk id="6" creationId="{6F837CC9-475D-3367-89AF-B2F1A73D28EA}"/>
          </ac:spMkLst>
        </pc:spChg>
        <pc:spChg chg="add mod ord">
          <ac:chgData name="Agatha Boakye (2529018)" userId="S::2529018@student.uwtsd.ac.uk::fa916128-1536-496d-b078-15a285606e61" providerId="AD" clId="Web-{B8879F7D-EA80-ADE1-D331-EE66835B7338}" dt="2026-06-11T02:26:06.871" v="1280"/>
          <ac:spMkLst>
            <pc:docMk/>
            <pc:sldMk cId="668203054" sldId="282"/>
            <ac:spMk id="12" creationId="{1AACB1A1-2105-84E0-0220-24558368D5BA}"/>
          </ac:spMkLst>
        </pc:spChg>
        <pc:graphicFrameChg chg="add mod ord">
          <ac:chgData name="Agatha Boakye (2529018)" userId="S::2529018@student.uwtsd.ac.uk::fa916128-1536-496d-b078-15a285606e61" providerId="AD" clId="Web-{B8879F7D-EA80-ADE1-D331-EE66835B7338}" dt="2026-06-11T02:26:06.871" v="1280"/>
          <ac:graphicFrameMkLst>
            <pc:docMk/>
            <pc:sldMk cId="668203054" sldId="282"/>
            <ac:graphicFrameMk id="8" creationId="{0E25C9E9-96A3-C17A-C250-EC8D3FB42AA5}"/>
          </ac:graphicFrameMkLst>
        </pc:graphicFrameChg>
      </pc:sldChg>
      <pc:sldMasterChg chg="add addSldLayout modSldLayout">
        <pc:chgData name="Agatha Boakye (2529018)" userId="S::2529018@student.uwtsd.ac.uk::fa916128-1536-496d-b078-15a285606e61" providerId="AD" clId="Web-{B8879F7D-EA80-ADE1-D331-EE66835B7338}" dt="2026-06-11T02:26:06.871" v="1280"/>
        <pc:sldMasterMkLst>
          <pc:docMk/>
          <pc:sldMasterMk cId="2412550765" sldId="2147483936"/>
        </pc:sldMasterMkLst>
        <pc:sldLayoutChg chg="add mod replId">
          <pc:chgData name="Agatha Boakye (2529018)" userId="S::2529018@student.uwtsd.ac.uk::fa916128-1536-496d-b078-15a285606e61" providerId="AD" clId="Web-{B8879F7D-EA80-ADE1-D331-EE66835B7338}" dt="2026-06-11T02:26:06.871" v="1280"/>
          <pc:sldLayoutMkLst>
            <pc:docMk/>
            <pc:sldMasterMk cId="2412550765" sldId="2147483936"/>
            <pc:sldLayoutMk cId="1185889176" sldId="2147483937"/>
          </pc:sldLayoutMkLst>
        </pc:sldLayoutChg>
        <pc:sldLayoutChg chg="add mod replId">
          <pc:chgData name="Agatha Boakye (2529018)" userId="S::2529018@student.uwtsd.ac.uk::fa916128-1536-496d-b078-15a285606e61" providerId="AD" clId="Web-{B8879F7D-EA80-ADE1-D331-EE66835B7338}" dt="2026-06-11T02:26:06.871" v="1280"/>
          <pc:sldLayoutMkLst>
            <pc:docMk/>
            <pc:sldMasterMk cId="2412550765" sldId="2147483936"/>
            <pc:sldLayoutMk cId="3460493221" sldId="2147483938"/>
          </pc:sldLayoutMkLst>
        </pc:sldLayoutChg>
        <pc:sldLayoutChg chg="add mod replId">
          <pc:chgData name="Agatha Boakye (2529018)" userId="S::2529018@student.uwtsd.ac.uk::fa916128-1536-496d-b078-15a285606e61" providerId="AD" clId="Web-{B8879F7D-EA80-ADE1-D331-EE66835B7338}" dt="2026-06-11T02:26:06.871" v="1280"/>
          <pc:sldLayoutMkLst>
            <pc:docMk/>
            <pc:sldMasterMk cId="2412550765" sldId="2147483936"/>
            <pc:sldLayoutMk cId="2338538125" sldId="2147483939"/>
          </pc:sldLayoutMkLst>
        </pc:sldLayoutChg>
        <pc:sldLayoutChg chg="add mod replId">
          <pc:chgData name="Agatha Boakye (2529018)" userId="S::2529018@student.uwtsd.ac.uk::fa916128-1536-496d-b078-15a285606e61" providerId="AD" clId="Web-{B8879F7D-EA80-ADE1-D331-EE66835B7338}" dt="2026-06-11T02:26:06.871" v="1280"/>
          <pc:sldLayoutMkLst>
            <pc:docMk/>
            <pc:sldMasterMk cId="2412550765" sldId="2147483936"/>
            <pc:sldLayoutMk cId="4183402408" sldId="2147483940"/>
          </pc:sldLayoutMkLst>
        </pc:sldLayoutChg>
        <pc:sldLayoutChg chg="add mod replId">
          <pc:chgData name="Agatha Boakye (2529018)" userId="S::2529018@student.uwtsd.ac.uk::fa916128-1536-496d-b078-15a285606e61" providerId="AD" clId="Web-{B8879F7D-EA80-ADE1-D331-EE66835B7338}" dt="2026-06-11T02:26:06.871" v="1280"/>
          <pc:sldLayoutMkLst>
            <pc:docMk/>
            <pc:sldMasterMk cId="2412550765" sldId="2147483936"/>
            <pc:sldLayoutMk cId="1083814769" sldId="2147483941"/>
          </pc:sldLayoutMkLst>
        </pc:sldLayoutChg>
        <pc:sldLayoutChg chg="add mod replId">
          <pc:chgData name="Agatha Boakye (2529018)" userId="S::2529018@student.uwtsd.ac.uk::fa916128-1536-496d-b078-15a285606e61" providerId="AD" clId="Web-{B8879F7D-EA80-ADE1-D331-EE66835B7338}" dt="2026-06-11T02:26:06.871" v="1280"/>
          <pc:sldLayoutMkLst>
            <pc:docMk/>
            <pc:sldMasterMk cId="2412550765" sldId="2147483936"/>
            <pc:sldLayoutMk cId="973322994" sldId="2147483942"/>
          </pc:sldLayoutMkLst>
        </pc:sldLayoutChg>
        <pc:sldLayoutChg chg="add mod replId">
          <pc:chgData name="Agatha Boakye (2529018)" userId="S::2529018@student.uwtsd.ac.uk::fa916128-1536-496d-b078-15a285606e61" providerId="AD" clId="Web-{B8879F7D-EA80-ADE1-D331-EE66835B7338}" dt="2026-06-11T02:26:06.871" v="1280"/>
          <pc:sldLayoutMkLst>
            <pc:docMk/>
            <pc:sldMasterMk cId="2412550765" sldId="2147483936"/>
            <pc:sldLayoutMk cId="2678548193" sldId="2147483943"/>
          </pc:sldLayoutMkLst>
        </pc:sldLayoutChg>
        <pc:sldLayoutChg chg="add mod replId">
          <pc:chgData name="Agatha Boakye (2529018)" userId="S::2529018@student.uwtsd.ac.uk::fa916128-1536-496d-b078-15a285606e61" providerId="AD" clId="Web-{B8879F7D-EA80-ADE1-D331-EE66835B7338}" dt="2026-06-11T02:26:06.871" v="1280"/>
          <pc:sldLayoutMkLst>
            <pc:docMk/>
            <pc:sldMasterMk cId="2412550765" sldId="2147483936"/>
            <pc:sldLayoutMk cId="3384487138" sldId="2147483944"/>
          </pc:sldLayoutMkLst>
        </pc:sldLayoutChg>
        <pc:sldLayoutChg chg="add mod replId">
          <pc:chgData name="Agatha Boakye (2529018)" userId="S::2529018@student.uwtsd.ac.uk::fa916128-1536-496d-b078-15a285606e61" providerId="AD" clId="Web-{B8879F7D-EA80-ADE1-D331-EE66835B7338}" dt="2026-06-11T02:26:06.871" v="1280"/>
          <pc:sldLayoutMkLst>
            <pc:docMk/>
            <pc:sldMasterMk cId="2412550765" sldId="2147483936"/>
            <pc:sldLayoutMk cId="3911211237" sldId="2147483945"/>
          </pc:sldLayoutMkLst>
        </pc:sldLayoutChg>
        <pc:sldLayoutChg chg="add mod replId">
          <pc:chgData name="Agatha Boakye (2529018)" userId="S::2529018@student.uwtsd.ac.uk::fa916128-1536-496d-b078-15a285606e61" providerId="AD" clId="Web-{B8879F7D-EA80-ADE1-D331-EE66835B7338}" dt="2026-06-11T02:26:06.871" v="1280"/>
          <pc:sldLayoutMkLst>
            <pc:docMk/>
            <pc:sldMasterMk cId="2412550765" sldId="2147483936"/>
            <pc:sldLayoutMk cId="1066435440" sldId="2147483946"/>
          </pc:sldLayoutMkLst>
        </pc:sldLayoutChg>
        <pc:sldLayoutChg chg="add mod replId">
          <pc:chgData name="Agatha Boakye (2529018)" userId="S::2529018@student.uwtsd.ac.uk::fa916128-1536-496d-b078-15a285606e61" providerId="AD" clId="Web-{B8879F7D-EA80-ADE1-D331-EE66835B7338}" dt="2026-06-11T02:26:06.871" v="1280"/>
          <pc:sldLayoutMkLst>
            <pc:docMk/>
            <pc:sldMasterMk cId="2412550765" sldId="2147483936"/>
            <pc:sldLayoutMk cId="3973534330" sldId="2147483947"/>
          </pc:sldLayoutMkLst>
        </pc:sldLayoutChg>
      </pc:sldMasterChg>
    </pc:docChg>
  </pc:docChgLst>
  <pc:docChgLst>
    <pc:chgData name="Akeel Hussain (2533705)" userId="S::2533705@student.uwtsd.ac.uk::f36fb529-92ed-4a76-917e-25f0d4e864f1" providerId="AD" clId="Web-{E94A440A-F1B6-CCCB-4051-17AAE919509B}"/>
    <pc:docChg chg="addSld modSld">
      <pc:chgData name="Akeel Hussain (2533705)" userId="S::2533705@student.uwtsd.ac.uk::f36fb529-92ed-4a76-917e-25f0d4e864f1" providerId="AD" clId="Web-{E94A440A-F1B6-CCCB-4051-17AAE919509B}" dt="2026-06-04T16:30:24.505" v="1269" actId="20577"/>
      <pc:docMkLst>
        <pc:docMk/>
      </pc:docMkLst>
      <pc:sldChg chg="modSp new">
        <pc:chgData name="Akeel Hussain (2533705)" userId="S::2533705@student.uwtsd.ac.uk::f36fb529-92ed-4a76-917e-25f0d4e864f1" providerId="AD" clId="Web-{E94A440A-F1B6-CCCB-4051-17AAE919509B}" dt="2026-06-04T16:21:43.950" v="1200" actId="20577"/>
        <pc:sldMkLst>
          <pc:docMk/>
          <pc:sldMk cId="425500855" sldId="267"/>
        </pc:sldMkLst>
      </pc:sldChg>
    </pc:docChg>
  </pc:docChgLst>
  <pc:docChgLst>
    <pc:chgData name="Juana Elena Delgado (2541266)" userId="S::2541266@student.uwtsd.ac.uk::69bf5315-62d6-4e87-bd7e-b86c26ac1df2" providerId="AD" clId="Web-{877BBEB2-703E-C97F-F19A-335BA359BF6E}"/>
    <pc:docChg chg="addSld delSld modSld">
      <pc:chgData name="Juana Elena Delgado (2541266)" userId="S::2541266@student.uwtsd.ac.uk::69bf5315-62d6-4e87-bd7e-b86c26ac1df2" providerId="AD" clId="Web-{877BBEB2-703E-C97F-F19A-335BA359BF6E}" dt="2026-06-11T13:22:49.268" v="18"/>
      <pc:docMkLst>
        <pc:docMk/>
      </pc:docMkLst>
      <pc:sldChg chg="addSp delSp modSp new">
        <pc:chgData name="Juana Elena Delgado (2541266)" userId="S::2541266@student.uwtsd.ac.uk::69bf5315-62d6-4e87-bd7e-b86c26ac1df2" providerId="AD" clId="Web-{877BBEB2-703E-C97F-F19A-335BA359BF6E}" dt="2026-06-11T13:22:49.268" v="18"/>
        <pc:sldMkLst>
          <pc:docMk/>
          <pc:sldMk cId="765179957" sldId="283"/>
        </pc:sldMkLst>
        <pc:spChg chg="mod">
          <ac:chgData name="Juana Elena Delgado (2541266)" userId="S::2541266@student.uwtsd.ac.uk::69bf5315-62d6-4e87-bd7e-b86c26ac1df2" providerId="AD" clId="Web-{877BBEB2-703E-C97F-F19A-335BA359BF6E}" dt="2026-06-11T13:19:33.606" v="3" actId="20577"/>
          <ac:spMkLst>
            <pc:docMk/>
            <pc:sldMk cId="765179957" sldId="283"/>
            <ac:spMk id="2" creationId="{59EEF3FF-4FC7-D756-AE88-B2D4B2E964FE}"/>
          </ac:spMkLst>
        </pc:spChg>
        <pc:spChg chg="add mod">
          <ac:chgData name="Juana Elena Delgado (2541266)" userId="S::2541266@student.uwtsd.ac.uk::69bf5315-62d6-4e87-bd7e-b86c26ac1df2" providerId="AD" clId="Web-{877BBEB2-703E-C97F-F19A-335BA359BF6E}" dt="2026-06-11T13:20:31.608" v="7"/>
          <ac:spMkLst>
            <pc:docMk/>
            <pc:sldMk cId="765179957" sldId="283"/>
            <ac:spMk id="8" creationId="{C8CEA554-91C4-186F-16B6-3B1D7891B22A}"/>
          </ac:spMkLst>
        </pc:spChg>
        <pc:picChg chg="add mod ord">
          <ac:chgData name="Juana Elena Delgado (2541266)" userId="S::2541266@student.uwtsd.ac.uk::69bf5315-62d6-4e87-bd7e-b86c26ac1df2" providerId="AD" clId="Web-{877BBEB2-703E-C97F-F19A-335BA359BF6E}" dt="2026-06-11T13:21:00.046" v="11" actId="14100"/>
          <ac:picMkLst>
            <pc:docMk/>
            <pc:sldMk cId="765179957" sldId="283"/>
            <ac:picMk id="7" creationId="{649EF9D8-A89D-7200-009D-6522D5D1EA18}"/>
          </ac:picMkLst>
        </pc:picChg>
        <pc:picChg chg="add mod">
          <ac:chgData name="Juana Elena Delgado (2541266)" userId="S::2541266@student.uwtsd.ac.uk::69bf5315-62d6-4e87-bd7e-b86c26ac1df2" providerId="AD" clId="Web-{877BBEB2-703E-C97F-F19A-335BA359BF6E}" dt="2026-06-11T13:22:19.627" v="16" actId="14100"/>
          <ac:picMkLst>
            <pc:docMk/>
            <pc:sldMk cId="765179957" sldId="283"/>
            <ac:picMk id="10" creationId="{1650E9B8-B867-7A57-56FE-38FCFBFD006D}"/>
          </ac:picMkLst>
        </pc:picChg>
      </pc:sldChg>
    </pc:docChg>
  </pc:docChgLst>
  <pc:docChgLst>
    <pc:chgData name="Agatha Boakye (2529018)" userId="S::2529018@student.uwtsd.ac.uk::fa916128-1536-496d-b078-15a285606e61" providerId="AD" clId="Web-{46D074C2-95B6-F2A0-1BD7-7116F43F2FA1}"/>
    <pc:docChg chg="modSld sldOrd">
      <pc:chgData name="Agatha Boakye (2529018)" userId="S::2529018@student.uwtsd.ac.uk::fa916128-1536-496d-b078-15a285606e61" providerId="AD" clId="Web-{46D074C2-95B6-F2A0-1BD7-7116F43F2FA1}" dt="2026-06-07T01:46:01.555" v="8" actId="20577"/>
      <pc:docMkLst>
        <pc:docMk/>
      </pc:docMkLst>
      <pc:sldChg chg="modSp">
        <pc:chgData name="Agatha Boakye (2529018)" userId="S::2529018@student.uwtsd.ac.uk::fa916128-1536-496d-b078-15a285606e61" providerId="AD" clId="Web-{46D074C2-95B6-F2A0-1BD7-7116F43F2FA1}" dt="2026-06-07T01:44:56.256" v="7" actId="20577"/>
        <pc:sldMkLst>
          <pc:docMk/>
          <pc:sldMk cId="1766700528" sldId="272"/>
        </pc:sldMkLst>
        <pc:spChg chg="mod">
          <ac:chgData name="Agatha Boakye (2529018)" userId="S::2529018@student.uwtsd.ac.uk::fa916128-1536-496d-b078-15a285606e61" providerId="AD" clId="Web-{46D074C2-95B6-F2A0-1BD7-7116F43F2FA1}" dt="2026-06-07T01:44:56.256" v="7" actId="20577"/>
          <ac:spMkLst>
            <pc:docMk/>
            <pc:sldMk cId="1766700528" sldId="272"/>
            <ac:spMk id="2" creationId="{654DBC62-BCD6-A77D-08E2-B2A12F2B53D6}"/>
          </ac:spMkLst>
        </pc:spChg>
      </pc:sldChg>
    </pc:docChg>
  </pc:docChgLst>
  <pc:docChgLst>
    <pc:chgData name="Akeel Hussain (2533705)" userId="S::2533705@student.uwtsd.ac.uk::f36fb529-92ed-4a76-917e-25f0d4e864f1" providerId="AD" clId="Web-{AC6A44B3-F41B-DE0B-633F-569AF20E3033}"/>
    <pc:docChg chg="addSld delSld modSld">
      <pc:chgData name="Akeel Hussain (2533705)" userId="S::2533705@student.uwtsd.ac.uk::f36fb529-92ed-4a76-917e-25f0d4e864f1" providerId="AD" clId="Web-{AC6A44B3-F41B-DE0B-633F-569AF20E3033}" dt="2026-06-11T14:09:42.460" v="96"/>
      <pc:docMkLst>
        <pc:docMk/>
      </pc:docMkLst>
      <pc:sldChg chg="modSp">
        <pc:chgData name="Akeel Hussain (2533705)" userId="S::2533705@student.uwtsd.ac.uk::f36fb529-92ed-4a76-917e-25f0d4e864f1" providerId="AD" clId="Web-{AC6A44B3-F41B-DE0B-633F-569AF20E3033}" dt="2026-06-11T13:44:17.209" v="58" actId="20577"/>
        <pc:sldMkLst>
          <pc:docMk/>
          <pc:sldMk cId="425500855" sldId="267"/>
        </pc:sldMkLst>
        <pc:spChg chg="mod">
          <ac:chgData name="Akeel Hussain (2533705)" userId="S::2533705@student.uwtsd.ac.uk::f36fb529-92ed-4a76-917e-25f0d4e864f1" providerId="AD" clId="Web-{AC6A44B3-F41B-DE0B-633F-569AF20E3033}" dt="2026-06-11T13:44:17.209" v="58" actId="20577"/>
          <ac:spMkLst>
            <pc:docMk/>
            <pc:sldMk cId="425500855" sldId="267"/>
            <ac:spMk id="18" creationId="{397C7E45-2E9D-69A7-DA71-E90DF44D03FA}"/>
          </ac:spMkLst>
        </pc:spChg>
        <pc:graphicFrameChg chg="mod">
          <ac:chgData name="Akeel Hussain (2533705)" userId="S::2533705@student.uwtsd.ac.uk::f36fb529-92ed-4a76-917e-25f0d4e864f1" providerId="AD" clId="Web-{AC6A44B3-F41B-DE0B-633F-569AF20E3033}" dt="2026-06-11T13:39:58.034" v="26" actId="14100"/>
          <ac:graphicFrameMkLst>
            <pc:docMk/>
            <pc:sldMk cId="425500855" sldId="267"/>
            <ac:graphicFrameMk id="19" creationId="{3E59AF17-C1C8-A6DF-A9C2-1011671A5B68}"/>
          </ac:graphicFrameMkLst>
        </pc:graphicFrameChg>
      </pc:sldChg>
      <pc:sldChg chg="addSp delSp modSp">
        <pc:chgData name="Akeel Hussain (2533705)" userId="S::2533705@student.uwtsd.ac.uk::f36fb529-92ed-4a76-917e-25f0d4e864f1" providerId="AD" clId="Web-{AC6A44B3-F41B-DE0B-633F-569AF20E3033}" dt="2026-06-11T13:57:53.424" v="83"/>
        <pc:sldMkLst>
          <pc:docMk/>
          <pc:sldMk cId="1190465370" sldId="274"/>
        </pc:sldMkLst>
        <pc:spChg chg="mod">
          <ac:chgData name="Akeel Hussain (2533705)" userId="S::2533705@student.uwtsd.ac.uk::f36fb529-92ed-4a76-917e-25f0d4e864f1" providerId="AD" clId="Web-{AC6A44B3-F41B-DE0B-633F-569AF20E3033}" dt="2026-06-11T13:21:22.438" v="15" actId="20577"/>
          <ac:spMkLst>
            <pc:docMk/>
            <pc:sldMk cId="1190465370" sldId="274"/>
            <ac:spMk id="2" creationId="{63B3DB80-13A0-3CE1-40EE-40D8B0B0FE2B}"/>
          </ac:spMkLst>
        </pc:spChg>
        <pc:spChg chg="mod">
          <ac:chgData name="Akeel Hussain (2533705)" userId="S::2533705@student.uwtsd.ac.uk::f36fb529-92ed-4a76-917e-25f0d4e864f1" providerId="AD" clId="Web-{AC6A44B3-F41B-DE0B-633F-569AF20E3033}" dt="2026-06-11T13:55:57.478" v="77" actId="20577"/>
          <ac:spMkLst>
            <pc:docMk/>
            <pc:sldMk cId="1190465370" sldId="274"/>
            <ac:spMk id="3" creationId="{02660C5B-2F39-09A0-3409-B476D2A0A4FE}"/>
          </ac:spMkLst>
        </pc:spChg>
      </pc:sldChg>
      <pc:sldChg chg="modSp">
        <pc:chgData name="Akeel Hussain (2533705)" userId="S::2533705@student.uwtsd.ac.uk::f36fb529-92ed-4a76-917e-25f0d4e864f1" providerId="AD" clId="Web-{AC6A44B3-F41B-DE0B-633F-569AF20E3033}" dt="2026-06-11T13:44:41.820" v="65" actId="20577"/>
        <pc:sldMkLst>
          <pc:docMk/>
          <pc:sldMk cId="3323920397" sldId="275"/>
        </pc:sldMkLst>
        <pc:spChg chg="mod">
          <ac:chgData name="Akeel Hussain (2533705)" userId="S::2533705@student.uwtsd.ac.uk::f36fb529-92ed-4a76-917e-25f0d4e864f1" providerId="AD" clId="Web-{AC6A44B3-F41B-DE0B-633F-569AF20E3033}" dt="2026-06-11T13:44:31.319" v="62" actId="20577"/>
          <ac:spMkLst>
            <pc:docMk/>
            <pc:sldMk cId="3323920397" sldId="275"/>
            <ac:spMk id="2" creationId="{7C8B64DA-5A36-0B43-9960-8CC576558807}"/>
          </ac:spMkLst>
        </pc:spChg>
        <pc:spChg chg="mod">
          <ac:chgData name="Akeel Hussain (2533705)" userId="S::2533705@student.uwtsd.ac.uk::f36fb529-92ed-4a76-917e-25f0d4e864f1" providerId="AD" clId="Web-{AC6A44B3-F41B-DE0B-633F-569AF20E3033}" dt="2026-06-11T13:44:41.820" v="65" actId="20577"/>
          <ac:spMkLst>
            <pc:docMk/>
            <pc:sldMk cId="3323920397" sldId="275"/>
            <ac:spMk id="3" creationId="{4ED075E0-D107-1DE9-1558-9D5968DC6404}"/>
          </ac:spMkLst>
        </pc:spChg>
      </pc:sldChg>
      <pc:sldChg chg="modSp">
        <pc:chgData name="Akeel Hussain (2533705)" userId="S::2533705@student.uwtsd.ac.uk::f36fb529-92ed-4a76-917e-25f0d4e864f1" providerId="AD" clId="Web-{AC6A44B3-F41B-DE0B-633F-569AF20E3033}" dt="2026-06-11T13:43:59.958" v="51" actId="20577"/>
        <pc:sldMkLst>
          <pc:docMk/>
          <pc:sldMk cId="3946354530" sldId="276"/>
        </pc:sldMkLst>
        <pc:spChg chg="mod">
          <ac:chgData name="Akeel Hussain (2533705)" userId="S::2533705@student.uwtsd.ac.uk::f36fb529-92ed-4a76-917e-25f0d4e864f1" providerId="AD" clId="Web-{AC6A44B3-F41B-DE0B-633F-569AF20E3033}" dt="2026-06-11T13:43:59.958" v="51" actId="20577"/>
          <ac:spMkLst>
            <pc:docMk/>
            <pc:sldMk cId="3946354530" sldId="276"/>
            <ac:spMk id="2" creationId="{EB17E3BA-03CB-787D-C36E-084AF3E5BDB6}"/>
          </ac:spMkLst>
        </pc:spChg>
        <pc:spChg chg="mod">
          <ac:chgData name="Akeel Hussain (2533705)" userId="S::2533705@student.uwtsd.ac.uk::f36fb529-92ed-4a76-917e-25f0d4e864f1" providerId="AD" clId="Web-{AC6A44B3-F41B-DE0B-633F-569AF20E3033}" dt="2026-06-11T13:41:10.430" v="30" actId="20577"/>
          <ac:spMkLst>
            <pc:docMk/>
            <pc:sldMk cId="3946354530" sldId="276"/>
            <ac:spMk id="3" creationId="{FF0DE084-687F-D0D4-3D1D-A88AC98EE4C5}"/>
          </ac:spMkLst>
        </pc:spChg>
      </pc:sldChg>
      <pc:sldChg chg="modSp">
        <pc:chgData name="Akeel Hussain (2533705)" userId="S::2533705@student.uwtsd.ac.uk::f36fb529-92ed-4a76-917e-25f0d4e864f1" providerId="AD" clId="Web-{AC6A44B3-F41B-DE0B-633F-569AF20E3033}" dt="2026-06-11T13:59:45.589" v="95" actId="20577"/>
        <pc:sldMkLst>
          <pc:docMk/>
          <pc:sldMk cId="3778002560" sldId="278"/>
        </pc:sldMkLst>
        <pc:spChg chg="mod">
          <ac:chgData name="Akeel Hussain (2533705)" userId="S::2533705@student.uwtsd.ac.uk::f36fb529-92ed-4a76-917e-25f0d4e864f1" providerId="AD" clId="Web-{AC6A44B3-F41B-DE0B-633F-569AF20E3033}" dt="2026-06-11T13:43:53.692" v="49" actId="20577"/>
          <ac:spMkLst>
            <pc:docMk/>
            <pc:sldMk cId="3778002560" sldId="278"/>
            <ac:spMk id="2" creationId="{85812DE3-E8B4-C433-4EAC-0AD37633205C}"/>
          </ac:spMkLst>
        </pc:spChg>
        <pc:spChg chg="mod">
          <ac:chgData name="Akeel Hussain (2533705)" userId="S::2533705@student.uwtsd.ac.uk::f36fb529-92ed-4a76-917e-25f0d4e864f1" providerId="AD" clId="Web-{AC6A44B3-F41B-DE0B-633F-569AF20E3033}" dt="2026-06-11T13:59:45.589" v="95" actId="20577"/>
          <ac:spMkLst>
            <pc:docMk/>
            <pc:sldMk cId="3778002560" sldId="278"/>
            <ac:spMk id="3" creationId="{DD4E6658-7A6A-489D-1B4D-A5FE605817CC}"/>
          </ac:spMkLst>
        </pc:spChg>
      </pc:sldChg>
      <pc:sldChg chg="modSp">
        <pc:chgData name="Akeel Hussain (2533705)" userId="S::2533705@student.uwtsd.ac.uk::f36fb529-92ed-4a76-917e-25f0d4e864f1" providerId="AD" clId="Web-{AC6A44B3-F41B-DE0B-633F-569AF20E3033}" dt="2026-06-11T13:43:45.582" v="47" actId="20577"/>
        <pc:sldMkLst>
          <pc:docMk/>
          <pc:sldMk cId="407683705" sldId="279"/>
        </pc:sldMkLst>
        <pc:spChg chg="mod">
          <ac:chgData name="Akeel Hussain (2533705)" userId="S::2533705@student.uwtsd.ac.uk::f36fb529-92ed-4a76-917e-25f0d4e864f1" providerId="AD" clId="Web-{AC6A44B3-F41B-DE0B-633F-569AF20E3033}" dt="2026-06-11T13:43:45.582" v="47" actId="20577"/>
          <ac:spMkLst>
            <pc:docMk/>
            <pc:sldMk cId="407683705" sldId="279"/>
            <ac:spMk id="2" creationId="{B5D3025D-EF1D-C97F-4DF8-AC994B1E11FB}"/>
          </ac:spMkLst>
        </pc:spChg>
      </pc:sldChg>
      <pc:sldChg chg="modSp">
        <pc:chgData name="Akeel Hussain (2533705)" userId="S::2533705@student.uwtsd.ac.uk::f36fb529-92ed-4a76-917e-25f0d4e864f1" providerId="AD" clId="Web-{AC6A44B3-F41B-DE0B-633F-569AF20E3033}" dt="2026-06-11T13:58:26.239" v="84" actId="20577"/>
        <pc:sldMkLst>
          <pc:docMk/>
          <pc:sldMk cId="4017714238" sldId="280"/>
        </pc:sldMkLst>
        <pc:spChg chg="mod">
          <ac:chgData name="Akeel Hussain (2533705)" userId="S::2533705@student.uwtsd.ac.uk::f36fb529-92ed-4a76-917e-25f0d4e864f1" providerId="AD" clId="Web-{AC6A44B3-F41B-DE0B-633F-569AF20E3033}" dt="2026-06-11T13:45:14.604" v="68" actId="20577"/>
          <ac:spMkLst>
            <pc:docMk/>
            <pc:sldMk cId="4017714238" sldId="280"/>
            <ac:spMk id="2" creationId="{B530EBBD-B204-5126-B503-1842EF62E561}"/>
          </ac:spMkLst>
        </pc:spChg>
        <pc:spChg chg="mod">
          <ac:chgData name="Akeel Hussain (2533705)" userId="S::2533705@student.uwtsd.ac.uk::f36fb529-92ed-4a76-917e-25f0d4e864f1" providerId="AD" clId="Web-{AC6A44B3-F41B-DE0B-633F-569AF20E3033}" dt="2026-06-11T13:58:26.239" v="84" actId="20577"/>
          <ac:spMkLst>
            <pc:docMk/>
            <pc:sldMk cId="4017714238" sldId="280"/>
            <ac:spMk id="3" creationId="{1B9DA53E-F75C-322B-411F-0C451D4019DF}"/>
          </ac:spMkLst>
        </pc:spChg>
      </pc:sldChg>
    </pc:docChg>
  </pc:docChgLst>
</pc:chgInfo>
</file>

<file path=ppt/comments/modernComment_100_68C49C6.xml><?xml version="1.0" encoding="utf-8"?>
<p188:cmLst xmlns:a="http://schemas.openxmlformats.org/drawingml/2006/main" xmlns:r="http://schemas.openxmlformats.org/officeDocument/2006/relationships" xmlns:p188="http://schemas.microsoft.com/office/powerpoint/2018/8/main">
  <p188:cm id="{4736B0BA-27F1-4EAE-9838-569BDFD52D93}" authorId="{6517EE06-C87E-BCEF-3E90-BCFA3055D95E}" created="2026-06-12T08:20:08.335">
    <ac:txMkLst xmlns:ac="http://schemas.microsoft.com/office/drawing/2013/main/command">
      <pc:docMk xmlns:pc="http://schemas.microsoft.com/office/powerpoint/2013/main/command"/>
      <pc:sldMk xmlns:pc="http://schemas.microsoft.com/office/powerpoint/2013/main/command" cId="109857222" sldId="256"/>
      <ac:spMk id="3" creationId="{00000000-0000-0000-0000-000000000000}"/>
      <ac:txMk cp="1" len="7">
        <ac:context len="118" hash="4173236092"/>
      </ac:txMk>
    </ac:txMkLst>
    <p188:pos x="1296537" y="272955"/>
    <p188:txBody>
      <a:bodyPr/>
      <a:lstStyle/>
      <a:p>
        <a:r>
          <a:rPr lang="en-US"/>
          <a:t>It's an interesting presentation Agatha, but the fonts are all different sizes and there are typos on the slides (check the words underlined in red).  </a:t>
        </a:r>
      </a:p>
    </p188:txBody>
  </p188:cm>
</p188:cmLst>
</file>

<file path=ppt/comments/modernComment_101_92EE4820.xml><?xml version="1.0" encoding="utf-8"?>
<p188:cmLst xmlns:a="http://schemas.openxmlformats.org/drawingml/2006/main" xmlns:r="http://schemas.openxmlformats.org/officeDocument/2006/relationships" xmlns:p188="http://schemas.microsoft.com/office/powerpoint/2018/8/main">
  <p188:cm id="{A5CB9AAB-7933-4A78-9152-7A7A5FB3062A}" authorId="{6517EE06-C87E-BCEF-3E90-BCFA3055D95E}" created="2026-06-12T08:21:37.400">
    <ac:txMkLst xmlns:ac="http://schemas.microsoft.com/office/drawing/2013/main/command">
      <pc:docMk xmlns:pc="http://schemas.microsoft.com/office/powerpoint/2013/main/command"/>
      <pc:sldMk xmlns:pc="http://schemas.microsoft.com/office/powerpoint/2013/main/command" cId="2465089568" sldId="257"/>
      <ac:spMk id="54" creationId="{FE1B9315-CB6A-122D-9A97-7B6124FA8448}"/>
      <ac:txMk cp="0">
        <ac:context len="157" hash="1245820239"/>
      </ac:txMk>
    </ac:txMkLst>
    <p188:pos x="786467" y="178266"/>
    <p188:txBody>
      <a:bodyPr/>
      <a:lstStyle/>
      <a:p>
        <a:r>
          <a:rPr lang="en-US"/>
          <a:t>Try not to write everything you're going to say on your slides.  If you want to use a script, that's fine, just put the important information here.</a:t>
        </a:r>
      </a:p>
    </p188:txBody>
  </p188:cm>
</p188:cmLst>
</file>

<file path=ppt/comments/modernComment_129_9B7CA4B2.xml><?xml version="1.0" encoding="utf-8"?>
<p188:cmLst xmlns:a="http://schemas.openxmlformats.org/drawingml/2006/main" xmlns:r="http://schemas.openxmlformats.org/officeDocument/2006/relationships" xmlns:p188="http://schemas.microsoft.com/office/powerpoint/2018/8/main">
  <p188:cm id="{1725BEBB-9F5F-4A71-BBD5-CCCBB4C1135D}" authorId="{6517EE06-C87E-BCEF-3E90-BCFA3055D95E}" created="2026-06-12T08:19:03.927">
    <ac:txMkLst xmlns:ac="http://schemas.microsoft.com/office/drawing/2013/main/command">
      <pc:docMk xmlns:pc="http://schemas.microsoft.com/office/powerpoint/2013/main/command"/>
      <pc:sldMk xmlns:pc="http://schemas.microsoft.com/office/powerpoint/2013/main/command" cId="2608637106" sldId="297"/>
      <ac:spMk id="3" creationId="{D0F01BEE-D96F-4422-F154-97F89C1A4248}"/>
      <ac:txMk cp="635">
        <ac:context len="637" hash="3026170693"/>
      </ac:txMk>
    </ac:txMkLst>
    <p188:pos x="7394979" y="3697489"/>
    <p188:txBody>
      <a:bodyPr/>
      <a:lstStyle/>
      <a:p>
        <a:r>
          <a:rPr lang="en-US"/>
          <a:t>You need to give the whole reference (the title of the article / web page).  I've put the 2 references above in the correct format (and all your in-text citations, too).  Just finish these last 2</a:t>
        </a:r>
      </a:p>
    </p188:txBody>
  </p188:cm>
</p188:cmLst>
</file>

<file path=ppt/diagrams/_rels/data1.xml.rels><?xml version="1.0" encoding="UTF-8" standalone="yes"?>
<Relationships xmlns="http://schemas.openxmlformats.org/package/2006/relationships"><Relationship Id="rId2" Type="http://schemas.openxmlformats.org/officeDocument/2006/relationships/hyperlink" Target="https://en.wikipedia.org/wiki/Microsoft_365" TargetMode="External"/><Relationship Id="rId1" Type="http://schemas.openxmlformats.org/officeDocument/2006/relationships/hyperlink" Target="https://en.wikipedia.org/wiki/Microsoft" TargetMode="External"/></Relationships>
</file>

<file path=ppt/diagrams/_rels/data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ata6.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hyperlink" Target="https://youtu.be/A5Nz0fqIpdw?si=HMr3rNUvvOFglvnx" TargetMode="External"/></Relationships>
</file>

<file path=ppt/diagrams/_rels/drawing1.xml.rels><?xml version="1.0" encoding="UTF-8" standalone="yes"?>
<Relationships xmlns="http://schemas.openxmlformats.org/package/2006/relationships"><Relationship Id="rId2" Type="http://schemas.openxmlformats.org/officeDocument/2006/relationships/hyperlink" Target="https://en.wikipedia.org/wiki/Microsoft_365" TargetMode="External"/><Relationship Id="rId1" Type="http://schemas.openxmlformats.org/officeDocument/2006/relationships/hyperlink" Target="https://en.wikipedia.org/wiki/Microsoft" TargetMode="External"/></Relationships>
</file>

<file path=ppt/diagrams/_rels/drawing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rawing6.xml.rels><?xml version="1.0" encoding="UTF-8" standalone="yes"?>
<Relationships xmlns="http://schemas.openxmlformats.org/package/2006/relationships"><Relationship Id="rId2" Type="http://schemas.openxmlformats.org/officeDocument/2006/relationships/hyperlink" Target="https://youtu.be/A5Nz0fqIpdw?si=HMr3rNUvvOFglvnx" TargetMode="External"/><Relationship Id="rId1"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3EF83F-4053-432A-8908-20753BC8383C}" type="doc">
      <dgm:prSet loTypeId="urn:microsoft.com/office/officeart/2005/8/layout/process4" loCatId="process" qsTypeId="urn:microsoft.com/office/officeart/2005/8/quickstyle/simple1" qsCatId="simple" csTypeId="urn:microsoft.com/office/officeart/2005/8/colors/accent0_1" csCatId="mainScheme" phldr="1"/>
      <dgm:spPr/>
      <dgm:t>
        <a:bodyPr/>
        <a:lstStyle/>
        <a:p>
          <a:endParaRPr lang="en-US"/>
        </a:p>
      </dgm:t>
    </dgm:pt>
    <dgm:pt modelId="{73CA6003-C5BC-4E2E-8FD8-9E76B12B0A1F}">
      <dgm:prSet/>
      <dgm:spPr/>
      <dgm:t>
        <a:bodyPr/>
        <a:lstStyle/>
        <a:p>
          <a:r>
            <a:rPr lang="en-GB"/>
            <a:t>To begin with I will first talk about what Microsoft teams is and what communication is also</a:t>
          </a:r>
          <a:endParaRPr lang="en-US"/>
        </a:p>
      </dgm:t>
    </dgm:pt>
    <dgm:pt modelId="{F07F3B91-680A-4263-B603-B6EA634DA253}" type="parTrans" cxnId="{967E59E2-D9E6-42F3-BB04-9BFC02616310}">
      <dgm:prSet/>
      <dgm:spPr/>
      <dgm:t>
        <a:bodyPr/>
        <a:lstStyle/>
        <a:p>
          <a:endParaRPr lang="en-US"/>
        </a:p>
      </dgm:t>
    </dgm:pt>
    <dgm:pt modelId="{57C2F2AD-D8C4-4905-839F-2FCD3D0154A9}" type="sibTrans" cxnId="{967E59E2-D9E6-42F3-BB04-9BFC02616310}">
      <dgm:prSet/>
      <dgm:spPr/>
      <dgm:t>
        <a:bodyPr/>
        <a:lstStyle/>
        <a:p>
          <a:endParaRPr lang="en-US"/>
        </a:p>
      </dgm:t>
    </dgm:pt>
    <dgm:pt modelId="{EE45ABE2-CEC4-4398-BEEB-57FB780AAC87}">
      <dgm:prSet/>
      <dgm:spPr/>
      <dgm:t>
        <a:bodyPr/>
        <a:lstStyle/>
        <a:p>
          <a:pPr rtl="0"/>
          <a:r>
            <a:rPr lang="en-GB" b="1"/>
            <a:t>Microsoft Teams</a:t>
          </a:r>
          <a:r>
            <a:rPr lang="en-GB"/>
            <a:t> is a team collaboration platform developed by </a:t>
          </a:r>
          <a:r>
            <a:rPr lang="en-GB">
              <a:hlinkClick xmlns:r="http://schemas.openxmlformats.org/officeDocument/2006/relationships" r:id="rId1"/>
            </a:rPr>
            <a:t>Microsoft</a:t>
          </a:r>
          <a:r>
            <a:rPr lang="en-GB"/>
            <a:t> as part of the </a:t>
          </a:r>
          <a:r>
            <a:rPr lang="en-GB">
              <a:hlinkClick xmlns:r="http://schemas.openxmlformats.org/officeDocument/2006/relationships" r:id="rId2"/>
            </a:rPr>
            <a:t>Microsoft 365</a:t>
          </a:r>
          <a:r>
            <a:rPr lang="en-GB"/>
            <a:t> suite. It offers features such as </a:t>
          </a:r>
          <a:r>
            <a:rPr lang="en-GB">
              <a:latin typeface="Avenir Next LT Pro"/>
            </a:rPr>
            <a:t>workspace</a:t>
          </a:r>
          <a:r>
            <a:rPr lang="en-GB"/>
            <a:t> chat, video conferencing, file storage, and integration with both Microsoft and third-party applications and services</a:t>
          </a:r>
          <a:r>
            <a:rPr lang="en-GB" baseline="0">
              <a:latin typeface="Avenir Next LT Pro"/>
            </a:rPr>
            <a:t> (Microsoft Support, ND).</a:t>
          </a:r>
          <a:endParaRPr lang="en-GB" baseline="30000"/>
        </a:p>
      </dgm:t>
    </dgm:pt>
    <dgm:pt modelId="{768E11A1-6B5B-48D4-B619-75941A91968B}" type="parTrans" cxnId="{DA4A3F77-ACBC-40FA-BAA8-9AB48930D521}">
      <dgm:prSet/>
      <dgm:spPr/>
      <dgm:t>
        <a:bodyPr/>
        <a:lstStyle/>
        <a:p>
          <a:endParaRPr lang="en-US"/>
        </a:p>
      </dgm:t>
    </dgm:pt>
    <dgm:pt modelId="{54ED3C7D-5925-4DCD-9001-CAB02B3C4FD6}" type="sibTrans" cxnId="{DA4A3F77-ACBC-40FA-BAA8-9AB48930D521}">
      <dgm:prSet/>
      <dgm:spPr/>
      <dgm:t>
        <a:bodyPr/>
        <a:lstStyle/>
        <a:p>
          <a:endParaRPr lang="en-US"/>
        </a:p>
      </dgm:t>
    </dgm:pt>
    <dgm:pt modelId="{F39CA9F0-5778-4EDD-8B78-B00AA82DD2DA}">
      <dgm:prSet/>
      <dgm:spPr/>
      <dgm:t>
        <a:bodyPr/>
        <a:lstStyle/>
        <a:p>
          <a:pPr rtl="0"/>
          <a:r>
            <a:rPr lang="en-GB"/>
            <a:t>Communication is the process of exchanging information, ideas thoughts, and </a:t>
          </a:r>
          <a:r>
            <a:rPr lang="en-GB" b="1"/>
            <a:t>emotions</a:t>
          </a:r>
          <a:r>
            <a:rPr lang="en-GB"/>
            <a:t> whether through spoken words, written text, facial expression, and others. Communication is the foundation of how we connect, influence and make sense of the world </a:t>
          </a:r>
          <a:r>
            <a:rPr lang="en-GB">
              <a:latin typeface="Avenir Next LT Pro"/>
            </a:rPr>
            <a:t>around us (University of Buffalo, ND).</a:t>
          </a:r>
          <a:endParaRPr lang="en-US"/>
        </a:p>
      </dgm:t>
    </dgm:pt>
    <dgm:pt modelId="{AFD43ED8-3EC0-46B4-B72D-986A62BE3198}" type="parTrans" cxnId="{39482356-C2BA-42F7-BAC8-113CD7DDCAB1}">
      <dgm:prSet/>
      <dgm:spPr/>
      <dgm:t>
        <a:bodyPr/>
        <a:lstStyle/>
        <a:p>
          <a:endParaRPr lang="en-US"/>
        </a:p>
      </dgm:t>
    </dgm:pt>
    <dgm:pt modelId="{AB912854-00C4-4806-950A-710CA3025D59}" type="sibTrans" cxnId="{39482356-C2BA-42F7-BAC8-113CD7DDCAB1}">
      <dgm:prSet/>
      <dgm:spPr/>
      <dgm:t>
        <a:bodyPr/>
        <a:lstStyle/>
        <a:p>
          <a:endParaRPr lang="en-US"/>
        </a:p>
      </dgm:t>
    </dgm:pt>
    <dgm:pt modelId="{5F5CCAA7-4F2E-441B-9D5D-B4F0942D4E03}" type="pres">
      <dgm:prSet presAssocID="{3E3EF83F-4053-432A-8908-20753BC8383C}" presName="Name0" presStyleCnt="0">
        <dgm:presLayoutVars>
          <dgm:dir/>
          <dgm:animLvl val="lvl"/>
          <dgm:resizeHandles val="exact"/>
        </dgm:presLayoutVars>
      </dgm:prSet>
      <dgm:spPr/>
    </dgm:pt>
    <dgm:pt modelId="{698FF9EF-B107-4418-B683-F6379E8A9159}" type="pres">
      <dgm:prSet presAssocID="{F39CA9F0-5778-4EDD-8B78-B00AA82DD2DA}" presName="boxAndChildren" presStyleCnt="0"/>
      <dgm:spPr/>
    </dgm:pt>
    <dgm:pt modelId="{7C9766AC-2C57-4DB1-875B-61455AC65B82}" type="pres">
      <dgm:prSet presAssocID="{F39CA9F0-5778-4EDD-8B78-B00AA82DD2DA}" presName="parentTextBox" presStyleLbl="node1" presStyleIdx="0" presStyleCnt="3"/>
      <dgm:spPr/>
    </dgm:pt>
    <dgm:pt modelId="{7FC954E4-1A2C-4EE0-9573-B7CC275149A1}" type="pres">
      <dgm:prSet presAssocID="{54ED3C7D-5925-4DCD-9001-CAB02B3C4FD6}" presName="sp" presStyleCnt="0"/>
      <dgm:spPr/>
    </dgm:pt>
    <dgm:pt modelId="{C102A021-C6D7-4CE6-8DA9-2B9AC87EE5C0}" type="pres">
      <dgm:prSet presAssocID="{EE45ABE2-CEC4-4398-BEEB-57FB780AAC87}" presName="arrowAndChildren" presStyleCnt="0"/>
      <dgm:spPr/>
    </dgm:pt>
    <dgm:pt modelId="{99E6937A-C608-4BF4-BBF1-80D861F2A2E2}" type="pres">
      <dgm:prSet presAssocID="{EE45ABE2-CEC4-4398-BEEB-57FB780AAC87}" presName="parentTextArrow" presStyleLbl="node1" presStyleIdx="1" presStyleCnt="3"/>
      <dgm:spPr/>
    </dgm:pt>
    <dgm:pt modelId="{F9E33527-3DE2-4853-AFC1-F8C97E1378A3}" type="pres">
      <dgm:prSet presAssocID="{57C2F2AD-D8C4-4905-839F-2FCD3D0154A9}" presName="sp" presStyleCnt="0"/>
      <dgm:spPr/>
    </dgm:pt>
    <dgm:pt modelId="{D5A229B7-9FA6-4706-92BE-65CCF2DEB4C4}" type="pres">
      <dgm:prSet presAssocID="{73CA6003-C5BC-4E2E-8FD8-9E76B12B0A1F}" presName="arrowAndChildren" presStyleCnt="0"/>
      <dgm:spPr/>
    </dgm:pt>
    <dgm:pt modelId="{17BEBEE0-77F4-4B8A-9CAB-4A6A2AD9A96C}" type="pres">
      <dgm:prSet presAssocID="{73CA6003-C5BC-4E2E-8FD8-9E76B12B0A1F}" presName="parentTextArrow" presStyleLbl="node1" presStyleIdx="2" presStyleCnt="3"/>
      <dgm:spPr/>
    </dgm:pt>
  </dgm:ptLst>
  <dgm:cxnLst>
    <dgm:cxn modelId="{3ACDA53E-E3F0-4AAA-9C19-6BD8C662D1D1}" type="presOf" srcId="{3E3EF83F-4053-432A-8908-20753BC8383C}" destId="{5F5CCAA7-4F2E-441B-9D5D-B4F0942D4E03}" srcOrd="0" destOrd="0" presId="urn:microsoft.com/office/officeart/2005/8/layout/process4"/>
    <dgm:cxn modelId="{39482356-C2BA-42F7-BAC8-113CD7DDCAB1}" srcId="{3E3EF83F-4053-432A-8908-20753BC8383C}" destId="{F39CA9F0-5778-4EDD-8B78-B00AA82DD2DA}" srcOrd="2" destOrd="0" parTransId="{AFD43ED8-3EC0-46B4-B72D-986A62BE3198}" sibTransId="{AB912854-00C4-4806-950A-710CA3025D59}"/>
    <dgm:cxn modelId="{DA4A3F77-ACBC-40FA-BAA8-9AB48930D521}" srcId="{3E3EF83F-4053-432A-8908-20753BC8383C}" destId="{EE45ABE2-CEC4-4398-BEEB-57FB780AAC87}" srcOrd="1" destOrd="0" parTransId="{768E11A1-6B5B-48D4-B619-75941A91968B}" sibTransId="{54ED3C7D-5925-4DCD-9001-CAB02B3C4FD6}"/>
    <dgm:cxn modelId="{B56C7483-9224-45AE-892B-04AF12A48EFD}" type="presOf" srcId="{73CA6003-C5BC-4E2E-8FD8-9E76B12B0A1F}" destId="{17BEBEE0-77F4-4B8A-9CAB-4A6A2AD9A96C}" srcOrd="0" destOrd="0" presId="urn:microsoft.com/office/officeart/2005/8/layout/process4"/>
    <dgm:cxn modelId="{2CB4008C-2C18-41B5-96FF-524542478522}" type="presOf" srcId="{F39CA9F0-5778-4EDD-8B78-B00AA82DD2DA}" destId="{7C9766AC-2C57-4DB1-875B-61455AC65B82}" srcOrd="0" destOrd="0" presId="urn:microsoft.com/office/officeart/2005/8/layout/process4"/>
    <dgm:cxn modelId="{FB42B4A1-3148-4CF8-9597-98AA005CA241}" type="presOf" srcId="{EE45ABE2-CEC4-4398-BEEB-57FB780AAC87}" destId="{99E6937A-C608-4BF4-BBF1-80D861F2A2E2}" srcOrd="0" destOrd="0" presId="urn:microsoft.com/office/officeart/2005/8/layout/process4"/>
    <dgm:cxn modelId="{967E59E2-D9E6-42F3-BB04-9BFC02616310}" srcId="{3E3EF83F-4053-432A-8908-20753BC8383C}" destId="{73CA6003-C5BC-4E2E-8FD8-9E76B12B0A1F}" srcOrd="0" destOrd="0" parTransId="{F07F3B91-680A-4263-B603-B6EA634DA253}" sibTransId="{57C2F2AD-D8C4-4905-839F-2FCD3D0154A9}"/>
    <dgm:cxn modelId="{A935B650-D330-45D0-9C4A-A2EE5696FCCE}" type="presParOf" srcId="{5F5CCAA7-4F2E-441B-9D5D-B4F0942D4E03}" destId="{698FF9EF-B107-4418-B683-F6379E8A9159}" srcOrd="0" destOrd="0" presId="urn:microsoft.com/office/officeart/2005/8/layout/process4"/>
    <dgm:cxn modelId="{B09AFBA8-CDEB-486F-955E-DF97EEAF5B8C}" type="presParOf" srcId="{698FF9EF-B107-4418-B683-F6379E8A9159}" destId="{7C9766AC-2C57-4DB1-875B-61455AC65B82}" srcOrd="0" destOrd="0" presId="urn:microsoft.com/office/officeart/2005/8/layout/process4"/>
    <dgm:cxn modelId="{486DE6B7-E2E9-4743-B703-D9468A1AEBF1}" type="presParOf" srcId="{5F5CCAA7-4F2E-441B-9D5D-B4F0942D4E03}" destId="{7FC954E4-1A2C-4EE0-9573-B7CC275149A1}" srcOrd="1" destOrd="0" presId="urn:microsoft.com/office/officeart/2005/8/layout/process4"/>
    <dgm:cxn modelId="{ECF0B2BD-0757-4EA0-886E-762573D867B1}" type="presParOf" srcId="{5F5CCAA7-4F2E-441B-9D5D-B4F0942D4E03}" destId="{C102A021-C6D7-4CE6-8DA9-2B9AC87EE5C0}" srcOrd="2" destOrd="0" presId="urn:microsoft.com/office/officeart/2005/8/layout/process4"/>
    <dgm:cxn modelId="{ED4AB43F-31A3-4CC5-83E3-E120314FEA0F}" type="presParOf" srcId="{C102A021-C6D7-4CE6-8DA9-2B9AC87EE5C0}" destId="{99E6937A-C608-4BF4-BBF1-80D861F2A2E2}" srcOrd="0" destOrd="0" presId="urn:microsoft.com/office/officeart/2005/8/layout/process4"/>
    <dgm:cxn modelId="{794D32DC-1520-4CD2-9E40-37C0B2A3AE91}" type="presParOf" srcId="{5F5CCAA7-4F2E-441B-9D5D-B4F0942D4E03}" destId="{F9E33527-3DE2-4853-AFC1-F8C97E1378A3}" srcOrd="3" destOrd="0" presId="urn:microsoft.com/office/officeart/2005/8/layout/process4"/>
    <dgm:cxn modelId="{A9542147-0A02-458E-8E55-7D2EF6D10FA7}" type="presParOf" srcId="{5F5CCAA7-4F2E-441B-9D5D-B4F0942D4E03}" destId="{D5A229B7-9FA6-4706-92BE-65CCF2DEB4C4}" srcOrd="4" destOrd="0" presId="urn:microsoft.com/office/officeart/2005/8/layout/process4"/>
    <dgm:cxn modelId="{ACD2DB5C-8212-4B20-953D-7B3242419F6C}" type="presParOf" srcId="{D5A229B7-9FA6-4706-92BE-65CCF2DEB4C4}" destId="{17BEBEE0-77F4-4B8A-9CAB-4A6A2AD9A96C}"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DFAF86-205E-4F97-BD39-D683717F3B1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678F700-DC36-4D91-84AF-3BCF1B87CDF3}">
      <dgm:prSet/>
      <dgm:spPr/>
      <dgm:t>
        <a:bodyPr/>
        <a:lstStyle/>
        <a:p>
          <a:pPr>
            <a:lnSpc>
              <a:spcPct val="100000"/>
            </a:lnSpc>
          </a:pPr>
          <a:r>
            <a:rPr lang="en-GB" dirty="0"/>
            <a:t>Through Microsoft teams, staff can communicate either verbally or written without meeting face to face as the building in Riverdale care home are two different buildings.</a:t>
          </a:r>
          <a:r>
            <a:rPr lang="en-GB" dirty="0">
              <a:latin typeface="Avenir Next LT Pro"/>
            </a:rPr>
            <a:t> </a:t>
          </a:r>
          <a:endParaRPr lang="en-GB" dirty="0"/>
        </a:p>
      </dgm:t>
    </dgm:pt>
    <dgm:pt modelId="{10D34000-1019-4489-A636-822F82392118}" type="parTrans" cxnId="{E8D6FB6E-EA7C-48A3-8BF3-EDA9783DDB2A}">
      <dgm:prSet/>
      <dgm:spPr/>
      <dgm:t>
        <a:bodyPr/>
        <a:lstStyle/>
        <a:p>
          <a:endParaRPr lang="en-US"/>
        </a:p>
      </dgm:t>
    </dgm:pt>
    <dgm:pt modelId="{920B5983-6FD2-477A-B509-971D96B383E2}" type="sibTrans" cxnId="{E8D6FB6E-EA7C-48A3-8BF3-EDA9783DDB2A}">
      <dgm:prSet/>
      <dgm:spPr/>
      <dgm:t>
        <a:bodyPr/>
        <a:lstStyle/>
        <a:p>
          <a:endParaRPr lang="en-US"/>
        </a:p>
      </dgm:t>
    </dgm:pt>
    <dgm:pt modelId="{E761584A-3DEE-4416-998A-D74AC89A316E}">
      <dgm:prSet/>
      <dgm:spPr/>
      <dgm:t>
        <a:bodyPr/>
        <a:lstStyle/>
        <a:p>
          <a:pPr>
            <a:lnSpc>
              <a:spcPct val="100000"/>
            </a:lnSpc>
          </a:pPr>
          <a:r>
            <a:rPr lang="en-GB"/>
            <a:t>You can use Microsoft teams to communicate via video call, audio call and via chat or messaging.</a:t>
          </a:r>
          <a:endParaRPr lang="en-US"/>
        </a:p>
      </dgm:t>
    </dgm:pt>
    <dgm:pt modelId="{99CB73E2-113A-4B83-B1E6-C39BC949C750}" type="parTrans" cxnId="{B8E04665-63B5-4D6D-9511-EC28E75BE718}">
      <dgm:prSet/>
      <dgm:spPr/>
      <dgm:t>
        <a:bodyPr/>
        <a:lstStyle/>
        <a:p>
          <a:endParaRPr lang="en-US"/>
        </a:p>
      </dgm:t>
    </dgm:pt>
    <dgm:pt modelId="{FFEE9118-1CA2-4C72-B84E-1A8FA6E4C307}" type="sibTrans" cxnId="{B8E04665-63B5-4D6D-9511-EC28E75BE718}">
      <dgm:prSet/>
      <dgm:spPr/>
      <dgm:t>
        <a:bodyPr/>
        <a:lstStyle/>
        <a:p>
          <a:endParaRPr lang="en-US"/>
        </a:p>
      </dgm:t>
    </dgm:pt>
    <dgm:pt modelId="{FFC4F4CA-792F-4F10-BACE-322E72D1F9BA}">
      <dgm:prSet phldrT="[Text]" phldr="0"/>
      <dgm:spPr/>
      <dgm:t>
        <a:bodyPr/>
        <a:lstStyle/>
        <a:p>
          <a:pPr>
            <a:lnSpc>
              <a:spcPct val="100000"/>
            </a:lnSpc>
          </a:pPr>
          <a:r>
            <a:rPr lang="en-GB" dirty="0">
              <a:latin typeface="Neue Haas Grotesk Text Pro"/>
            </a:rPr>
            <a:t>Why Microsoft teams and not any of the other tools.  </a:t>
          </a:r>
          <a:r>
            <a:rPr lang="en-GB" dirty="0"/>
            <a:t>Microsoft team </a:t>
          </a:r>
          <a:r>
            <a:rPr lang="en-GB" dirty="0">
              <a:latin typeface="Avenir Next LT Pro"/>
            </a:rPr>
            <a:t>will </a:t>
          </a:r>
          <a:r>
            <a:rPr lang="en-GB" dirty="0">
              <a:latin typeface="Neue Haas Grotesk Text Pro"/>
            </a:rPr>
            <a:t>be</a:t>
          </a:r>
          <a:r>
            <a:rPr lang="en-GB" dirty="0"/>
            <a:t> the best tool for staff communication in Riverdale care home</a:t>
          </a:r>
          <a:r>
            <a:rPr lang="en-GB" dirty="0">
              <a:latin typeface="Neue Haas Grotesk Text Pro"/>
            </a:rPr>
            <a:t> because of its features. This app was purposely built for communication as the app helps you share files, open videos, instant messaging, audio calling, and a lot more which are all forms of communication</a:t>
          </a:r>
          <a:endParaRPr lang="en-GB" dirty="0"/>
        </a:p>
      </dgm:t>
    </dgm:pt>
    <dgm:pt modelId="{BB427D6C-4B9C-4F7D-99B2-ACCD87714D12}" type="parTrans" cxnId="{21DE59B4-CB50-422F-901F-16B2CDD68624}">
      <dgm:prSet/>
      <dgm:spPr/>
    </dgm:pt>
    <dgm:pt modelId="{6313DF4A-C93C-48EE-808D-849790837727}" type="sibTrans" cxnId="{21DE59B4-CB50-422F-901F-16B2CDD68624}">
      <dgm:prSet/>
      <dgm:spPr/>
    </dgm:pt>
    <dgm:pt modelId="{C6BFBC87-4845-40FF-A51F-D6C11BAEB088}">
      <dgm:prSet phldrT="[Text]" phldr="0"/>
      <dgm:spPr/>
      <dgm:t>
        <a:bodyPr/>
        <a:lstStyle/>
        <a:p>
          <a:pPr rtl="0">
            <a:lnSpc>
              <a:spcPct val="100000"/>
            </a:lnSpc>
          </a:pPr>
          <a:r>
            <a:rPr lang="en-GB" dirty="0">
              <a:latin typeface="Avenir Next LT Pro"/>
            </a:rPr>
            <a:t>      </a:t>
          </a:r>
          <a:r>
            <a:rPr lang="en-GB" b="1" dirty="0">
              <a:latin typeface="Avenir Next LT Pro"/>
            </a:rPr>
            <a:t>WORKPLACE  TASK AND THE TOOL SELECTED FOR THIS TASK</a:t>
          </a:r>
        </a:p>
      </dgm:t>
    </dgm:pt>
    <dgm:pt modelId="{5336998D-B67D-407F-A708-774F74B25495}" type="parTrans" cxnId="{23580D0A-9DF8-420A-9615-66D926C93FF8}">
      <dgm:prSet/>
      <dgm:spPr/>
    </dgm:pt>
    <dgm:pt modelId="{532ECC2F-964F-44C6-A988-4ACDCC83B066}" type="sibTrans" cxnId="{23580D0A-9DF8-420A-9615-66D926C93FF8}">
      <dgm:prSet/>
      <dgm:spPr/>
    </dgm:pt>
    <dgm:pt modelId="{65BB500F-43B0-4DEF-A9A4-D2E925AE8AD7}">
      <dgm:prSet phldrT="[Text]" phldr="0"/>
      <dgm:spPr/>
      <dgm:t>
        <a:bodyPr/>
        <a:lstStyle/>
        <a:p>
          <a:pPr>
            <a:lnSpc>
              <a:spcPct val="100000"/>
            </a:lnSpc>
          </a:pPr>
          <a:r>
            <a:rPr lang="en-GB" dirty="0">
              <a:latin typeface="Avenir Next LT Pro"/>
            </a:rPr>
            <a:t>  The workplace task  selected is staff communication and the tool for this task will be Microsoft teams.</a:t>
          </a:r>
          <a:endParaRPr lang="en-GB" dirty="0"/>
        </a:p>
      </dgm:t>
    </dgm:pt>
    <dgm:pt modelId="{4E2EA79E-EDE6-440E-83F0-3B29C62CFF5A}" type="parTrans" cxnId="{BE9E3DEE-81AC-415D-8967-D1C01B9AF447}">
      <dgm:prSet/>
      <dgm:spPr/>
    </dgm:pt>
    <dgm:pt modelId="{968FED4B-06DE-4E66-86E9-56FE20A7A7C9}" type="sibTrans" cxnId="{BE9E3DEE-81AC-415D-8967-D1C01B9AF447}">
      <dgm:prSet/>
      <dgm:spPr/>
    </dgm:pt>
    <dgm:pt modelId="{C0638E54-A3DD-48CB-834B-9F3FCEC2A908}" type="pres">
      <dgm:prSet presAssocID="{57DFAF86-205E-4F97-BD39-D683717F3B1D}" presName="root" presStyleCnt="0">
        <dgm:presLayoutVars>
          <dgm:dir/>
          <dgm:resizeHandles val="exact"/>
        </dgm:presLayoutVars>
      </dgm:prSet>
      <dgm:spPr/>
    </dgm:pt>
    <dgm:pt modelId="{91E978CB-CD3F-4862-A3DC-D2010AE4E895}" type="pres">
      <dgm:prSet presAssocID="{C6BFBC87-4845-40FF-A51F-D6C11BAEB088}" presName="compNode" presStyleCnt="0"/>
      <dgm:spPr/>
    </dgm:pt>
    <dgm:pt modelId="{7E8405D2-C746-4A70-B8D6-1C3871271631}" type="pres">
      <dgm:prSet presAssocID="{C6BFBC87-4845-40FF-A51F-D6C11BAEB088}" presName="bgRect" presStyleLbl="bgShp" presStyleIdx="0" presStyleCnt="5"/>
      <dgm:spPr/>
    </dgm:pt>
    <dgm:pt modelId="{24ECC816-98BB-4B74-BBFF-11B441BEC303}" type="pres">
      <dgm:prSet presAssocID="{C6BFBC87-4845-40FF-A51F-D6C11BAEB088}" presName="iconRect" presStyleLbl="node1" presStyleIdx="0" presStyleCnt="5"/>
      <dgm:spPr/>
    </dgm:pt>
    <dgm:pt modelId="{F2A0DCDB-BDFB-4C08-BEB4-02B02AA0EF43}" type="pres">
      <dgm:prSet presAssocID="{C6BFBC87-4845-40FF-A51F-D6C11BAEB088}" presName="spaceRect" presStyleCnt="0"/>
      <dgm:spPr/>
    </dgm:pt>
    <dgm:pt modelId="{D002B90C-3F3D-4D7F-8E2C-4F1DA2E8AFF5}" type="pres">
      <dgm:prSet presAssocID="{C6BFBC87-4845-40FF-A51F-D6C11BAEB088}" presName="parTx" presStyleLbl="revTx" presStyleIdx="0" presStyleCnt="5">
        <dgm:presLayoutVars>
          <dgm:chMax val="0"/>
          <dgm:chPref val="0"/>
        </dgm:presLayoutVars>
      </dgm:prSet>
      <dgm:spPr/>
    </dgm:pt>
    <dgm:pt modelId="{75DD8DA0-267B-4EC8-8700-4AB59CCDB781}" type="pres">
      <dgm:prSet presAssocID="{532ECC2F-964F-44C6-A988-4ACDCC83B066}" presName="sibTrans" presStyleCnt="0"/>
      <dgm:spPr/>
    </dgm:pt>
    <dgm:pt modelId="{4B78E8C7-542D-4ABD-80DA-18F59591FD5A}" type="pres">
      <dgm:prSet presAssocID="{65BB500F-43B0-4DEF-A9A4-D2E925AE8AD7}" presName="compNode" presStyleCnt="0"/>
      <dgm:spPr/>
    </dgm:pt>
    <dgm:pt modelId="{426CF4DB-4FE1-4692-B808-8B77B1B42A42}" type="pres">
      <dgm:prSet presAssocID="{65BB500F-43B0-4DEF-A9A4-D2E925AE8AD7}" presName="bgRect" presStyleLbl="bgShp" presStyleIdx="1" presStyleCnt="5"/>
      <dgm:spPr/>
    </dgm:pt>
    <dgm:pt modelId="{2964F7B3-9F64-47F2-9185-9B74D3F01249}" type="pres">
      <dgm:prSet presAssocID="{65BB500F-43B0-4DEF-A9A4-D2E925AE8AD7}" presName="iconRect" presStyleLbl="node1" presStyleIdx="1" presStyleCnt="5"/>
      <dgm:spPr/>
    </dgm:pt>
    <dgm:pt modelId="{A5260900-D402-4F9C-A918-ABCE95DBE7D0}" type="pres">
      <dgm:prSet presAssocID="{65BB500F-43B0-4DEF-A9A4-D2E925AE8AD7}" presName="spaceRect" presStyleCnt="0"/>
      <dgm:spPr/>
    </dgm:pt>
    <dgm:pt modelId="{B0950C1F-015D-477D-B98E-64F72629E5A8}" type="pres">
      <dgm:prSet presAssocID="{65BB500F-43B0-4DEF-A9A4-D2E925AE8AD7}" presName="parTx" presStyleLbl="revTx" presStyleIdx="1" presStyleCnt="5">
        <dgm:presLayoutVars>
          <dgm:chMax val="0"/>
          <dgm:chPref val="0"/>
        </dgm:presLayoutVars>
      </dgm:prSet>
      <dgm:spPr/>
    </dgm:pt>
    <dgm:pt modelId="{6182517B-1444-4665-98ED-8DB858B64796}" type="pres">
      <dgm:prSet presAssocID="{968FED4B-06DE-4E66-86E9-56FE20A7A7C9}" presName="sibTrans" presStyleCnt="0"/>
      <dgm:spPr/>
    </dgm:pt>
    <dgm:pt modelId="{1A3E142F-BE4F-459F-84CF-5AE55992BF75}" type="pres">
      <dgm:prSet presAssocID="{FFC4F4CA-792F-4F10-BACE-322E72D1F9BA}" presName="compNode" presStyleCnt="0"/>
      <dgm:spPr/>
    </dgm:pt>
    <dgm:pt modelId="{ECE31861-B207-446E-955D-278705DAC1B4}" type="pres">
      <dgm:prSet presAssocID="{FFC4F4CA-792F-4F10-BACE-322E72D1F9BA}" presName="bgRect" presStyleLbl="bgShp" presStyleIdx="2" presStyleCnt="5"/>
      <dgm:spPr/>
    </dgm:pt>
    <dgm:pt modelId="{7514D270-4544-44BD-A658-1A0392AA10B7}" type="pres">
      <dgm:prSet presAssocID="{FFC4F4CA-792F-4F10-BACE-322E72D1F9BA}" presName="iconRect" presStyleLbl="node1" presStyleIdx="2" presStyleCnt="5"/>
      <dgm:spPr/>
    </dgm:pt>
    <dgm:pt modelId="{56DA9952-06AC-4CEB-9258-B094C59BEDDE}" type="pres">
      <dgm:prSet presAssocID="{FFC4F4CA-792F-4F10-BACE-322E72D1F9BA}" presName="spaceRect" presStyleCnt="0"/>
      <dgm:spPr/>
    </dgm:pt>
    <dgm:pt modelId="{CFC08128-244A-495B-BEEB-02B2643ED509}" type="pres">
      <dgm:prSet presAssocID="{FFC4F4CA-792F-4F10-BACE-322E72D1F9BA}" presName="parTx" presStyleLbl="revTx" presStyleIdx="2" presStyleCnt="5">
        <dgm:presLayoutVars>
          <dgm:chMax val="0"/>
          <dgm:chPref val="0"/>
        </dgm:presLayoutVars>
      </dgm:prSet>
      <dgm:spPr/>
    </dgm:pt>
    <dgm:pt modelId="{4EA06399-C87B-432B-A2E3-A79B99181756}" type="pres">
      <dgm:prSet presAssocID="{6313DF4A-C93C-48EE-808D-849790837727}" presName="sibTrans" presStyleCnt="0"/>
      <dgm:spPr/>
    </dgm:pt>
    <dgm:pt modelId="{38C36956-E37B-44CB-8F2A-036020887464}" type="pres">
      <dgm:prSet presAssocID="{3678F700-DC36-4D91-84AF-3BCF1B87CDF3}" presName="compNode" presStyleCnt="0"/>
      <dgm:spPr/>
    </dgm:pt>
    <dgm:pt modelId="{4FEF527D-7BA4-4AC4-8AA5-A1AAEF28EA5C}" type="pres">
      <dgm:prSet presAssocID="{3678F700-DC36-4D91-84AF-3BCF1B87CDF3}" presName="bgRect" presStyleLbl="bgShp" presStyleIdx="3" presStyleCnt="5"/>
      <dgm:spPr/>
    </dgm:pt>
    <dgm:pt modelId="{CD09D216-3C5B-43FD-8AF2-EA0CE6FEB9EE}" type="pres">
      <dgm:prSet presAssocID="{3678F700-DC36-4D91-84AF-3BCF1B87CDF3}"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at"/>
        </a:ext>
      </dgm:extLst>
    </dgm:pt>
    <dgm:pt modelId="{6727EE83-8BE3-4A0A-8649-163089421F80}" type="pres">
      <dgm:prSet presAssocID="{3678F700-DC36-4D91-84AF-3BCF1B87CDF3}" presName="spaceRect" presStyleCnt="0"/>
      <dgm:spPr/>
    </dgm:pt>
    <dgm:pt modelId="{1BDBDD2D-C259-47B4-970D-643230D96BE9}" type="pres">
      <dgm:prSet presAssocID="{3678F700-DC36-4D91-84AF-3BCF1B87CDF3}" presName="parTx" presStyleLbl="revTx" presStyleIdx="3" presStyleCnt="5">
        <dgm:presLayoutVars>
          <dgm:chMax val="0"/>
          <dgm:chPref val="0"/>
        </dgm:presLayoutVars>
      </dgm:prSet>
      <dgm:spPr/>
    </dgm:pt>
    <dgm:pt modelId="{F7FBDE35-B445-4DC5-BEB3-0ED9F16025F3}" type="pres">
      <dgm:prSet presAssocID="{920B5983-6FD2-477A-B509-971D96B383E2}" presName="sibTrans" presStyleCnt="0"/>
      <dgm:spPr/>
    </dgm:pt>
    <dgm:pt modelId="{64B4F4EB-D72A-4629-9565-FBB829B952AE}" type="pres">
      <dgm:prSet presAssocID="{E761584A-3DEE-4416-998A-D74AC89A316E}" presName="compNode" presStyleCnt="0"/>
      <dgm:spPr/>
    </dgm:pt>
    <dgm:pt modelId="{4E33DDC5-3F89-4ECA-B02C-D6CD15E6E1DD}" type="pres">
      <dgm:prSet presAssocID="{E761584A-3DEE-4416-998A-D74AC89A316E}" presName="bgRect" presStyleLbl="bgShp" presStyleIdx="4" presStyleCnt="5"/>
      <dgm:spPr/>
    </dgm:pt>
    <dgm:pt modelId="{21F3AD98-8351-4A90-A871-184B44165412}" type="pres">
      <dgm:prSet presAssocID="{E761584A-3DEE-4416-998A-D74AC89A316E}"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peech"/>
        </a:ext>
      </dgm:extLst>
    </dgm:pt>
    <dgm:pt modelId="{F32E1181-4F45-4965-8923-F1DE138F38AA}" type="pres">
      <dgm:prSet presAssocID="{E761584A-3DEE-4416-998A-D74AC89A316E}" presName="spaceRect" presStyleCnt="0"/>
      <dgm:spPr/>
    </dgm:pt>
    <dgm:pt modelId="{BD28D6EF-1126-4DC5-BE35-088DABCBF326}" type="pres">
      <dgm:prSet presAssocID="{E761584A-3DEE-4416-998A-D74AC89A316E}" presName="parTx" presStyleLbl="revTx" presStyleIdx="4" presStyleCnt="5">
        <dgm:presLayoutVars>
          <dgm:chMax val="0"/>
          <dgm:chPref val="0"/>
        </dgm:presLayoutVars>
      </dgm:prSet>
      <dgm:spPr/>
    </dgm:pt>
  </dgm:ptLst>
  <dgm:cxnLst>
    <dgm:cxn modelId="{23580D0A-9DF8-420A-9615-66D926C93FF8}" srcId="{57DFAF86-205E-4F97-BD39-D683717F3B1D}" destId="{C6BFBC87-4845-40FF-A51F-D6C11BAEB088}" srcOrd="0" destOrd="0" parTransId="{5336998D-B67D-407F-A708-774F74B25495}" sibTransId="{532ECC2F-964F-44C6-A988-4ACDCC83B066}"/>
    <dgm:cxn modelId="{4E710A1A-8988-4F83-B392-8B97C1167309}" type="presOf" srcId="{FFC4F4CA-792F-4F10-BACE-322E72D1F9BA}" destId="{CFC08128-244A-495B-BEEB-02B2643ED509}" srcOrd="0" destOrd="0" presId="urn:microsoft.com/office/officeart/2018/2/layout/IconVerticalSolidList"/>
    <dgm:cxn modelId="{EEB29323-2B4B-409D-B0EB-5BCF465A833B}" type="presOf" srcId="{57DFAF86-205E-4F97-BD39-D683717F3B1D}" destId="{C0638E54-A3DD-48CB-834B-9F3FCEC2A908}" srcOrd="0" destOrd="0" presId="urn:microsoft.com/office/officeart/2018/2/layout/IconVerticalSolidList"/>
    <dgm:cxn modelId="{6F62773B-B808-44BC-B79E-4705D3AA221A}" type="presOf" srcId="{65BB500F-43B0-4DEF-A9A4-D2E925AE8AD7}" destId="{B0950C1F-015D-477D-B98E-64F72629E5A8}" srcOrd="0" destOrd="0" presId="urn:microsoft.com/office/officeart/2018/2/layout/IconVerticalSolidList"/>
    <dgm:cxn modelId="{B8E04665-63B5-4D6D-9511-EC28E75BE718}" srcId="{57DFAF86-205E-4F97-BD39-D683717F3B1D}" destId="{E761584A-3DEE-4416-998A-D74AC89A316E}" srcOrd="4" destOrd="0" parTransId="{99CB73E2-113A-4B83-B1E6-C39BC949C750}" sibTransId="{FFEE9118-1CA2-4C72-B84E-1A8FA6E4C307}"/>
    <dgm:cxn modelId="{E8D6FB6E-EA7C-48A3-8BF3-EDA9783DDB2A}" srcId="{57DFAF86-205E-4F97-BD39-D683717F3B1D}" destId="{3678F700-DC36-4D91-84AF-3BCF1B87CDF3}" srcOrd="3" destOrd="0" parTransId="{10D34000-1019-4489-A636-822F82392118}" sibTransId="{920B5983-6FD2-477A-B509-971D96B383E2}"/>
    <dgm:cxn modelId="{40A58499-7806-4260-AB93-842AB88DB7F4}" type="presOf" srcId="{3678F700-DC36-4D91-84AF-3BCF1B87CDF3}" destId="{1BDBDD2D-C259-47B4-970D-643230D96BE9}" srcOrd="0" destOrd="0" presId="urn:microsoft.com/office/officeart/2018/2/layout/IconVerticalSolidList"/>
    <dgm:cxn modelId="{21DE59B4-CB50-422F-901F-16B2CDD68624}" srcId="{57DFAF86-205E-4F97-BD39-D683717F3B1D}" destId="{FFC4F4CA-792F-4F10-BACE-322E72D1F9BA}" srcOrd="2" destOrd="0" parTransId="{BB427D6C-4B9C-4F7D-99B2-ACCD87714D12}" sibTransId="{6313DF4A-C93C-48EE-808D-849790837727}"/>
    <dgm:cxn modelId="{9861D5DA-E3EC-4985-AB87-70E31A4CA038}" type="presOf" srcId="{C6BFBC87-4845-40FF-A51F-D6C11BAEB088}" destId="{D002B90C-3F3D-4D7F-8E2C-4F1DA2E8AFF5}" srcOrd="0" destOrd="0" presId="urn:microsoft.com/office/officeart/2018/2/layout/IconVerticalSolidList"/>
    <dgm:cxn modelId="{157AA9E0-FAED-4E8F-A0EA-456EAB44DDB1}" type="presOf" srcId="{E761584A-3DEE-4416-998A-D74AC89A316E}" destId="{BD28D6EF-1126-4DC5-BE35-088DABCBF326}" srcOrd="0" destOrd="0" presId="urn:microsoft.com/office/officeart/2018/2/layout/IconVerticalSolidList"/>
    <dgm:cxn modelId="{BE9E3DEE-81AC-415D-8967-D1C01B9AF447}" srcId="{57DFAF86-205E-4F97-BD39-D683717F3B1D}" destId="{65BB500F-43B0-4DEF-A9A4-D2E925AE8AD7}" srcOrd="1" destOrd="0" parTransId="{4E2EA79E-EDE6-440E-83F0-3B29C62CFF5A}" sibTransId="{968FED4B-06DE-4E66-86E9-56FE20A7A7C9}"/>
    <dgm:cxn modelId="{BEDACBB6-23CB-4F3B-8022-933776F63B3E}" type="presParOf" srcId="{C0638E54-A3DD-48CB-834B-9F3FCEC2A908}" destId="{91E978CB-CD3F-4862-A3DC-D2010AE4E895}" srcOrd="0" destOrd="0" presId="urn:microsoft.com/office/officeart/2018/2/layout/IconVerticalSolidList"/>
    <dgm:cxn modelId="{7AADDD9C-463C-4A1D-AF8E-620734255E1A}" type="presParOf" srcId="{91E978CB-CD3F-4862-A3DC-D2010AE4E895}" destId="{7E8405D2-C746-4A70-B8D6-1C3871271631}" srcOrd="0" destOrd="0" presId="urn:microsoft.com/office/officeart/2018/2/layout/IconVerticalSolidList"/>
    <dgm:cxn modelId="{625022A6-47A3-4FDC-B004-ABB400F46913}" type="presParOf" srcId="{91E978CB-CD3F-4862-A3DC-D2010AE4E895}" destId="{24ECC816-98BB-4B74-BBFF-11B441BEC303}" srcOrd="1" destOrd="0" presId="urn:microsoft.com/office/officeart/2018/2/layout/IconVerticalSolidList"/>
    <dgm:cxn modelId="{13AE11B0-647C-46E7-B5D0-B1CB16564CA7}" type="presParOf" srcId="{91E978CB-CD3F-4862-A3DC-D2010AE4E895}" destId="{F2A0DCDB-BDFB-4C08-BEB4-02B02AA0EF43}" srcOrd="2" destOrd="0" presId="urn:microsoft.com/office/officeart/2018/2/layout/IconVerticalSolidList"/>
    <dgm:cxn modelId="{CA536229-6998-4644-A849-0AFCF47E35B8}" type="presParOf" srcId="{91E978CB-CD3F-4862-A3DC-D2010AE4E895}" destId="{D002B90C-3F3D-4D7F-8E2C-4F1DA2E8AFF5}" srcOrd="3" destOrd="0" presId="urn:microsoft.com/office/officeart/2018/2/layout/IconVerticalSolidList"/>
    <dgm:cxn modelId="{7F5D7AC5-4326-4381-8580-DB9991F07080}" type="presParOf" srcId="{C0638E54-A3DD-48CB-834B-9F3FCEC2A908}" destId="{75DD8DA0-267B-4EC8-8700-4AB59CCDB781}" srcOrd="1" destOrd="0" presId="urn:microsoft.com/office/officeart/2018/2/layout/IconVerticalSolidList"/>
    <dgm:cxn modelId="{482DE3B4-59A5-4C1E-A6F7-F1639B4BCA3C}" type="presParOf" srcId="{C0638E54-A3DD-48CB-834B-9F3FCEC2A908}" destId="{4B78E8C7-542D-4ABD-80DA-18F59591FD5A}" srcOrd="2" destOrd="0" presId="urn:microsoft.com/office/officeart/2018/2/layout/IconVerticalSolidList"/>
    <dgm:cxn modelId="{2F3055DB-04E7-4230-B767-AF1F69A8581E}" type="presParOf" srcId="{4B78E8C7-542D-4ABD-80DA-18F59591FD5A}" destId="{426CF4DB-4FE1-4692-B808-8B77B1B42A42}" srcOrd="0" destOrd="0" presId="urn:microsoft.com/office/officeart/2018/2/layout/IconVerticalSolidList"/>
    <dgm:cxn modelId="{7B523EEF-9688-46E0-B023-FC8894B8B9DC}" type="presParOf" srcId="{4B78E8C7-542D-4ABD-80DA-18F59591FD5A}" destId="{2964F7B3-9F64-47F2-9185-9B74D3F01249}" srcOrd="1" destOrd="0" presId="urn:microsoft.com/office/officeart/2018/2/layout/IconVerticalSolidList"/>
    <dgm:cxn modelId="{30B27EE3-0886-4655-93AC-5846E40D4222}" type="presParOf" srcId="{4B78E8C7-542D-4ABD-80DA-18F59591FD5A}" destId="{A5260900-D402-4F9C-A918-ABCE95DBE7D0}" srcOrd="2" destOrd="0" presId="urn:microsoft.com/office/officeart/2018/2/layout/IconVerticalSolidList"/>
    <dgm:cxn modelId="{5AAF25C2-1237-47B9-B661-2ED8ED106E6A}" type="presParOf" srcId="{4B78E8C7-542D-4ABD-80DA-18F59591FD5A}" destId="{B0950C1F-015D-477D-B98E-64F72629E5A8}" srcOrd="3" destOrd="0" presId="urn:microsoft.com/office/officeart/2018/2/layout/IconVerticalSolidList"/>
    <dgm:cxn modelId="{B17856B9-8840-45E8-ABD9-F91DA42FDE60}" type="presParOf" srcId="{C0638E54-A3DD-48CB-834B-9F3FCEC2A908}" destId="{6182517B-1444-4665-98ED-8DB858B64796}" srcOrd="3" destOrd="0" presId="urn:microsoft.com/office/officeart/2018/2/layout/IconVerticalSolidList"/>
    <dgm:cxn modelId="{2977FE1A-0DFD-4278-B517-F700EFD4C9E6}" type="presParOf" srcId="{C0638E54-A3DD-48CB-834B-9F3FCEC2A908}" destId="{1A3E142F-BE4F-459F-84CF-5AE55992BF75}" srcOrd="4" destOrd="0" presId="urn:microsoft.com/office/officeart/2018/2/layout/IconVerticalSolidList"/>
    <dgm:cxn modelId="{DD9084F5-8597-4A7E-96C5-9F2EFCE7FDD3}" type="presParOf" srcId="{1A3E142F-BE4F-459F-84CF-5AE55992BF75}" destId="{ECE31861-B207-446E-955D-278705DAC1B4}" srcOrd="0" destOrd="0" presId="urn:microsoft.com/office/officeart/2018/2/layout/IconVerticalSolidList"/>
    <dgm:cxn modelId="{8B09B327-919D-4765-9AD6-25BD02A1DA15}" type="presParOf" srcId="{1A3E142F-BE4F-459F-84CF-5AE55992BF75}" destId="{7514D270-4544-44BD-A658-1A0392AA10B7}" srcOrd="1" destOrd="0" presId="urn:microsoft.com/office/officeart/2018/2/layout/IconVerticalSolidList"/>
    <dgm:cxn modelId="{DA8E2415-444A-4FED-BDCF-826EA82B255C}" type="presParOf" srcId="{1A3E142F-BE4F-459F-84CF-5AE55992BF75}" destId="{56DA9952-06AC-4CEB-9258-B094C59BEDDE}" srcOrd="2" destOrd="0" presId="urn:microsoft.com/office/officeart/2018/2/layout/IconVerticalSolidList"/>
    <dgm:cxn modelId="{435FE524-10C9-42E7-B3AA-8479A4D8085A}" type="presParOf" srcId="{1A3E142F-BE4F-459F-84CF-5AE55992BF75}" destId="{CFC08128-244A-495B-BEEB-02B2643ED509}" srcOrd="3" destOrd="0" presId="urn:microsoft.com/office/officeart/2018/2/layout/IconVerticalSolidList"/>
    <dgm:cxn modelId="{F862436E-D723-4BB5-9CBE-193E145420C9}" type="presParOf" srcId="{C0638E54-A3DD-48CB-834B-9F3FCEC2A908}" destId="{4EA06399-C87B-432B-A2E3-A79B99181756}" srcOrd="5" destOrd="0" presId="urn:microsoft.com/office/officeart/2018/2/layout/IconVerticalSolidList"/>
    <dgm:cxn modelId="{BA7BCB3D-65B7-436A-8BA8-254DBF3ADCA7}" type="presParOf" srcId="{C0638E54-A3DD-48CB-834B-9F3FCEC2A908}" destId="{38C36956-E37B-44CB-8F2A-036020887464}" srcOrd="6" destOrd="0" presId="urn:microsoft.com/office/officeart/2018/2/layout/IconVerticalSolidList"/>
    <dgm:cxn modelId="{D2B7A081-666D-4F54-8512-687E3F19C6DB}" type="presParOf" srcId="{38C36956-E37B-44CB-8F2A-036020887464}" destId="{4FEF527D-7BA4-4AC4-8AA5-A1AAEF28EA5C}" srcOrd="0" destOrd="0" presId="urn:microsoft.com/office/officeart/2018/2/layout/IconVerticalSolidList"/>
    <dgm:cxn modelId="{CC71ACF4-81CC-4B84-826C-44D4C2704F59}" type="presParOf" srcId="{38C36956-E37B-44CB-8F2A-036020887464}" destId="{CD09D216-3C5B-43FD-8AF2-EA0CE6FEB9EE}" srcOrd="1" destOrd="0" presId="urn:microsoft.com/office/officeart/2018/2/layout/IconVerticalSolidList"/>
    <dgm:cxn modelId="{84C0443F-D3EF-48C8-95A7-8E1889EF41F7}" type="presParOf" srcId="{38C36956-E37B-44CB-8F2A-036020887464}" destId="{6727EE83-8BE3-4A0A-8649-163089421F80}" srcOrd="2" destOrd="0" presId="urn:microsoft.com/office/officeart/2018/2/layout/IconVerticalSolidList"/>
    <dgm:cxn modelId="{2F84709F-9C52-47F6-BDF8-51A78FCF2332}" type="presParOf" srcId="{38C36956-E37B-44CB-8F2A-036020887464}" destId="{1BDBDD2D-C259-47B4-970D-643230D96BE9}" srcOrd="3" destOrd="0" presId="urn:microsoft.com/office/officeart/2018/2/layout/IconVerticalSolidList"/>
    <dgm:cxn modelId="{08C4EF40-C3EC-4D8B-9677-63F7DC7304F2}" type="presParOf" srcId="{C0638E54-A3DD-48CB-834B-9F3FCEC2A908}" destId="{F7FBDE35-B445-4DC5-BEB3-0ED9F16025F3}" srcOrd="7" destOrd="0" presId="urn:microsoft.com/office/officeart/2018/2/layout/IconVerticalSolidList"/>
    <dgm:cxn modelId="{753EAABB-0AC0-4026-902E-F01E3471E1C4}" type="presParOf" srcId="{C0638E54-A3DD-48CB-834B-9F3FCEC2A908}" destId="{64B4F4EB-D72A-4629-9565-FBB829B952AE}" srcOrd="8" destOrd="0" presId="urn:microsoft.com/office/officeart/2018/2/layout/IconVerticalSolidList"/>
    <dgm:cxn modelId="{636AA43F-ED06-4C57-9BF9-59375BAC1E8D}" type="presParOf" srcId="{64B4F4EB-D72A-4629-9565-FBB829B952AE}" destId="{4E33DDC5-3F89-4ECA-B02C-D6CD15E6E1DD}" srcOrd="0" destOrd="0" presId="urn:microsoft.com/office/officeart/2018/2/layout/IconVerticalSolidList"/>
    <dgm:cxn modelId="{DC9925E6-C256-4225-A7E1-A166466481E0}" type="presParOf" srcId="{64B4F4EB-D72A-4629-9565-FBB829B952AE}" destId="{21F3AD98-8351-4A90-A871-184B44165412}" srcOrd="1" destOrd="0" presId="urn:microsoft.com/office/officeart/2018/2/layout/IconVerticalSolidList"/>
    <dgm:cxn modelId="{372B08BC-2C3D-4A77-A0C9-A40EFB67A2F7}" type="presParOf" srcId="{64B4F4EB-D72A-4629-9565-FBB829B952AE}" destId="{F32E1181-4F45-4965-8923-F1DE138F38AA}" srcOrd="2" destOrd="0" presId="urn:microsoft.com/office/officeart/2018/2/layout/IconVerticalSolidList"/>
    <dgm:cxn modelId="{1239F719-7EC2-416E-963A-D12116B04E0F}" type="presParOf" srcId="{64B4F4EB-D72A-4629-9565-FBB829B952AE}" destId="{BD28D6EF-1126-4DC5-BE35-088DABCBF32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758E48-D460-4E94-A6A5-C0F415F1BDE7}" type="doc">
      <dgm:prSet loTypeId="urn:microsoft.com/office/officeart/2005/8/layout/vList2" loCatId="list" qsTypeId="urn:microsoft.com/office/officeart/2005/8/quickstyle/simple2" qsCatId="simple" csTypeId="urn:microsoft.com/office/officeart/2005/8/colors/accent1_1" csCatId="accent1"/>
      <dgm:spPr/>
      <dgm:t>
        <a:bodyPr/>
        <a:lstStyle/>
        <a:p>
          <a:endParaRPr lang="en-US"/>
        </a:p>
      </dgm:t>
    </dgm:pt>
    <dgm:pt modelId="{5E19398F-A8D2-4327-8701-A49BAEDD815F}">
      <dgm:prSet custT="1"/>
      <dgm:spPr/>
      <dgm:t>
        <a:bodyPr/>
        <a:lstStyle/>
        <a:p>
          <a:pPr algn="l">
            <a:lnSpc>
              <a:spcPct val="90000"/>
            </a:lnSpc>
          </a:pPr>
          <a:r>
            <a:rPr lang="en-GB" sz="1600">
              <a:ea typeface="+mn-ea"/>
              <a:cs typeface="+mn-cs"/>
            </a:rPr>
            <a:t>It is the responsibilities of staff in Riverdale nursing home to look after their residents and be with them to ensure their safety. One or two staffs leaving the building to join other staff on the different building of the nursing home just to rely a massage, have a conversation or talk about resident wellbeing may lead to short of staff. And when there are not enough staff, the resident might not get the q</a:t>
          </a:r>
          <a:r>
            <a:rPr lang="en-GB" sz="2000">
              <a:ea typeface="+mn-ea"/>
              <a:cs typeface="+mn-cs"/>
            </a:rPr>
            <a:t>uality of care they need.</a:t>
          </a:r>
          <a:endParaRPr lang="en-US" sz="2000">
            <a:ea typeface="+mn-ea"/>
            <a:cs typeface="+mn-cs"/>
          </a:endParaRPr>
        </a:p>
      </dgm:t>
    </dgm:pt>
    <dgm:pt modelId="{A4E97270-16EF-480B-AC8E-BFECE04C5EF9}" type="parTrans" cxnId="{8F0DFF62-D4EB-4D01-A115-2D4907B1160A}">
      <dgm:prSet/>
      <dgm:spPr/>
      <dgm:t>
        <a:bodyPr/>
        <a:lstStyle/>
        <a:p>
          <a:endParaRPr lang="en-US"/>
        </a:p>
      </dgm:t>
    </dgm:pt>
    <dgm:pt modelId="{6A055F07-2507-4DD2-BF82-61733C0C75AE}" type="sibTrans" cxnId="{8F0DFF62-D4EB-4D01-A115-2D4907B1160A}">
      <dgm:prSet/>
      <dgm:spPr/>
      <dgm:t>
        <a:bodyPr/>
        <a:lstStyle/>
        <a:p>
          <a:endParaRPr lang="en-US"/>
        </a:p>
      </dgm:t>
    </dgm:pt>
    <dgm:pt modelId="{04A61E9F-D483-4426-AC0A-9B16044308E4}">
      <dgm:prSet custT="1"/>
      <dgm:spPr/>
      <dgm:t>
        <a:bodyPr/>
        <a:lstStyle/>
        <a:p>
          <a:pPr algn="l">
            <a:lnSpc>
              <a:spcPct val="90000"/>
            </a:lnSpc>
          </a:pPr>
          <a:r>
            <a:rPr lang="en-GB" sz="1400">
              <a:ea typeface="+mn-ea"/>
              <a:cs typeface="+mn-cs"/>
            </a:rPr>
            <a:t>But with Microsoft teams, staff can stay in their part of the building of the nursing home and connect with the other staff on the different part of the building through a simple call whether been video or audio and even a simple text message to discuss whatever they want to talk about without leaving the building. And with this communication will improve as staff will be in their comfort zone but will be communicating through the Microsoft team's app and will be doing their work at the same time which will improve work efficiency in the nursing home.</a:t>
          </a:r>
          <a:endParaRPr lang="en-US" sz="1400">
            <a:ea typeface="+mn-ea"/>
            <a:cs typeface="+mn-cs"/>
          </a:endParaRPr>
        </a:p>
      </dgm:t>
    </dgm:pt>
    <dgm:pt modelId="{F3B0AD0D-2CE2-4DB3-83EF-640CA409DECA}" type="parTrans" cxnId="{DC255137-A375-4A4E-BCA0-68C7CE5D7ACB}">
      <dgm:prSet/>
      <dgm:spPr/>
      <dgm:t>
        <a:bodyPr/>
        <a:lstStyle/>
        <a:p>
          <a:endParaRPr lang="en-US"/>
        </a:p>
      </dgm:t>
    </dgm:pt>
    <dgm:pt modelId="{E84B8538-EAE3-43DD-9377-B7E941661E6D}" type="sibTrans" cxnId="{DC255137-A375-4A4E-BCA0-68C7CE5D7ACB}">
      <dgm:prSet/>
      <dgm:spPr/>
      <dgm:t>
        <a:bodyPr/>
        <a:lstStyle/>
        <a:p>
          <a:endParaRPr lang="en-US"/>
        </a:p>
      </dgm:t>
    </dgm:pt>
    <dgm:pt modelId="{7E6B909E-3CC1-4EED-9D85-1C638F1337DA}" type="pres">
      <dgm:prSet presAssocID="{1A758E48-D460-4E94-A6A5-C0F415F1BDE7}" presName="linear" presStyleCnt="0">
        <dgm:presLayoutVars>
          <dgm:animLvl val="lvl"/>
          <dgm:resizeHandles val="exact"/>
        </dgm:presLayoutVars>
      </dgm:prSet>
      <dgm:spPr/>
    </dgm:pt>
    <dgm:pt modelId="{726917F5-D510-4336-B9D4-BDCEFD48C42F}" type="pres">
      <dgm:prSet presAssocID="{5E19398F-A8D2-4327-8701-A49BAEDD815F}" presName="parentText" presStyleLbl="node1" presStyleIdx="0" presStyleCnt="2">
        <dgm:presLayoutVars>
          <dgm:chMax val="0"/>
          <dgm:bulletEnabled val="1"/>
        </dgm:presLayoutVars>
      </dgm:prSet>
      <dgm:spPr/>
    </dgm:pt>
    <dgm:pt modelId="{C6450DEB-C29C-42B3-9658-1E5BF7992A8E}" type="pres">
      <dgm:prSet presAssocID="{6A055F07-2507-4DD2-BF82-61733C0C75AE}" presName="spacer" presStyleCnt="0"/>
      <dgm:spPr/>
    </dgm:pt>
    <dgm:pt modelId="{56D89896-5CDA-435B-BB63-AA22C987E44A}" type="pres">
      <dgm:prSet presAssocID="{04A61E9F-D483-4426-AC0A-9B16044308E4}" presName="parentText" presStyleLbl="node1" presStyleIdx="1" presStyleCnt="2">
        <dgm:presLayoutVars>
          <dgm:chMax val="0"/>
          <dgm:bulletEnabled val="1"/>
        </dgm:presLayoutVars>
      </dgm:prSet>
      <dgm:spPr/>
    </dgm:pt>
  </dgm:ptLst>
  <dgm:cxnLst>
    <dgm:cxn modelId="{45D87F28-900E-400D-A431-7CE3E03B412D}" type="presOf" srcId="{5E19398F-A8D2-4327-8701-A49BAEDD815F}" destId="{726917F5-D510-4336-B9D4-BDCEFD48C42F}" srcOrd="0" destOrd="0" presId="urn:microsoft.com/office/officeart/2005/8/layout/vList2"/>
    <dgm:cxn modelId="{DC255137-A375-4A4E-BCA0-68C7CE5D7ACB}" srcId="{1A758E48-D460-4E94-A6A5-C0F415F1BDE7}" destId="{04A61E9F-D483-4426-AC0A-9B16044308E4}" srcOrd="1" destOrd="0" parTransId="{F3B0AD0D-2CE2-4DB3-83EF-640CA409DECA}" sibTransId="{E84B8538-EAE3-43DD-9377-B7E941661E6D}"/>
    <dgm:cxn modelId="{8F0DFF62-D4EB-4D01-A115-2D4907B1160A}" srcId="{1A758E48-D460-4E94-A6A5-C0F415F1BDE7}" destId="{5E19398F-A8D2-4327-8701-A49BAEDD815F}" srcOrd="0" destOrd="0" parTransId="{A4E97270-16EF-480B-AC8E-BFECE04C5EF9}" sibTransId="{6A055F07-2507-4DD2-BF82-61733C0C75AE}"/>
    <dgm:cxn modelId="{E5B4D6DE-3DDF-49BB-8785-9B4F4FD2438A}" type="presOf" srcId="{04A61E9F-D483-4426-AC0A-9B16044308E4}" destId="{56D89896-5CDA-435B-BB63-AA22C987E44A}" srcOrd="0" destOrd="0" presId="urn:microsoft.com/office/officeart/2005/8/layout/vList2"/>
    <dgm:cxn modelId="{B05E0EEC-6523-4B5D-8872-63B4EFEB60E3}" type="presOf" srcId="{1A758E48-D460-4E94-A6A5-C0F415F1BDE7}" destId="{7E6B909E-3CC1-4EED-9D85-1C638F1337DA}" srcOrd="0" destOrd="0" presId="urn:microsoft.com/office/officeart/2005/8/layout/vList2"/>
    <dgm:cxn modelId="{603A513E-AC33-4ED7-8802-22949204B499}" type="presParOf" srcId="{7E6B909E-3CC1-4EED-9D85-1C638F1337DA}" destId="{726917F5-D510-4336-B9D4-BDCEFD48C42F}" srcOrd="0" destOrd="0" presId="urn:microsoft.com/office/officeart/2005/8/layout/vList2"/>
    <dgm:cxn modelId="{655D0C31-9E39-48C8-B6CC-194ABC52219F}" type="presParOf" srcId="{7E6B909E-3CC1-4EED-9D85-1C638F1337DA}" destId="{C6450DEB-C29C-42B3-9658-1E5BF7992A8E}" srcOrd="1" destOrd="0" presId="urn:microsoft.com/office/officeart/2005/8/layout/vList2"/>
    <dgm:cxn modelId="{1FD7A5A2-30B8-44D3-9681-A8C52A5B3FCF}" type="presParOf" srcId="{7E6B909E-3CC1-4EED-9D85-1C638F1337DA}" destId="{56D89896-5CDA-435B-BB63-AA22C987E44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2429B6-7D5B-4157-BD12-0821A6DA4BFF}" type="doc">
      <dgm:prSet loTypeId="urn:microsoft.com/office/officeart/2005/8/layout/default" loCatId="list" qsTypeId="urn:microsoft.com/office/officeart/2005/8/quickstyle/simple4" qsCatId="simple" csTypeId="urn:microsoft.com/office/officeart/2005/8/colors/colorful3" csCatId="colorful" phldr="1"/>
      <dgm:spPr/>
      <dgm:t>
        <a:bodyPr/>
        <a:lstStyle/>
        <a:p>
          <a:endParaRPr lang="en-US"/>
        </a:p>
      </dgm:t>
    </dgm:pt>
    <dgm:pt modelId="{7DC5A700-B320-4FBF-A34A-9632CFA69FEF}">
      <dgm:prSet custT="1"/>
      <dgm:spPr/>
      <dgm:t>
        <a:bodyPr/>
        <a:lstStyle/>
        <a:p>
          <a:r>
            <a:rPr lang="en-GB"/>
            <a:t>T</a:t>
          </a:r>
          <a:r>
            <a:rPr lang="en-GB" sz="1800"/>
            <a:t>he first advantage I will say is that Microsoft teams is a tool that is free to download.</a:t>
          </a:r>
          <a:endParaRPr lang="en-US" sz="1800"/>
        </a:p>
      </dgm:t>
    </dgm:pt>
    <dgm:pt modelId="{C5D9DCA5-A376-48FB-86A3-B211044C57B3}" type="parTrans" cxnId="{7FB14C14-BC4F-457B-853A-4AE81D91CF68}">
      <dgm:prSet/>
      <dgm:spPr/>
      <dgm:t>
        <a:bodyPr/>
        <a:lstStyle/>
        <a:p>
          <a:endParaRPr lang="en-US"/>
        </a:p>
      </dgm:t>
    </dgm:pt>
    <dgm:pt modelId="{EF29CDB3-DEB1-436E-9107-3BB799305837}" type="sibTrans" cxnId="{7FB14C14-BC4F-457B-853A-4AE81D91CF68}">
      <dgm:prSet/>
      <dgm:spPr/>
      <dgm:t>
        <a:bodyPr/>
        <a:lstStyle/>
        <a:p>
          <a:endParaRPr lang="en-US"/>
        </a:p>
      </dgm:t>
    </dgm:pt>
    <dgm:pt modelId="{56220057-9395-423A-BF82-94EB236D1363}">
      <dgm:prSet/>
      <dgm:spPr/>
      <dgm:t>
        <a:bodyPr/>
        <a:lstStyle/>
        <a:p>
          <a:r>
            <a:rPr lang="en-GB" sz="1200" dirty="0"/>
            <a:t>Video and audio conferencing. As teams is build with the skills and abilities of built in video and audio conferencing, it will allow staff in Riverdale nursing home to hold  virtual meetings, presentations, webinars without meeting face to face as the buildings in Riverdale nursing home are two different buildings.</a:t>
          </a:r>
          <a:endParaRPr lang="en-US" sz="1200" dirty="0"/>
        </a:p>
      </dgm:t>
    </dgm:pt>
    <dgm:pt modelId="{B481F7DC-80D2-4AE7-9FB1-163ED4A3EE6E}" type="parTrans" cxnId="{BC85D25E-66CD-4BFE-B1BA-70EFDD6C6A3F}">
      <dgm:prSet/>
      <dgm:spPr/>
      <dgm:t>
        <a:bodyPr/>
        <a:lstStyle/>
        <a:p>
          <a:endParaRPr lang="en-US"/>
        </a:p>
      </dgm:t>
    </dgm:pt>
    <dgm:pt modelId="{64B55FFB-E730-476B-975D-D0B71FA90729}" type="sibTrans" cxnId="{BC85D25E-66CD-4BFE-B1BA-70EFDD6C6A3F}">
      <dgm:prSet/>
      <dgm:spPr/>
      <dgm:t>
        <a:bodyPr/>
        <a:lstStyle/>
        <a:p>
          <a:endParaRPr lang="en-US"/>
        </a:p>
      </dgm:t>
    </dgm:pt>
    <dgm:pt modelId="{56044CFB-58B1-4FB0-93A7-04627BE26C2E}">
      <dgm:prSet/>
      <dgm:spPr/>
      <dgm:t>
        <a:bodyPr/>
        <a:lstStyle/>
        <a:p>
          <a:pPr rtl="0"/>
          <a:r>
            <a:rPr lang="en-GB" sz="1200"/>
            <a:t>Teams also work with other </a:t>
          </a:r>
          <a:r>
            <a:rPr lang="en-GB" sz="1200">
              <a:latin typeface="Avenir Next LT Pro"/>
            </a:rPr>
            <a:t>Microsoft</a:t>
          </a:r>
          <a:r>
            <a:rPr lang="en-GB" sz="1200"/>
            <a:t> tools like </a:t>
          </a:r>
          <a:r>
            <a:rPr lang="en-GB" sz="1200">
              <a:latin typeface="Avenir Next LT Pro"/>
            </a:rPr>
            <a:t>PowerPoint</a:t>
          </a:r>
          <a:r>
            <a:rPr lang="en-GB" sz="1200"/>
            <a:t>, </a:t>
          </a:r>
          <a:r>
            <a:rPr lang="en-GB" sz="1200">
              <a:latin typeface="Avenir Next LT Pro"/>
            </a:rPr>
            <a:t>One Drive</a:t>
          </a:r>
          <a:r>
            <a:rPr lang="en-GB" sz="1200"/>
            <a:t> to it will help the staff in Riverdale  nursing home to share ,receive, and edit files within the teams app.</a:t>
          </a:r>
          <a:endParaRPr lang="en-US" sz="1200" dirty="0"/>
        </a:p>
      </dgm:t>
    </dgm:pt>
    <dgm:pt modelId="{0F3386B5-7CA5-4372-A84F-DAAAE29FEAB8}" type="parTrans" cxnId="{87301F6B-3D5D-445A-8752-0E54B4CC3132}">
      <dgm:prSet/>
      <dgm:spPr/>
      <dgm:t>
        <a:bodyPr/>
        <a:lstStyle/>
        <a:p>
          <a:endParaRPr lang="en-US"/>
        </a:p>
      </dgm:t>
    </dgm:pt>
    <dgm:pt modelId="{2DF060AA-8814-4224-A0D8-E626A0A106EC}" type="sibTrans" cxnId="{87301F6B-3D5D-445A-8752-0E54B4CC3132}">
      <dgm:prSet/>
      <dgm:spPr/>
      <dgm:t>
        <a:bodyPr/>
        <a:lstStyle/>
        <a:p>
          <a:endParaRPr lang="en-US"/>
        </a:p>
      </dgm:t>
    </dgm:pt>
    <dgm:pt modelId="{70F27085-9CA0-46F7-AD6F-55F085613A96}">
      <dgm:prSet phldrT="[Text]" phldr="0"/>
      <dgm:spPr/>
      <dgm:t>
        <a:bodyPr/>
        <a:lstStyle/>
        <a:p>
          <a:pPr rtl="0"/>
          <a:r>
            <a:rPr lang="en-US" sz="1200" dirty="0">
              <a:latin typeface="Avenir Next LT Pro"/>
            </a:rPr>
            <a:t>Staff can work together and from everywhere also.</a:t>
          </a:r>
        </a:p>
      </dgm:t>
    </dgm:pt>
    <dgm:pt modelId="{30C71C84-6F9A-4870-864B-0A337325B46F}" type="parTrans" cxnId="{F30CC280-017E-401E-B7CB-B903728BA66F}">
      <dgm:prSet/>
      <dgm:spPr/>
    </dgm:pt>
    <dgm:pt modelId="{71BB62B0-A141-44CA-AB0E-669B6E582D96}" type="sibTrans" cxnId="{F30CC280-017E-401E-B7CB-B903728BA66F}">
      <dgm:prSet/>
      <dgm:spPr/>
    </dgm:pt>
    <dgm:pt modelId="{4E1CA6A4-9B87-4145-B6F9-65924A3FFEE4}">
      <dgm:prSet phldrT="[Text]" phldr="0"/>
      <dgm:spPr/>
      <dgm:t>
        <a:bodyPr/>
        <a:lstStyle/>
        <a:p>
          <a:pPr rtl="0"/>
          <a:r>
            <a:rPr lang="en-US" sz="1800">
              <a:latin typeface="Avenir Next LT Pro"/>
            </a:rPr>
            <a:t>(Barazza, 2023</a:t>
          </a:r>
          <a:r>
            <a:rPr lang="en-US">
              <a:latin typeface="Avenir Next LT Pro"/>
            </a:rPr>
            <a:t>).</a:t>
          </a:r>
        </a:p>
      </dgm:t>
    </dgm:pt>
    <dgm:pt modelId="{E6ECC21D-F3ED-436F-902C-A80A17904A94}" type="parTrans" cxnId="{C642B4C4-BE17-4F74-846E-A302CB567A90}">
      <dgm:prSet/>
      <dgm:spPr/>
    </dgm:pt>
    <dgm:pt modelId="{05168856-DF42-466F-AA70-1F1EC5A9EF49}" type="sibTrans" cxnId="{C642B4C4-BE17-4F74-846E-A302CB567A90}">
      <dgm:prSet/>
      <dgm:spPr/>
    </dgm:pt>
    <dgm:pt modelId="{EE32714A-15C5-43B5-9306-A797AC247A79}">
      <dgm:prSet phldrT="[Text]" phldr="0"/>
      <dgm:spPr/>
      <dgm:t>
        <a:bodyPr/>
        <a:lstStyle/>
        <a:p>
          <a:pPr rtl="0"/>
          <a:r>
            <a:rPr lang="en-US" sz="1200" dirty="0">
              <a:latin typeface="Avenir Next LT Pro"/>
            </a:rPr>
            <a:t>Chat and messaging. As the tool was built purposely for communication, it will allow staff in Riverdale nursing home to send direct message and a group chat, the tool will make it easy for staff to arrange conversation by topic or group them as data which can help them find information they might need easier. </a:t>
          </a:r>
          <a:endParaRPr lang="en-GB" sz="1200" dirty="0">
            <a:latin typeface="Avenir Next LT Pro"/>
          </a:endParaRPr>
        </a:p>
      </dgm:t>
    </dgm:pt>
    <dgm:pt modelId="{95A42492-69B7-4876-A836-F50A6C304114}" type="parTrans" cxnId="{3893F590-1C7E-45A5-B5E7-F7BD1B892B59}">
      <dgm:prSet/>
      <dgm:spPr/>
    </dgm:pt>
    <dgm:pt modelId="{30B710C2-CB1E-488D-B46D-42067296E724}" type="sibTrans" cxnId="{3893F590-1C7E-45A5-B5E7-F7BD1B892B59}">
      <dgm:prSet/>
      <dgm:spPr/>
    </dgm:pt>
    <dgm:pt modelId="{3F878F2A-0B2A-4C94-8D93-247FDC3AF6E5}" type="pres">
      <dgm:prSet presAssocID="{C42429B6-7D5B-4157-BD12-0821A6DA4BFF}" presName="diagram" presStyleCnt="0">
        <dgm:presLayoutVars>
          <dgm:dir/>
          <dgm:resizeHandles val="exact"/>
        </dgm:presLayoutVars>
      </dgm:prSet>
      <dgm:spPr/>
    </dgm:pt>
    <dgm:pt modelId="{10865FA8-79D0-432F-BDF5-C54307A41F1E}" type="pres">
      <dgm:prSet presAssocID="{7DC5A700-B320-4FBF-A34A-9632CFA69FEF}" presName="node" presStyleLbl="node1" presStyleIdx="0" presStyleCnt="6">
        <dgm:presLayoutVars>
          <dgm:bulletEnabled val="1"/>
        </dgm:presLayoutVars>
      </dgm:prSet>
      <dgm:spPr/>
    </dgm:pt>
    <dgm:pt modelId="{20992E26-9B46-46D4-8261-5C0E62E901C9}" type="pres">
      <dgm:prSet presAssocID="{EF29CDB3-DEB1-436E-9107-3BB799305837}" presName="sibTrans" presStyleCnt="0"/>
      <dgm:spPr/>
    </dgm:pt>
    <dgm:pt modelId="{DFF93BC8-F5F3-4FD4-BA44-9E0FD637D5D5}" type="pres">
      <dgm:prSet presAssocID="{56220057-9395-423A-BF82-94EB236D1363}" presName="node" presStyleLbl="node1" presStyleIdx="1" presStyleCnt="6">
        <dgm:presLayoutVars>
          <dgm:bulletEnabled val="1"/>
        </dgm:presLayoutVars>
      </dgm:prSet>
      <dgm:spPr/>
    </dgm:pt>
    <dgm:pt modelId="{87C3FE25-5BF0-4AC5-8B0D-ADDF246EC8DF}" type="pres">
      <dgm:prSet presAssocID="{64B55FFB-E730-476B-975D-D0B71FA90729}" presName="sibTrans" presStyleCnt="0"/>
      <dgm:spPr/>
    </dgm:pt>
    <dgm:pt modelId="{A1676043-D5D4-4B50-B100-71F68F68D0D3}" type="pres">
      <dgm:prSet presAssocID="{EE32714A-15C5-43B5-9306-A797AC247A79}" presName="node" presStyleLbl="node1" presStyleIdx="2" presStyleCnt="6">
        <dgm:presLayoutVars>
          <dgm:bulletEnabled val="1"/>
        </dgm:presLayoutVars>
      </dgm:prSet>
      <dgm:spPr/>
    </dgm:pt>
    <dgm:pt modelId="{EB579550-75C4-41F0-B182-89B6ADB4A1C2}" type="pres">
      <dgm:prSet presAssocID="{30B710C2-CB1E-488D-B46D-42067296E724}" presName="sibTrans" presStyleCnt="0"/>
      <dgm:spPr/>
    </dgm:pt>
    <dgm:pt modelId="{48D2CDC6-C1FA-4518-8747-BDC5B7CC092C}" type="pres">
      <dgm:prSet presAssocID="{56044CFB-58B1-4FB0-93A7-04627BE26C2E}" presName="node" presStyleLbl="node1" presStyleIdx="3" presStyleCnt="6">
        <dgm:presLayoutVars>
          <dgm:bulletEnabled val="1"/>
        </dgm:presLayoutVars>
      </dgm:prSet>
      <dgm:spPr/>
    </dgm:pt>
    <dgm:pt modelId="{74BB5BB2-68AE-4EB3-A353-9B3F54DADA04}" type="pres">
      <dgm:prSet presAssocID="{2DF060AA-8814-4224-A0D8-E626A0A106EC}" presName="sibTrans" presStyleCnt="0"/>
      <dgm:spPr/>
    </dgm:pt>
    <dgm:pt modelId="{9630C9EB-2957-4FDF-A64B-F6024A2589B2}" type="pres">
      <dgm:prSet presAssocID="{70F27085-9CA0-46F7-AD6F-55F085613A96}" presName="node" presStyleLbl="node1" presStyleIdx="4" presStyleCnt="6">
        <dgm:presLayoutVars>
          <dgm:bulletEnabled val="1"/>
        </dgm:presLayoutVars>
      </dgm:prSet>
      <dgm:spPr/>
    </dgm:pt>
    <dgm:pt modelId="{2102DE5E-4131-47A9-9DF8-34C566D21492}" type="pres">
      <dgm:prSet presAssocID="{71BB62B0-A141-44CA-AB0E-669B6E582D96}" presName="sibTrans" presStyleCnt="0"/>
      <dgm:spPr/>
    </dgm:pt>
    <dgm:pt modelId="{2F88F72D-2C0F-46FD-B23F-C70A4419323D}" type="pres">
      <dgm:prSet presAssocID="{4E1CA6A4-9B87-4145-B6F9-65924A3FFEE4}" presName="node" presStyleLbl="node1" presStyleIdx="5" presStyleCnt="6">
        <dgm:presLayoutVars>
          <dgm:bulletEnabled val="1"/>
        </dgm:presLayoutVars>
      </dgm:prSet>
      <dgm:spPr/>
    </dgm:pt>
  </dgm:ptLst>
  <dgm:cxnLst>
    <dgm:cxn modelId="{7FB14C14-BC4F-457B-853A-4AE81D91CF68}" srcId="{C42429B6-7D5B-4157-BD12-0821A6DA4BFF}" destId="{7DC5A700-B320-4FBF-A34A-9632CFA69FEF}" srcOrd="0" destOrd="0" parTransId="{C5D9DCA5-A376-48FB-86A3-B211044C57B3}" sibTransId="{EF29CDB3-DEB1-436E-9107-3BB799305837}"/>
    <dgm:cxn modelId="{A4BAFF17-1ECE-4D19-AF79-63C6C9CD028F}" type="presOf" srcId="{7DC5A700-B320-4FBF-A34A-9632CFA69FEF}" destId="{10865FA8-79D0-432F-BDF5-C54307A41F1E}" srcOrd="0" destOrd="0" presId="urn:microsoft.com/office/officeart/2005/8/layout/default"/>
    <dgm:cxn modelId="{1D66B62D-2054-44BE-B65A-AB4741CC9C52}" type="presOf" srcId="{4E1CA6A4-9B87-4145-B6F9-65924A3FFEE4}" destId="{2F88F72D-2C0F-46FD-B23F-C70A4419323D}" srcOrd="0" destOrd="0" presId="urn:microsoft.com/office/officeart/2005/8/layout/default"/>
    <dgm:cxn modelId="{BC85D25E-66CD-4BFE-B1BA-70EFDD6C6A3F}" srcId="{C42429B6-7D5B-4157-BD12-0821A6DA4BFF}" destId="{56220057-9395-423A-BF82-94EB236D1363}" srcOrd="1" destOrd="0" parTransId="{B481F7DC-80D2-4AE7-9FB1-163ED4A3EE6E}" sibTransId="{64B55FFB-E730-476B-975D-D0B71FA90729}"/>
    <dgm:cxn modelId="{C8F12B46-6EA9-4256-9E81-5D7A861ED027}" type="presOf" srcId="{56044CFB-58B1-4FB0-93A7-04627BE26C2E}" destId="{48D2CDC6-C1FA-4518-8747-BDC5B7CC092C}" srcOrd="0" destOrd="0" presId="urn:microsoft.com/office/officeart/2005/8/layout/default"/>
    <dgm:cxn modelId="{87301F6B-3D5D-445A-8752-0E54B4CC3132}" srcId="{C42429B6-7D5B-4157-BD12-0821A6DA4BFF}" destId="{56044CFB-58B1-4FB0-93A7-04627BE26C2E}" srcOrd="3" destOrd="0" parTransId="{0F3386B5-7CA5-4372-A84F-DAAAE29FEAB8}" sibTransId="{2DF060AA-8814-4224-A0D8-E626A0A106EC}"/>
    <dgm:cxn modelId="{7553C050-0BBC-4807-A1FD-EA8A75CD5634}" type="presOf" srcId="{C42429B6-7D5B-4157-BD12-0821A6DA4BFF}" destId="{3F878F2A-0B2A-4C94-8D93-247FDC3AF6E5}" srcOrd="0" destOrd="0" presId="urn:microsoft.com/office/officeart/2005/8/layout/default"/>
    <dgm:cxn modelId="{48C9D179-407C-48A4-92CB-DA9409A79E1E}" type="presOf" srcId="{56220057-9395-423A-BF82-94EB236D1363}" destId="{DFF93BC8-F5F3-4FD4-BA44-9E0FD637D5D5}" srcOrd="0" destOrd="0" presId="urn:microsoft.com/office/officeart/2005/8/layout/default"/>
    <dgm:cxn modelId="{F30CC280-017E-401E-B7CB-B903728BA66F}" srcId="{C42429B6-7D5B-4157-BD12-0821A6DA4BFF}" destId="{70F27085-9CA0-46F7-AD6F-55F085613A96}" srcOrd="4" destOrd="0" parTransId="{30C71C84-6F9A-4870-864B-0A337325B46F}" sibTransId="{71BB62B0-A141-44CA-AB0E-669B6E582D96}"/>
    <dgm:cxn modelId="{3893F590-1C7E-45A5-B5E7-F7BD1B892B59}" srcId="{C42429B6-7D5B-4157-BD12-0821A6DA4BFF}" destId="{EE32714A-15C5-43B5-9306-A797AC247A79}" srcOrd="2" destOrd="0" parTransId="{95A42492-69B7-4876-A836-F50A6C304114}" sibTransId="{30B710C2-CB1E-488D-B46D-42067296E724}"/>
    <dgm:cxn modelId="{F179D0A2-F8C3-4310-8687-1846EA81A8B4}" type="presOf" srcId="{EE32714A-15C5-43B5-9306-A797AC247A79}" destId="{A1676043-D5D4-4B50-B100-71F68F68D0D3}" srcOrd="0" destOrd="0" presId="urn:microsoft.com/office/officeart/2005/8/layout/default"/>
    <dgm:cxn modelId="{C642B4C4-BE17-4F74-846E-A302CB567A90}" srcId="{C42429B6-7D5B-4157-BD12-0821A6DA4BFF}" destId="{4E1CA6A4-9B87-4145-B6F9-65924A3FFEE4}" srcOrd="5" destOrd="0" parTransId="{E6ECC21D-F3ED-436F-902C-A80A17904A94}" sibTransId="{05168856-DF42-466F-AA70-1F1EC5A9EF49}"/>
    <dgm:cxn modelId="{BEA1C9D9-FF88-4817-AE3C-6C50E1F8013E}" type="presOf" srcId="{70F27085-9CA0-46F7-AD6F-55F085613A96}" destId="{9630C9EB-2957-4FDF-A64B-F6024A2589B2}" srcOrd="0" destOrd="0" presId="urn:microsoft.com/office/officeart/2005/8/layout/default"/>
    <dgm:cxn modelId="{66410FF9-D098-4B07-999F-BE08D783976E}" type="presParOf" srcId="{3F878F2A-0B2A-4C94-8D93-247FDC3AF6E5}" destId="{10865FA8-79D0-432F-BDF5-C54307A41F1E}" srcOrd="0" destOrd="0" presId="urn:microsoft.com/office/officeart/2005/8/layout/default"/>
    <dgm:cxn modelId="{F43BA4E5-D9A2-465D-B454-4FE585762C67}" type="presParOf" srcId="{3F878F2A-0B2A-4C94-8D93-247FDC3AF6E5}" destId="{20992E26-9B46-46D4-8261-5C0E62E901C9}" srcOrd="1" destOrd="0" presId="urn:microsoft.com/office/officeart/2005/8/layout/default"/>
    <dgm:cxn modelId="{CD2204DD-D9E6-484C-916C-C3B7EE266D6F}" type="presParOf" srcId="{3F878F2A-0B2A-4C94-8D93-247FDC3AF6E5}" destId="{DFF93BC8-F5F3-4FD4-BA44-9E0FD637D5D5}" srcOrd="2" destOrd="0" presId="urn:microsoft.com/office/officeart/2005/8/layout/default"/>
    <dgm:cxn modelId="{696C04AC-7365-4FB2-83EB-3BB9DE196927}" type="presParOf" srcId="{3F878F2A-0B2A-4C94-8D93-247FDC3AF6E5}" destId="{87C3FE25-5BF0-4AC5-8B0D-ADDF246EC8DF}" srcOrd="3" destOrd="0" presId="urn:microsoft.com/office/officeart/2005/8/layout/default"/>
    <dgm:cxn modelId="{D6301F56-C968-4445-BF57-C96D2DF3839A}" type="presParOf" srcId="{3F878F2A-0B2A-4C94-8D93-247FDC3AF6E5}" destId="{A1676043-D5D4-4B50-B100-71F68F68D0D3}" srcOrd="4" destOrd="0" presId="urn:microsoft.com/office/officeart/2005/8/layout/default"/>
    <dgm:cxn modelId="{9361CC7D-65DD-4128-AB3D-ADDC912BC3FC}" type="presParOf" srcId="{3F878F2A-0B2A-4C94-8D93-247FDC3AF6E5}" destId="{EB579550-75C4-41F0-B182-89B6ADB4A1C2}" srcOrd="5" destOrd="0" presId="urn:microsoft.com/office/officeart/2005/8/layout/default"/>
    <dgm:cxn modelId="{E143258A-1A8D-46D7-A4C5-C859C4AC0C60}" type="presParOf" srcId="{3F878F2A-0B2A-4C94-8D93-247FDC3AF6E5}" destId="{48D2CDC6-C1FA-4518-8747-BDC5B7CC092C}" srcOrd="6" destOrd="0" presId="urn:microsoft.com/office/officeart/2005/8/layout/default"/>
    <dgm:cxn modelId="{6358F0AA-863D-4C15-AC2B-3FE0DA63D4EC}" type="presParOf" srcId="{3F878F2A-0B2A-4C94-8D93-247FDC3AF6E5}" destId="{74BB5BB2-68AE-4EB3-A353-9B3F54DADA04}" srcOrd="7" destOrd="0" presId="urn:microsoft.com/office/officeart/2005/8/layout/default"/>
    <dgm:cxn modelId="{37E317BA-48C3-4A5E-BF9B-69FFA255BD25}" type="presParOf" srcId="{3F878F2A-0B2A-4C94-8D93-247FDC3AF6E5}" destId="{9630C9EB-2957-4FDF-A64B-F6024A2589B2}" srcOrd="8" destOrd="0" presId="urn:microsoft.com/office/officeart/2005/8/layout/default"/>
    <dgm:cxn modelId="{ADE648E0-0A43-4B90-808E-B94D87392EE7}" type="presParOf" srcId="{3F878F2A-0B2A-4C94-8D93-247FDC3AF6E5}" destId="{2102DE5E-4131-47A9-9DF8-34C566D21492}" srcOrd="9" destOrd="0" presId="urn:microsoft.com/office/officeart/2005/8/layout/default"/>
    <dgm:cxn modelId="{7E047F4C-483D-4B26-B6C6-33B49845D4A6}" type="presParOf" srcId="{3F878F2A-0B2A-4C94-8D93-247FDC3AF6E5}" destId="{2F88F72D-2C0F-46FD-B23F-C70A4419323D}"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57DA837-5D59-41D1-A8C3-ED9AF9BA1EB6}" type="doc">
      <dgm:prSet loTypeId="urn:microsoft.com/office/officeart/2005/8/layout/hierarchy1" loCatId="hierarchy" qsTypeId="urn:microsoft.com/office/officeart/2005/8/quickstyle/simple2" qsCatId="simple" csTypeId="urn:microsoft.com/office/officeart/2005/8/colors/accent1_2" csCatId="accent1" phldr="1"/>
      <dgm:spPr/>
      <dgm:t>
        <a:bodyPr/>
        <a:lstStyle/>
        <a:p>
          <a:endParaRPr lang="en-US"/>
        </a:p>
      </dgm:t>
    </dgm:pt>
    <dgm:pt modelId="{279D7028-4F15-4A39-84F1-BC9C58BD2152}">
      <dgm:prSet/>
      <dgm:spPr/>
      <dgm:t>
        <a:bodyPr/>
        <a:lstStyle/>
        <a:p>
          <a:pPr algn="ctr">
            <a:lnSpc>
              <a:spcPct val="90000"/>
            </a:lnSpc>
          </a:pPr>
          <a:r>
            <a:rPr lang="en-GB" sz="1800" dirty="0">
              <a:ea typeface="+mn-ea"/>
              <a:cs typeface="+mn-cs"/>
            </a:rPr>
            <a:t>Internet. As the tool uses internet or </a:t>
          </a:r>
          <a:r>
            <a:rPr lang="en-GB" sz="1800">
              <a:latin typeface="Avenir Next LT Pro"/>
              <a:ea typeface="+mn-ea"/>
              <a:cs typeface="+mn-cs"/>
            </a:rPr>
            <a:t>Wi-Fi</a:t>
          </a:r>
          <a:r>
            <a:rPr lang="en-GB" sz="1800" dirty="0">
              <a:ea typeface="+mn-ea"/>
              <a:cs typeface="+mn-cs"/>
            </a:rPr>
            <a:t> to run, it will be difficult for the staff in Riverdale nursing to connect and run when the internet get disrupted.</a:t>
          </a:r>
          <a:endParaRPr lang="en-US" sz="1800" dirty="0">
            <a:ea typeface="+mn-ea"/>
            <a:cs typeface="+mn-cs"/>
          </a:endParaRPr>
        </a:p>
      </dgm:t>
    </dgm:pt>
    <dgm:pt modelId="{155ACC50-9209-4F17-8BAC-2C8A73C81241}" type="parTrans" cxnId="{5DCAA6E9-D7DF-4254-B1D9-7515CC9F6962}">
      <dgm:prSet/>
      <dgm:spPr/>
      <dgm:t>
        <a:bodyPr/>
        <a:lstStyle/>
        <a:p>
          <a:endParaRPr lang="en-US"/>
        </a:p>
      </dgm:t>
    </dgm:pt>
    <dgm:pt modelId="{9596CF9B-58F1-4FDE-975C-0B2A7336007B}" type="sibTrans" cxnId="{5DCAA6E9-D7DF-4254-B1D9-7515CC9F6962}">
      <dgm:prSet/>
      <dgm:spPr/>
      <dgm:t>
        <a:bodyPr/>
        <a:lstStyle/>
        <a:p>
          <a:endParaRPr lang="en-US"/>
        </a:p>
      </dgm:t>
    </dgm:pt>
    <dgm:pt modelId="{043E7465-CBAC-4EC7-BAA4-E1DAEC071E4A}">
      <dgm:prSet/>
      <dgm:spPr/>
      <dgm:t>
        <a:bodyPr/>
        <a:lstStyle/>
        <a:p>
          <a:pPr algn="ctr">
            <a:lnSpc>
              <a:spcPct val="90000"/>
            </a:lnSpc>
          </a:pPr>
          <a:r>
            <a:rPr lang="en-GB" sz="1800" dirty="0">
              <a:ea typeface="+mn-ea"/>
              <a:cs typeface="+mn-cs"/>
            </a:rPr>
            <a:t>Staff who are not knowledgeable on how to use digital devices might find it difficult to navigate the tool. Training can be offered to improve </a:t>
          </a:r>
          <a:r>
            <a:rPr lang="en-GB" sz="1800">
              <a:latin typeface="Avenir Next LT Pro"/>
              <a:ea typeface="+mn-ea"/>
              <a:cs typeface="+mn-cs"/>
            </a:rPr>
            <a:t>efficiency</a:t>
          </a:r>
          <a:endParaRPr lang="en-GB" sz="1800" dirty="0">
            <a:ea typeface="+mn-ea"/>
            <a:cs typeface="+mn-cs"/>
          </a:endParaRPr>
        </a:p>
      </dgm:t>
    </dgm:pt>
    <dgm:pt modelId="{74BB7FFC-A711-4D2E-8C31-3C46A49E443E}" type="parTrans" cxnId="{29579009-061D-4F04-BC92-BFFF666286EB}">
      <dgm:prSet/>
      <dgm:spPr/>
      <dgm:t>
        <a:bodyPr/>
        <a:lstStyle/>
        <a:p>
          <a:endParaRPr lang="en-US"/>
        </a:p>
      </dgm:t>
    </dgm:pt>
    <dgm:pt modelId="{C19E8BCE-765C-4F89-A901-BB720C66154A}" type="sibTrans" cxnId="{29579009-061D-4F04-BC92-BFFF666286EB}">
      <dgm:prSet/>
      <dgm:spPr/>
      <dgm:t>
        <a:bodyPr/>
        <a:lstStyle/>
        <a:p>
          <a:endParaRPr lang="en-US"/>
        </a:p>
      </dgm:t>
    </dgm:pt>
    <dgm:pt modelId="{4E7A3D5B-AB29-4816-8B28-5D0415909386}" type="pres">
      <dgm:prSet presAssocID="{057DA837-5D59-41D1-A8C3-ED9AF9BA1EB6}" presName="hierChild1" presStyleCnt="0">
        <dgm:presLayoutVars>
          <dgm:chPref val="1"/>
          <dgm:dir/>
          <dgm:animOne val="branch"/>
          <dgm:animLvl val="lvl"/>
          <dgm:resizeHandles/>
        </dgm:presLayoutVars>
      </dgm:prSet>
      <dgm:spPr/>
    </dgm:pt>
    <dgm:pt modelId="{B9830E46-BDC2-4C10-A2D6-7FE95C7B603E}" type="pres">
      <dgm:prSet presAssocID="{279D7028-4F15-4A39-84F1-BC9C58BD2152}" presName="hierRoot1" presStyleCnt="0"/>
      <dgm:spPr/>
    </dgm:pt>
    <dgm:pt modelId="{44A5343B-7674-4C61-8805-2C7D3F3BB16C}" type="pres">
      <dgm:prSet presAssocID="{279D7028-4F15-4A39-84F1-BC9C58BD2152}" presName="composite" presStyleCnt="0"/>
      <dgm:spPr/>
    </dgm:pt>
    <dgm:pt modelId="{4C9D7E62-A4BE-4AC5-B46E-0A812059E9BA}" type="pres">
      <dgm:prSet presAssocID="{279D7028-4F15-4A39-84F1-BC9C58BD2152}" presName="background" presStyleLbl="node0" presStyleIdx="0" presStyleCnt="2"/>
      <dgm:spPr/>
    </dgm:pt>
    <dgm:pt modelId="{85A8C820-10A4-4D9D-9B58-A458092B242B}" type="pres">
      <dgm:prSet presAssocID="{279D7028-4F15-4A39-84F1-BC9C58BD2152}" presName="text" presStyleLbl="fgAcc0" presStyleIdx="0" presStyleCnt="2">
        <dgm:presLayoutVars>
          <dgm:chPref val="3"/>
        </dgm:presLayoutVars>
      </dgm:prSet>
      <dgm:spPr/>
    </dgm:pt>
    <dgm:pt modelId="{D36CE5B4-CD93-4C14-BC65-AF6A8ED3E37C}" type="pres">
      <dgm:prSet presAssocID="{279D7028-4F15-4A39-84F1-BC9C58BD2152}" presName="hierChild2" presStyleCnt="0"/>
      <dgm:spPr/>
    </dgm:pt>
    <dgm:pt modelId="{812516E1-17A6-4A94-A38E-1DDAAD9C57C1}" type="pres">
      <dgm:prSet presAssocID="{043E7465-CBAC-4EC7-BAA4-E1DAEC071E4A}" presName="hierRoot1" presStyleCnt="0"/>
      <dgm:spPr/>
    </dgm:pt>
    <dgm:pt modelId="{659B5B3D-6B0E-45B5-AB57-4DA8E266C6A8}" type="pres">
      <dgm:prSet presAssocID="{043E7465-CBAC-4EC7-BAA4-E1DAEC071E4A}" presName="composite" presStyleCnt="0"/>
      <dgm:spPr/>
    </dgm:pt>
    <dgm:pt modelId="{10EE0FE2-C6D5-4002-8E93-147D3A42A1D4}" type="pres">
      <dgm:prSet presAssocID="{043E7465-CBAC-4EC7-BAA4-E1DAEC071E4A}" presName="background" presStyleLbl="node0" presStyleIdx="1" presStyleCnt="2"/>
      <dgm:spPr/>
    </dgm:pt>
    <dgm:pt modelId="{F85EE0A4-4296-46B5-AE65-F530DD4E92AA}" type="pres">
      <dgm:prSet presAssocID="{043E7465-CBAC-4EC7-BAA4-E1DAEC071E4A}" presName="text" presStyleLbl="fgAcc0" presStyleIdx="1" presStyleCnt="2">
        <dgm:presLayoutVars>
          <dgm:chPref val="3"/>
        </dgm:presLayoutVars>
      </dgm:prSet>
      <dgm:spPr/>
    </dgm:pt>
    <dgm:pt modelId="{9A76CECA-E231-4DF7-A78A-F5B2F97423B5}" type="pres">
      <dgm:prSet presAssocID="{043E7465-CBAC-4EC7-BAA4-E1DAEC071E4A}" presName="hierChild2" presStyleCnt="0"/>
      <dgm:spPr/>
    </dgm:pt>
  </dgm:ptLst>
  <dgm:cxnLst>
    <dgm:cxn modelId="{29579009-061D-4F04-BC92-BFFF666286EB}" srcId="{057DA837-5D59-41D1-A8C3-ED9AF9BA1EB6}" destId="{043E7465-CBAC-4EC7-BAA4-E1DAEC071E4A}" srcOrd="1" destOrd="0" parTransId="{74BB7FFC-A711-4D2E-8C31-3C46A49E443E}" sibTransId="{C19E8BCE-765C-4F89-A901-BB720C66154A}"/>
    <dgm:cxn modelId="{9B1E474C-DF8C-4B3F-B5B1-0AAE4AF60600}" type="presOf" srcId="{043E7465-CBAC-4EC7-BAA4-E1DAEC071E4A}" destId="{F85EE0A4-4296-46B5-AE65-F530DD4E92AA}" srcOrd="0" destOrd="0" presId="urn:microsoft.com/office/officeart/2005/8/layout/hierarchy1"/>
    <dgm:cxn modelId="{35728377-5EAC-4EC4-901C-9F42DBE29F56}" type="presOf" srcId="{279D7028-4F15-4A39-84F1-BC9C58BD2152}" destId="{85A8C820-10A4-4D9D-9B58-A458092B242B}" srcOrd="0" destOrd="0" presId="urn:microsoft.com/office/officeart/2005/8/layout/hierarchy1"/>
    <dgm:cxn modelId="{D946DFC6-9B3E-4131-9569-B7E749B59BC4}" type="presOf" srcId="{057DA837-5D59-41D1-A8C3-ED9AF9BA1EB6}" destId="{4E7A3D5B-AB29-4816-8B28-5D0415909386}" srcOrd="0" destOrd="0" presId="urn:microsoft.com/office/officeart/2005/8/layout/hierarchy1"/>
    <dgm:cxn modelId="{5DCAA6E9-D7DF-4254-B1D9-7515CC9F6962}" srcId="{057DA837-5D59-41D1-A8C3-ED9AF9BA1EB6}" destId="{279D7028-4F15-4A39-84F1-BC9C58BD2152}" srcOrd="0" destOrd="0" parTransId="{155ACC50-9209-4F17-8BAC-2C8A73C81241}" sibTransId="{9596CF9B-58F1-4FDE-975C-0B2A7336007B}"/>
    <dgm:cxn modelId="{80C8415E-EE9F-47E3-B0BE-A9800F3F23C9}" type="presParOf" srcId="{4E7A3D5B-AB29-4816-8B28-5D0415909386}" destId="{B9830E46-BDC2-4C10-A2D6-7FE95C7B603E}" srcOrd="0" destOrd="0" presId="urn:microsoft.com/office/officeart/2005/8/layout/hierarchy1"/>
    <dgm:cxn modelId="{AEB9D3BF-8D25-452A-A182-8E4C4916BA3B}" type="presParOf" srcId="{B9830E46-BDC2-4C10-A2D6-7FE95C7B603E}" destId="{44A5343B-7674-4C61-8805-2C7D3F3BB16C}" srcOrd="0" destOrd="0" presId="urn:microsoft.com/office/officeart/2005/8/layout/hierarchy1"/>
    <dgm:cxn modelId="{B5F1EAA2-1BC3-4984-949A-EA02C7A0F51B}" type="presParOf" srcId="{44A5343B-7674-4C61-8805-2C7D3F3BB16C}" destId="{4C9D7E62-A4BE-4AC5-B46E-0A812059E9BA}" srcOrd="0" destOrd="0" presId="urn:microsoft.com/office/officeart/2005/8/layout/hierarchy1"/>
    <dgm:cxn modelId="{6DC237A8-F9CB-4251-9BD0-328D745FDB10}" type="presParOf" srcId="{44A5343B-7674-4C61-8805-2C7D3F3BB16C}" destId="{85A8C820-10A4-4D9D-9B58-A458092B242B}" srcOrd="1" destOrd="0" presId="urn:microsoft.com/office/officeart/2005/8/layout/hierarchy1"/>
    <dgm:cxn modelId="{F7E6CB2E-A126-4A72-9775-F2FE1591EC9D}" type="presParOf" srcId="{B9830E46-BDC2-4C10-A2D6-7FE95C7B603E}" destId="{D36CE5B4-CD93-4C14-BC65-AF6A8ED3E37C}" srcOrd="1" destOrd="0" presId="urn:microsoft.com/office/officeart/2005/8/layout/hierarchy1"/>
    <dgm:cxn modelId="{9F22D8B4-D764-45D6-94F1-EA96C369A816}" type="presParOf" srcId="{4E7A3D5B-AB29-4816-8B28-5D0415909386}" destId="{812516E1-17A6-4A94-A38E-1DDAAD9C57C1}" srcOrd="1" destOrd="0" presId="urn:microsoft.com/office/officeart/2005/8/layout/hierarchy1"/>
    <dgm:cxn modelId="{86D32780-6D7E-455E-8FB9-612F5A668140}" type="presParOf" srcId="{812516E1-17A6-4A94-A38E-1DDAAD9C57C1}" destId="{659B5B3D-6B0E-45B5-AB57-4DA8E266C6A8}" srcOrd="0" destOrd="0" presId="urn:microsoft.com/office/officeart/2005/8/layout/hierarchy1"/>
    <dgm:cxn modelId="{7CA3FDC9-81EA-4178-9279-3EAF9EB24FC2}" type="presParOf" srcId="{659B5B3D-6B0E-45B5-AB57-4DA8E266C6A8}" destId="{10EE0FE2-C6D5-4002-8E93-147D3A42A1D4}" srcOrd="0" destOrd="0" presId="urn:microsoft.com/office/officeart/2005/8/layout/hierarchy1"/>
    <dgm:cxn modelId="{300DD2EB-468A-4975-87E6-FC669CF9CED1}" type="presParOf" srcId="{659B5B3D-6B0E-45B5-AB57-4DA8E266C6A8}" destId="{F85EE0A4-4296-46B5-AE65-F530DD4E92AA}" srcOrd="1" destOrd="0" presId="urn:microsoft.com/office/officeart/2005/8/layout/hierarchy1"/>
    <dgm:cxn modelId="{72E7F3F2-0EA3-4E17-A8EA-1B267BDC17BD}" type="presParOf" srcId="{812516E1-17A6-4A94-A38E-1DDAAD9C57C1}" destId="{9A76CECA-E231-4DF7-A78A-F5B2F97423B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82B10A4-68EB-4E56-B5A0-B3CE2219FE4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AEB051B-355E-4A79-81F7-6A470AFE4B50}">
      <dgm:prSet custT="1"/>
      <dgm:spPr/>
      <dgm:t>
        <a:bodyPr/>
        <a:lstStyle/>
        <a:p>
          <a:pPr>
            <a:lnSpc>
              <a:spcPct val="100000"/>
            </a:lnSpc>
          </a:pPr>
          <a:r>
            <a:rPr lang="en-US" sz="1600" dirty="0">
              <a:hlinkClick xmlns:r="http://schemas.openxmlformats.org/officeDocument/2006/relationships" r:id="rId1"/>
            </a:rPr>
            <a:t>Excel</a:t>
          </a:r>
          <a:r>
            <a:rPr lang="en-US" sz="1600" dirty="0"/>
            <a:t> improves efficiency for </a:t>
          </a:r>
          <a:r>
            <a:rPr lang="en-US" sz="1600" dirty="0">
              <a:latin typeface="Avenir Next LT Pro"/>
            </a:rPr>
            <a:t>colleagues</a:t>
          </a:r>
          <a:r>
            <a:rPr lang="en-US" sz="1600" dirty="0"/>
            <a:t> at </a:t>
          </a:r>
          <a:r>
            <a:rPr lang="en-US" sz="1600" dirty="0">
              <a:latin typeface="Avenir Next LT Pro"/>
            </a:rPr>
            <a:t>Riverdale</a:t>
          </a:r>
          <a:r>
            <a:rPr lang="en-US" sz="1600" dirty="0"/>
            <a:t> care home </a:t>
          </a:r>
          <a:r>
            <a:rPr lang="en-US" sz="1600" dirty="0">
              <a:latin typeface="Avenir Next LT Pro"/>
            </a:rPr>
            <a:t>colleagues</a:t>
          </a:r>
          <a:r>
            <a:rPr lang="en-US" sz="1600" dirty="0"/>
            <a:t> will be able to see on excel the </a:t>
          </a:r>
          <a:r>
            <a:rPr lang="en-US" sz="1600" dirty="0">
              <a:latin typeface="Avenir Next LT Pro"/>
            </a:rPr>
            <a:t>Rota</a:t>
          </a:r>
          <a:r>
            <a:rPr lang="en-US" sz="1600" dirty="0"/>
            <a:t> this will tell </a:t>
          </a:r>
          <a:r>
            <a:rPr lang="en-US" sz="1600" dirty="0">
              <a:latin typeface="Avenir Next LT Pro"/>
            </a:rPr>
            <a:t>everyone</a:t>
          </a:r>
          <a:r>
            <a:rPr lang="en-US" sz="1600" dirty="0"/>
            <a:t> who is </a:t>
          </a:r>
          <a:r>
            <a:rPr lang="en-US" sz="1600" dirty="0">
              <a:latin typeface="Avenir Next LT Pro"/>
            </a:rPr>
            <a:t>working</a:t>
          </a:r>
          <a:r>
            <a:rPr lang="en-US" sz="1600" dirty="0"/>
            <a:t> on what shift and who is not working for </a:t>
          </a:r>
          <a:r>
            <a:rPr lang="en-US" sz="1600" dirty="0">
              <a:latin typeface="Avenir Next LT Pro"/>
            </a:rPr>
            <a:t>example</a:t>
          </a:r>
          <a:r>
            <a:rPr lang="en-US" sz="1600" dirty="0"/>
            <a:t> if a colleagues need to </a:t>
          </a:r>
          <a:r>
            <a:rPr lang="en-US" sz="1600" dirty="0">
              <a:latin typeface="Avenir Next LT Pro"/>
            </a:rPr>
            <a:t>swap</a:t>
          </a:r>
          <a:r>
            <a:rPr lang="en-US" sz="1600" dirty="0"/>
            <a:t> shift</a:t>
          </a:r>
          <a:r>
            <a:rPr lang="en-US" sz="1600" dirty="0">
              <a:latin typeface="Avenir Next LT Pro"/>
            </a:rPr>
            <a:t>,</a:t>
          </a:r>
          <a:r>
            <a:rPr lang="en-US" sz="1600" dirty="0"/>
            <a:t> they will be able to see clearly on excel who to ask  I will put a link here to show you how to do a schedule on </a:t>
          </a:r>
          <a:r>
            <a:rPr lang="en-US" sz="1600" dirty="0">
              <a:latin typeface="Avenir Next LT Pro"/>
            </a:rPr>
            <a:t>Excel.</a:t>
          </a:r>
          <a:endParaRPr lang="en-US" sz="1600" dirty="0"/>
        </a:p>
      </dgm:t>
    </dgm:pt>
    <dgm:pt modelId="{E24A8F43-929E-42D3-8796-11F7C4A13E37}" type="parTrans" cxnId="{798279D1-A454-45D8-8990-D96D15DD14E7}">
      <dgm:prSet/>
      <dgm:spPr/>
      <dgm:t>
        <a:bodyPr/>
        <a:lstStyle/>
        <a:p>
          <a:endParaRPr lang="en-US"/>
        </a:p>
      </dgm:t>
    </dgm:pt>
    <dgm:pt modelId="{FCA36051-39AF-4B8E-8918-340BE3FBFBC1}" type="sibTrans" cxnId="{798279D1-A454-45D8-8990-D96D15DD14E7}">
      <dgm:prSet/>
      <dgm:spPr/>
      <dgm:t>
        <a:bodyPr/>
        <a:lstStyle/>
        <a:p>
          <a:endParaRPr lang="en-US"/>
        </a:p>
      </dgm:t>
    </dgm:pt>
    <dgm:pt modelId="{678A0A49-C0A1-4802-AC96-75A613EF5556}" type="pres">
      <dgm:prSet presAssocID="{182B10A4-68EB-4E56-B5A0-B3CE2219FE41}" presName="root" presStyleCnt="0">
        <dgm:presLayoutVars>
          <dgm:dir/>
          <dgm:resizeHandles val="exact"/>
        </dgm:presLayoutVars>
      </dgm:prSet>
      <dgm:spPr/>
    </dgm:pt>
    <dgm:pt modelId="{E0A4D365-D55A-4EDC-8AFC-4E7098F6DD22}" type="pres">
      <dgm:prSet presAssocID="{4AEB051B-355E-4A79-81F7-6A470AFE4B50}" presName="compNode" presStyleCnt="0"/>
      <dgm:spPr/>
    </dgm:pt>
    <dgm:pt modelId="{2DD8CD8C-A74D-45CA-B290-F66DA31B805A}" type="pres">
      <dgm:prSet presAssocID="{4AEB051B-355E-4A79-81F7-6A470AFE4B50}" presName="bgRect" presStyleLbl="bgShp" presStyleIdx="0" presStyleCnt="1"/>
      <dgm:spPr/>
    </dgm:pt>
    <dgm:pt modelId="{E5A66690-060F-455A-AD4C-83A69EC9BC0E}" type="pres">
      <dgm:prSet presAssocID="{4AEB051B-355E-4A79-81F7-6A470AFE4B50}" presName="iconRect" presStyleLbl="node1" presStyleIdx="0" presStyleCnt="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A47BDFEE-A436-44D2-BA0B-0898BB9DABC6}" type="pres">
      <dgm:prSet presAssocID="{4AEB051B-355E-4A79-81F7-6A470AFE4B50}" presName="spaceRect" presStyleCnt="0"/>
      <dgm:spPr/>
    </dgm:pt>
    <dgm:pt modelId="{A82C052C-B62A-41C7-9B92-A0154E2EF6F0}" type="pres">
      <dgm:prSet presAssocID="{4AEB051B-355E-4A79-81F7-6A470AFE4B50}" presName="parTx" presStyleLbl="revTx" presStyleIdx="0" presStyleCnt="1">
        <dgm:presLayoutVars>
          <dgm:chMax val="0"/>
          <dgm:chPref val="0"/>
        </dgm:presLayoutVars>
      </dgm:prSet>
      <dgm:spPr/>
    </dgm:pt>
  </dgm:ptLst>
  <dgm:cxnLst>
    <dgm:cxn modelId="{A8D37920-E5DB-40CC-9B00-882169C17985}" type="presOf" srcId="{4AEB051B-355E-4A79-81F7-6A470AFE4B50}" destId="{A82C052C-B62A-41C7-9B92-A0154E2EF6F0}" srcOrd="0" destOrd="0" presId="urn:microsoft.com/office/officeart/2018/2/layout/IconVerticalSolidList"/>
    <dgm:cxn modelId="{9E5018BB-BC6B-4E30-A4E8-A2D5DA9F8422}" type="presOf" srcId="{182B10A4-68EB-4E56-B5A0-B3CE2219FE41}" destId="{678A0A49-C0A1-4802-AC96-75A613EF5556}" srcOrd="0" destOrd="0" presId="urn:microsoft.com/office/officeart/2018/2/layout/IconVerticalSolidList"/>
    <dgm:cxn modelId="{798279D1-A454-45D8-8990-D96D15DD14E7}" srcId="{182B10A4-68EB-4E56-B5A0-B3CE2219FE41}" destId="{4AEB051B-355E-4A79-81F7-6A470AFE4B50}" srcOrd="0" destOrd="0" parTransId="{E24A8F43-929E-42D3-8796-11F7C4A13E37}" sibTransId="{FCA36051-39AF-4B8E-8918-340BE3FBFBC1}"/>
    <dgm:cxn modelId="{9BEA6F35-E496-46E9-ABA8-35D982182BC8}" type="presParOf" srcId="{678A0A49-C0A1-4802-AC96-75A613EF5556}" destId="{E0A4D365-D55A-4EDC-8AFC-4E7098F6DD22}" srcOrd="0" destOrd="0" presId="urn:microsoft.com/office/officeart/2018/2/layout/IconVerticalSolidList"/>
    <dgm:cxn modelId="{0A07C788-226E-4BC8-A386-A8ECDAA61520}" type="presParOf" srcId="{E0A4D365-D55A-4EDC-8AFC-4E7098F6DD22}" destId="{2DD8CD8C-A74D-45CA-B290-F66DA31B805A}" srcOrd="0" destOrd="0" presId="urn:microsoft.com/office/officeart/2018/2/layout/IconVerticalSolidList"/>
    <dgm:cxn modelId="{E7022446-6BDD-44B6-A068-9514017673C1}" type="presParOf" srcId="{E0A4D365-D55A-4EDC-8AFC-4E7098F6DD22}" destId="{E5A66690-060F-455A-AD4C-83A69EC9BC0E}" srcOrd="1" destOrd="0" presId="urn:microsoft.com/office/officeart/2018/2/layout/IconVerticalSolidList"/>
    <dgm:cxn modelId="{E184BF33-EDA8-4B82-BDD4-4E911C932718}" type="presParOf" srcId="{E0A4D365-D55A-4EDC-8AFC-4E7098F6DD22}" destId="{A47BDFEE-A436-44D2-BA0B-0898BB9DABC6}" srcOrd="2" destOrd="0" presId="urn:microsoft.com/office/officeart/2018/2/layout/IconVerticalSolidList"/>
    <dgm:cxn modelId="{2BE1A1F1-AF46-4933-82F4-F5C1B867BF87}" type="presParOf" srcId="{E0A4D365-D55A-4EDC-8AFC-4E7098F6DD22}" destId="{A82C052C-B62A-41C7-9B92-A0154E2EF6F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21A435A-A6F8-47A5-B105-E6765A900E6D}" type="doc">
      <dgm:prSet loTypeId="urn:microsoft.com/office/officeart/2005/8/layout/vList2" loCatId="list" qsTypeId="urn:microsoft.com/office/officeart/2005/8/quickstyle/simple1" qsCatId="simple" csTypeId="urn:microsoft.com/office/officeart/2005/8/colors/accent1_2" csCatId="accent1" phldr="0"/>
      <dgm:spPr/>
      <dgm:t>
        <a:bodyPr/>
        <a:lstStyle/>
        <a:p>
          <a:endParaRPr lang="en-GB"/>
        </a:p>
      </dgm:t>
    </dgm:pt>
    <dgm:pt modelId="{897F1ACF-8935-450D-A438-A7880C577D93}">
      <dgm:prSet phldrT="[Text]" phldr="1"/>
      <dgm:spPr/>
      <dgm:t>
        <a:bodyPr/>
        <a:lstStyle/>
        <a:p>
          <a:endParaRPr lang="en-GB"/>
        </a:p>
      </dgm:t>
    </dgm:pt>
    <dgm:pt modelId="{DEB1E50B-FBEA-4FFD-A405-175018C962CE}" type="parTrans" cxnId="{AE83A2A2-753F-4415-A739-744F178556E0}">
      <dgm:prSet/>
      <dgm:spPr/>
      <dgm:t>
        <a:bodyPr/>
        <a:lstStyle/>
        <a:p>
          <a:endParaRPr lang="en-GB"/>
        </a:p>
      </dgm:t>
    </dgm:pt>
    <dgm:pt modelId="{D026C2F8-A8A6-4EA9-A21B-3C19D8285509}" type="sibTrans" cxnId="{AE83A2A2-753F-4415-A739-744F178556E0}">
      <dgm:prSet/>
      <dgm:spPr/>
      <dgm:t>
        <a:bodyPr/>
        <a:lstStyle/>
        <a:p>
          <a:endParaRPr lang="en-GB"/>
        </a:p>
      </dgm:t>
    </dgm:pt>
    <dgm:pt modelId="{BA9B86F9-E131-455D-AACD-A8ADC2C0E6E7}">
      <dgm:prSet phldrT="[Text]" phldr="1"/>
      <dgm:spPr/>
      <dgm:t>
        <a:bodyPr/>
        <a:lstStyle/>
        <a:p>
          <a:endParaRPr lang="en-GB"/>
        </a:p>
      </dgm:t>
    </dgm:pt>
    <dgm:pt modelId="{F98F0D35-2FD3-4AC8-8819-B2BBEF24BDE0}" type="parTrans" cxnId="{3B6486F9-1E97-47AB-BC88-C1E8ECC03842}">
      <dgm:prSet/>
      <dgm:spPr/>
      <dgm:t>
        <a:bodyPr/>
        <a:lstStyle/>
        <a:p>
          <a:endParaRPr lang="en-GB"/>
        </a:p>
      </dgm:t>
    </dgm:pt>
    <dgm:pt modelId="{0D7992BA-69C7-4365-9C9D-AFE3E03246EF}" type="sibTrans" cxnId="{3B6486F9-1E97-47AB-BC88-C1E8ECC03842}">
      <dgm:prSet/>
      <dgm:spPr/>
      <dgm:t>
        <a:bodyPr/>
        <a:lstStyle/>
        <a:p>
          <a:endParaRPr lang="en-GB"/>
        </a:p>
      </dgm:t>
    </dgm:pt>
    <dgm:pt modelId="{B050EAC9-10B7-4AA4-AF8F-8A7087DA0020}">
      <dgm:prSet phldrT="[Text]" phldr="1"/>
      <dgm:spPr/>
      <dgm:t>
        <a:bodyPr/>
        <a:lstStyle/>
        <a:p>
          <a:endParaRPr lang="en-GB"/>
        </a:p>
      </dgm:t>
    </dgm:pt>
    <dgm:pt modelId="{7C65247F-C15A-4CB5-9844-2686A78DC63B}" type="parTrans" cxnId="{E595E207-D92D-4A21-8696-F5FEEAF665BE}">
      <dgm:prSet/>
      <dgm:spPr/>
      <dgm:t>
        <a:bodyPr/>
        <a:lstStyle/>
        <a:p>
          <a:endParaRPr lang="en-GB"/>
        </a:p>
      </dgm:t>
    </dgm:pt>
    <dgm:pt modelId="{D4A575B6-B28B-4263-893C-6D30696EA506}" type="sibTrans" cxnId="{E595E207-D92D-4A21-8696-F5FEEAF665BE}">
      <dgm:prSet/>
      <dgm:spPr/>
      <dgm:t>
        <a:bodyPr/>
        <a:lstStyle/>
        <a:p>
          <a:endParaRPr lang="en-GB"/>
        </a:p>
      </dgm:t>
    </dgm:pt>
    <dgm:pt modelId="{F3CCD3BC-49C3-4B4D-8C12-89D7249881A9}">
      <dgm:prSet phldrT="[Text]" phldr="1"/>
      <dgm:spPr/>
      <dgm:t>
        <a:bodyPr/>
        <a:lstStyle/>
        <a:p>
          <a:endParaRPr lang="en-GB"/>
        </a:p>
      </dgm:t>
    </dgm:pt>
    <dgm:pt modelId="{76614DC8-5C47-41C4-8ACE-C66749390879}" type="parTrans" cxnId="{336F4A05-B5EC-4C8D-9393-136016ABB3E6}">
      <dgm:prSet/>
      <dgm:spPr/>
      <dgm:t>
        <a:bodyPr/>
        <a:lstStyle/>
        <a:p>
          <a:endParaRPr lang="en-GB"/>
        </a:p>
      </dgm:t>
    </dgm:pt>
    <dgm:pt modelId="{5D3D1E77-0106-44C5-B1D9-1A94D3EA6DAE}" type="sibTrans" cxnId="{336F4A05-B5EC-4C8D-9393-136016ABB3E6}">
      <dgm:prSet/>
      <dgm:spPr/>
      <dgm:t>
        <a:bodyPr/>
        <a:lstStyle/>
        <a:p>
          <a:endParaRPr lang="en-GB"/>
        </a:p>
      </dgm:t>
    </dgm:pt>
    <dgm:pt modelId="{1EAC284D-ABAA-4B45-9715-FC35894CF251}" type="pres">
      <dgm:prSet presAssocID="{821A435A-A6F8-47A5-B105-E6765A900E6D}" presName="linear" presStyleCnt="0">
        <dgm:presLayoutVars>
          <dgm:animLvl val="lvl"/>
          <dgm:resizeHandles val="exact"/>
        </dgm:presLayoutVars>
      </dgm:prSet>
      <dgm:spPr/>
    </dgm:pt>
    <dgm:pt modelId="{D726F912-4005-4D99-B4D1-47B583B4864B}" type="pres">
      <dgm:prSet presAssocID="{897F1ACF-8935-450D-A438-A7880C577D93}" presName="parentText" presStyleLbl="node1" presStyleIdx="0" presStyleCnt="2">
        <dgm:presLayoutVars>
          <dgm:chMax val="0"/>
          <dgm:bulletEnabled val="1"/>
        </dgm:presLayoutVars>
      </dgm:prSet>
      <dgm:spPr/>
    </dgm:pt>
    <dgm:pt modelId="{A3BFB669-E02D-4A8E-A656-92BC1CCADE41}" type="pres">
      <dgm:prSet presAssocID="{897F1ACF-8935-450D-A438-A7880C577D93}" presName="childText" presStyleLbl="revTx" presStyleIdx="0" presStyleCnt="2">
        <dgm:presLayoutVars>
          <dgm:bulletEnabled val="1"/>
        </dgm:presLayoutVars>
      </dgm:prSet>
      <dgm:spPr/>
    </dgm:pt>
    <dgm:pt modelId="{98A8B4E3-B3B8-46E3-8F3C-F6A7D324F258}" type="pres">
      <dgm:prSet presAssocID="{B050EAC9-10B7-4AA4-AF8F-8A7087DA0020}" presName="parentText" presStyleLbl="node1" presStyleIdx="1" presStyleCnt="2">
        <dgm:presLayoutVars>
          <dgm:chMax val="0"/>
          <dgm:bulletEnabled val="1"/>
        </dgm:presLayoutVars>
      </dgm:prSet>
      <dgm:spPr/>
    </dgm:pt>
    <dgm:pt modelId="{E8041594-2261-4B97-85E2-BA1F7091279D}" type="pres">
      <dgm:prSet presAssocID="{B050EAC9-10B7-4AA4-AF8F-8A7087DA0020}" presName="childText" presStyleLbl="revTx" presStyleIdx="1" presStyleCnt="2">
        <dgm:presLayoutVars>
          <dgm:bulletEnabled val="1"/>
        </dgm:presLayoutVars>
      </dgm:prSet>
      <dgm:spPr/>
    </dgm:pt>
  </dgm:ptLst>
  <dgm:cxnLst>
    <dgm:cxn modelId="{336F4A05-B5EC-4C8D-9393-136016ABB3E6}" srcId="{B050EAC9-10B7-4AA4-AF8F-8A7087DA0020}" destId="{F3CCD3BC-49C3-4B4D-8C12-89D7249881A9}" srcOrd="0" destOrd="0" parTransId="{76614DC8-5C47-41C4-8ACE-C66749390879}" sibTransId="{5D3D1E77-0106-44C5-B1D9-1A94D3EA6DAE}"/>
    <dgm:cxn modelId="{E595E207-D92D-4A21-8696-F5FEEAF665BE}" srcId="{821A435A-A6F8-47A5-B105-E6765A900E6D}" destId="{B050EAC9-10B7-4AA4-AF8F-8A7087DA0020}" srcOrd="1" destOrd="0" parTransId="{7C65247F-C15A-4CB5-9844-2686A78DC63B}" sibTransId="{D4A575B6-B28B-4263-893C-6D30696EA506}"/>
    <dgm:cxn modelId="{603C621F-0624-42EA-9324-23CF9B7B3C3E}" type="presOf" srcId="{BA9B86F9-E131-455D-AACD-A8ADC2C0E6E7}" destId="{A3BFB669-E02D-4A8E-A656-92BC1CCADE41}" srcOrd="0" destOrd="0" presId="urn:microsoft.com/office/officeart/2005/8/layout/vList2"/>
    <dgm:cxn modelId="{F57A174C-C92F-47FD-BCB4-C10473C30FA8}" type="presOf" srcId="{B050EAC9-10B7-4AA4-AF8F-8A7087DA0020}" destId="{98A8B4E3-B3B8-46E3-8F3C-F6A7D324F258}" srcOrd="0" destOrd="0" presId="urn:microsoft.com/office/officeart/2005/8/layout/vList2"/>
    <dgm:cxn modelId="{CDCCBA82-7BEA-4061-8460-D5AD1D54F27F}" type="presOf" srcId="{897F1ACF-8935-450D-A438-A7880C577D93}" destId="{D726F912-4005-4D99-B4D1-47B583B4864B}" srcOrd="0" destOrd="0" presId="urn:microsoft.com/office/officeart/2005/8/layout/vList2"/>
    <dgm:cxn modelId="{37A08F99-C205-4E7F-83A6-2B68BCA0D3D3}" type="presOf" srcId="{F3CCD3BC-49C3-4B4D-8C12-89D7249881A9}" destId="{E8041594-2261-4B97-85E2-BA1F7091279D}" srcOrd="0" destOrd="0" presId="urn:microsoft.com/office/officeart/2005/8/layout/vList2"/>
    <dgm:cxn modelId="{25C7179E-CC6B-4E55-91A3-3FB82A1563A6}" type="presOf" srcId="{821A435A-A6F8-47A5-B105-E6765A900E6D}" destId="{1EAC284D-ABAA-4B45-9715-FC35894CF251}" srcOrd="0" destOrd="0" presId="urn:microsoft.com/office/officeart/2005/8/layout/vList2"/>
    <dgm:cxn modelId="{AE83A2A2-753F-4415-A739-744F178556E0}" srcId="{821A435A-A6F8-47A5-B105-E6765A900E6D}" destId="{897F1ACF-8935-450D-A438-A7880C577D93}" srcOrd="0" destOrd="0" parTransId="{DEB1E50B-FBEA-4FFD-A405-175018C962CE}" sibTransId="{D026C2F8-A8A6-4EA9-A21B-3C19D8285509}"/>
    <dgm:cxn modelId="{3B6486F9-1E97-47AB-BC88-C1E8ECC03842}" srcId="{897F1ACF-8935-450D-A438-A7880C577D93}" destId="{BA9B86F9-E131-455D-AACD-A8ADC2C0E6E7}" srcOrd="0" destOrd="0" parTransId="{F98F0D35-2FD3-4AC8-8819-B2BBEF24BDE0}" sibTransId="{0D7992BA-69C7-4365-9C9D-AFE3E03246EF}"/>
    <dgm:cxn modelId="{522FA8E9-80E0-42F2-AD09-F8B55BD65BEE}" type="presParOf" srcId="{1EAC284D-ABAA-4B45-9715-FC35894CF251}" destId="{D726F912-4005-4D99-B4D1-47B583B4864B}" srcOrd="0" destOrd="0" presId="urn:microsoft.com/office/officeart/2005/8/layout/vList2"/>
    <dgm:cxn modelId="{1931D1F1-CE01-4808-9FBC-70EE9ECE69B2}" type="presParOf" srcId="{1EAC284D-ABAA-4B45-9715-FC35894CF251}" destId="{A3BFB669-E02D-4A8E-A656-92BC1CCADE41}" srcOrd="1" destOrd="0" presId="urn:microsoft.com/office/officeart/2005/8/layout/vList2"/>
    <dgm:cxn modelId="{151AC23E-ABBD-4E02-858C-C3C8111A58A6}" type="presParOf" srcId="{1EAC284D-ABAA-4B45-9715-FC35894CF251}" destId="{98A8B4E3-B3B8-46E3-8F3C-F6A7D324F258}" srcOrd="2" destOrd="0" presId="urn:microsoft.com/office/officeart/2005/8/layout/vList2"/>
    <dgm:cxn modelId="{EE94D7D5-9692-49AF-A955-9B20FEEE3003}" type="presParOf" srcId="{1EAC284D-ABAA-4B45-9715-FC35894CF251}" destId="{E8041594-2261-4B97-85E2-BA1F7091279D}"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487A1B2-40B1-4A53-AB37-751594BAF415}"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DA8670EB-0523-442F-9DD2-07D780005855}">
      <dgm:prSet phldrT="[Text]" phldr="0"/>
      <dgm:spPr/>
      <dgm:t>
        <a:bodyPr/>
        <a:lstStyle/>
        <a:p>
          <a:pPr rtl="0"/>
          <a:endParaRPr lang="en-GB" sz="2600" b="0"/>
        </a:p>
      </dgm:t>
    </dgm:pt>
    <dgm:pt modelId="{BFA80431-1A1A-4152-9632-3A32F3D89C7E}" type="parTrans" cxnId="{B67E1E49-6B05-4754-A595-C987F92A58BC}">
      <dgm:prSet/>
      <dgm:spPr/>
    </dgm:pt>
    <dgm:pt modelId="{2FE9417D-4429-4FCD-823B-4676698759B5}" type="sibTrans" cxnId="{B67E1E49-6B05-4754-A595-C987F92A58BC}">
      <dgm:prSet/>
      <dgm:spPr/>
    </dgm:pt>
    <dgm:pt modelId="{A730CCD9-EAE9-4862-996D-39268BC354DF}" type="pres">
      <dgm:prSet presAssocID="{9487A1B2-40B1-4A53-AB37-751594BAF415}" presName="linearFlow" presStyleCnt="0">
        <dgm:presLayoutVars>
          <dgm:dir/>
          <dgm:animLvl val="lvl"/>
          <dgm:resizeHandles val="exact"/>
        </dgm:presLayoutVars>
      </dgm:prSet>
      <dgm:spPr/>
    </dgm:pt>
    <dgm:pt modelId="{34B8C0F4-B9F9-4EE9-A2B0-124A17DF6D6F}" type="pres">
      <dgm:prSet presAssocID="{DA8670EB-0523-442F-9DD2-07D780005855}" presName="composite" presStyleCnt="0"/>
      <dgm:spPr/>
    </dgm:pt>
    <dgm:pt modelId="{F584668C-5022-43E2-816A-33F9F247494E}" type="pres">
      <dgm:prSet presAssocID="{DA8670EB-0523-442F-9DD2-07D780005855}" presName="parentText" presStyleLbl="alignNode1" presStyleIdx="0" presStyleCnt="1">
        <dgm:presLayoutVars>
          <dgm:chMax val="1"/>
          <dgm:bulletEnabled val="1"/>
        </dgm:presLayoutVars>
      </dgm:prSet>
      <dgm:spPr/>
    </dgm:pt>
    <dgm:pt modelId="{493D0921-361A-4B6E-9A5B-7D1DF3B08A69}" type="pres">
      <dgm:prSet presAssocID="{DA8670EB-0523-442F-9DD2-07D780005855}" presName="descendantText" presStyleLbl="alignAcc1" presStyleIdx="0" presStyleCnt="1">
        <dgm:presLayoutVars>
          <dgm:bulletEnabled val="1"/>
        </dgm:presLayoutVars>
      </dgm:prSet>
      <dgm:spPr/>
    </dgm:pt>
  </dgm:ptLst>
  <dgm:cxnLst>
    <dgm:cxn modelId="{BE2DBB3A-2F4A-4ED3-BA7E-08E72AA0C23E}" type="presOf" srcId="{9487A1B2-40B1-4A53-AB37-751594BAF415}" destId="{A730CCD9-EAE9-4862-996D-39268BC354DF}" srcOrd="0" destOrd="0" presId="urn:microsoft.com/office/officeart/2005/8/layout/chevron2"/>
    <dgm:cxn modelId="{B67E1E49-6B05-4754-A595-C987F92A58BC}" srcId="{9487A1B2-40B1-4A53-AB37-751594BAF415}" destId="{DA8670EB-0523-442F-9DD2-07D780005855}" srcOrd="0" destOrd="0" parTransId="{BFA80431-1A1A-4152-9632-3A32F3D89C7E}" sibTransId="{2FE9417D-4429-4FCD-823B-4676698759B5}"/>
    <dgm:cxn modelId="{79E0B8F5-3A3A-46EB-B114-625BADF37B9C}" type="presOf" srcId="{DA8670EB-0523-442F-9DD2-07D780005855}" destId="{F584668C-5022-43E2-816A-33F9F247494E}" srcOrd="0" destOrd="0" presId="urn:microsoft.com/office/officeart/2005/8/layout/chevron2"/>
    <dgm:cxn modelId="{DF64B6EA-2B7D-48AE-AF62-20AB47E53B36}" type="presParOf" srcId="{A730CCD9-EAE9-4862-996D-39268BC354DF}" destId="{34B8C0F4-B9F9-4EE9-A2B0-124A17DF6D6F}" srcOrd="0" destOrd="0" presId="urn:microsoft.com/office/officeart/2005/8/layout/chevron2"/>
    <dgm:cxn modelId="{5C3D523D-1697-4065-A881-3D7C9804A2E0}" type="presParOf" srcId="{34B8C0F4-B9F9-4EE9-A2B0-124A17DF6D6F}" destId="{F584668C-5022-43E2-816A-33F9F247494E}" srcOrd="0" destOrd="0" presId="urn:microsoft.com/office/officeart/2005/8/layout/chevron2"/>
    <dgm:cxn modelId="{1389C8AD-85C1-46D5-91A8-D315A9CB7E3A}" type="presParOf" srcId="{34B8C0F4-B9F9-4EE9-A2B0-124A17DF6D6F}" destId="{493D0921-361A-4B6E-9A5B-7D1DF3B08A69}" srcOrd="1" destOrd="0" presId="urn:microsoft.com/office/officeart/2005/8/layout/chevron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487A1B2-40B1-4A53-AB37-751594BAF415}"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9500792D-7176-48AE-B94F-6B2C65DE55EA}">
      <dgm:prSet phldrT="[Text]" phldr="0"/>
      <dgm:spPr/>
      <dgm:t>
        <a:bodyPr/>
        <a:lstStyle/>
        <a:p>
          <a:pPr rtl="0"/>
          <a:r>
            <a:rPr lang="en-GB" sz="2200">
              <a:latin typeface="Avenir Next LT Pro"/>
            </a:rPr>
            <a:t> Use slides with images, videos and practical cases to teach safe resident moving and handling techniques.</a:t>
          </a:r>
          <a:endParaRPr lang="en-GB"/>
        </a:p>
      </dgm:t>
    </dgm:pt>
    <dgm:pt modelId="{FC347914-B803-4B40-A2ED-FA91C18E3331}" type="parTrans" cxnId="{E582BAED-8068-43F9-8F8B-0DBB6767B76C}">
      <dgm:prSet/>
      <dgm:spPr/>
    </dgm:pt>
    <dgm:pt modelId="{74A2AC81-93A6-459D-9133-15F1BC5471E8}" type="sibTrans" cxnId="{E582BAED-8068-43F9-8F8B-0DBB6767B76C}">
      <dgm:prSet/>
      <dgm:spPr/>
    </dgm:pt>
    <dgm:pt modelId="{7CB612FC-4738-4BA4-8562-36B8AEA8E4DB}">
      <dgm:prSet phldrT="[Text]" phldr="0"/>
      <dgm:spPr/>
      <dgm:t>
        <a:bodyPr/>
        <a:lstStyle/>
        <a:p>
          <a:r>
            <a:rPr lang="en-GB" sz="1400">
              <a:latin typeface="Avenir Next LT Pro"/>
            </a:rPr>
            <a:t>Present real situations and ask staff how they would respond appropriately.</a:t>
          </a:r>
          <a:endParaRPr lang="en-GB" sz="1400"/>
        </a:p>
      </dgm:t>
    </dgm:pt>
    <dgm:pt modelId="{3C5A06BE-5449-4C15-9015-725F692093C4}" type="parTrans" cxnId="{6AF76527-AA19-41C2-9E9D-9B0982E0783E}">
      <dgm:prSet/>
      <dgm:spPr/>
    </dgm:pt>
    <dgm:pt modelId="{A58F6318-168E-428F-908F-7A83E4DE9C7E}" type="sibTrans" cxnId="{6AF76527-AA19-41C2-9E9D-9B0982E0783E}">
      <dgm:prSet/>
      <dgm:spPr/>
    </dgm:pt>
    <dgm:pt modelId="{720B61E9-4378-43AB-A0CE-17997350BD5B}">
      <dgm:prSet phldrT="[Text]" phldr="0"/>
      <dgm:spPr/>
      <dgm:t>
        <a:bodyPr/>
        <a:lstStyle/>
        <a:p>
          <a:r>
            <a:rPr lang="en-GB" sz="1400">
              <a:latin typeface="Avenir Next LT Pro"/>
            </a:rPr>
            <a:t>Show practical cases of abuse, neglect or risks to residents.</a:t>
          </a:r>
          <a:endParaRPr lang="en-GB" sz="1400"/>
        </a:p>
      </dgm:t>
    </dgm:pt>
    <dgm:pt modelId="{831F72EA-BBCD-4401-AD70-44332F98893A}" type="parTrans" cxnId="{08164268-0719-42B2-AA52-1C4FAA95D52F}">
      <dgm:prSet/>
      <dgm:spPr/>
    </dgm:pt>
    <dgm:pt modelId="{01A3C5A3-CF40-4571-8313-5F113B8937A9}" type="sibTrans" cxnId="{08164268-0719-42B2-AA52-1C4FAA95D52F}">
      <dgm:prSet/>
      <dgm:spPr/>
    </dgm:pt>
    <dgm:pt modelId="{35E7C2AD-DD0D-40C6-AC00-407B94023164}">
      <dgm:prSet phldrT="[Text]" phldr="0"/>
      <dgm:spPr/>
      <dgm:t>
        <a:bodyPr/>
        <a:lstStyle/>
        <a:p>
          <a:r>
            <a:rPr lang="en-GB" sz="1400">
              <a:latin typeface="Avenir Next LT Pro"/>
            </a:rPr>
            <a:t>Use images of rooms and communal areas to identify potential risks.</a:t>
          </a:r>
          <a:endParaRPr lang="en-GB" sz="1400"/>
        </a:p>
      </dgm:t>
    </dgm:pt>
    <dgm:pt modelId="{33F4BD76-4654-4D39-AAA0-1F9055FCB615}" type="parTrans" cxnId="{D49107A8-466E-4CE3-BC34-066F304D7E23}">
      <dgm:prSet/>
      <dgm:spPr/>
    </dgm:pt>
    <dgm:pt modelId="{FA0AE41D-6302-445C-86A5-A669C84B8223}" type="sibTrans" cxnId="{D49107A8-466E-4CE3-BC34-066F304D7E23}">
      <dgm:prSet/>
      <dgm:spPr/>
    </dgm:pt>
    <dgm:pt modelId="{EDF9E3DB-8CCB-4629-9F77-52F2288D2A2C}">
      <dgm:prSet phldrT="[Text]" phldr="0"/>
      <dgm:spPr/>
      <dgm:t>
        <a:bodyPr/>
        <a:lstStyle/>
        <a:p>
          <a:r>
            <a:rPr lang="en-GB" sz="2200" b="1">
              <a:latin typeface="Avenir Next LT Pro"/>
            </a:rPr>
            <a:t>Training on Moving and Handling</a:t>
          </a:r>
          <a:endParaRPr lang="en-GB" sz="2200"/>
        </a:p>
      </dgm:t>
    </dgm:pt>
    <dgm:pt modelId="{E549B308-AFA2-4474-8702-E9267A5E1BC8}" type="parTrans" cxnId="{112E66A2-19F6-48CD-BDE4-C8736188B9A0}">
      <dgm:prSet/>
      <dgm:spPr/>
    </dgm:pt>
    <dgm:pt modelId="{CE7F5942-FE2E-4129-BEA8-5FFA1828A8A1}" type="sibTrans" cxnId="{112E66A2-19F6-48CD-BDE4-C8736188B9A0}">
      <dgm:prSet/>
      <dgm:spPr/>
    </dgm:pt>
    <dgm:pt modelId="{F23C29F3-A139-4A19-AC60-93F48BF03EF7}">
      <dgm:prSet phldrT="[Text]" phldr="0"/>
      <dgm:spPr/>
      <dgm:t>
        <a:bodyPr/>
        <a:lstStyle/>
        <a:p>
          <a:r>
            <a:rPr lang="en-GB" sz="1400" b="1">
              <a:latin typeface="Avenir Next LT Pro"/>
            </a:rPr>
            <a:t>Dementia and Alzheimer's Training</a:t>
          </a:r>
          <a:endParaRPr lang="en-GB" sz="1400"/>
        </a:p>
      </dgm:t>
    </dgm:pt>
    <dgm:pt modelId="{FE168F00-741C-406E-9CBA-5CEB49475A6E}" type="parTrans" cxnId="{DD2CE2D1-09F4-4FEF-A60C-0077DD8F05EA}">
      <dgm:prSet/>
      <dgm:spPr/>
    </dgm:pt>
    <dgm:pt modelId="{14CF5CFF-A2C4-4CEC-898E-3F202B768288}" type="sibTrans" cxnId="{DD2CE2D1-09F4-4FEF-A60C-0077DD8F05EA}">
      <dgm:prSet/>
      <dgm:spPr/>
    </dgm:pt>
    <dgm:pt modelId="{DAB5BB34-138C-44DD-8B7F-9E79425165EE}">
      <dgm:prSet phldrT="[Text]" phldr="0"/>
      <dgm:spPr/>
      <dgm:t>
        <a:bodyPr/>
        <a:lstStyle/>
        <a:p>
          <a:pPr algn="l"/>
          <a:r>
            <a:rPr lang="en-GB" sz="1400" b="1">
              <a:latin typeface="Avenir Next LT Pro"/>
            </a:rPr>
            <a:t>Safeguarding Training</a:t>
          </a:r>
          <a:endParaRPr lang="en-GB" sz="1400"/>
        </a:p>
      </dgm:t>
    </dgm:pt>
    <dgm:pt modelId="{09CB9084-B866-4D17-9059-8D6A4EA3692C}" type="parTrans" cxnId="{712DBF38-A782-410E-8816-04670A10453D}">
      <dgm:prSet/>
      <dgm:spPr/>
    </dgm:pt>
    <dgm:pt modelId="{94841F78-16B0-4A03-8810-92E63CBDC21C}" type="sibTrans" cxnId="{712DBF38-A782-410E-8816-04670A10453D}">
      <dgm:prSet/>
      <dgm:spPr/>
    </dgm:pt>
    <dgm:pt modelId="{0237AE43-87D0-4F74-B31C-D06AE03AE930}">
      <dgm:prSet phldrT="[Text]" phldr="0"/>
      <dgm:spPr/>
      <dgm:t>
        <a:bodyPr/>
        <a:lstStyle/>
        <a:p>
          <a:pPr algn="l"/>
          <a:r>
            <a:rPr lang="en-GB" sz="1400" b="1">
              <a:latin typeface="Avenir Next LT Pro"/>
            </a:rPr>
            <a:t>Falls Prevention</a:t>
          </a:r>
          <a:endParaRPr lang="en-GB"/>
        </a:p>
      </dgm:t>
    </dgm:pt>
    <dgm:pt modelId="{0AF473F7-496F-4D94-B93B-C62E2AE75B3A}" type="parTrans" cxnId="{30ED3993-A587-40A9-B69E-945FAF772A75}">
      <dgm:prSet/>
      <dgm:spPr/>
    </dgm:pt>
    <dgm:pt modelId="{23C1DEE0-2DD8-4AA4-B739-2DE8DF5D8E80}" type="sibTrans" cxnId="{30ED3993-A587-40A9-B69E-945FAF772A75}">
      <dgm:prSet/>
      <dgm:spPr/>
    </dgm:pt>
    <dgm:pt modelId="{C97EC98B-C33D-4908-81DE-A1B3C96EE97F}">
      <dgm:prSet phldrT="[Text]" phldr="0"/>
      <dgm:spPr/>
      <dgm:t>
        <a:bodyPr/>
        <a:lstStyle/>
        <a:p>
          <a:pPr algn="l" rtl="0"/>
          <a:r>
            <a:rPr lang="en-GB" sz="1800" b="1">
              <a:latin typeface="Avenir Next LT Pro"/>
            </a:rPr>
            <a:t>4</a:t>
          </a:r>
        </a:p>
      </dgm:t>
    </dgm:pt>
    <dgm:pt modelId="{3F9BE504-608C-42E9-BB40-0D1EBB7DD8E3}" type="parTrans" cxnId="{67ADFE22-D643-4088-8D4C-99688A7D30CC}">
      <dgm:prSet/>
      <dgm:spPr/>
    </dgm:pt>
    <dgm:pt modelId="{8FA68634-EB6F-48DE-ACB7-032B3EE1F9C6}" type="sibTrans" cxnId="{67ADFE22-D643-4088-8D4C-99688A7D30CC}">
      <dgm:prSet/>
      <dgm:spPr/>
    </dgm:pt>
    <dgm:pt modelId="{7D5F7D7A-2E9F-47F0-8101-EDE425007EDD}">
      <dgm:prSet phldrT="[Text]" phldr="0"/>
      <dgm:spPr/>
      <dgm:t>
        <a:bodyPr/>
        <a:lstStyle/>
        <a:p>
          <a:pPr rtl="0"/>
          <a:r>
            <a:rPr lang="en-GB" sz="2600" b="1">
              <a:latin typeface="Avenir Next LT Pro"/>
            </a:rPr>
            <a:t>1</a:t>
          </a:r>
        </a:p>
      </dgm:t>
    </dgm:pt>
    <dgm:pt modelId="{DDF9031E-6243-4A83-8EDA-F56572217EDD}" type="parTrans" cxnId="{D070C25E-C590-44E6-9F04-6D6CC69EE1BA}">
      <dgm:prSet/>
      <dgm:spPr/>
    </dgm:pt>
    <dgm:pt modelId="{C3DB1030-A233-4FA3-B2D8-B0839B52C305}" type="sibTrans" cxnId="{D070C25E-C590-44E6-9F04-6D6CC69EE1BA}">
      <dgm:prSet/>
      <dgm:spPr/>
    </dgm:pt>
    <dgm:pt modelId="{29820C20-193D-423F-9CF5-E296ECD02FB1}">
      <dgm:prSet phldrT="[Text]" phldr="0"/>
      <dgm:spPr/>
      <dgm:t>
        <a:bodyPr/>
        <a:lstStyle/>
        <a:p>
          <a:pPr rtl="0"/>
          <a:r>
            <a:rPr lang="en-GB" sz="1800" b="1">
              <a:latin typeface="Avenir Next LT Pro"/>
            </a:rPr>
            <a:t>2</a:t>
          </a:r>
        </a:p>
      </dgm:t>
    </dgm:pt>
    <dgm:pt modelId="{EF31AD4A-0F7F-4554-9AA7-1AB78B8DC0DE}" type="parTrans" cxnId="{4D275D37-10AF-44DF-AB00-4E77E60C3455}">
      <dgm:prSet/>
      <dgm:spPr/>
    </dgm:pt>
    <dgm:pt modelId="{071FBA67-274B-4048-9CC8-36E98F86F114}" type="sibTrans" cxnId="{4D275D37-10AF-44DF-AB00-4E77E60C3455}">
      <dgm:prSet/>
      <dgm:spPr/>
    </dgm:pt>
    <dgm:pt modelId="{D008359F-3FA3-427D-B3CB-3BEF495C13C9}">
      <dgm:prSet phldrT="[Text]" phldr="0"/>
      <dgm:spPr/>
      <dgm:t>
        <a:bodyPr/>
        <a:lstStyle/>
        <a:p>
          <a:pPr algn="l" rtl="0"/>
          <a:r>
            <a:rPr lang="en-GB" b="1">
              <a:latin typeface="Avenir Next LT Pro"/>
            </a:rPr>
            <a:t>3</a:t>
          </a:r>
        </a:p>
      </dgm:t>
    </dgm:pt>
    <dgm:pt modelId="{3F2BC5F2-46B4-4EE3-B0D7-0CFBD1FAEC1B}" type="parTrans" cxnId="{CEC63E5B-F547-4439-8F4A-C868C04CBFC1}">
      <dgm:prSet/>
      <dgm:spPr/>
    </dgm:pt>
    <dgm:pt modelId="{DA16963A-D24D-46DF-93EB-065D11C8FE4A}" type="sibTrans" cxnId="{CEC63E5B-F547-4439-8F4A-C868C04CBFC1}">
      <dgm:prSet/>
      <dgm:spPr/>
    </dgm:pt>
    <dgm:pt modelId="{A730CCD9-EAE9-4862-996D-39268BC354DF}" type="pres">
      <dgm:prSet presAssocID="{9487A1B2-40B1-4A53-AB37-751594BAF415}" presName="linearFlow" presStyleCnt="0">
        <dgm:presLayoutVars>
          <dgm:dir/>
          <dgm:animLvl val="lvl"/>
          <dgm:resizeHandles val="exact"/>
        </dgm:presLayoutVars>
      </dgm:prSet>
      <dgm:spPr/>
    </dgm:pt>
    <dgm:pt modelId="{83292797-9949-4CFC-BEA7-AB78F2C09EF9}" type="pres">
      <dgm:prSet presAssocID="{7D5F7D7A-2E9F-47F0-8101-EDE425007EDD}" presName="composite" presStyleCnt="0"/>
      <dgm:spPr/>
    </dgm:pt>
    <dgm:pt modelId="{AC53E95C-0697-46E8-BCDF-30ED9F33F70B}" type="pres">
      <dgm:prSet presAssocID="{7D5F7D7A-2E9F-47F0-8101-EDE425007EDD}" presName="parentText" presStyleLbl="alignNode1" presStyleIdx="0" presStyleCnt="4">
        <dgm:presLayoutVars>
          <dgm:chMax val="1"/>
          <dgm:bulletEnabled val="1"/>
        </dgm:presLayoutVars>
      </dgm:prSet>
      <dgm:spPr/>
    </dgm:pt>
    <dgm:pt modelId="{0A2ACAA1-3A64-4450-918E-522C0066F419}" type="pres">
      <dgm:prSet presAssocID="{7D5F7D7A-2E9F-47F0-8101-EDE425007EDD}" presName="descendantText" presStyleLbl="alignAcc1" presStyleIdx="0" presStyleCnt="4">
        <dgm:presLayoutVars>
          <dgm:bulletEnabled val="1"/>
        </dgm:presLayoutVars>
      </dgm:prSet>
      <dgm:spPr/>
    </dgm:pt>
    <dgm:pt modelId="{E84797AF-35FC-4821-AEA6-135BF5A984DB}" type="pres">
      <dgm:prSet presAssocID="{C3DB1030-A233-4FA3-B2D8-B0839B52C305}" presName="sp" presStyleCnt="0"/>
      <dgm:spPr/>
    </dgm:pt>
    <dgm:pt modelId="{9F60364E-817D-448C-BFFF-30552D8579B6}" type="pres">
      <dgm:prSet presAssocID="{29820C20-193D-423F-9CF5-E296ECD02FB1}" presName="composite" presStyleCnt="0"/>
      <dgm:spPr/>
    </dgm:pt>
    <dgm:pt modelId="{71F646C1-7FC3-4593-AC91-A23CDBBD44FC}" type="pres">
      <dgm:prSet presAssocID="{29820C20-193D-423F-9CF5-E296ECD02FB1}" presName="parentText" presStyleLbl="alignNode1" presStyleIdx="1" presStyleCnt="4">
        <dgm:presLayoutVars>
          <dgm:chMax val="1"/>
          <dgm:bulletEnabled val="1"/>
        </dgm:presLayoutVars>
      </dgm:prSet>
      <dgm:spPr/>
    </dgm:pt>
    <dgm:pt modelId="{B76D4772-5CC2-43D0-AA39-7275B0AFB06C}" type="pres">
      <dgm:prSet presAssocID="{29820C20-193D-423F-9CF5-E296ECD02FB1}" presName="descendantText" presStyleLbl="alignAcc1" presStyleIdx="1" presStyleCnt="4">
        <dgm:presLayoutVars>
          <dgm:bulletEnabled val="1"/>
        </dgm:presLayoutVars>
      </dgm:prSet>
      <dgm:spPr/>
    </dgm:pt>
    <dgm:pt modelId="{48CD2C04-BCC4-4197-A9E9-39C707338F3D}" type="pres">
      <dgm:prSet presAssocID="{071FBA67-274B-4048-9CC8-36E98F86F114}" presName="sp" presStyleCnt="0"/>
      <dgm:spPr/>
    </dgm:pt>
    <dgm:pt modelId="{59FF592F-3903-4674-9782-44D7D94DF6B5}" type="pres">
      <dgm:prSet presAssocID="{D008359F-3FA3-427D-B3CB-3BEF495C13C9}" presName="composite" presStyleCnt="0"/>
      <dgm:spPr/>
    </dgm:pt>
    <dgm:pt modelId="{9F6E22E9-6BC0-4696-BA9C-7A80780FCB6F}" type="pres">
      <dgm:prSet presAssocID="{D008359F-3FA3-427D-B3CB-3BEF495C13C9}" presName="parentText" presStyleLbl="alignNode1" presStyleIdx="2" presStyleCnt="4">
        <dgm:presLayoutVars>
          <dgm:chMax val="1"/>
          <dgm:bulletEnabled val="1"/>
        </dgm:presLayoutVars>
      </dgm:prSet>
      <dgm:spPr/>
    </dgm:pt>
    <dgm:pt modelId="{2D63ADF8-7F4F-43A5-821D-749593C16150}" type="pres">
      <dgm:prSet presAssocID="{D008359F-3FA3-427D-B3CB-3BEF495C13C9}" presName="descendantText" presStyleLbl="alignAcc1" presStyleIdx="2" presStyleCnt="4">
        <dgm:presLayoutVars>
          <dgm:bulletEnabled val="1"/>
        </dgm:presLayoutVars>
      </dgm:prSet>
      <dgm:spPr/>
    </dgm:pt>
    <dgm:pt modelId="{AC916015-C703-4F77-AA19-F2CECFF49E4C}" type="pres">
      <dgm:prSet presAssocID="{DA16963A-D24D-46DF-93EB-065D11C8FE4A}" presName="sp" presStyleCnt="0"/>
      <dgm:spPr/>
    </dgm:pt>
    <dgm:pt modelId="{9C25A11C-118A-4E41-BA80-21A595CFBA9C}" type="pres">
      <dgm:prSet presAssocID="{C97EC98B-C33D-4908-81DE-A1B3C96EE97F}" presName="composite" presStyleCnt="0"/>
      <dgm:spPr/>
    </dgm:pt>
    <dgm:pt modelId="{70105339-B15D-4B31-9E93-0A9EC3B1FC12}" type="pres">
      <dgm:prSet presAssocID="{C97EC98B-C33D-4908-81DE-A1B3C96EE97F}" presName="parentText" presStyleLbl="alignNode1" presStyleIdx="3" presStyleCnt="4">
        <dgm:presLayoutVars>
          <dgm:chMax val="1"/>
          <dgm:bulletEnabled val="1"/>
        </dgm:presLayoutVars>
      </dgm:prSet>
      <dgm:spPr/>
    </dgm:pt>
    <dgm:pt modelId="{A20236DD-7C99-43B6-BA9F-C8D0019929E1}" type="pres">
      <dgm:prSet presAssocID="{C97EC98B-C33D-4908-81DE-A1B3C96EE97F}" presName="descendantText" presStyleLbl="alignAcc1" presStyleIdx="3" presStyleCnt="4">
        <dgm:presLayoutVars>
          <dgm:bulletEnabled val="1"/>
        </dgm:presLayoutVars>
      </dgm:prSet>
      <dgm:spPr/>
    </dgm:pt>
  </dgm:ptLst>
  <dgm:cxnLst>
    <dgm:cxn modelId="{C807D61B-A5F8-4E38-AEFB-20D442F83BB6}" type="presOf" srcId="{0237AE43-87D0-4F74-B31C-D06AE03AE930}" destId="{A20236DD-7C99-43B6-BA9F-C8D0019929E1}" srcOrd="0" destOrd="0" presId="urn:microsoft.com/office/officeart/2005/8/layout/chevron2"/>
    <dgm:cxn modelId="{67ADFE22-D643-4088-8D4C-99688A7D30CC}" srcId="{9487A1B2-40B1-4A53-AB37-751594BAF415}" destId="{C97EC98B-C33D-4908-81DE-A1B3C96EE97F}" srcOrd="3" destOrd="0" parTransId="{3F9BE504-608C-42E9-BB40-0D1EBB7DD8E3}" sibTransId="{8FA68634-EB6F-48DE-ACB7-032B3EE1F9C6}"/>
    <dgm:cxn modelId="{6AF76527-AA19-41C2-9E9D-9B0982E0783E}" srcId="{29820C20-193D-423F-9CF5-E296ECD02FB1}" destId="{7CB612FC-4738-4BA4-8562-36B8AEA8E4DB}" srcOrd="1" destOrd="0" parTransId="{3C5A06BE-5449-4C15-9015-725F692093C4}" sibTransId="{A58F6318-168E-428F-908F-7A83E4DE9C7E}"/>
    <dgm:cxn modelId="{6F8D5E28-8298-474F-83FB-8DD82C9DFDE7}" type="presOf" srcId="{7CB612FC-4738-4BA4-8562-36B8AEA8E4DB}" destId="{B76D4772-5CC2-43D0-AA39-7275B0AFB06C}" srcOrd="0" destOrd="1" presId="urn:microsoft.com/office/officeart/2005/8/layout/chevron2"/>
    <dgm:cxn modelId="{3097C332-2FD9-47FD-8A54-2BE0232E1E75}" type="presOf" srcId="{7D5F7D7A-2E9F-47F0-8101-EDE425007EDD}" destId="{AC53E95C-0697-46E8-BCDF-30ED9F33F70B}" srcOrd="0" destOrd="0" presId="urn:microsoft.com/office/officeart/2005/8/layout/chevron2"/>
    <dgm:cxn modelId="{4D275D37-10AF-44DF-AB00-4E77E60C3455}" srcId="{9487A1B2-40B1-4A53-AB37-751594BAF415}" destId="{29820C20-193D-423F-9CF5-E296ECD02FB1}" srcOrd="1" destOrd="0" parTransId="{EF31AD4A-0F7F-4554-9AA7-1AB78B8DC0DE}" sibTransId="{071FBA67-274B-4048-9CC8-36E98F86F114}"/>
    <dgm:cxn modelId="{712DBF38-A782-410E-8816-04670A10453D}" srcId="{D008359F-3FA3-427D-B3CB-3BEF495C13C9}" destId="{DAB5BB34-138C-44DD-8B7F-9E79425165EE}" srcOrd="0" destOrd="0" parTransId="{09CB9084-B866-4D17-9059-8D6A4EA3692C}" sibTransId="{94841F78-16B0-4A03-8810-92E63CBDC21C}"/>
    <dgm:cxn modelId="{BE2DBB3A-2F4A-4ED3-BA7E-08E72AA0C23E}" type="presOf" srcId="{9487A1B2-40B1-4A53-AB37-751594BAF415}" destId="{A730CCD9-EAE9-4862-996D-39268BC354DF}" srcOrd="0" destOrd="0" presId="urn:microsoft.com/office/officeart/2005/8/layout/chevron2"/>
    <dgm:cxn modelId="{CEC63E5B-F547-4439-8F4A-C868C04CBFC1}" srcId="{9487A1B2-40B1-4A53-AB37-751594BAF415}" destId="{D008359F-3FA3-427D-B3CB-3BEF495C13C9}" srcOrd="2" destOrd="0" parTransId="{3F2BC5F2-46B4-4EE3-B0D7-0CFBD1FAEC1B}" sibTransId="{DA16963A-D24D-46DF-93EB-065D11C8FE4A}"/>
    <dgm:cxn modelId="{D070C25E-C590-44E6-9F04-6D6CC69EE1BA}" srcId="{9487A1B2-40B1-4A53-AB37-751594BAF415}" destId="{7D5F7D7A-2E9F-47F0-8101-EDE425007EDD}" srcOrd="0" destOrd="0" parTransId="{DDF9031E-6243-4A83-8EDA-F56572217EDD}" sibTransId="{C3DB1030-A233-4FA3-B2D8-B0839B52C305}"/>
    <dgm:cxn modelId="{08164268-0719-42B2-AA52-1C4FAA95D52F}" srcId="{D008359F-3FA3-427D-B3CB-3BEF495C13C9}" destId="{720B61E9-4378-43AB-A0CE-17997350BD5B}" srcOrd="1" destOrd="0" parTransId="{831F72EA-BBCD-4401-AD70-44332F98893A}" sibTransId="{01A3C5A3-CF40-4571-8313-5F113B8937A9}"/>
    <dgm:cxn modelId="{79A69155-4E24-44A2-8853-008FE437739F}" type="presOf" srcId="{29820C20-193D-423F-9CF5-E296ECD02FB1}" destId="{71F646C1-7FC3-4593-AC91-A23CDBBD44FC}" srcOrd="0" destOrd="0" presId="urn:microsoft.com/office/officeart/2005/8/layout/chevron2"/>
    <dgm:cxn modelId="{AAF0908F-844F-475A-B00B-FA0C4DE530AF}" type="presOf" srcId="{35E7C2AD-DD0D-40C6-AC00-407B94023164}" destId="{A20236DD-7C99-43B6-BA9F-C8D0019929E1}" srcOrd="0" destOrd="1" presId="urn:microsoft.com/office/officeart/2005/8/layout/chevron2"/>
    <dgm:cxn modelId="{6F12EB90-E5D9-4446-A05D-57609BE4439E}" type="presOf" srcId="{720B61E9-4378-43AB-A0CE-17997350BD5B}" destId="{2D63ADF8-7F4F-43A5-821D-749593C16150}" srcOrd="0" destOrd="1" presId="urn:microsoft.com/office/officeart/2005/8/layout/chevron2"/>
    <dgm:cxn modelId="{30ED3993-A587-40A9-B69E-945FAF772A75}" srcId="{C97EC98B-C33D-4908-81DE-A1B3C96EE97F}" destId="{0237AE43-87D0-4F74-B31C-D06AE03AE930}" srcOrd="0" destOrd="0" parTransId="{0AF473F7-496F-4D94-B93B-C62E2AE75B3A}" sibTransId="{23C1DEE0-2DD8-4AA4-B739-2DE8DF5D8E80}"/>
    <dgm:cxn modelId="{112E66A2-19F6-48CD-BDE4-C8736188B9A0}" srcId="{7D5F7D7A-2E9F-47F0-8101-EDE425007EDD}" destId="{EDF9E3DB-8CCB-4629-9F77-52F2288D2A2C}" srcOrd="0" destOrd="0" parTransId="{E549B308-AFA2-4474-8702-E9267A5E1BC8}" sibTransId="{CE7F5942-FE2E-4129-BEA8-5FFA1828A8A1}"/>
    <dgm:cxn modelId="{D49107A8-466E-4CE3-BC34-066F304D7E23}" srcId="{C97EC98B-C33D-4908-81DE-A1B3C96EE97F}" destId="{35E7C2AD-DD0D-40C6-AC00-407B94023164}" srcOrd="1" destOrd="0" parTransId="{33F4BD76-4654-4D39-AAA0-1F9055FCB615}" sibTransId="{FA0AE41D-6302-445C-86A5-A669C84B8223}"/>
    <dgm:cxn modelId="{344795B7-1480-4274-8FFC-5B30CDD5BA96}" type="presOf" srcId="{9500792D-7176-48AE-B94F-6B2C65DE55EA}" destId="{0A2ACAA1-3A64-4450-918E-522C0066F419}" srcOrd="0" destOrd="1" presId="urn:microsoft.com/office/officeart/2005/8/layout/chevron2"/>
    <dgm:cxn modelId="{1E9C69BA-FC28-4FA5-8EC3-4E4F9584062A}" type="presOf" srcId="{EDF9E3DB-8CCB-4629-9F77-52F2288D2A2C}" destId="{0A2ACAA1-3A64-4450-918E-522C0066F419}" srcOrd="0" destOrd="0" presId="urn:microsoft.com/office/officeart/2005/8/layout/chevron2"/>
    <dgm:cxn modelId="{30DF36CB-13B9-4ACB-AC02-AF4F18E7B19F}" type="presOf" srcId="{C97EC98B-C33D-4908-81DE-A1B3C96EE97F}" destId="{70105339-B15D-4B31-9E93-0A9EC3B1FC12}" srcOrd="0" destOrd="0" presId="urn:microsoft.com/office/officeart/2005/8/layout/chevron2"/>
    <dgm:cxn modelId="{DD2CE2D1-09F4-4FEF-A60C-0077DD8F05EA}" srcId="{29820C20-193D-423F-9CF5-E296ECD02FB1}" destId="{F23C29F3-A139-4A19-AC60-93F48BF03EF7}" srcOrd="0" destOrd="0" parTransId="{FE168F00-741C-406E-9CBA-5CEB49475A6E}" sibTransId="{14CF5CFF-A2C4-4CEC-898E-3F202B768288}"/>
    <dgm:cxn modelId="{FBAA02DD-70D0-4AC8-884A-DA6EF7776952}" type="presOf" srcId="{DAB5BB34-138C-44DD-8B7F-9E79425165EE}" destId="{2D63ADF8-7F4F-43A5-821D-749593C16150}" srcOrd="0" destOrd="0" presId="urn:microsoft.com/office/officeart/2005/8/layout/chevron2"/>
    <dgm:cxn modelId="{734D94EC-DCD3-4740-BB29-9BF3041B0375}" type="presOf" srcId="{D008359F-3FA3-427D-B3CB-3BEF495C13C9}" destId="{9F6E22E9-6BC0-4696-BA9C-7A80780FCB6F}" srcOrd="0" destOrd="0" presId="urn:microsoft.com/office/officeart/2005/8/layout/chevron2"/>
    <dgm:cxn modelId="{E582BAED-8068-43F9-8F8B-0DBB6767B76C}" srcId="{7D5F7D7A-2E9F-47F0-8101-EDE425007EDD}" destId="{9500792D-7176-48AE-B94F-6B2C65DE55EA}" srcOrd="1" destOrd="0" parTransId="{FC347914-B803-4B40-A2ED-FA91C18E3331}" sibTransId="{74A2AC81-93A6-459D-9133-15F1BC5471E8}"/>
    <dgm:cxn modelId="{FF4574F8-68C3-4F7E-B7F6-FC222640DBEB}" type="presOf" srcId="{F23C29F3-A139-4A19-AC60-93F48BF03EF7}" destId="{B76D4772-5CC2-43D0-AA39-7275B0AFB06C}" srcOrd="0" destOrd="0" presId="urn:microsoft.com/office/officeart/2005/8/layout/chevron2"/>
    <dgm:cxn modelId="{0AEFE050-E154-484A-9159-9EAFF5720E25}" type="presParOf" srcId="{A730CCD9-EAE9-4862-996D-39268BC354DF}" destId="{83292797-9949-4CFC-BEA7-AB78F2C09EF9}" srcOrd="0" destOrd="0" presId="urn:microsoft.com/office/officeart/2005/8/layout/chevron2"/>
    <dgm:cxn modelId="{6669EA34-4708-466E-A439-ABC024F74F93}" type="presParOf" srcId="{83292797-9949-4CFC-BEA7-AB78F2C09EF9}" destId="{AC53E95C-0697-46E8-BCDF-30ED9F33F70B}" srcOrd="0" destOrd="0" presId="urn:microsoft.com/office/officeart/2005/8/layout/chevron2"/>
    <dgm:cxn modelId="{58AABE6E-EDFA-4771-A5AF-E8C871C2E07E}" type="presParOf" srcId="{83292797-9949-4CFC-BEA7-AB78F2C09EF9}" destId="{0A2ACAA1-3A64-4450-918E-522C0066F419}" srcOrd="1" destOrd="0" presId="urn:microsoft.com/office/officeart/2005/8/layout/chevron2"/>
    <dgm:cxn modelId="{EC1C31FB-7860-407D-88B6-58654743F3DF}" type="presParOf" srcId="{A730CCD9-EAE9-4862-996D-39268BC354DF}" destId="{E84797AF-35FC-4821-AEA6-135BF5A984DB}" srcOrd="1" destOrd="0" presId="urn:microsoft.com/office/officeart/2005/8/layout/chevron2"/>
    <dgm:cxn modelId="{CD0A90E1-9605-47D9-AEB6-D87A6DA887DB}" type="presParOf" srcId="{A730CCD9-EAE9-4862-996D-39268BC354DF}" destId="{9F60364E-817D-448C-BFFF-30552D8579B6}" srcOrd="2" destOrd="0" presId="urn:microsoft.com/office/officeart/2005/8/layout/chevron2"/>
    <dgm:cxn modelId="{39C90B5B-02E6-444C-AB5A-25721894D225}" type="presParOf" srcId="{9F60364E-817D-448C-BFFF-30552D8579B6}" destId="{71F646C1-7FC3-4593-AC91-A23CDBBD44FC}" srcOrd="0" destOrd="0" presId="urn:microsoft.com/office/officeart/2005/8/layout/chevron2"/>
    <dgm:cxn modelId="{6FF06351-6A06-498D-9DD3-20C816C5071D}" type="presParOf" srcId="{9F60364E-817D-448C-BFFF-30552D8579B6}" destId="{B76D4772-5CC2-43D0-AA39-7275B0AFB06C}" srcOrd="1" destOrd="0" presId="urn:microsoft.com/office/officeart/2005/8/layout/chevron2"/>
    <dgm:cxn modelId="{AC018806-488C-4CC2-8244-3BCB2CC6121C}" type="presParOf" srcId="{A730CCD9-EAE9-4862-996D-39268BC354DF}" destId="{48CD2C04-BCC4-4197-A9E9-39C707338F3D}" srcOrd="3" destOrd="0" presId="urn:microsoft.com/office/officeart/2005/8/layout/chevron2"/>
    <dgm:cxn modelId="{EC492DAC-640B-43A3-9334-BADF9E587486}" type="presParOf" srcId="{A730CCD9-EAE9-4862-996D-39268BC354DF}" destId="{59FF592F-3903-4674-9782-44D7D94DF6B5}" srcOrd="4" destOrd="0" presId="urn:microsoft.com/office/officeart/2005/8/layout/chevron2"/>
    <dgm:cxn modelId="{9EE89C36-403D-417D-B059-2120851BB68E}" type="presParOf" srcId="{59FF592F-3903-4674-9782-44D7D94DF6B5}" destId="{9F6E22E9-6BC0-4696-BA9C-7A80780FCB6F}" srcOrd="0" destOrd="0" presId="urn:microsoft.com/office/officeart/2005/8/layout/chevron2"/>
    <dgm:cxn modelId="{90AD8A5A-BCE0-4BD6-9518-BDCC281E599E}" type="presParOf" srcId="{59FF592F-3903-4674-9782-44D7D94DF6B5}" destId="{2D63ADF8-7F4F-43A5-821D-749593C16150}" srcOrd="1" destOrd="0" presId="urn:microsoft.com/office/officeart/2005/8/layout/chevron2"/>
    <dgm:cxn modelId="{DB5FAF2C-9C2C-4170-852A-C4A5D1B4CB2D}" type="presParOf" srcId="{A730CCD9-EAE9-4862-996D-39268BC354DF}" destId="{AC916015-C703-4F77-AA19-F2CECFF49E4C}" srcOrd="5" destOrd="0" presId="urn:microsoft.com/office/officeart/2005/8/layout/chevron2"/>
    <dgm:cxn modelId="{3A723BCE-6433-4A94-A082-1079EA2B0A8A}" type="presParOf" srcId="{A730CCD9-EAE9-4862-996D-39268BC354DF}" destId="{9C25A11C-118A-4E41-BA80-21A595CFBA9C}" srcOrd="6" destOrd="0" presId="urn:microsoft.com/office/officeart/2005/8/layout/chevron2"/>
    <dgm:cxn modelId="{E9D225B5-1D05-4491-BA9A-6056C5257EE0}" type="presParOf" srcId="{9C25A11C-118A-4E41-BA80-21A595CFBA9C}" destId="{70105339-B15D-4B31-9E93-0A9EC3B1FC12}" srcOrd="0" destOrd="0" presId="urn:microsoft.com/office/officeart/2005/8/layout/chevron2"/>
    <dgm:cxn modelId="{F0975A39-E3D6-4B3F-90A9-219766285725}" type="presParOf" srcId="{9C25A11C-118A-4E41-BA80-21A595CFBA9C}" destId="{A20236DD-7C99-43B6-BA9F-C8D0019929E1}" srcOrd="1" destOrd="0" presId="urn:microsoft.com/office/officeart/2005/8/layout/chevron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487A1B2-40B1-4A53-AB37-751594BAF415}"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35E7C2AD-DD0D-40C6-AC00-407B94023164}">
      <dgm:prSet phldrT="[Text]" phldr="0"/>
      <dgm:spPr/>
      <dgm:t>
        <a:bodyPr/>
        <a:lstStyle/>
        <a:p>
          <a:r>
            <a:rPr lang="en-GB" sz="2200" b="0">
              <a:latin typeface="Avenir Next LT Pro"/>
            </a:rPr>
            <a:t>Include policies, procedures, organisational structure, values and virtual tours.</a:t>
          </a:r>
          <a:endParaRPr lang="en-GB" b="0"/>
        </a:p>
      </dgm:t>
    </dgm:pt>
    <dgm:pt modelId="{33F4BD76-4654-4D39-AAA0-1F9055FCB615}" type="parTrans" cxnId="{D49107A8-466E-4CE3-BC34-066F304D7E23}">
      <dgm:prSet/>
      <dgm:spPr/>
    </dgm:pt>
    <dgm:pt modelId="{FA0AE41D-6302-445C-86A5-A669C84B8223}" type="sibTrans" cxnId="{D49107A8-466E-4CE3-BC34-066F304D7E23}">
      <dgm:prSet/>
      <dgm:spPr/>
    </dgm:pt>
    <dgm:pt modelId="{EB49D726-5ED1-4C7C-8DB9-282D49E32322}">
      <dgm:prSet phldrT="[Text]" phldr="0"/>
      <dgm:spPr/>
      <dgm:t>
        <a:bodyPr/>
        <a:lstStyle/>
        <a:p>
          <a:r>
            <a:rPr lang="en-GB" sz="1800" b="1">
              <a:latin typeface="Avenir Next LT Pro"/>
            </a:rPr>
            <a:t>Infection Control</a:t>
          </a:r>
          <a:endParaRPr lang="en-GB" sz="1800" b="1"/>
        </a:p>
      </dgm:t>
    </dgm:pt>
    <dgm:pt modelId="{CBC00484-2766-421D-82A8-010657C8E04E}" type="parTrans" cxnId="{163A89EF-D791-4BF7-90BE-03B687C73AEE}">
      <dgm:prSet/>
      <dgm:spPr/>
    </dgm:pt>
    <dgm:pt modelId="{F195C7E0-DEFE-4BF5-BE3D-05E7F561BA3A}" type="sibTrans" cxnId="{163A89EF-D791-4BF7-90BE-03B687C73AEE}">
      <dgm:prSet/>
      <dgm:spPr/>
    </dgm:pt>
    <dgm:pt modelId="{4EF30CB0-03FA-44B6-91E0-129E6475ECCE}">
      <dgm:prSet phldrT="[Text]" phldr="0"/>
      <dgm:spPr/>
      <dgm:t>
        <a:bodyPr/>
        <a:lstStyle/>
        <a:p>
          <a:r>
            <a:rPr lang="en-GB" sz="3000" b="0">
              <a:latin typeface="Avenir Next LT Pro"/>
            </a:rPr>
            <a:t>Explain hygiene procedures, handwashing and PPE through images and videos.</a:t>
          </a:r>
          <a:endParaRPr lang="en-GB" sz="2600" b="0">
            <a:latin typeface="Avenir Next LT Pro"/>
          </a:endParaRPr>
        </a:p>
      </dgm:t>
    </dgm:pt>
    <dgm:pt modelId="{6F447F49-57AA-4F14-B65F-00A4568307F0}" type="parTrans" cxnId="{736FE3FF-B7EB-4BAD-A413-40BEF44D1703}">
      <dgm:prSet/>
      <dgm:spPr/>
    </dgm:pt>
    <dgm:pt modelId="{2BE55003-7018-49FE-B037-07D49FCC4983}" type="sibTrans" cxnId="{736FE3FF-B7EB-4BAD-A413-40BEF44D1703}">
      <dgm:prSet/>
      <dgm:spPr/>
    </dgm:pt>
    <dgm:pt modelId="{A27FA015-6139-4B3D-A7BD-C51B2844CF46}">
      <dgm:prSet phldrT="[Text]" phldr="0"/>
      <dgm:spPr/>
      <dgm:t>
        <a:bodyPr/>
        <a:lstStyle/>
        <a:p>
          <a:pPr algn="l" rtl="0"/>
          <a:r>
            <a:rPr lang="en-GB" sz="2600" b="1">
              <a:latin typeface="Avenir Next LT Pro"/>
            </a:rPr>
            <a:t>6 </a:t>
          </a:r>
        </a:p>
      </dgm:t>
    </dgm:pt>
    <dgm:pt modelId="{F28035AC-B3EE-40FA-82E5-38D3A515127F}" type="parTrans" cxnId="{F500D823-7D6F-4483-8FF6-A5DD270FB2E4}">
      <dgm:prSet/>
      <dgm:spPr/>
    </dgm:pt>
    <dgm:pt modelId="{DB2F87B4-15F4-4A97-B397-59CEE2F574A7}" type="sibTrans" cxnId="{F500D823-7D6F-4483-8FF6-A5DD270FB2E4}">
      <dgm:prSet/>
      <dgm:spPr/>
    </dgm:pt>
    <dgm:pt modelId="{FDD01E8B-EF04-4AC1-8D6F-DFD629A1F375}">
      <dgm:prSet phldrT="[Text]" phldr="0"/>
      <dgm:spPr/>
      <dgm:t>
        <a:bodyPr/>
        <a:lstStyle/>
        <a:p>
          <a:pPr algn="l"/>
          <a:r>
            <a:rPr lang="en-GB" sz="2200" b="0">
              <a:latin typeface="Avenir Next LT Pro"/>
            </a:rPr>
            <a:t>Present practical cases on medication administration and documentation.</a:t>
          </a:r>
        </a:p>
      </dgm:t>
    </dgm:pt>
    <dgm:pt modelId="{5C390B87-7EAC-4676-A648-5489CF5ECA7A}" type="parTrans" cxnId="{07EF1403-4E7B-40EF-836C-47080C38EE3D}">
      <dgm:prSet/>
      <dgm:spPr/>
    </dgm:pt>
    <dgm:pt modelId="{E7C62543-D378-4A8F-9196-C5336C3EDE93}" type="sibTrans" cxnId="{07EF1403-4E7B-40EF-836C-47080C38EE3D}">
      <dgm:prSet/>
      <dgm:spPr/>
    </dgm:pt>
    <dgm:pt modelId="{7599BC8D-F4E8-49D3-A943-5F5B16FC1DE4}">
      <dgm:prSet phldrT="[Text]" phldr="0"/>
      <dgm:spPr/>
      <dgm:t>
        <a:bodyPr/>
        <a:lstStyle/>
        <a:p>
          <a:pPr algn="l" rtl="0"/>
          <a:r>
            <a:rPr lang="en-GB" sz="2600" b="1">
              <a:latin typeface="Avenir Next LT Pro"/>
            </a:rPr>
            <a:t>7 </a:t>
          </a:r>
        </a:p>
      </dgm:t>
    </dgm:pt>
    <dgm:pt modelId="{5862E600-C2A2-4795-B8F9-518F1B396B2F}" type="parTrans" cxnId="{6D52BFD6-8766-4624-AD74-26B78ABB11BC}">
      <dgm:prSet/>
      <dgm:spPr/>
    </dgm:pt>
    <dgm:pt modelId="{3C9A7336-C58E-43F6-81C4-E0ED9B593892}" type="sibTrans" cxnId="{6D52BFD6-8766-4624-AD74-26B78ABB11BC}">
      <dgm:prSet/>
      <dgm:spPr/>
    </dgm:pt>
    <dgm:pt modelId="{019004CA-F657-4C90-B1F3-162EDFCB67CD}">
      <dgm:prSet phldrT="[Text]" phldr="0"/>
      <dgm:spPr/>
      <dgm:t>
        <a:bodyPr/>
        <a:lstStyle/>
        <a:p>
          <a:r>
            <a:rPr lang="en-GB" sz="2200" b="1">
              <a:latin typeface="Avenir Next LT Pro"/>
            </a:rPr>
            <a:t>Safe Medication Administration</a:t>
          </a:r>
          <a:endParaRPr lang="en-GB"/>
        </a:p>
      </dgm:t>
    </dgm:pt>
    <dgm:pt modelId="{F8165FF3-5916-4D52-B697-39380CF68089}" type="parTrans" cxnId="{105B53DB-5330-4582-B7F6-7E644ED15AD8}">
      <dgm:prSet/>
      <dgm:spPr/>
    </dgm:pt>
    <dgm:pt modelId="{A220AE6A-D08E-4B10-BB59-B97AFF4982C2}" type="sibTrans" cxnId="{105B53DB-5330-4582-B7F6-7E644ED15AD8}">
      <dgm:prSet/>
      <dgm:spPr/>
    </dgm:pt>
    <dgm:pt modelId="{BC7AF6F5-1ECB-4F83-83CE-112100017EBC}">
      <dgm:prSet phldrT="[Text]" phldr="0"/>
      <dgm:spPr/>
      <dgm:t>
        <a:bodyPr/>
        <a:lstStyle/>
        <a:p>
          <a:r>
            <a:rPr lang="en-GB" sz="2200" b="1">
              <a:latin typeface="Avenir Next LT Pro"/>
            </a:rPr>
            <a:t>Induction for New Workers</a:t>
          </a:r>
          <a:endParaRPr lang="en-GB"/>
        </a:p>
      </dgm:t>
    </dgm:pt>
    <dgm:pt modelId="{B35841A5-D935-47F0-BA18-D712D1316828}" type="parTrans" cxnId="{DF7C6CCF-D6DD-43B7-8C71-F72E620AEACB}">
      <dgm:prSet/>
      <dgm:spPr/>
    </dgm:pt>
    <dgm:pt modelId="{CC6B5AA4-3187-414F-AC74-1DEC8DAF099F}" type="sibTrans" cxnId="{DF7C6CCF-D6DD-43B7-8C71-F72E620AEACB}">
      <dgm:prSet/>
      <dgm:spPr/>
    </dgm:pt>
    <dgm:pt modelId="{94578756-E23E-4D50-BC4D-A6E76A818046}">
      <dgm:prSet phldrT="[Text]" phldr="0"/>
      <dgm:spPr/>
      <dgm:t>
        <a:bodyPr/>
        <a:lstStyle/>
        <a:p>
          <a:pPr rtl="0"/>
          <a:r>
            <a:rPr lang="en-GB" sz="2200" b="1">
              <a:latin typeface="Avenir Next LT Pro"/>
            </a:rPr>
            <a:t>5</a:t>
          </a:r>
          <a:endParaRPr lang="en-GB" sz="3000" b="1">
            <a:latin typeface="Avenir Next LT Pro"/>
          </a:endParaRPr>
        </a:p>
      </dgm:t>
    </dgm:pt>
    <dgm:pt modelId="{CCBDAE4C-9B08-4A47-81D2-363256B3676D}" type="parTrans" cxnId="{09750363-FCD9-43D5-9F37-33070998F1CA}">
      <dgm:prSet/>
      <dgm:spPr/>
    </dgm:pt>
    <dgm:pt modelId="{AA5A8C61-D559-4ED9-B264-90A38CE3821F}" type="sibTrans" cxnId="{09750363-FCD9-43D5-9F37-33070998F1CA}">
      <dgm:prSet/>
      <dgm:spPr/>
    </dgm:pt>
    <dgm:pt modelId="{A730CCD9-EAE9-4862-996D-39268BC354DF}" type="pres">
      <dgm:prSet presAssocID="{9487A1B2-40B1-4A53-AB37-751594BAF415}" presName="linearFlow" presStyleCnt="0">
        <dgm:presLayoutVars>
          <dgm:dir/>
          <dgm:animLvl val="lvl"/>
          <dgm:resizeHandles val="exact"/>
        </dgm:presLayoutVars>
      </dgm:prSet>
      <dgm:spPr/>
    </dgm:pt>
    <dgm:pt modelId="{73197287-AC4E-4291-BA83-0DAD4A9B56A4}" type="pres">
      <dgm:prSet presAssocID="{94578756-E23E-4D50-BC4D-A6E76A818046}" presName="composite" presStyleCnt="0"/>
      <dgm:spPr/>
    </dgm:pt>
    <dgm:pt modelId="{901EA607-D432-4E46-9825-1D5E198A07D0}" type="pres">
      <dgm:prSet presAssocID="{94578756-E23E-4D50-BC4D-A6E76A818046}" presName="parentText" presStyleLbl="alignNode1" presStyleIdx="0" presStyleCnt="3">
        <dgm:presLayoutVars>
          <dgm:chMax val="1"/>
          <dgm:bulletEnabled val="1"/>
        </dgm:presLayoutVars>
      </dgm:prSet>
      <dgm:spPr/>
    </dgm:pt>
    <dgm:pt modelId="{61997757-C201-4BCB-988D-74698A7803F6}" type="pres">
      <dgm:prSet presAssocID="{94578756-E23E-4D50-BC4D-A6E76A818046}" presName="descendantText" presStyleLbl="alignAcc1" presStyleIdx="0" presStyleCnt="3">
        <dgm:presLayoutVars>
          <dgm:bulletEnabled val="1"/>
        </dgm:presLayoutVars>
      </dgm:prSet>
      <dgm:spPr/>
    </dgm:pt>
    <dgm:pt modelId="{C41D253F-BEA7-48D1-B2E1-F145FC3D42EB}" type="pres">
      <dgm:prSet presAssocID="{AA5A8C61-D559-4ED9-B264-90A38CE3821F}" presName="sp" presStyleCnt="0"/>
      <dgm:spPr/>
    </dgm:pt>
    <dgm:pt modelId="{B37D9AF5-4B7E-4547-9B91-9572A2D20502}" type="pres">
      <dgm:prSet presAssocID="{A27FA015-6139-4B3D-A7BD-C51B2844CF46}" presName="composite" presStyleCnt="0"/>
      <dgm:spPr/>
    </dgm:pt>
    <dgm:pt modelId="{386BAF27-F958-466A-8135-2CA4F8ACA3C2}" type="pres">
      <dgm:prSet presAssocID="{A27FA015-6139-4B3D-A7BD-C51B2844CF46}" presName="parentText" presStyleLbl="alignNode1" presStyleIdx="1" presStyleCnt="3">
        <dgm:presLayoutVars>
          <dgm:chMax val="1"/>
          <dgm:bulletEnabled val="1"/>
        </dgm:presLayoutVars>
      </dgm:prSet>
      <dgm:spPr/>
    </dgm:pt>
    <dgm:pt modelId="{EB131F43-8F4C-4B68-8510-7F874997E4D6}" type="pres">
      <dgm:prSet presAssocID="{A27FA015-6139-4B3D-A7BD-C51B2844CF46}" presName="descendantText" presStyleLbl="alignAcc1" presStyleIdx="1" presStyleCnt="3">
        <dgm:presLayoutVars>
          <dgm:bulletEnabled val="1"/>
        </dgm:presLayoutVars>
      </dgm:prSet>
      <dgm:spPr/>
    </dgm:pt>
    <dgm:pt modelId="{E40433E3-A771-459A-B537-F739D53E4454}" type="pres">
      <dgm:prSet presAssocID="{DB2F87B4-15F4-4A97-B397-59CEE2F574A7}" presName="sp" presStyleCnt="0"/>
      <dgm:spPr/>
    </dgm:pt>
    <dgm:pt modelId="{A5B0496F-1B43-40FF-B994-C81AB5B97131}" type="pres">
      <dgm:prSet presAssocID="{7599BC8D-F4E8-49D3-A943-5F5B16FC1DE4}" presName="composite" presStyleCnt="0"/>
      <dgm:spPr/>
    </dgm:pt>
    <dgm:pt modelId="{568FB47F-DA26-44D3-8FEC-E6B760DAC665}" type="pres">
      <dgm:prSet presAssocID="{7599BC8D-F4E8-49D3-A943-5F5B16FC1DE4}" presName="parentText" presStyleLbl="alignNode1" presStyleIdx="2" presStyleCnt="3">
        <dgm:presLayoutVars>
          <dgm:chMax val="1"/>
          <dgm:bulletEnabled val="1"/>
        </dgm:presLayoutVars>
      </dgm:prSet>
      <dgm:spPr/>
    </dgm:pt>
    <dgm:pt modelId="{DF9DF858-BFCD-4B88-A9D8-DAF9BEFE5F06}" type="pres">
      <dgm:prSet presAssocID="{7599BC8D-F4E8-49D3-A943-5F5B16FC1DE4}" presName="descendantText" presStyleLbl="alignAcc1" presStyleIdx="2" presStyleCnt="3">
        <dgm:presLayoutVars>
          <dgm:bulletEnabled val="1"/>
        </dgm:presLayoutVars>
      </dgm:prSet>
      <dgm:spPr/>
    </dgm:pt>
  </dgm:ptLst>
  <dgm:cxnLst>
    <dgm:cxn modelId="{07EF1403-4E7B-40EF-836C-47080C38EE3D}" srcId="{A27FA015-6139-4B3D-A7BD-C51B2844CF46}" destId="{FDD01E8B-EF04-4AC1-8D6F-DFD629A1F375}" srcOrd="1" destOrd="0" parTransId="{5C390B87-7EAC-4676-A648-5489CF5ECA7A}" sibTransId="{E7C62543-D378-4A8F-9196-C5336C3EDE93}"/>
    <dgm:cxn modelId="{195A560E-C6F7-46D7-870C-E6640EFD0B9D}" type="presOf" srcId="{EB49D726-5ED1-4C7C-8DB9-282D49E32322}" destId="{61997757-C201-4BCB-988D-74698A7803F6}" srcOrd="0" destOrd="0" presId="urn:microsoft.com/office/officeart/2005/8/layout/chevron2"/>
    <dgm:cxn modelId="{1B3B7617-41D7-4AF8-BC7C-B482E549707E}" type="presOf" srcId="{BC7AF6F5-1ECB-4F83-83CE-112100017EBC}" destId="{DF9DF858-BFCD-4B88-A9D8-DAF9BEFE5F06}" srcOrd="0" destOrd="0" presId="urn:microsoft.com/office/officeart/2005/8/layout/chevron2"/>
    <dgm:cxn modelId="{F500D823-7D6F-4483-8FF6-A5DD270FB2E4}" srcId="{9487A1B2-40B1-4A53-AB37-751594BAF415}" destId="{A27FA015-6139-4B3D-A7BD-C51B2844CF46}" srcOrd="1" destOrd="0" parTransId="{F28035AC-B3EE-40FA-82E5-38D3A515127F}" sibTransId="{DB2F87B4-15F4-4A97-B397-59CEE2F574A7}"/>
    <dgm:cxn modelId="{67A2CA2D-5D4B-4B6D-B2E5-70EC0E845AC3}" type="presOf" srcId="{35E7C2AD-DD0D-40C6-AC00-407B94023164}" destId="{DF9DF858-BFCD-4B88-A9D8-DAF9BEFE5F06}" srcOrd="0" destOrd="1" presId="urn:microsoft.com/office/officeart/2005/8/layout/chevron2"/>
    <dgm:cxn modelId="{8A213130-EBD9-4BC2-BB36-F1C450FB2EEF}" type="presOf" srcId="{4EF30CB0-03FA-44B6-91E0-129E6475ECCE}" destId="{61997757-C201-4BCB-988D-74698A7803F6}" srcOrd="0" destOrd="1" presId="urn:microsoft.com/office/officeart/2005/8/layout/chevron2"/>
    <dgm:cxn modelId="{BE2DBB3A-2F4A-4ED3-BA7E-08E72AA0C23E}" type="presOf" srcId="{9487A1B2-40B1-4A53-AB37-751594BAF415}" destId="{A730CCD9-EAE9-4862-996D-39268BC354DF}" srcOrd="0" destOrd="0" presId="urn:microsoft.com/office/officeart/2005/8/layout/chevron2"/>
    <dgm:cxn modelId="{09750363-FCD9-43D5-9F37-33070998F1CA}" srcId="{9487A1B2-40B1-4A53-AB37-751594BAF415}" destId="{94578756-E23E-4D50-BC4D-A6E76A818046}" srcOrd="0" destOrd="0" parTransId="{CCBDAE4C-9B08-4A47-81D2-363256B3676D}" sibTransId="{AA5A8C61-D559-4ED9-B264-90A38CE3821F}"/>
    <dgm:cxn modelId="{3DDFAC52-9BEC-408E-9074-049CDB6A4804}" type="presOf" srcId="{94578756-E23E-4D50-BC4D-A6E76A818046}" destId="{901EA607-D432-4E46-9825-1D5E198A07D0}" srcOrd="0" destOrd="0" presId="urn:microsoft.com/office/officeart/2005/8/layout/chevron2"/>
    <dgm:cxn modelId="{B594C254-24FE-4C48-AEDD-573A702730BA}" type="presOf" srcId="{7599BC8D-F4E8-49D3-A943-5F5B16FC1DE4}" destId="{568FB47F-DA26-44D3-8FEC-E6B760DAC665}" srcOrd="0" destOrd="0" presId="urn:microsoft.com/office/officeart/2005/8/layout/chevron2"/>
    <dgm:cxn modelId="{D49107A8-466E-4CE3-BC34-066F304D7E23}" srcId="{7599BC8D-F4E8-49D3-A943-5F5B16FC1DE4}" destId="{35E7C2AD-DD0D-40C6-AC00-407B94023164}" srcOrd="1" destOrd="0" parTransId="{33F4BD76-4654-4D39-AAA0-1F9055FCB615}" sibTransId="{FA0AE41D-6302-445C-86A5-A669C84B8223}"/>
    <dgm:cxn modelId="{CBCBD7BD-D439-4C8F-9807-8D36F1A0B2E8}" type="presOf" srcId="{A27FA015-6139-4B3D-A7BD-C51B2844CF46}" destId="{386BAF27-F958-466A-8135-2CA4F8ACA3C2}" srcOrd="0" destOrd="0" presId="urn:microsoft.com/office/officeart/2005/8/layout/chevron2"/>
    <dgm:cxn modelId="{DF7C6CCF-D6DD-43B7-8C71-F72E620AEACB}" srcId="{7599BC8D-F4E8-49D3-A943-5F5B16FC1DE4}" destId="{BC7AF6F5-1ECB-4F83-83CE-112100017EBC}" srcOrd="0" destOrd="0" parTransId="{B35841A5-D935-47F0-BA18-D712D1316828}" sibTransId="{CC6B5AA4-3187-414F-AC74-1DEC8DAF099F}"/>
    <dgm:cxn modelId="{6D52BFD6-8766-4624-AD74-26B78ABB11BC}" srcId="{9487A1B2-40B1-4A53-AB37-751594BAF415}" destId="{7599BC8D-F4E8-49D3-A943-5F5B16FC1DE4}" srcOrd="2" destOrd="0" parTransId="{5862E600-C2A2-4795-B8F9-518F1B396B2F}" sibTransId="{3C9A7336-C58E-43F6-81C4-E0ED9B593892}"/>
    <dgm:cxn modelId="{105B53DB-5330-4582-B7F6-7E644ED15AD8}" srcId="{A27FA015-6139-4B3D-A7BD-C51B2844CF46}" destId="{019004CA-F657-4C90-B1F3-162EDFCB67CD}" srcOrd="0" destOrd="0" parTransId="{F8165FF3-5916-4D52-B697-39380CF68089}" sibTransId="{A220AE6A-D08E-4B10-BB59-B97AFF4982C2}"/>
    <dgm:cxn modelId="{B814E4E4-6FBA-4EF0-8EE2-6B6BC7B71D49}" type="presOf" srcId="{019004CA-F657-4C90-B1F3-162EDFCB67CD}" destId="{EB131F43-8F4C-4B68-8510-7F874997E4D6}" srcOrd="0" destOrd="0" presId="urn:microsoft.com/office/officeart/2005/8/layout/chevron2"/>
    <dgm:cxn modelId="{163A89EF-D791-4BF7-90BE-03B687C73AEE}" srcId="{94578756-E23E-4D50-BC4D-A6E76A818046}" destId="{EB49D726-5ED1-4C7C-8DB9-282D49E32322}" srcOrd="0" destOrd="0" parTransId="{CBC00484-2766-421D-82A8-010657C8E04E}" sibTransId="{F195C7E0-DEFE-4BF5-BE3D-05E7F561BA3A}"/>
    <dgm:cxn modelId="{EA9BB9F4-6B20-4782-AEA6-934B8296C11A}" type="presOf" srcId="{FDD01E8B-EF04-4AC1-8D6F-DFD629A1F375}" destId="{EB131F43-8F4C-4B68-8510-7F874997E4D6}" srcOrd="0" destOrd="1" presId="urn:microsoft.com/office/officeart/2005/8/layout/chevron2"/>
    <dgm:cxn modelId="{736FE3FF-B7EB-4BAD-A413-40BEF44D1703}" srcId="{94578756-E23E-4D50-BC4D-A6E76A818046}" destId="{4EF30CB0-03FA-44B6-91E0-129E6475ECCE}" srcOrd="1" destOrd="0" parTransId="{6F447F49-57AA-4F14-B65F-00A4568307F0}" sibTransId="{2BE55003-7018-49FE-B037-07D49FCC4983}"/>
    <dgm:cxn modelId="{6CBE8E8C-6BE1-4269-9A7B-AEB746806B4F}" type="presParOf" srcId="{A730CCD9-EAE9-4862-996D-39268BC354DF}" destId="{73197287-AC4E-4291-BA83-0DAD4A9B56A4}" srcOrd="0" destOrd="0" presId="urn:microsoft.com/office/officeart/2005/8/layout/chevron2"/>
    <dgm:cxn modelId="{C77C380E-34FA-42EB-AA27-F6E62E09568A}" type="presParOf" srcId="{73197287-AC4E-4291-BA83-0DAD4A9B56A4}" destId="{901EA607-D432-4E46-9825-1D5E198A07D0}" srcOrd="0" destOrd="0" presId="urn:microsoft.com/office/officeart/2005/8/layout/chevron2"/>
    <dgm:cxn modelId="{2B885F69-482D-45E9-9512-738889354956}" type="presParOf" srcId="{73197287-AC4E-4291-BA83-0DAD4A9B56A4}" destId="{61997757-C201-4BCB-988D-74698A7803F6}" srcOrd="1" destOrd="0" presId="urn:microsoft.com/office/officeart/2005/8/layout/chevron2"/>
    <dgm:cxn modelId="{9C116A06-2E76-4D26-869C-6AE17ED4E076}" type="presParOf" srcId="{A730CCD9-EAE9-4862-996D-39268BC354DF}" destId="{C41D253F-BEA7-48D1-B2E1-F145FC3D42EB}" srcOrd="1" destOrd="0" presId="urn:microsoft.com/office/officeart/2005/8/layout/chevron2"/>
    <dgm:cxn modelId="{9F02C775-2476-4D31-88FA-9CE963662753}" type="presParOf" srcId="{A730CCD9-EAE9-4862-996D-39268BC354DF}" destId="{B37D9AF5-4B7E-4547-9B91-9572A2D20502}" srcOrd="2" destOrd="0" presId="urn:microsoft.com/office/officeart/2005/8/layout/chevron2"/>
    <dgm:cxn modelId="{EF0EAAB9-626B-4007-81B8-AE458148D9E2}" type="presParOf" srcId="{B37D9AF5-4B7E-4547-9B91-9572A2D20502}" destId="{386BAF27-F958-466A-8135-2CA4F8ACA3C2}" srcOrd="0" destOrd="0" presId="urn:microsoft.com/office/officeart/2005/8/layout/chevron2"/>
    <dgm:cxn modelId="{564EE694-EDE5-4F54-AFAB-EF167F13CB6B}" type="presParOf" srcId="{B37D9AF5-4B7E-4547-9B91-9572A2D20502}" destId="{EB131F43-8F4C-4B68-8510-7F874997E4D6}" srcOrd="1" destOrd="0" presId="urn:microsoft.com/office/officeart/2005/8/layout/chevron2"/>
    <dgm:cxn modelId="{A018CA33-1EBD-4D24-B126-274C657D72A8}" type="presParOf" srcId="{A730CCD9-EAE9-4862-996D-39268BC354DF}" destId="{E40433E3-A771-459A-B537-F739D53E4454}" srcOrd="3" destOrd="0" presId="urn:microsoft.com/office/officeart/2005/8/layout/chevron2"/>
    <dgm:cxn modelId="{6319177D-C73A-40EB-A0B5-2B7F4A04FCB4}" type="presParOf" srcId="{A730CCD9-EAE9-4862-996D-39268BC354DF}" destId="{A5B0496F-1B43-40FF-B994-C81AB5B97131}" srcOrd="4" destOrd="0" presId="urn:microsoft.com/office/officeart/2005/8/layout/chevron2"/>
    <dgm:cxn modelId="{3665EAC9-1AC2-479F-8EDD-86DD76EB2726}" type="presParOf" srcId="{A5B0496F-1B43-40FF-B994-C81AB5B97131}" destId="{568FB47F-DA26-44D3-8FEC-E6B760DAC665}" srcOrd="0" destOrd="0" presId="urn:microsoft.com/office/officeart/2005/8/layout/chevron2"/>
    <dgm:cxn modelId="{CB172480-14E6-454B-8888-48A7E9E21F2F}" type="presParOf" srcId="{A5B0496F-1B43-40FF-B994-C81AB5B97131}" destId="{DF9DF858-BFCD-4B88-A9D8-DAF9BEFE5F06}" srcOrd="1" destOrd="0" presId="urn:microsoft.com/office/officeart/2005/8/layout/chevron2"/>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9766AC-2C57-4DB1-875B-61455AC65B82}">
      <dsp:nvSpPr>
        <dsp:cNvPr id="0" name=""/>
        <dsp:cNvSpPr/>
      </dsp:nvSpPr>
      <dsp:spPr>
        <a:xfrm>
          <a:off x="0" y="4079339"/>
          <a:ext cx="8296770" cy="133893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a:t>Communication is the process of exchanging information, ideas thoughts, and </a:t>
          </a:r>
          <a:r>
            <a:rPr lang="en-GB" sz="1800" b="1" kern="1200"/>
            <a:t>emotions</a:t>
          </a:r>
          <a:r>
            <a:rPr lang="en-GB" sz="1800" kern="1200"/>
            <a:t> whether through spoken words, written text, facial expression, and others. Communication is the foundation of how we connect, influence and make sense of the world </a:t>
          </a:r>
          <a:r>
            <a:rPr lang="en-GB" sz="1800" kern="1200">
              <a:latin typeface="Avenir Next LT Pro"/>
            </a:rPr>
            <a:t>around us (University of Buffalo, ND).</a:t>
          </a:r>
          <a:endParaRPr lang="en-US" sz="1800" kern="1200"/>
        </a:p>
      </dsp:txBody>
      <dsp:txXfrm>
        <a:off x="0" y="4079339"/>
        <a:ext cx="8296770" cy="1338930"/>
      </dsp:txXfrm>
    </dsp:sp>
    <dsp:sp modelId="{99E6937A-C608-4BF4-BBF1-80D861F2A2E2}">
      <dsp:nvSpPr>
        <dsp:cNvPr id="0" name=""/>
        <dsp:cNvSpPr/>
      </dsp:nvSpPr>
      <dsp:spPr>
        <a:xfrm rot="10800000">
          <a:off x="0" y="2040148"/>
          <a:ext cx="8296770" cy="2059274"/>
        </a:xfrm>
        <a:prstGeom prst="upArrowCallou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b="1" kern="1200"/>
            <a:t>Microsoft Teams</a:t>
          </a:r>
          <a:r>
            <a:rPr lang="en-GB" sz="1800" kern="1200"/>
            <a:t> is a team collaboration platform developed by </a:t>
          </a:r>
          <a:r>
            <a:rPr lang="en-GB" sz="1800" kern="1200">
              <a:hlinkClick xmlns:r="http://schemas.openxmlformats.org/officeDocument/2006/relationships" r:id="rId1"/>
            </a:rPr>
            <a:t>Microsoft</a:t>
          </a:r>
          <a:r>
            <a:rPr lang="en-GB" sz="1800" kern="1200"/>
            <a:t> as part of the </a:t>
          </a:r>
          <a:r>
            <a:rPr lang="en-GB" sz="1800" kern="1200">
              <a:hlinkClick xmlns:r="http://schemas.openxmlformats.org/officeDocument/2006/relationships" r:id="rId2"/>
            </a:rPr>
            <a:t>Microsoft 365</a:t>
          </a:r>
          <a:r>
            <a:rPr lang="en-GB" sz="1800" kern="1200"/>
            <a:t> suite. It offers features such as </a:t>
          </a:r>
          <a:r>
            <a:rPr lang="en-GB" sz="1800" kern="1200">
              <a:latin typeface="Avenir Next LT Pro"/>
            </a:rPr>
            <a:t>workspace</a:t>
          </a:r>
          <a:r>
            <a:rPr lang="en-GB" sz="1800" kern="1200"/>
            <a:t> chat, video conferencing, file storage, and integration with both Microsoft and third-party applications and services</a:t>
          </a:r>
          <a:r>
            <a:rPr lang="en-GB" sz="1800" kern="1200" baseline="0">
              <a:latin typeface="Avenir Next LT Pro"/>
            </a:rPr>
            <a:t> (Microsoft Support, ND).</a:t>
          </a:r>
          <a:endParaRPr lang="en-GB" sz="1800" kern="1200" baseline="30000"/>
        </a:p>
      </dsp:txBody>
      <dsp:txXfrm rot="10800000">
        <a:off x="0" y="2040148"/>
        <a:ext cx="8296770" cy="1338054"/>
      </dsp:txXfrm>
    </dsp:sp>
    <dsp:sp modelId="{17BEBEE0-77F4-4B8A-9CAB-4A6A2AD9A96C}">
      <dsp:nvSpPr>
        <dsp:cNvPr id="0" name=""/>
        <dsp:cNvSpPr/>
      </dsp:nvSpPr>
      <dsp:spPr>
        <a:xfrm rot="10800000">
          <a:off x="0" y="957"/>
          <a:ext cx="8296770" cy="2059274"/>
        </a:xfrm>
        <a:prstGeom prst="upArrowCallou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To begin with I will first talk about what Microsoft teams is and what communication is also</a:t>
          </a:r>
          <a:endParaRPr lang="en-US" sz="1800" kern="1200"/>
        </a:p>
      </dsp:txBody>
      <dsp:txXfrm rot="10800000">
        <a:off x="0" y="957"/>
        <a:ext cx="8296770" cy="13380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8405D2-C746-4A70-B8D6-1C3871271631}">
      <dsp:nvSpPr>
        <dsp:cNvPr id="0" name=""/>
        <dsp:cNvSpPr/>
      </dsp:nvSpPr>
      <dsp:spPr>
        <a:xfrm>
          <a:off x="0" y="8023"/>
          <a:ext cx="8158058" cy="7823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ECC816-98BB-4B74-BBFF-11B441BEC303}">
      <dsp:nvSpPr>
        <dsp:cNvPr id="0" name=""/>
        <dsp:cNvSpPr/>
      </dsp:nvSpPr>
      <dsp:spPr>
        <a:xfrm>
          <a:off x="236672" y="184061"/>
          <a:ext cx="430734" cy="4303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02B90C-3F3D-4D7F-8E2C-4F1DA2E8AFF5}">
      <dsp:nvSpPr>
        <dsp:cNvPr id="0" name=""/>
        <dsp:cNvSpPr/>
      </dsp:nvSpPr>
      <dsp:spPr>
        <a:xfrm>
          <a:off x="904080" y="8023"/>
          <a:ext cx="7105450" cy="1051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66" tIns="111266" rIns="111266" bIns="111266" numCol="1" spcCol="1270" anchor="ctr" anchorCtr="0">
          <a:noAutofit/>
        </a:bodyPr>
        <a:lstStyle/>
        <a:p>
          <a:pPr marL="0" lvl="0" indent="0" algn="l" defTabSz="622300" rtl="0">
            <a:lnSpc>
              <a:spcPct val="100000"/>
            </a:lnSpc>
            <a:spcBef>
              <a:spcPct val="0"/>
            </a:spcBef>
            <a:spcAft>
              <a:spcPct val="35000"/>
            </a:spcAft>
            <a:buNone/>
          </a:pPr>
          <a:r>
            <a:rPr lang="en-GB" sz="1400" kern="1200" dirty="0">
              <a:latin typeface="Avenir Next LT Pro"/>
            </a:rPr>
            <a:t>      </a:t>
          </a:r>
          <a:r>
            <a:rPr lang="en-GB" sz="1400" b="1" kern="1200" dirty="0">
              <a:latin typeface="Avenir Next LT Pro"/>
            </a:rPr>
            <a:t>WORKPLACE  TASK AND THE TOOL SELECTED FOR THIS TASK</a:t>
          </a:r>
        </a:p>
      </dsp:txBody>
      <dsp:txXfrm>
        <a:off x="904080" y="8023"/>
        <a:ext cx="7105450" cy="1051335"/>
      </dsp:txXfrm>
    </dsp:sp>
    <dsp:sp modelId="{426CF4DB-4FE1-4692-B808-8B77B1B42A42}">
      <dsp:nvSpPr>
        <dsp:cNvPr id="0" name=""/>
        <dsp:cNvSpPr/>
      </dsp:nvSpPr>
      <dsp:spPr>
        <a:xfrm>
          <a:off x="0" y="1322193"/>
          <a:ext cx="8158058" cy="7823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64F7B3-9F64-47F2-9185-9B74D3F01249}">
      <dsp:nvSpPr>
        <dsp:cNvPr id="0" name=""/>
        <dsp:cNvSpPr/>
      </dsp:nvSpPr>
      <dsp:spPr>
        <a:xfrm>
          <a:off x="236672" y="1498230"/>
          <a:ext cx="430734" cy="4303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950C1F-015D-477D-B98E-64F72629E5A8}">
      <dsp:nvSpPr>
        <dsp:cNvPr id="0" name=""/>
        <dsp:cNvSpPr/>
      </dsp:nvSpPr>
      <dsp:spPr>
        <a:xfrm>
          <a:off x="904080" y="1322193"/>
          <a:ext cx="7105450" cy="1051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66" tIns="111266" rIns="111266" bIns="111266"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venir Next LT Pro"/>
            </a:rPr>
            <a:t>  The workplace task  selected is staff communication and the tool for this task will be Microsoft teams.</a:t>
          </a:r>
          <a:endParaRPr lang="en-GB" sz="1400" kern="1200" dirty="0"/>
        </a:p>
      </dsp:txBody>
      <dsp:txXfrm>
        <a:off x="904080" y="1322193"/>
        <a:ext cx="7105450" cy="1051335"/>
      </dsp:txXfrm>
    </dsp:sp>
    <dsp:sp modelId="{ECE31861-B207-446E-955D-278705DAC1B4}">
      <dsp:nvSpPr>
        <dsp:cNvPr id="0" name=""/>
        <dsp:cNvSpPr/>
      </dsp:nvSpPr>
      <dsp:spPr>
        <a:xfrm>
          <a:off x="0" y="2636362"/>
          <a:ext cx="8158058" cy="7823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14D270-4544-44BD-A658-1A0392AA10B7}">
      <dsp:nvSpPr>
        <dsp:cNvPr id="0" name=""/>
        <dsp:cNvSpPr/>
      </dsp:nvSpPr>
      <dsp:spPr>
        <a:xfrm>
          <a:off x="236672" y="2812399"/>
          <a:ext cx="430734" cy="4303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C08128-244A-495B-BEEB-02B2643ED509}">
      <dsp:nvSpPr>
        <dsp:cNvPr id="0" name=""/>
        <dsp:cNvSpPr/>
      </dsp:nvSpPr>
      <dsp:spPr>
        <a:xfrm>
          <a:off x="904080" y="2636362"/>
          <a:ext cx="7105450" cy="1051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66" tIns="111266" rIns="111266" bIns="111266"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Neue Haas Grotesk Text Pro"/>
            </a:rPr>
            <a:t>Why Microsoft teams and not any of the other tools.  </a:t>
          </a:r>
          <a:r>
            <a:rPr lang="en-GB" sz="1400" kern="1200" dirty="0"/>
            <a:t>Microsoft team </a:t>
          </a:r>
          <a:r>
            <a:rPr lang="en-GB" sz="1400" kern="1200" dirty="0">
              <a:latin typeface="Avenir Next LT Pro"/>
            </a:rPr>
            <a:t>will </a:t>
          </a:r>
          <a:r>
            <a:rPr lang="en-GB" sz="1400" kern="1200" dirty="0">
              <a:latin typeface="Neue Haas Grotesk Text Pro"/>
            </a:rPr>
            <a:t>be</a:t>
          </a:r>
          <a:r>
            <a:rPr lang="en-GB" sz="1400" kern="1200" dirty="0"/>
            <a:t> the best tool for staff communication in Riverdale care home</a:t>
          </a:r>
          <a:r>
            <a:rPr lang="en-GB" sz="1400" kern="1200" dirty="0">
              <a:latin typeface="Neue Haas Grotesk Text Pro"/>
            </a:rPr>
            <a:t> because of its features. This app was purposely built for communication as the app helps you share files, open videos, instant messaging, audio calling, and a lot more which are all forms of communication</a:t>
          </a:r>
          <a:endParaRPr lang="en-GB" sz="1400" kern="1200" dirty="0"/>
        </a:p>
      </dsp:txBody>
      <dsp:txXfrm>
        <a:off x="904080" y="2636362"/>
        <a:ext cx="7105450" cy="1051335"/>
      </dsp:txXfrm>
    </dsp:sp>
    <dsp:sp modelId="{4FEF527D-7BA4-4AC4-8AA5-A1AAEF28EA5C}">
      <dsp:nvSpPr>
        <dsp:cNvPr id="0" name=""/>
        <dsp:cNvSpPr/>
      </dsp:nvSpPr>
      <dsp:spPr>
        <a:xfrm>
          <a:off x="0" y="3950531"/>
          <a:ext cx="8158058" cy="7823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09D216-3C5B-43FD-8AF2-EA0CE6FEB9EE}">
      <dsp:nvSpPr>
        <dsp:cNvPr id="0" name=""/>
        <dsp:cNvSpPr/>
      </dsp:nvSpPr>
      <dsp:spPr>
        <a:xfrm>
          <a:off x="236672" y="4126569"/>
          <a:ext cx="430734" cy="4303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DBDD2D-C259-47B4-970D-643230D96BE9}">
      <dsp:nvSpPr>
        <dsp:cNvPr id="0" name=""/>
        <dsp:cNvSpPr/>
      </dsp:nvSpPr>
      <dsp:spPr>
        <a:xfrm>
          <a:off x="904080" y="3950531"/>
          <a:ext cx="7105450" cy="1051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66" tIns="111266" rIns="111266" bIns="111266" numCol="1" spcCol="1270" anchor="ctr" anchorCtr="0">
          <a:noAutofit/>
        </a:bodyPr>
        <a:lstStyle/>
        <a:p>
          <a:pPr marL="0" lvl="0" indent="0" algn="l" defTabSz="622300">
            <a:lnSpc>
              <a:spcPct val="100000"/>
            </a:lnSpc>
            <a:spcBef>
              <a:spcPct val="0"/>
            </a:spcBef>
            <a:spcAft>
              <a:spcPct val="35000"/>
            </a:spcAft>
            <a:buNone/>
          </a:pPr>
          <a:r>
            <a:rPr lang="en-GB" sz="1400" kern="1200" dirty="0"/>
            <a:t>Through Microsoft teams, staff can communicate either verbally or written without meeting face to face as the building in Riverdale care home are two different buildings.</a:t>
          </a:r>
          <a:r>
            <a:rPr lang="en-GB" sz="1400" kern="1200" dirty="0">
              <a:latin typeface="Avenir Next LT Pro"/>
            </a:rPr>
            <a:t> </a:t>
          </a:r>
          <a:endParaRPr lang="en-GB" sz="1400" kern="1200" dirty="0"/>
        </a:p>
      </dsp:txBody>
      <dsp:txXfrm>
        <a:off x="904080" y="3950531"/>
        <a:ext cx="7105450" cy="1051335"/>
      </dsp:txXfrm>
    </dsp:sp>
    <dsp:sp modelId="{4E33DDC5-3F89-4ECA-B02C-D6CD15E6E1DD}">
      <dsp:nvSpPr>
        <dsp:cNvPr id="0" name=""/>
        <dsp:cNvSpPr/>
      </dsp:nvSpPr>
      <dsp:spPr>
        <a:xfrm>
          <a:off x="0" y="5264700"/>
          <a:ext cx="8158058" cy="7823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F3AD98-8351-4A90-A871-184B44165412}">
      <dsp:nvSpPr>
        <dsp:cNvPr id="0" name=""/>
        <dsp:cNvSpPr/>
      </dsp:nvSpPr>
      <dsp:spPr>
        <a:xfrm>
          <a:off x="236672" y="5440738"/>
          <a:ext cx="430734" cy="4303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28D6EF-1126-4DC5-BE35-088DABCBF326}">
      <dsp:nvSpPr>
        <dsp:cNvPr id="0" name=""/>
        <dsp:cNvSpPr/>
      </dsp:nvSpPr>
      <dsp:spPr>
        <a:xfrm>
          <a:off x="904080" y="5264700"/>
          <a:ext cx="7105450" cy="1051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66" tIns="111266" rIns="111266" bIns="111266" numCol="1" spcCol="1270" anchor="ctr" anchorCtr="0">
          <a:noAutofit/>
        </a:bodyPr>
        <a:lstStyle/>
        <a:p>
          <a:pPr marL="0" lvl="0" indent="0" algn="l" defTabSz="622300">
            <a:lnSpc>
              <a:spcPct val="100000"/>
            </a:lnSpc>
            <a:spcBef>
              <a:spcPct val="0"/>
            </a:spcBef>
            <a:spcAft>
              <a:spcPct val="35000"/>
            </a:spcAft>
            <a:buNone/>
          </a:pPr>
          <a:r>
            <a:rPr lang="en-GB" sz="1400" kern="1200"/>
            <a:t>You can use Microsoft teams to communicate via video call, audio call and via chat or messaging.</a:t>
          </a:r>
          <a:endParaRPr lang="en-US" sz="1400" kern="1200"/>
        </a:p>
      </dsp:txBody>
      <dsp:txXfrm>
        <a:off x="904080" y="5264700"/>
        <a:ext cx="7105450" cy="10513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6917F5-D510-4336-B9D4-BDCEFD48C42F}">
      <dsp:nvSpPr>
        <dsp:cNvPr id="0" name=""/>
        <dsp:cNvSpPr/>
      </dsp:nvSpPr>
      <dsp:spPr>
        <a:xfrm>
          <a:off x="0" y="360"/>
          <a:ext cx="4788694" cy="2664994"/>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ea typeface="+mn-ea"/>
              <a:cs typeface="+mn-cs"/>
            </a:rPr>
            <a:t>It is the responsibilities of staff in Riverdale nursing home to look after their residents and be with them to ensure their safety. One or two staffs leaving the building to join other staff on the different building of the nursing home just to rely a massage, have a conversation or talk about resident wellbeing may lead to short of staff. And when there are not enough staff, the resident might not get the q</a:t>
          </a:r>
          <a:r>
            <a:rPr lang="en-GB" sz="2000" kern="1200">
              <a:ea typeface="+mn-ea"/>
              <a:cs typeface="+mn-cs"/>
            </a:rPr>
            <a:t>uality of care they need.</a:t>
          </a:r>
          <a:endParaRPr lang="en-US" sz="2000" kern="1200">
            <a:ea typeface="+mn-ea"/>
            <a:cs typeface="+mn-cs"/>
          </a:endParaRPr>
        </a:p>
      </dsp:txBody>
      <dsp:txXfrm>
        <a:off x="130094" y="130454"/>
        <a:ext cx="4528506" cy="2404806"/>
      </dsp:txXfrm>
    </dsp:sp>
    <dsp:sp modelId="{56D89896-5CDA-435B-BB63-AA22C987E44A}">
      <dsp:nvSpPr>
        <dsp:cNvPr id="0" name=""/>
        <dsp:cNvSpPr/>
      </dsp:nvSpPr>
      <dsp:spPr>
        <a:xfrm>
          <a:off x="0" y="2679741"/>
          <a:ext cx="4788694" cy="2664994"/>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ea typeface="+mn-ea"/>
              <a:cs typeface="+mn-cs"/>
            </a:rPr>
            <a:t>But with Microsoft teams, staff can stay in their part of the building of the nursing home and connect with the other staff on the different part of the building through a simple call whether been video or audio and even a simple text message to discuss whatever they want to talk about without leaving the building. And with this communication will improve as staff will be in their comfort zone but will be communicating through the Microsoft team's app and will be doing their work at the same time which will improve work efficiency in the nursing home.</a:t>
          </a:r>
          <a:endParaRPr lang="en-US" sz="1400" kern="1200">
            <a:ea typeface="+mn-ea"/>
            <a:cs typeface="+mn-cs"/>
          </a:endParaRPr>
        </a:p>
      </dsp:txBody>
      <dsp:txXfrm>
        <a:off x="130094" y="2809835"/>
        <a:ext cx="4528506" cy="24048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865FA8-79D0-432F-BDF5-C54307A41F1E}">
      <dsp:nvSpPr>
        <dsp:cNvPr id="0" name=""/>
        <dsp:cNvSpPr/>
      </dsp:nvSpPr>
      <dsp:spPr>
        <a:xfrm>
          <a:off x="0" y="338460"/>
          <a:ext cx="2578301" cy="1546980"/>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44450">
            <a:lnSpc>
              <a:spcPct val="90000"/>
            </a:lnSpc>
            <a:spcBef>
              <a:spcPct val="0"/>
            </a:spcBef>
            <a:spcAft>
              <a:spcPct val="35000"/>
            </a:spcAft>
            <a:buNone/>
          </a:pPr>
          <a:r>
            <a:rPr lang="en-GB" kern="1200"/>
            <a:t>T</a:t>
          </a:r>
          <a:r>
            <a:rPr lang="en-GB" sz="1800" kern="1200"/>
            <a:t>he first advantage I will say is that Microsoft teams is a tool that is free to download.</a:t>
          </a:r>
          <a:endParaRPr lang="en-US" sz="1800" kern="1200"/>
        </a:p>
      </dsp:txBody>
      <dsp:txXfrm>
        <a:off x="0" y="338460"/>
        <a:ext cx="2578301" cy="1546980"/>
      </dsp:txXfrm>
    </dsp:sp>
    <dsp:sp modelId="{DFF93BC8-F5F3-4FD4-BA44-9E0FD637D5D5}">
      <dsp:nvSpPr>
        <dsp:cNvPr id="0" name=""/>
        <dsp:cNvSpPr/>
      </dsp:nvSpPr>
      <dsp:spPr>
        <a:xfrm>
          <a:off x="2836131" y="338460"/>
          <a:ext cx="2578301" cy="1546980"/>
        </a:xfrm>
        <a:prstGeom prst="rect">
          <a:avLst/>
        </a:prstGeom>
        <a:gradFill rotWithShape="0">
          <a:gsLst>
            <a:gs pos="0">
              <a:schemeClr val="accent3">
                <a:hueOff val="-1558756"/>
                <a:satOff val="-1819"/>
                <a:lumOff val="4157"/>
                <a:alphaOff val="0"/>
                <a:satMod val="103000"/>
                <a:lumMod val="102000"/>
                <a:tint val="94000"/>
              </a:schemeClr>
            </a:gs>
            <a:gs pos="50000">
              <a:schemeClr val="accent3">
                <a:hueOff val="-1558756"/>
                <a:satOff val="-1819"/>
                <a:lumOff val="4157"/>
                <a:alphaOff val="0"/>
                <a:satMod val="110000"/>
                <a:lumMod val="100000"/>
                <a:shade val="100000"/>
              </a:schemeClr>
            </a:gs>
            <a:gs pos="100000">
              <a:schemeClr val="accent3">
                <a:hueOff val="-1558756"/>
                <a:satOff val="-1819"/>
                <a:lumOff val="41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Video and audio conferencing. As teams is build with the skills and abilities of built in video and audio conferencing, it will allow staff in Riverdale nursing home to hold  virtual meetings, presentations, webinars without meeting face to face as the buildings in Riverdale nursing home are two different buildings.</a:t>
          </a:r>
          <a:endParaRPr lang="en-US" sz="1100" kern="1200" dirty="0"/>
        </a:p>
      </dsp:txBody>
      <dsp:txXfrm>
        <a:off x="2836131" y="338460"/>
        <a:ext cx="2578301" cy="1546980"/>
      </dsp:txXfrm>
    </dsp:sp>
    <dsp:sp modelId="{A1676043-D5D4-4B50-B100-71F68F68D0D3}">
      <dsp:nvSpPr>
        <dsp:cNvPr id="0" name=""/>
        <dsp:cNvSpPr/>
      </dsp:nvSpPr>
      <dsp:spPr>
        <a:xfrm>
          <a:off x="5672262" y="338460"/>
          <a:ext cx="2578301" cy="1546980"/>
        </a:xfrm>
        <a:prstGeom prst="rect">
          <a:avLst/>
        </a:prstGeom>
        <a:gradFill rotWithShape="0">
          <a:gsLst>
            <a:gs pos="0">
              <a:schemeClr val="accent3">
                <a:hueOff val="-3117511"/>
                <a:satOff val="-3638"/>
                <a:lumOff val="8314"/>
                <a:alphaOff val="0"/>
                <a:satMod val="103000"/>
                <a:lumMod val="102000"/>
                <a:tint val="94000"/>
              </a:schemeClr>
            </a:gs>
            <a:gs pos="50000">
              <a:schemeClr val="accent3">
                <a:hueOff val="-3117511"/>
                <a:satOff val="-3638"/>
                <a:lumOff val="8314"/>
                <a:alphaOff val="0"/>
                <a:satMod val="110000"/>
                <a:lumMod val="100000"/>
                <a:shade val="100000"/>
              </a:schemeClr>
            </a:gs>
            <a:gs pos="100000">
              <a:schemeClr val="accent3">
                <a:hueOff val="-3117511"/>
                <a:satOff val="-3638"/>
                <a:lumOff val="8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latin typeface="Avenir Next LT Pro"/>
            </a:rPr>
            <a:t>Chat and messaging. As the tool was built purposely for communication, it will allow staff in Riverdale nursing home to send direct message and a group chat, the tool will make it easy for staff to arrange conversation by topic or group them as data which can help them find information they might need easier. </a:t>
          </a:r>
          <a:endParaRPr lang="en-GB" sz="1100" kern="1200" dirty="0">
            <a:latin typeface="Avenir Next LT Pro"/>
          </a:endParaRPr>
        </a:p>
      </dsp:txBody>
      <dsp:txXfrm>
        <a:off x="5672262" y="338460"/>
        <a:ext cx="2578301" cy="1546980"/>
      </dsp:txXfrm>
    </dsp:sp>
    <dsp:sp modelId="{48D2CDC6-C1FA-4518-8747-BDC5B7CC092C}">
      <dsp:nvSpPr>
        <dsp:cNvPr id="0" name=""/>
        <dsp:cNvSpPr/>
      </dsp:nvSpPr>
      <dsp:spPr>
        <a:xfrm>
          <a:off x="0" y="2143271"/>
          <a:ext cx="2578301" cy="1546980"/>
        </a:xfrm>
        <a:prstGeom prst="rect">
          <a:avLst/>
        </a:prstGeom>
        <a:gradFill rotWithShape="0">
          <a:gsLst>
            <a:gs pos="0">
              <a:schemeClr val="accent3">
                <a:hueOff val="-4676267"/>
                <a:satOff val="-5456"/>
                <a:lumOff val="12472"/>
                <a:alphaOff val="0"/>
                <a:satMod val="103000"/>
                <a:lumMod val="102000"/>
                <a:tint val="94000"/>
              </a:schemeClr>
            </a:gs>
            <a:gs pos="50000">
              <a:schemeClr val="accent3">
                <a:hueOff val="-4676267"/>
                <a:satOff val="-5456"/>
                <a:lumOff val="12472"/>
                <a:alphaOff val="0"/>
                <a:satMod val="110000"/>
                <a:lumMod val="100000"/>
                <a:shade val="100000"/>
              </a:schemeClr>
            </a:gs>
            <a:gs pos="100000">
              <a:schemeClr val="accent3">
                <a:hueOff val="-4676267"/>
                <a:satOff val="-5456"/>
                <a:lumOff val="1247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t>Teams also work with other </a:t>
          </a:r>
          <a:r>
            <a:rPr lang="en-GB" sz="1100" kern="1200">
              <a:latin typeface="Avenir Next LT Pro"/>
            </a:rPr>
            <a:t>Microsoft</a:t>
          </a:r>
          <a:r>
            <a:rPr lang="en-GB" sz="1100" kern="1200"/>
            <a:t> tools like </a:t>
          </a:r>
          <a:r>
            <a:rPr lang="en-GB" sz="1100" kern="1200">
              <a:latin typeface="Avenir Next LT Pro"/>
            </a:rPr>
            <a:t>PowerPoint</a:t>
          </a:r>
          <a:r>
            <a:rPr lang="en-GB" sz="1100" kern="1200"/>
            <a:t>, </a:t>
          </a:r>
          <a:r>
            <a:rPr lang="en-GB" sz="1100" kern="1200">
              <a:latin typeface="Avenir Next LT Pro"/>
            </a:rPr>
            <a:t>One Drive</a:t>
          </a:r>
          <a:r>
            <a:rPr lang="en-GB" sz="1100" kern="1200"/>
            <a:t> to it will help the staff in Riverdale  nursing home to share ,receive, and edit files within the teams app.</a:t>
          </a:r>
          <a:endParaRPr lang="en-US" sz="1100" kern="1200" dirty="0"/>
        </a:p>
      </dsp:txBody>
      <dsp:txXfrm>
        <a:off x="0" y="2143271"/>
        <a:ext cx="2578301" cy="1546980"/>
      </dsp:txXfrm>
    </dsp:sp>
    <dsp:sp modelId="{9630C9EB-2957-4FDF-A64B-F6024A2589B2}">
      <dsp:nvSpPr>
        <dsp:cNvPr id="0" name=""/>
        <dsp:cNvSpPr/>
      </dsp:nvSpPr>
      <dsp:spPr>
        <a:xfrm>
          <a:off x="2836131" y="2143271"/>
          <a:ext cx="2578301" cy="1546980"/>
        </a:xfrm>
        <a:prstGeom prst="rect">
          <a:avLst/>
        </a:prstGeom>
        <a:gradFill rotWithShape="0">
          <a:gsLst>
            <a:gs pos="0">
              <a:schemeClr val="accent3">
                <a:hueOff val="-6235023"/>
                <a:satOff val="-7275"/>
                <a:lumOff val="16629"/>
                <a:alphaOff val="0"/>
                <a:satMod val="103000"/>
                <a:lumMod val="102000"/>
                <a:tint val="94000"/>
              </a:schemeClr>
            </a:gs>
            <a:gs pos="50000">
              <a:schemeClr val="accent3">
                <a:hueOff val="-6235023"/>
                <a:satOff val="-7275"/>
                <a:lumOff val="16629"/>
                <a:alphaOff val="0"/>
                <a:satMod val="110000"/>
                <a:lumMod val="100000"/>
                <a:shade val="100000"/>
              </a:schemeClr>
            </a:gs>
            <a:gs pos="100000">
              <a:schemeClr val="accent3">
                <a:hueOff val="-6235023"/>
                <a:satOff val="-7275"/>
                <a:lumOff val="1662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latin typeface="Avenir Next LT Pro"/>
            </a:rPr>
            <a:t>Staff can work together and from everywhere also.</a:t>
          </a:r>
        </a:p>
      </dsp:txBody>
      <dsp:txXfrm>
        <a:off x="2836131" y="2143271"/>
        <a:ext cx="2578301" cy="1546980"/>
      </dsp:txXfrm>
    </dsp:sp>
    <dsp:sp modelId="{2F88F72D-2C0F-46FD-B23F-C70A4419323D}">
      <dsp:nvSpPr>
        <dsp:cNvPr id="0" name=""/>
        <dsp:cNvSpPr/>
      </dsp:nvSpPr>
      <dsp:spPr>
        <a:xfrm>
          <a:off x="5672262" y="2143271"/>
          <a:ext cx="2578301" cy="1546980"/>
        </a:xfrm>
        <a:prstGeom prst="rect">
          <a:avLst/>
        </a:prstGeom>
        <a:gradFill rotWithShape="0">
          <a:gsLst>
            <a:gs pos="0">
              <a:schemeClr val="accent3">
                <a:hueOff val="-7793778"/>
                <a:satOff val="-9094"/>
                <a:lumOff val="20786"/>
                <a:alphaOff val="0"/>
                <a:satMod val="103000"/>
                <a:lumMod val="102000"/>
                <a:tint val="94000"/>
              </a:schemeClr>
            </a:gs>
            <a:gs pos="50000">
              <a:schemeClr val="accent3">
                <a:hueOff val="-7793778"/>
                <a:satOff val="-9094"/>
                <a:lumOff val="20786"/>
                <a:alphaOff val="0"/>
                <a:satMod val="110000"/>
                <a:lumMod val="100000"/>
                <a:shade val="100000"/>
              </a:schemeClr>
            </a:gs>
            <a:gs pos="100000">
              <a:schemeClr val="accent3">
                <a:hueOff val="-7793778"/>
                <a:satOff val="-9094"/>
                <a:lumOff val="2078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venir Next LT Pro"/>
            </a:rPr>
            <a:t>(Barazza, 2023).</a:t>
          </a:r>
        </a:p>
      </dsp:txBody>
      <dsp:txXfrm>
        <a:off x="5672262" y="2143271"/>
        <a:ext cx="2578301" cy="15469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9D7E62-A4BE-4AC5-B46E-0A812059E9BA}">
      <dsp:nvSpPr>
        <dsp:cNvPr id="0" name=""/>
        <dsp:cNvSpPr/>
      </dsp:nvSpPr>
      <dsp:spPr>
        <a:xfrm>
          <a:off x="930" y="175422"/>
          <a:ext cx="3267528" cy="207488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5A8C820-10A4-4D9D-9B58-A458092B242B}">
      <dsp:nvSpPr>
        <dsp:cNvPr id="0" name=""/>
        <dsp:cNvSpPr/>
      </dsp:nvSpPr>
      <dsp:spPr>
        <a:xfrm>
          <a:off x="363989" y="520328"/>
          <a:ext cx="3267528" cy="207488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ea typeface="+mn-ea"/>
              <a:cs typeface="+mn-cs"/>
            </a:rPr>
            <a:t>Internet. As the tool uses internet or </a:t>
          </a:r>
          <a:r>
            <a:rPr lang="en-GB" sz="1800" kern="1200">
              <a:latin typeface="Avenir Next LT Pro"/>
              <a:ea typeface="+mn-ea"/>
              <a:cs typeface="+mn-cs"/>
            </a:rPr>
            <a:t>Wi-Fi</a:t>
          </a:r>
          <a:r>
            <a:rPr lang="en-GB" sz="1800" kern="1200" dirty="0">
              <a:ea typeface="+mn-ea"/>
              <a:cs typeface="+mn-cs"/>
            </a:rPr>
            <a:t> to run, it will be difficult for the staff in Riverdale nursing to connect and run when the internet get disrupted.</a:t>
          </a:r>
          <a:endParaRPr lang="en-US" sz="1800" kern="1200" dirty="0">
            <a:ea typeface="+mn-ea"/>
            <a:cs typeface="+mn-cs"/>
          </a:endParaRPr>
        </a:p>
      </dsp:txBody>
      <dsp:txXfrm>
        <a:off x="424760" y="581099"/>
        <a:ext cx="3145986" cy="1953338"/>
      </dsp:txXfrm>
    </dsp:sp>
    <dsp:sp modelId="{10EE0FE2-C6D5-4002-8E93-147D3A42A1D4}">
      <dsp:nvSpPr>
        <dsp:cNvPr id="0" name=""/>
        <dsp:cNvSpPr/>
      </dsp:nvSpPr>
      <dsp:spPr>
        <a:xfrm>
          <a:off x="3994577" y="175422"/>
          <a:ext cx="3267528" cy="207488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F85EE0A4-4296-46B5-AE65-F530DD4E92AA}">
      <dsp:nvSpPr>
        <dsp:cNvPr id="0" name=""/>
        <dsp:cNvSpPr/>
      </dsp:nvSpPr>
      <dsp:spPr>
        <a:xfrm>
          <a:off x="4357636" y="520328"/>
          <a:ext cx="3267528" cy="207488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ea typeface="+mn-ea"/>
              <a:cs typeface="+mn-cs"/>
            </a:rPr>
            <a:t>Staff who are not knowledgeable on how to use digital devices might find it difficult to navigate the tool. Training can be offered to improve </a:t>
          </a:r>
          <a:r>
            <a:rPr lang="en-GB" sz="1800" kern="1200">
              <a:latin typeface="Avenir Next LT Pro"/>
              <a:ea typeface="+mn-ea"/>
              <a:cs typeface="+mn-cs"/>
            </a:rPr>
            <a:t>efficiency</a:t>
          </a:r>
          <a:endParaRPr lang="en-GB" sz="1800" kern="1200" dirty="0">
            <a:ea typeface="+mn-ea"/>
            <a:cs typeface="+mn-cs"/>
          </a:endParaRPr>
        </a:p>
      </dsp:txBody>
      <dsp:txXfrm>
        <a:off x="4418407" y="581099"/>
        <a:ext cx="3145986" cy="195333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D8CD8C-A74D-45CA-B290-F66DA31B805A}">
      <dsp:nvSpPr>
        <dsp:cNvPr id="0" name=""/>
        <dsp:cNvSpPr/>
      </dsp:nvSpPr>
      <dsp:spPr>
        <a:xfrm>
          <a:off x="0" y="1776736"/>
          <a:ext cx="8427231" cy="188725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A66690-060F-455A-AD4C-83A69EC9BC0E}">
      <dsp:nvSpPr>
        <dsp:cNvPr id="0" name=""/>
        <dsp:cNvSpPr/>
      </dsp:nvSpPr>
      <dsp:spPr>
        <a:xfrm>
          <a:off x="570893" y="2201367"/>
          <a:ext cx="1037988" cy="10379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2C052C-B62A-41C7-9B92-A0154E2EF6F0}">
      <dsp:nvSpPr>
        <dsp:cNvPr id="0" name=""/>
        <dsp:cNvSpPr/>
      </dsp:nvSpPr>
      <dsp:spPr>
        <a:xfrm>
          <a:off x="2179775" y="1776736"/>
          <a:ext cx="6247455" cy="1887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734" tIns="199734" rIns="199734" bIns="199734" numCol="1" spcCol="1270" anchor="ctr" anchorCtr="0">
          <a:noAutofit/>
        </a:bodyPr>
        <a:lstStyle/>
        <a:p>
          <a:pPr marL="0" lvl="0" indent="0" algn="l" defTabSz="711200">
            <a:lnSpc>
              <a:spcPct val="100000"/>
            </a:lnSpc>
            <a:spcBef>
              <a:spcPct val="0"/>
            </a:spcBef>
            <a:spcAft>
              <a:spcPct val="35000"/>
            </a:spcAft>
            <a:buNone/>
          </a:pPr>
          <a:r>
            <a:rPr lang="en-US" sz="1600" kern="1200" dirty="0">
              <a:hlinkClick xmlns:r="http://schemas.openxmlformats.org/officeDocument/2006/relationships" r:id="rId2"/>
            </a:rPr>
            <a:t>Excel</a:t>
          </a:r>
          <a:r>
            <a:rPr lang="en-US" sz="1600" kern="1200" dirty="0"/>
            <a:t> improves efficiency for </a:t>
          </a:r>
          <a:r>
            <a:rPr lang="en-US" sz="1600" kern="1200" dirty="0">
              <a:latin typeface="Avenir Next LT Pro"/>
            </a:rPr>
            <a:t>colleagues</a:t>
          </a:r>
          <a:r>
            <a:rPr lang="en-US" sz="1600" kern="1200" dirty="0"/>
            <a:t> at </a:t>
          </a:r>
          <a:r>
            <a:rPr lang="en-US" sz="1600" kern="1200" dirty="0">
              <a:latin typeface="Avenir Next LT Pro"/>
            </a:rPr>
            <a:t>Riverdale</a:t>
          </a:r>
          <a:r>
            <a:rPr lang="en-US" sz="1600" kern="1200" dirty="0"/>
            <a:t> care home </a:t>
          </a:r>
          <a:r>
            <a:rPr lang="en-US" sz="1600" kern="1200" dirty="0">
              <a:latin typeface="Avenir Next LT Pro"/>
            </a:rPr>
            <a:t>colleagues</a:t>
          </a:r>
          <a:r>
            <a:rPr lang="en-US" sz="1600" kern="1200" dirty="0"/>
            <a:t> will be able to see on excel the </a:t>
          </a:r>
          <a:r>
            <a:rPr lang="en-US" sz="1600" kern="1200" dirty="0">
              <a:latin typeface="Avenir Next LT Pro"/>
            </a:rPr>
            <a:t>Rota</a:t>
          </a:r>
          <a:r>
            <a:rPr lang="en-US" sz="1600" kern="1200" dirty="0"/>
            <a:t> this will tell </a:t>
          </a:r>
          <a:r>
            <a:rPr lang="en-US" sz="1600" kern="1200" dirty="0">
              <a:latin typeface="Avenir Next LT Pro"/>
            </a:rPr>
            <a:t>everyone</a:t>
          </a:r>
          <a:r>
            <a:rPr lang="en-US" sz="1600" kern="1200" dirty="0"/>
            <a:t> who is </a:t>
          </a:r>
          <a:r>
            <a:rPr lang="en-US" sz="1600" kern="1200" dirty="0">
              <a:latin typeface="Avenir Next LT Pro"/>
            </a:rPr>
            <a:t>working</a:t>
          </a:r>
          <a:r>
            <a:rPr lang="en-US" sz="1600" kern="1200" dirty="0"/>
            <a:t> on what shift and who is not working for </a:t>
          </a:r>
          <a:r>
            <a:rPr lang="en-US" sz="1600" kern="1200" dirty="0">
              <a:latin typeface="Avenir Next LT Pro"/>
            </a:rPr>
            <a:t>example</a:t>
          </a:r>
          <a:r>
            <a:rPr lang="en-US" sz="1600" kern="1200" dirty="0"/>
            <a:t> if a colleagues need to </a:t>
          </a:r>
          <a:r>
            <a:rPr lang="en-US" sz="1600" kern="1200" dirty="0">
              <a:latin typeface="Avenir Next LT Pro"/>
            </a:rPr>
            <a:t>swap</a:t>
          </a:r>
          <a:r>
            <a:rPr lang="en-US" sz="1600" kern="1200" dirty="0"/>
            <a:t> shift</a:t>
          </a:r>
          <a:r>
            <a:rPr lang="en-US" sz="1600" kern="1200" dirty="0">
              <a:latin typeface="Avenir Next LT Pro"/>
            </a:rPr>
            <a:t>,</a:t>
          </a:r>
          <a:r>
            <a:rPr lang="en-US" sz="1600" kern="1200" dirty="0"/>
            <a:t> they will be able to see clearly on excel who to ask  I will put a link here to show you how to do a schedule on </a:t>
          </a:r>
          <a:r>
            <a:rPr lang="en-US" sz="1600" kern="1200" dirty="0">
              <a:latin typeface="Avenir Next LT Pro"/>
            </a:rPr>
            <a:t>Excel.</a:t>
          </a:r>
          <a:endParaRPr lang="en-US" sz="1600" kern="1200" dirty="0"/>
        </a:p>
      </dsp:txBody>
      <dsp:txXfrm>
        <a:off x="2179775" y="1776736"/>
        <a:ext cx="6247455" cy="188725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6F912-4005-4D99-B4D1-47B583B4864B}">
      <dsp:nvSpPr>
        <dsp:cNvPr id="0" name=""/>
        <dsp:cNvSpPr/>
      </dsp:nvSpPr>
      <dsp:spPr>
        <a:xfrm>
          <a:off x="0" y="259456"/>
          <a:ext cx="3703637" cy="842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endParaRPr lang="en-GB" sz="3500" kern="1200"/>
        </a:p>
      </dsp:txBody>
      <dsp:txXfrm>
        <a:off x="41123" y="300579"/>
        <a:ext cx="3621391" cy="760154"/>
      </dsp:txXfrm>
    </dsp:sp>
    <dsp:sp modelId="{A3BFB669-E02D-4A8E-A656-92BC1CCADE41}">
      <dsp:nvSpPr>
        <dsp:cNvPr id="0" name=""/>
        <dsp:cNvSpPr/>
      </dsp:nvSpPr>
      <dsp:spPr>
        <a:xfrm>
          <a:off x="0" y="1101856"/>
          <a:ext cx="3703637" cy="745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590" tIns="44450" rIns="248920" bIns="44450" numCol="1" spcCol="1270" anchor="t" anchorCtr="0">
          <a:noAutofit/>
        </a:bodyPr>
        <a:lstStyle/>
        <a:p>
          <a:pPr marL="228600" lvl="1" indent="-228600" algn="l" defTabSz="1200150">
            <a:lnSpc>
              <a:spcPct val="90000"/>
            </a:lnSpc>
            <a:spcBef>
              <a:spcPct val="0"/>
            </a:spcBef>
            <a:spcAft>
              <a:spcPct val="20000"/>
            </a:spcAft>
            <a:buChar char="•"/>
          </a:pPr>
          <a:endParaRPr lang="en-GB" sz="2700" kern="1200"/>
        </a:p>
      </dsp:txBody>
      <dsp:txXfrm>
        <a:off x="0" y="1101856"/>
        <a:ext cx="3703637" cy="745200"/>
      </dsp:txXfrm>
    </dsp:sp>
    <dsp:sp modelId="{98A8B4E3-B3B8-46E3-8F3C-F6A7D324F258}">
      <dsp:nvSpPr>
        <dsp:cNvPr id="0" name=""/>
        <dsp:cNvSpPr/>
      </dsp:nvSpPr>
      <dsp:spPr>
        <a:xfrm>
          <a:off x="0" y="1847056"/>
          <a:ext cx="3703637" cy="842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endParaRPr lang="en-GB" sz="3500" kern="1200"/>
        </a:p>
      </dsp:txBody>
      <dsp:txXfrm>
        <a:off x="41123" y="1888179"/>
        <a:ext cx="3621391" cy="760154"/>
      </dsp:txXfrm>
    </dsp:sp>
    <dsp:sp modelId="{E8041594-2261-4B97-85E2-BA1F7091279D}">
      <dsp:nvSpPr>
        <dsp:cNvPr id="0" name=""/>
        <dsp:cNvSpPr/>
      </dsp:nvSpPr>
      <dsp:spPr>
        <a:xfrm>
          <a:off x="0" y="2689456"/>
          <a:ext cx="3703637" cy="745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590" tIns="44450" rIns="248920" bIns="44450" numCol="1" spcCol="1270" anchor="t" anchorCtr="0">
          <a:noAutofit/>
        </a:bodyPr>
        <a:lstStyle/>
        <a:p>
          <a:pPr marL="228600" lvl="1" indent="-228600" algn="l" defTabSz="1200150">
            <a:lnSpc>
              <a:spcPct val="90000"/>
            </a:lnSpc>
            <a:spcBef>
              <a:spcPct val="0"/>
            </a:spcBef>
            <a:spcAft>
              <a:spcPct val="20000"/>
            </a:spcAft>
            <a:buChar char="•"/>
          </a:pPr>
          <a:endParaRPr lang="en-GB" sz="2700" kern="1200"/>
        </a:p>
      </dsp:txBody>
      <dsp:txXfrm>
        <a:off x="0" y="2689456"/>
        <a:ext cx="3703637" cy="7452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84668C-5022-43E2-816A-33F9F247494E}">
      <dsp:nvSpPr>
        <dsp:cNvPr id="0" name=""/>
        <dsp:cNvSpPr/>
      </dsp:nvSpPr>
      <dsp:spPr>
        <a:xfrm rot="5400000">
          <a:off x="-1106328" y="1106328"/>
          <a:ext cx="3694112" cy="1481454"/>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rtl="0">
            <a:lnSpc>
              <a:spcPct val="90000"/>
            </a:lnSpc>
            <a:spcBef>
              <a:spcPct val="0"/>
            </a:spcBef>
            <a:spcAft>
              <a:spcPct val="35000"/>
            </a:spcAft>
            <a:buNone/>
          </a:pPr>
          <a:endParaRPr lang="en-GB" sz="6500" b="0" kern="1200"/>
        </a:p>
      </dsp:txBody>
      <dsp:txXfrm rot="-5400000">
        <a:off x="1" y="740726"/>
        <a:ext cx="1481454" cy="2212658"/>
      </dsp:txXfrm>
    </dsp:sp>
    <dsp:sp modelId="{493D0921-361A-4B6E-9A5B-7D1DF3B08A69}">
      <dsp:nvSpPr>
        <dsp:cNvPr id="0" name=""/>
        <dsp:cNvSpPr/>
      </dsp:nvSpPr>
      <dsp:spPr>
        <a:xfrm rot="5400000">
          <a:off x="1115853" y="365601"/>
          <a:ext cx="2953384" cy="222218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53E95C-0697-46E8-BCDF-30ED9F33F70B}">
      <dsp:nvSpPr>
        <dsp:cNvPr id="0" name=""/>
        <dsp:cNvSpPr/>
      </dsp:nvSpPr>
      <dsp:spPr>
        <a:xfrm rot="5400000">
          <a:off x="-183584" y="186306"/>
          <a:ext cx="1223897" cy="85672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rtl="0">
            <a:lnSpc>
              <a:spcPct val="90000"/>
            </a:lnSpc>
            <a:spcBef>
              <a:spcPct val="0"/>
            </a:spcBef>
            <a:spcAft>
              <a:spcPct val="35000"/>
            </a:spcAft>
            <a:buNone/>
          </a:pPr>
          <a:r>
            <a:rPr lang="en-GB" sz="2400" b="1" kern="1200">
              <a:latin typeface="Avenir Next LT Pro"/>
            </a:rPr>
            <a:t>1</a:t>
          </a:r>
        </a:p>
      </dsp:txBody>
      <dsp:txXfrm rot="-5400000">
        <a:off x="1" y="431085"/>
        <a:ext cx="856728" cy="367169"/>
      </dsp:txXfrm>
    </dsp:sp>
    <dsp:sp modelId="{0A2ACAA1-3A64-4450-918E-522C0066F419}">
      <dsp:nvSpPr>
        <dsp:cNvPr id="0" name=""/>
        <dsp:cNvSpPr/>
      </dsp:nvSpPr>
      <dsp:spPr>
        <a:xfrm rot="5400000">
          <a:off x="1894199" y="-1034749"/>
          <a:ext cx="795533" cy="287047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GB" sz="1200" b="1" kern="1200">
              <a:latin typeface="Avenir Next LT Pro"/>
            </a:rPr>
            <a:t>Training on Moving and Handling</a:t>
          </a:r>
          <a:endParaRPr lang="en-GB" sz="1200" kern="1200"/>
        </a:p>
        <a:p>
          <a:pPr marL="114300" lvl="1" indent="-114300" algn="l" defTabSz="533400" rtl="0">
            <a:lnSpc>
              <a:spcPct val="90000"/>
            </a:lnSpc>
            <a:spcBef>
              <a:spcPct val="0"/>
            </a:spcBef>
            <a:spcAft>
              <a:spcPct val="15000"/>
            </a:spcAft>
            <a:buChar char="•"/>
          </a:pPr>
          <a:r>
            <a:rPr lang="en-GB" sz="1200" kern="1200">
              <a:latin typeface="Avenir Next LT Pro"/>
            </a:rPr>
            <a:t> Use slides with images, videos and practical cases to teach safe resident moving and handling techniques.</a:t>
          </a:r>
          <a:endParaRPr lang="en-GB" sz="1200" kern="1200"/>
        </a:p>
      </dsp:txBody>
      <dsp:txXfrm rot="-5400000">
        <a:off x="856729" y="41556"/>
        <a:ext cx="2831640" cy="717863"/>
      </dsp:txXfrm>
    </dsp:sp>
    <dsp:sp modelId="{71F646C1-7FC3-4593-AC91-A23CDBBD44FC}">
      <dsp:nvSpPr>
        <dsp:cNvPr id="0" name=""/>
        <dsp:cNvSpPr/>
      </dsp:nvSpPr>
      <dsp:spPr>
        <a:xfrm rot="5400000">
          <a:off x="-183584" y="1263205"/>
          <a:ext cx="1223897" cy="85672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rtl="0">
            <a:lnSpc>
              <a:spcPct val="90000"/>
            </a:lnSpc>
            <a:spcBef>
              <a:spcPct val="0"/>
            </a:spcBef>
            <a:spcAft>
              <a:spcPct val="35000"/>
            </a:spcAft>
            <a:buNone/>
          </a:pPr>
          <a:r>
            <a:rPr lang="en-GB" sz="2400" b="1" kern="1200">
              <a:latin typeface="Avenir Next LT Pro"/>
            </a:rPr>
            <a:t>2</a:t>
          </a:r>
        </a:p>
      </dsp:txBody>
      <dsp:txXfrm rot="-5400000">
        <a:off x="1" y="1507984"/>
        <a:ext cx="856728" cy="367169"/>
      </dsp:txXfrm>
    </dsp:sp>
    <dsp:sp modelId="{B76D4772-5CC2-43D0-AA39-7275B0AFB06C}">
      <dsp:nvSpPr>
        <dsp:cNvPr id="0" name=""/>
        <dsp:cNvSpPr/>
      </dsp:nvSpPr>
      <dsp:spPr>
        <a:xfrm rot="5400000">
          <a:off x="1894199" y="42149"/>
          <a:ext cx="795533" cy="287047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GB" sz="1200" b="1" kern="1200">
              <a:latin typeface="Avenir Next LT Pro"/>
            </a:rPr>
            <a:t>Dementia and Alzheimer's Training</a:t>
          </a:r>
          <a:endParaRPr lang="en-GB" sz="1200" kern="1200"/>
        </a:p>
        <a:p>
          <a:pPr marL="114300" lvl="1" indent="-114300" algn="l" defTabSz="533400">
            <a:lnSpc>
              <a:spcPct val="90000"/>
            </a:lnSpc>
            <a:spcBef>
              <a:spcPct val="0"/>
            </a:spcBef>
            <a:spcAft>
              <a:spcPct val="15000"/>
            </a:spcAft>
            <a:buChar char="•"/>
          </a:pPr>
          <a:r>
            <a:rPr lang="en-GB" sz="1200" kern="1200">
              <a:latin typeface="Avenir Next LT Pro"/>
            </a:rPr>
            <a:t>Present real situations and ask staff how they would respond appropriately.</a:t>
          </a:r>
          <a:endParaRPr lang="en-GB" sz="1200" kern="1200"/>
        </a:p>
      </dsp:txBody>
      <dsp:txXfrm rot="-5400000">
        <a:off x="856729" y="1118455"/>
        <a:ext cx="2831640" cy="717863"/>
      </dsp:txXfrm>
    </dsp:sp>
    <dsp:sp modelId="{9F6E22E9-6BC0-4696-BA9C-7A80780FCB6F}">
      <dsp:nvSpPr>
        <dsp:cNvPr id="0" name=""/>
        <dsp:cNvSpPr/>
      </dsp:nvSpPr>
      <dsp:spPr>
        <a:xfrm rot="5400000">
          <a:off x="-183584" y="2340105"/>
          <a:ext cx="1223897" cy="85672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l" defTabSz="1066800" rtl="0">
            <a:lnSpc>
              <a:spcPct val="90000"/>
            </a:lnSpc>
            <a:spcBef>
              <a:spcPct val="0"/>
            </a:spcBef>
            <a:spcAft>
              <a:spcPct val="35000"/>
            </a:spcAft>
            <a:buNone/>
          </a:pPr>
          <a:r>
            <a:rPr lang="en-GB" sz="2400" b="1" kern="1200">
              <a:latin typeface="Avenir Next LT Pro"/>
            </a:rPr>
            <a:t>3</a:t>
          </a:r>
        </a:p>
      </dsp:txBody>
      <dsp:txXfrm rot="-5400000">
        <a:off x="1" y="2584884"/>
        <a:ext cx="856728" cy="367169"/>
      </dsp:txXfrm>
    </dsp:sp>
    <dsp:sp modelId="{2D63ADF8-7F4F-43A5-821D-749593C16150}">
      <dsp:nvSpPr>
        <dsp:cNvPr id="0" name=""/>
        <dsp:cNvSpPr/>
      </dsp:nvSpPr>
      <dsp:spPr>
        <a:xfrm rot="5400000">
          <a:off x="1894199" y="1119049"/>
          <a:ext cx="795533" cy="287047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GB" sz="1200" b="1" kern="1200">
              <a:latin typeface="Avenir Next LT Pro"/>
            </a:rPr>
            <a:t>Safeguarding Training</a:t>
          </a:r>
          <a:endParaRPr lang="en-GB" sz="1200" kern="1200"/>
        </a:p>
        <a:p>
          <a:pPr marL="114300" lvl="1" indent="-114300" algn="l" defTabSz="533400">
            <a:lnSpc>
              <a:spcPct val="90000"/>
            </a:lnSpc>
            <a:spcBef>
              <a:spcPct val="0"/>
            </a:spcBef>
            <a:spcAft>
              <a:spcPct val="15000"/>
            </a:spcAft>
            <a:buChar char="•"/>
          </a:pPr>
          <a:r>
            <a:rPr lang="en-GB" sz="1200" kern="1200">
              <a:latin typeface="Avenir Next LT Pro"/>
            </a:rPr>
            <a:t>Show practical cases of abuse, neglect or risks to residents.</a:t>
          </a:r>
          <a:endParaRPr lang="en-GB" sz="1200" kern="1200"/>
        </a:p>
      </dsp:txBody>
      <dsp:txXfrm rot="-5400000">
        <a:off x="856729" y="2195355"/>
        <a:ext cx="2831640" cy="717863"/>
      </dsp:txXfrm>
    </dsp:sp>
    <dsp:sp modelId="{70105339-B15D-4B31-9E93-0A9EC3B1FC12}">
      <dsp:nvSpPr>
        <dsp:cNvPr id="0" name=""/>
        <dsp:cNvSpPr/>
      </dsp:nvSpPr>
      <dsp:spPr>
        <a:xfrm rot="5400000">
          <a:off x="-183584" y="3417004"/>
          <a:ext cx="1223897" cy="85672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l" defTabSz="1066800" rtl="0">
            <a:lnSpc>
              <a:spcPct val="90000"/>
            </a:lnSpc>
            <a:spcBef>
              <a:spcPct val="0"/>
            </a:spcBef>
            <a:spcAft>
              <a:spcPct val="35000"/>
            </a:spcAft>
            <a:buNone/>
          </a:pPr>
          <a:r>
            <a:rPr lang="en-GB" sz="2400" b="1" kern="1200">
              <a:latin typeface="Avenir Next LT Pro"/>
            </a:rPr>
            <a:t>4</a:t>
          </a:r>
        </a:p>
      </dsp:txBody>
      <dsp:txXfrm rot="-5400000">
        <a:off x="1" y="3661783"/>
        <a:ext cx="856728" cy="367169"/>
      </dsp:txXfrm>
    </dsp:sp>
    <dsp:sp modelId="{A20236DD-7C99-43B6-BA9F-C8D0019929E1}">
      <dsp:nvSpPr>
        <dsp:cNvPr id="0" name=""/>
        <dsp:cNvSpPr/>
      </dsp:nvSpPr>
      <dsp:spPr>
        <a:xfrm rot="5400000">
          <a:off x="1894199" y="2195948"/>
          <a:ext cx="795533" cy="287047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GB" sz="1200" b="1" kern="1200">
              <a:latin typeface="Avenir Next LT Pro"/>
            </a:rPr>
            <a:t>Falls Prevention</a:t>
          </a:r>
          <a:endParaRPr lang="en-GB" sz="1200" kern="1200"/>
        </a:p>
        <a:p>
          <a:pPr marL="114300" lvl="1" indent="-114300" algn="l" defTabSz="533400">
            <a:lnSpc>
              <a:spcPct val="90000"/>
            </a:lnSpc>
            <a:spcBef>
              <a:spcPct val="0"/>
            </a:spcBef>
            <a:spcAft>
              <a:spcPct val="15000"/>
            </a:spcAft>
            <a:buChar char="•"/>
          </a:pPr>
          <a:r>
            <a:rPr lang="en-GB" sz="1200" kern="1200">
              <a:latin typeface="Avenir Next LT Pro"/>
            </a:rPr>
            <a:t>Use images of rooms and communal areas to identify potential risks.</a:t>
          </a:r>
          <a:endParaRPr lang="en-GB" sz="1200" kern="1200"/>
        </a:p>
      </dsp:txBody>
      <dsp:txXfrm rot="-5400000">
        <a:off x="856729" y="3272254"/>
        <a:ext cx="2831640" cy="71786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1EA607-D432-4E46-9825-1D5E198A07D0}">
      <dsp:nvSpPr>
        <dsp:cNvPr id="0" name=""/>
        <dsp:cNvSpPr/>
      </dsp:nvSpPr>
      <dsp:spPr>
        <a:xfrm rot="5400000">
          <a:off x="-204276" y="206047"/>
          <a:ext cx="1361843" cy="95329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rtl="0">
            <a:lnSpc>
              <a:spcPct val="90000"/>
            </a:lnSpc>
            <a:spcBef>
              <a:spcPct val="0"/>
            </a:spcBef>
            <a:spcAft>
              <a:spcPct val="35000"/>
            </a:spcAft>
            <a:buNone/>
          </a:pPr>
          <a:r>
            <a:rPr lang="en-GB" sz="2600" b="1" kern="1200">
              <a:latin typeface="Avenir Next LT Pro"/>
            </a:rPr>
            <a:t>5</a:t>
          </a:r>
        </a:p>
      </dsp:txBody>
      <dsp:txXfrm rot="-5400000">
        <a:off x="1" y="478415"/>
        <a:ext cx="953290" cy="408553"/>
      </dsp:txXfrm>
    </dsp:sp>
    <dsp:sp modelId="{61997757-C201-4BCB-988D-74698A7803F6}">
      <dsp:nvSpPr>
        <dsp:cNvPr id="0" name=""/>
        <dsp:cNvSpPr/>
      </dsp:nvSpPr>
      <dsp:spPr>
        <a:xfrm rot="5400000">
          <a:off x="1885864" y="-930803"/>
          <a:ext cx="885197" cy="275034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GB" sz="1200" b="1" kern="1200">
              <a:latin typeface="Avenir Next LT Pro"/>
            </a:rPr>
            <a:t>Infection Control</a:t>
          </a:r>
          <a:endParaRPr lang="en-GB" sz="1200" b="1" kern="1200"/>
        </a:p>
        <a:p>
          <a:pPr marL="114300" lvl="1" indent="-114300" algn="l" defTabSz="533400">
            <a:lnSpc>
              <a:spcPct val="90000"/>
            </a:lnSpc>
            <a:spcBef>
              <a:spcPct val="0"/>
            </a:spcBef>
            <a:spcAft>
              <a:spcPct val="15000"/>
            </a:spcAft>
            <a:buChar char="•"/>
          </a:pPr>
          <a:r>
            <a:rPr lang="en-GB" sz="1200" b="0" kern="1200">
              <a:latin typeface="Avenir Next LT Pro"/>
            </a:rPr>
            <a:t>Explain hygiene procedures, handwashing and PPE through images and videos.</a:t>
          </a:r>
        </a:p>
      </dsp:txBody>
      <dsp:txXfrm rot="-5400000">
        <a:off x="953290" y="44983"/>
        <a:ext cx="2707134" cy="798773"/>
      </dsp:txXfrm>
    </dsp:sp>
    <dsp:sp modelId="{386BAF27-F958-466A-8135-2CA4F8ACA3C2}">
      <dsp:nvSpPr>
        <dsp:cNvPr id="0" name=""/>
        <dsp:cNvSpPr/>
      </dsp:nvSpPr>
      <dsp:spPr>
        <a:xfrm rot="5400000">
          <a:off x="-204276" y="1370410"/>
          <a:ext cx="1361843" cy="95329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l" defTabSz="1155700" rtl="0">
            <a:lnSpc>
              <a:spcPct val="90000"/>
            </a:lnSpc>
            <a:spcBef>
              <a:spcPct val="0"/>
            </a:spcBef>
            <a:spcAft>
              <a:spcPct val="35000"/>
            </a:spcAft>
            <a:buNone/>
          </a:pPr>
          <a:r>
            <a:rPr lang="en-GB" sz="2600" b="1" kern="1200">
              <a:latin typeface="Avenir Next LT Pro"/>
            </a:rPr>
            <a:t>6 </a:t>
          </a:r>
        </a:p>
      </dsp:txBody>
      <dsp:txXfrm rot="-5400000">
        <a:off x="1" y="1642778"/>
        <a:ext cx="953290" cy="408553"/>
      </dsp:txXfrm>
    </dsp:sp>
    <dsp:sp modelId="{EB131F43-8F4C-4B68-8510-7F874997E4D6}">
      <dsp:nvSpPr>
        <dsp:cNvPr id="0" name=""/>
        <dsp:cNvSpPr/>
      </dsp:nvSpPr>
      <dsp:spPr>
        <a:xfrm rot="5400000">
          <a:off x="1885864" y="233560"/>
          <a:ext cx="885197" cy="275034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GB" sz="1200" b="1" kern="1200">
              <a:latin typeface="Avenir Next LT Pro"/>
            </a:rPr>
            <a:t>Safe Medication Administration</a:t>
          </a:r>
          <a:endParaRPr lang="en-GB" sz="1200" kern="1200"/>
        </a:p>
        <a:p>
          <a:pPr marL="114300" lvl="1" indent="-114300" algn="l" defTabSz="533400">
            <a:lnSpc>
              <a:spcPct val="90000"/>
            </a:lnSpc>
            <a:spcBef>
              <a:spcPct val="0"/>
            </a:spcBef>
            <a:spcAft>
              <a:spcPct val="15000"/>
            </a:spcAft>
            <a:buChar char="•"/>
          </a:pPr>
          <a:r>
            <a:rPr lang="en-GB" sz="1200" b="0" kern="1200">
              <a:latin typeface="Avenir Next LT Pro"/>
            </a:rPr>
            <a:t>Present practical cases on medication administration and documentation.</a:t>
          </a:r>
        </a:p>
      </dsp:txBody>
      <dsp:txXfrm rot="-5400000">
        <a:off x="953290" y="1209346"/>
        <a:ext cx="2707134" cy="798773"/>
      </dsp:txXfrm>
    </dsp:sp>
    <dsp:sp modelId="{568FB47F-DA26-44D3-8FEC-E6B760DAC665}">
      <dsp:nvSpPr>
        <dsp:cNvPr id="0" name=""/>
        <dsp:cNvSpPr/>
      </dsp:nvSpPr>
      <dsp:spPr>
        <a:xfrm rot="5400000">
          <a:off x="-204276" y="2534774"/>
          <a:ext cx="1361843" cy="95329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l" defTabSz="1155700" rtl="0">
            <a:lnSpc>
              <a:spcPct val="90000"/>
            </a:lnSpc>
            <a:spcBef>
              <a:spcPct val="0"/>
            </a:spcBef>
            <a:spcAft>
              <a:spcPct val="35000"/>
            </a:spcAft>
            <a:buNone/>
          </a:pPr>
          <a:r>
            <a:rPr lang="en-GB" sz="2600" b="1" kern="1200">
              <a:latin typeface="Avenir Next LT Pro"/>
            </a:rPr>
            <a:t>7 </a:t>
          </a:r>
        </a:p>
      </dsp:txBody>
      <dsp:txXfrm rot="-5400000">
        <a:off x="1" y="2807142"/>
        <a:ext cx="953290" cy="408553"/>
      </dsp:txXfrm>
    </dsp:sp>
    <dsp:sp modelId="{DF9DF858-BFCD-4B88-A9D8-DAF9BEFE5F06}">
      <dsp:nvSpPr>
        <dsp:cNvPr id="0" name=""/>
        <dsp:cNvSpPr/>
      </dsp:nvSpPr>
      <dsp:spPr>
        <a:xfrm rot="5400000">
          <a:off x="1885864" y="1397923"/>
          <a:ext cx="885197" cy="275034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GB" sz="1200" b="1" kern="1200">
              <a:latin typeface="Avenir Next LT Pro"/>
            </a:rPr>
            <a:t>Induction for New Workers</a:t>
          </a:r>
          <a:endParaRPr lang="en-GB" sz="1200" kern="1200"/>
        </a:p>
        <a:p>
          <a:pPr marL="114300" lvl="1" indent="-114300" algn="l" defTabSz="533400">
            <a:lnSpc>
              <a:spcPct val="90000"/>
            </a:lnSpc>
            <a:spcBef>
              <a:spcPct val="0"/>
            </a:spcBef>
            <a:spcAft>
              <a:spcPct val="15000"/>
            </a:spcAft>
            <a:buChar char="•"/>
          </a:pPr>
          <a:r>
            <a:rPr lang="en-GB" sz="1200" b="0" kern="1200">
              <a:latin typeface="Avenir Next LT Pro"/>
            </a:rPr>
            <a:t>Include policies, procedures, organisational structure, values and virtual tours.</a:t>
          </a:r>
          <a:endParaRPr lang="en-GB" sz="1200" b="0" kern="1200"/>
        </a:p>
      </dsp:txBody>
      <dsp:txXfrm rot="-5400000">
        <a:off x="953290" y="2373709"/>
        <a:ext cx="2707134" cy="798773"/>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432054" y="1124712"/>
            <a:ext cx="8277606" cy="3172968"/>
          </a:xfrm>
        </p:spPr>
        <p:txBody>
          <a:bodyPr anchor="b">
            <a:normAutofit/>
          </a:bodyPr>
          <a:lstStyle>
            <a:lvl1pPr algn="l">
              <a:defRPr sz="10666"/>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432054" y="4727448"/>
            <a:ext cx="8277606" cy="1481328"/>
          </a:xfrm>
        </p:spPr>
        <p:txBody>
          <a:bodyPr>
            <a:normAutofit/>
          </a:bodyPr>
          <a:lstStyle>
            <a:lvl1pPr marL="0" indent="0" algn="l">
              <a:buNone/>
              <a:defRPr sz="3733"/>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432054" y="6356351"/>
            <a:ext cx="2057400" cy="365125"/>
          </a:xfrm>
        </p:spPr>
        <p:txBody>
          <a:bodyPr/>
          <a:lstStyle/>
          <a:p>
            <a:fld id="{965A7A7B-B71A-428D-833F-0F3507A6DB13}" type="datetimeFigureOut">
              <a:rPr lang="en-US" dirty="0"/>
              <a:t>6/13/2026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6652260" y="6356351"/>
            <a:ext cx="20574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624870" y="434802"/>
            <a:ext cx="146304" cy="5280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433989" y="4501201"/>
            <a:ext cx="8276022"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85889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836676" y="2478024"/>
            <a:ext cx="7626096"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836676" y="6356351"/>
            <a:ext cx="2057400" cy="365125"/>
          </a:xfrm>
        </p:spPr>
        <p:txBody>
          <a:bodyPr/>
          <a:lstStyle/>
          <a:p>
            <a:fld id="{5CF65307-640F-4AE7-B0BE-50C709AD86C5}" type="datetimeFigureOut">
              <a:rPr lang="en-US" dirty="0"/>
              <a:t>6/13/2026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460493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418658" y="4981421"/>
            <a:ext cx="8351217"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374126" y="5118581"/>
            <a:ext cx="109728"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418338" y="640080"/>
            <a:ext cx="8167878" cy="4114800"/>
          </a:xfrm>
        </p:spPr>
        <p:txBody>
          <a:bodyPr anchor="b">
            <a:normAutofit/>
          </a:bodyPr>
          <a:lstStyle>
            <a:lvl1pPr>
              <a:defRPr sz="88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630936" y="5102352"/>
            <a:ext cx="7955280" cy="585216"/>
          </a:xfrm>
        </p:spPr>
        <p:txBody>
          <a:bodyPr anchor="ctr">
            <a:normAutofit/>
          </a:bodyPr>
          <a:lstStyle>
            <a:lvl1pPr marL="0" indent="0">
              <a:buNone/>
              <a:defRPr sz="2667">
                <a:solidFill>
                  <a:schemeClr val="tx1"/>
                </a:solidFill>
              </a:defRPr>
            </a:lvl1pPr>
            <a:lvl2pPr marL="609585" indent="0">
              <a:buNone/>
              <a:defRPr sz="2667">
                <a:solidFill>
                  <a:schemeClr val="tx1">
                    <a:tint val="75000"/>
                  </a:schemeClr>
                </a:solidFill>
              </a:defRPr>
            </a:lvl2pPr>
            <a:lvl3pPr marL="1219170" indent="0">
              <a:buNone/>
              <a:defRPr sz="2400">
                <a:solidFill>
                  <a:schemeClr val="tx1">
                    <a:tint val="75000"/>
                  </a:schemeClr>
                </a:solidFill>
              </a:defRPr>
            </a:lvl3pPr>
            <a:lvl4pPr marL="1828754" indent="0">
              <a:buNone/>
              <a:defRPr sz="2133">
                <a:solidFill>
                  <a:schemeClr val="tx1">
                    <a:tint val="75000"/>
                  </a:schemeClr>
                </a:solidFill>
              </a:defRPr>
            </a:lvl4pPr>
            <a:lvl5pPr marL="2438339" indent="0">
              <a:buNone/>
              <a:defRPr sz="2133">
                <a:solidFill>
                  <a:schemeClr val="tx1">
                    <a:tint val="75000"/>
                  </a:schemeClr>
                </a:solidFill>
              </a:defRPr>
            </a:lvl5pPr>
            <a:lvl6pPr marL="3047924" indent="0">
              <a:buNone/>
              <a:defRPr sz="2133">
                <a:solidFill>
                  <a:schemeClr val="tx1">
                    <a:tint val="75000"/>
                  </a:schemeClr>
                </a:solidFill>
              </a:defRPr>
            </a:lvl6pPr>
            <a:lvl7pPr marL="3657509" indent="0">
              <a:buNone/>
              <a:defRPr sz="2133">
                <a:solidFill>
                  <a:schemeClr val="tx1">
                    <a:tint val="75000"/>
                  </a:schemeClr>
                </a:solidFill>
              </a:defRPr>
            </a:lvl7pPr>
            <a:lvl8pPr marL="4267093" indent="0">
              <a:buNone/>
              <a:defRPr sz="2133">
                <a:solidFill>
                  <a:schemeClr val="tx1">
                    <a:tint val="75000"/>
                  </a:schemeClr>
                </a:solidFill>
              </a:defRPr>
            </a:lvl8pPr>
            <a:lvl9pPr marL="4876678" indent="0">
              <a:buNone/>
              <a:defRPr sz="2133">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6/13/2026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338538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836676" y="2478024"/>
            <a:ext cx="370332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4759452" y="2478024"/>
            <a:ext cx="370332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836676" y="6356351"/>
            <a:ext cx="2057400" cy="365125"/>
          </a:xfrm>
        </p:spPr>
        <p:txBody>
          <a:bodyPr/>
          <a:lstStyle/>
          <a:p>
            <a:fld id="{202278E8-5F4B-47D5-A617-8CCDF75D6A33}" type="datetimeFigureOut">
              <a:rPr lang="en-US" dirty="0"/>
              <a:t>6/13/2026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1834024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836676" y="2372650"/>
            <a:ext cx="3703320" cy="823912"/>
          </a:xfrm>
        </p:spPr>
        <p:txBody>
          <a:bodyPr anchor="b"/>
          <a:lstStyle>
            <a:lvl1pPr marL="0" indent="0">
              <a:buNone/>
              <a:defRPr sz="3200" b="1" cap="none"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836676" y="3203688"/>
            <a:ext cx="3703320" cy="2968512"/>
          </a:xfrm>
        </p:spPr>
        <p:txBody>
          <a:bodyPr/>
          <a:lstStyle>
            <a:lvl1pPr>
              <a:defRPr sz="3200"/>
            </a:lvl1pPr>
            <a:lvl2pPr>
              <a:defRPr sz="2667"/>
            </a:lvl2pPr>
            <a:lvl3pPr>
              <a:defRPr sz="24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4759452" y="2372650"/>
            <a:ext cx="3703320" cy="823912"/>
          </a:xfrm>
        </p:spPr>
        <p:txBody>
          <a:bodyPr anchor="b"/>
          <a:lstStyle>
            <a:lvl1pPr marL="0" indent="0">
              <a:buNone/>
              <a:defRPr sz="3200" b="1" cap="none"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4759452" y="3203688"/>
            <a:ext cx="3703320" cy="2968511"/>
          </a:xfrm>
        </p:spPr>
        <p:txBody>
          <a:bodyPr/>
          <a:lstStyle>
            <a:lvl1pPr>
              <a:defRPr sz="3200"/>
            </a:lvl1pPr>
            <a:lvl2pPr>
              <a:defRPr sz="2667"/>
            </a:lvl2pPr>
            <a:lvl3pPr>
              <a:defRPr sz="24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836676" y="6356351"/>
            <a:ext cx="2057400" cy="365125"/>
          </a:xfrm>
        </p:spPr>
        <p:txBody>
          <a:bodyPr/>
          <a:lstStyle/>
          <a:p>
            <a:fld id="{16AAFA52-7A21-407F-8339-40DF182D7460}" type="datetimeFigureOut">
              <a:rPr lang="en-US" dirty="0"/>
              <a:t>6/13/2026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083814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499390" y="1533525"/>
            <a:ext cx="8187797"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456813" y="2971798"/>
            <a:ext cx="96012"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809244" y="1938528"/>
            <a:ext cx="7632954" cy="2990088"/>
          </a:xfrm>
        </p:spPr>
        <p:txBody>
          <a:bodyPr>
            <a:normAutofit/>
          </a:bodyPr>
          <a:lstStyle>
            <a:lvl1pPr>
              <a:defRPr sz="72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6/13/2026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973322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6/13/2026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678548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418658" y="1162033"/>
            <a:ext cx="2805555"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374126" y="1618375"/>
            <a:ext cx="109728"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651510" y="1709928"/>
            <a:ext cx="2324862" cy="1709928"/>
          </a:xfrm>
        </p:spPr>
        <p:txBody>
          <a:bodyPr tIns="45720" anchor="t">
            <a:normAutofit/>
          </a:bodyPr>
          <a:lstStyle>
            <a:lvl1pPr>
              <a:lnSpc>
                <a:spcPct val="100000"/>
              </a:lnSpc>
              <a:defRPr sz="4533"/>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3723894" y="1709928"/>
            <a:ext cx="5047488" cy="4096512"/>
          </a:xfrm>
        </p:spPr>
        <p:txBody>
          <a:bodyPr/>
          <a:lstStyle>
            <a:lvl1pPr>
              <a:defRPr sz="3733"/>
            </a:lvl1pPr>
            <a:lvl2pPr>
              <a:defRPr sz="3200"/>
            </a:lvl2pPr>
            <a:lvl3pPr>
              <a:defRPr sz="2667"/>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651510" y="3429000"/>
            <a:ext cx="2324862" cy="2066544"/>
          </a:xfrm>
        </p:spPr>
        <p:txBody>
          <a:bodyPr>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651510" y="6356351"/>
            <a:ext cx="2057400" cy="365125"/>
          </a:xfrm>
        </p:spPr>
        <p:txBody>
          <a:bodyPr/>
          <a:lstStyle/>
          <a:p>
            <a:fld id="{6E6483A1-31A8-47A2-AB0A-53A7803D5EBF}" type="datetimeFigureOut">
              <a:rPr lang="en-US" dirty="0"/>
              <a:t>6/13/2026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384487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418658" y="1162033"/>
            <a:ext cx="2805555"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374126" y="1618375"/>
            <a:ext cx="109728"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651510" y="1709928"/>
            <a:ext cx="2324862" cy="1709928"/>
          </a:xfrm>
        </p:spPr>
        <p:txBody>
          <a:bodyPr tIns="45720" anchor="t">
            <a:normAutofit/>
          </a:bodyPr>
          <a:lstStyle>
            <a:lvl1pPr>
              <a:lnSpc>
                <a:spcPct val="100000"/>
              </a:lnSpc>
              <a:defRPr sz="4533"/>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3723894" y="1161288"/>
            <a:ext cx="5047488" cy="4645152"/>
          </a:xfrm>
        </p:spPr>
        <p:txBody>
          <a:bodyPr anchor="t">
            <a:normAutofit/>
          </a:bodyPr>
          <a:lstStyle>
            <a:lvl1pPr marL="0" indent="0">
              <a:buNone/>
              <a:defRPr sz="3733"/>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651510" y="3438144"/>
            <a:ext cx="2324862" cy="2057400"/>
          </a:xfrm>
        </p:spPr>
        <p:txBody>
          <a:bodyPr>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651510" y="6356351"/>
            <a:ext cx="2057400" cy="365125"/>
          </a:xfrm>
        </p:spPr>
        <p:txBody>
          <a:bodyPr/>
          <a:lstStyle/>
          <a:p>
            <a:fld id="{6D8810B9-2C7C-4CAF-99E2-617AE20BA331}" type="datetimeFigureOut">
              <a:rPr lang="en-US" dirty="0"/>
              <a:t>6/13/2026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9112112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6/13/2026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066435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6/13/2026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973534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37E93E0A-5177-400C-87C9-C93AF466EC49}" type="datetimeFigureOut">
              <a:rPr lang="en-US" dirty="0"/>
              <a:t>6/13/2026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2412550765"/>
      </p:ext>
    </p:extLst>
  </p:cSld>
  <p:clrMap bg1="lt1" tx1="dk1" bg2="lt2" tx2="dk2" accent1="accent1" accent2="accent2" accent3="accent3" accent4="accent4" accent5="accent5" accent6="accent6" hlink="hlink" folHlink="folHlink"/>
  <p:sldLayoutIdLst>
    <p:sldLayoutId id="2147483937" r:id="rId1"/>
    <p:sldLayoutId id="2147483938" r:id="rId2"/>
    <p:sldLayoutId id="2147483939" r:id="rId3"/>
    <p:sldLayoutId id="2147483940" r:id="rId4"/>
    <p:sldLayoutId id="2147483941" r:id="rId5"/>
    <p:sldLayoutId id="2147483942" r:id="rId6"/>
    <p:sldLayoutId id="2147483943" r:id="rId7"/>
    <p:sldLayoutId id="2147483944" r:id="rId8"/>
    <p:sldLayoutId id="2147483945" r:id="rId9"/>
    <p:sldLayoutId id="2147483946" r:id="rId10"/>
    <p:sldLayoutId id="2147483947"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svg"/><Relationship Id="rId2" Type="http://schemas.microsoft.com/office/2018/10/relationships/comments" Target="../comments/modernComment_100_68C49C6.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microsoft.com/office/2018/10/relationships/comments" Target="../comments/modernComment_101_92EE4820.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hyperlink" Target="https://www.bing.com/ck/a?!&amp;&amp;p=434b0169fa9d506403fa497b157a544519596d12a1b09038692256ec162769afJmltdHM9MTc4MDcwNDAwMA&amp;ptn=3&amp;ver=2&amp;hsh=4&amp;fclid=104b1405-a44b-661b-26e4-0375a53b67d9&amp;psq=using+teams+for+audio+conferencing&amp;u=a1aHR0cHM6Ly9sZWFybi5taWNyb3NvZnQuY29tL2VuLXVzL21pY3Jvc29mdHRlYW1zL3NldC11cC1hdWRpby1jb25mZXJlbmNpbmctaW4tdGVhbXM&amp;ntb=1"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hyperlink" Target="https://camilavaldiviesoblog.wordpress.com/author/camilavaldiviesoblog/"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8" Type="http://schemas.openxmlformats.org/officeDocument/2006/relationships/diagramLayout" Target="../diagrams/layout8.xml"/><Relationship Id="rId13" Type="http://schemas.openxmlformats.org/officeDocument/2006/relationships/diagramLayout" Target="../diagrams/layout9.xml"/><Relationship Id="rId18" Type="http://schemas.openxmlformats.org/officeDocument/2006/relationships/diagramLayout" Target="../diagrams/layout10.xml"/><Relationship Id="rId3" Type="http://schemas.openxmlformats.org/officeDocument/2006/relationships/diagramLayout" Target="../diagrams/layout7.xml"/><Relationship Id="rId21" Type="http://schemas.microsoft.com/office/2007/relationships/diagramDrawing" Target="../diagrams/drawing10.xml"/><Relationship Id="rId7" Type="http://schemas.openxmlformats.org/officeDocument/2006/relationships/diagramData" Target="../diagrams/data8.xml"/><Relationship Id="rId12" Type="http://schemas.openxmlformats.org/officeDocument/2006/relationships/diagramData" Target="../diagrams/data9.xml"/><Relationship Id="rId17" Type="http://schemas.openxmlformats.org/officeDocument/2006/relationships/diagramData" Target="../diagrams/data10.xml"/><Relationship Id="rId2" Type="http://schemas.openxmlformats.org/officeDocument/2006/relationships/diagramData" Target="../diagrams/data7.xml"/><Relationship Id="rId16" Type="http://schemas.microsoft.com/office/2007/relationships/diagramDrawing" Target="../diagrams/drawing9.xml"/><Relationship Id="rId20" Type="http://schemas.openxmlformats.org/officeDocument/2006/relationships/diagramColors" Target="../diagrams/colors10.xml"/><Relationship Id="rId1" Type="http://schemas.openxmlformats.org/officeDocument/2006/relationships/slideLayout" Target="../slideLayouts/slideLayout4.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5" Type="http://schemas.openxmlformats.org/officeDocument/2006/relationships/diagramColors" Target="../diagrams/colors9.xml"/><Relationship Id="rId10" Type="http://schemas.openxmlformats.org/officeDocument/2006/relationships/diagramColors" Target="../diagrams/colors8.xml"/><Relationship Id="rId19" Type="http://schemas.openxmlformats.org/officeDocument/2006/relationships/diagramQuickStyle" Target="../diagrams/quickStyle10.xml"/><Relationship Id="rId4" Type="http://schemas.openxmlformats.org/officeDocument/2006/relationships/diagramQuickStyle" Target="../diagrams/quickStyle7.xml"/><Relationship Id="rId9" Type="http://schemas.openxmlformats.org/officeDocument/2006/relationships/diagramQuickStyle" Target="../diagrams/quickStyle8.xml"/><Relationship Id="rId14" Type="http://schemas.openxmlformats.org/officeDocument/2006/relationships/diagramQuickStyle" Target="../diagrams/quickStyle9.xml"/></Relationships>
</file>

<file path=ppt/slides/_rels/slide28.xml.rels><?xml version="1.0" encoding="UTF-8" standalone="yes"?>
<Relationships xmlns="http://schemas.openxmlformats.org/package/2006/relationships"><Relationship Id="rId3" Type="http://schemas.openxmlformats.org/officeDocument/2006/relationships/hyperlink" Target="https://www.somospacientes.com/noticias/sanidad/necesidad-de-reabrir-los-centros-terapeuticos-para-la-demencia/attachment/atencion-paciente-alzheimer/"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microsoft.com/office/2018/10/relationships/comments" Target="../comments/modernComment_129_9B7CA4B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1510" y="1709928"/>
            <a:ext cx="2356722" cy="1988708"/>
          </a:xfrm>
        </p:spPr>
        <p:txBody>
          <a:bodyPr vert="horz" lIns="68580" tIns="34290" rIns="68580" bIns="34290" rtlCol="0" anchor="t">
            <a:noAutofit/>
          </a:bodyPr>
          <a:lstStyle/>
          <a:p>
            <a:r>
              <a:rPr lang="en-US" sz="1950" b="1"/>
              <a:t>USING MICROSOFT APPS TO IMPROVE EFFICIENCY IN RIVERDALE NURSING HOME</a:t>
            </a:r>
          </a:p>
        </p:txBody>
      </p:sp>
      <p:sp>
        <p:nvSpPr>
          <p:cNvPr id="3" name="Subtitle 2"/>
          <p:cNvSpPr>
            <a:spLocks noGrp="1"/>
          </p:cNvSpPr>
          <p:nvPr>
            <p:ph type="body" sz="half" idx="2"/>
          </p:nvPr>
        </p:nvSpPr>
        <p:spPr>
          <a:xfrm>
            <a:off x="3218645" y="1168849"/>
            <a:ext cx="4260392" cy="2770084"/>
          </a:xfrm>
        </p:spPr>
        <p:txBody>
          <a:bodyPr vert="horz" lIns="68580" tIns="34290" rIns="68580" bIns="34290" rtlCol="0" anchor="t">
            <a:normAutofit/>
          </a:bodyPr>
          <a:lstStyle/>
          <a:p>
            <a:pPr indent="-137160">
              <a:buFont typeface="Corbel" pitchFamily="34" charset="0"/>
              <a:buChar char="•"/>
            </a:pPr>
            <a:r>
              <a:rPr lang="en-US"/>
              <a:t> Agatha Boakye - 252901</a:t>
            </a:r>
          </a:p>
          <a:p>
            <a:pPr indent="-137160">
              <a:buFont typeface="Corbel" pitchFamily="34" charset="0"/>
              <a:buChar char="•"/>
            </a:pPr>
            <a:r>
              <a:rPr lang="en-US"/>
              <a:t> Akeel Hussain - 253370</a:t>
            </a:r>
          </a:p>
          <a:p>
            <a:pPr indent="-137160">
              <a:buFont typeface="Corbel" pitchFamily="34" charset="0"/>
              <a:buChar char="•"/>
            </a:pPr>
            <a:r>
              <a:rPr lang="en-US"/>
              <a:t>Juana Delgado - 2541266</a:t>
            </a:r>
          </a:p>
          <a:p>
            <a:pPr indent="-137160">
              <a:buFont typeface="Corbel" pitchFamily="34" charset="0"/>
              <a:buChar char="•"/>
            </a:pPr>
            <a:r>
              <a:rPr lang="en-US"/>
              <a:t>Lecturer- Markus Klingelfuss</a:t>
            </a:r>
          </a:p>
          <a:p>
            <a:pPr indent="-137160">
              <a:buFont typeface="Corbel" pitchFamily="34" charset="0"/>
              <a:buChar char="•"/>
            </a:pPr>
            <a:r>
              <a:rPr lang="en-US" b="1"/>
              <a:t>Module code-4007</a:t>
            </a:r>
          </a:p>
        </p:txBody>
      </p:sp>
      <p:sp>
        <p:nvSpPr>
          <p:cNvPr id="9" name="Date Placeholder 4">
            <a:extLst>
              <a:ext uri="{FF2B5EF4-FFF2-40B4-BE49-F238E27FC236}">
                <a16:creationId xmlns:a16="http://schemas.microsoft.com/office/drawing/2014/main" id="{2DF6A78E-4505-4C47-2694-F50B20A24703}"/>
              </a:ext>
            </a:extLst>
          </p:cNvPr>
          <p:cNvSpPr>
            <a:spLocks noGrp="1"/>
          </p:cNvSpPr>
          <p:nvPr>
            <p:ph type="dt" sz="half" idx="10"/>
          </p:nvPr>
        </p:nvSpPr>
        <p:spPr/>
        <p:txBody>
          <a:bodyPr/>
          <a:lstStyle/>
          <a:p>
            <a:pPr>
              <a:spcAft>
                <a:spcPts val="450"/>
              </a:spcAft>
            </a:pPr>
            <a:fld id="{1FE92152-2E1E-4942-8DFF-9D7CD8F6F439}" type="datetime1">
              <a:rPr lang="en-US" smtClean="0"/>
              <a:pPr>
                <a:spcAft>
                  <a:spcPts val="450"/>
                </a:spcAft>
              </a:pPr>
              <a:t>6/13/2026</a:t>
            </a:fld>
            <a:endParaRPr lang="en-US"/>
          </a:p>
        </p:txBody>
      </p:sp>
      <p:sp>
        <p:nvSpPr>
          <p:cNvPr id="14" name="Footer Placeholder 5">
            <a:extLst>
              <a:ext uri="{FF2B5EF4-FFF2-40B4-BE49-F238E27FC236}">
                <a16:creationId xmlns:a16="http://schemas.microsoft.com/office/drawing/2014/main" id="{E91E406F-1710-CD72-199A-6B9EA67281BC}"/>
              </a:ext>
            </a:extLst>
          </p:cNvPr>
          <p:cNvSpPr>
            <a:spLocks noGrp="1"/>
          </p:cNvSpPr>
          <p:nvPr>
            <p:ph type="ftr" sz="quarter" idx="11"/>
          </p:nvPr>
        </p:nvSpPr>
        <p:spPr/>
        <p:txBody>
          <a:bodyPr/>
          <a:lstStyle/>
          <a:p>
            <a:pPr>
              <a:spcAft>
                <a:spcPts val="450"/>
              </a:spcAft>
            </a:pPr>
            <a:r>
              <a:rPr lang="en-US"/>
              <a:t>
              </a:t>
            </a:r>
          </a:p>
        </p:txBody>
      </p:sp>
      <p:sp>
        <p:nvSpPr>
          <p:cNvPr id="16" name="Slide Number Placeholder 6">
            <a:extLst>
              <a:ext uri="{FF2B5EF4-FFF2-40B4-BE49-F238E27FC236}">
                <a16:creationId xmlns:a16="http://schemas.microsoft.com/office/drawing/2014/main" id="{CB9E9EA1-64FF-FCDB-274A-C197B966EA49}"/>
              </a:ext>
            </a:extLst>
          </p:cNvPr>
          <p:cNvSpPr>
            <a:spLocks noGrp="1"/>
          </p:cNvSpPr>
          <p:nvPr>
            <p:ph type="sldNum" sz="quarter" idx="12"/>
          </p:nvPr>
        </p:nvSpPr>
        <p:spPr/>
        <p:txBody>
          <a:bodyPr/>
          <a:lstStyle/>
          <a:p>
            <a:pPr>
              <a:spcAft>
                <a:spcPts val="450"/>
              </a:spcAft>
            </a:pPr>
            <a:fld id="{CC057153-B650-4DEB-B370-79DDCFDCE934}" type="slidenum">
              <a:rPr lang="en-US" smtClean="0"/>
              <a:pPr>
                <a:spcAft>
                  <a:spcPts val="450"/>
                </a:spcAft>
              </a:pPr>
              <a:t>1</a:t>
            </a:fld>
            <a:endParaRPr lang="en-US"/>
          </a:p>
        </p:txBody>
      </p:sp>
      <p:pic>
        <p:nvPicPr>
          <p:cNvPr id="7" name="Graphic 6" descr="House">
            <a:extLst>
              <a:ext uri="{FF2B5EF4-FFF2-40B4-BE49-F238E27FC236}">
                <a16:creationId xmlns:a16="http://schemas.microsoft.com/office/drawing/2014/main" id="{3849D398-8A16-9EA6-810A-9E4ACC7AE5D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59130" y="3548692"/>
            <a:ext cx="2476284" cy="2610338"/>
          </a:xfrm>
          <a:prstGeom prst="rect">
            <a:avLst/>
          </a:prstGeom>
        </p:spPr>
      </p:pic>
    </p:spTree>
    <p:extLst>
      <p:ext uri="{BB962C8B-B14F-4D97-AF65-F5344CB8AC3E}">
        <p14:creationId xmlns:p14="http://schemas.microsoft.com/office/powerpoint/2010/main" val="109857222"/>
      </p:ext>
    </p:extLst>
  </p:cSld>
  <p:clrMapOvr>
    <a:masterClrMapping/>
  </p:clrMapOvr>
  <p:extLst>
    <p:ext uri="{6950BFC3-D8DA-4A85-94F7-54DA5524770B}">
      <p188:commentRel xmlns:p188="http://schemas.microsoft.com/office/powerpoint/2018/8/main" r:id="rId2"/>
    </p:ext>
  </p:extLs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2" name="Picture 51" descr="Green dialogue boxes">
            <a:extLst>
              <a:ext uri="{FF2B5EF4-FFF2-40B4-BE49-F238E27FC236}">
                <a16:creationId xmlns:a16="http://schemas.microsoft.com/office/drawing/2014/main" id="{AA90B3EF-667D-97F9-3BB5-CB7E118B00EF}"/>
              </a:ext>
            </a:extLst>
          </p:cNvPr>
          <p:cNvPicPr>
            <a:picLocks noChangeAspect="1"/>
          </p:cNvPicPr>
          <p:nvPr/>
        </p:nvPicPr>
        <p:blipFill>
          <a:blip r:embed="rId3"/>
          <a:srcRect l="14113" r="20141" b="11"/>
          <a:stretch>
            <a:fillRect/>
          </a:stretch>
        </p:blipFill>
        <p:spPr>
          <a:xfrm>
            <a:off x="-1" y="857248"/>
            <a:ext cx="4057649" cy="5143502"/>
          </a:xfrm>
          <a:prstGeom prst="rect">
            <a:avLst/>
          </a:prstGeom>
        </p:spPr>
      </p:pic>
      <p:sp>
        <p:nvSpPr>
          <p:cNvPr id="54" name="Content Placeholder 2">
            <a:extLst>
              <a:ext uri="{FF2B5EF4-FFF2-40B4-BE49-F238E27FC236}">
                <a16:creationId xmlns:a16="http://schemas.microsoft.com/office/drawing/2014/main" id="{FE1B9315-CB6A-122D-9A97-7B6124FA8448}"/>
              </a:ext>
            </a:extLst>
          </p:cNvPr>
          <p:cNvSpPr>
            <a:spLocks noGrp="1"/>
          </p:cNvSpPr>
          <p:nvPr>
            <p:ph idx="1"/>
          </p:nvPr>
        </p:nvSpPr>
        <p:spPr>
          <a:xfrm>
            <a:off x="4054527" y="2166657"/>
            <a:ext cx="4050523" cy="3083105"/>
          </a:xfrm>
        </p:spPr>
        <p:txBody>
          <a:bodyPr vert="horz" lIns="68580" tIns="34290" rIns="68580" bIns="34290" rtlCol="0" anchor="ctr">
            <a:noAutofit/>
          </a:bodyPr>
          <a:lstStyle/>
          <a:p>
            <a:pPr marL="0" indent="0">
              <a:buNone/>
            </a:pPr>
            <a:r>
              <a:rPr lang="en-GB" sz="1800" dirty="0"/>
              <a:t>Microsoft 365 tools that can be used in Riverdale nurs</a:t>
            </a:r>
            <a:r>
              <a:rPr lang="en-GB" sz="1800"/>
              <a:t>ing home. To improve </a:t>
            </a:r>
            <a:r>
              <a:rPr lang="en-GB" sz="1800" dirty="0"/>
              <a:t>efficiency and communication</a:t>
            </a:r>
          </a:p>
          <a:p>
            <a:pPr marL="0" indent="0">
              <a:lnSpc>
                <a:spcPct val="110000"/>
              </a:lnSpc>
              <a:buNone/>
            </a:pPr>
            <a:r>
              <a:rPr lang="en-GB" sz="1800"/>
              <a:t>.Microsoft teams</a:t>
            </a:r>
          </a:p>
          <a:p>
            <a:pPr marL="0" indent="0">
              <a:lnSpc>
                <a:spcPct val="110000"/>
              </a:lnSpc>
              <a:buNone/>
            </a:pPr>
            <a:r>
              <a:rPr lang="en-GB" sz="1800"/>
              <a:t>.Microsoft excel and</a:t>
            </a:r>
          </a:p>
          <a:p>
            <a:pPr marL="0" indent="0">
              <a:lnSpc>
                <a:spcPct val="110000"/>
              </a:lnSpc>
              <a:buNone/>
            </a:pPr>
            <a:r>
              <a:rPr lang="en-GB" sz="1800"/>
              <a:t>.Power point.</a:t>
            </a:r>
          </a:p>
          <a:p>
            <a:pPr marL="0" indent="0">
              <a:lnSpc>
                <a:spcPct val="110000"/>
              </a:lnSpc>
              <a:buNone/>
            </a:pPr>
            <a:endParaRPr lang="en-GB" sz="1800">
              <a:solidFill>
                <a:srgbClr val="FF0000"/>
              </a:solidFill>
            </a:endParaRPr>
          </a:p>
        </p:txBody>
      </p:sp>
    </p:spTree>
    <p:extLst>
      <p:ext uri="{BB962C8B-B14F-4D97-AF65-F5344CB8AC3E}">
        <p14:creationId xmlns:p14="http://schemas.microsoft.com/office/powerpoint/2010/main" val="2465089568"/>
      </p:ext>
    </p:extLst>
  </p:cSld>
  <p:clrMapOvr>
    <a:masterClrMapping/>
  </p:clrMapOvr>
  <p:extLst>
    <p:ext uri="{6950BFC3-D8DA-4A85-94F7-54DA5524770B}">
      <p188:commentRel xmlns:p188="http://schemas.microsoft.com/office/powerpoint/2018/8/main" r:id="rId2"/>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4167E-D6AC-6429-BF73-5EF1B77E8E31}"/>
              </a:ext>
            </a:extLst>
          </p:cNvPr>
          <p:cNvSpPr>
            <a:spLocks noGrp="1"/>
          </p:cNvSpPr>
          <p:nvPr>
            <p:ph type="title"/>
          </p:nvPr>
        </p:nvSpPr>
        <p:spPr/>
        <p:txBody>
          <a:bodyPr/>
          <a:lstStyle/>
          <a:p>
            <a:r>
              <a:rPr lang="en-GB" b="1">
                <a:solidFill>
                  <a:schemeClr val="accent3"/>
                </a:solidFill>
              </a:rPr>
              <a:t>Microsoft Teams</a:t>
            </a:r>
          </a:p>
        </p:txBody>
      </p:sp>
      <p:sp>
        <p:nvSpPr>
          <p:cNvPr id="4" name="Date Placeholder 3">
            <a:extLst>
              <a:ext uri="{FF2B5EF4-FFF2-40B4-BE49-F238E27FC236}">
                <a16:creationId xmlns:a16="http://schemas.microsoft.com/office/drawing/2014/main" id="{FE62F378-3DD3-8887-184A-76647EF3DEC9}"/>
              </a:ext>
            </a:extLst>
          </p:cNvPr>
          <p:cNvSpPr>
            <a:spLocks noGrp="1"/>
          </p:cNvSpPr>
          <p:nvPr>
            <p:ph type="dt" sz="half" idx="10"/>
          </p:nvPr>
        </p:nvSpPr>
        <p:spPr/>
        <p:txBody>
          <a:bodyPr/>
          <a:lstStyle/>
          <a:p>
            <a:fld id="{FFAD5127-86F8-4B70-87F2-4D411FB1B08D}" type="datetime1">
              <a:t>6/13/2026</a:t>
            </a:fld>
            <a:endParaRPr lang="en-US"/>
          </a:p>
        </p:txBody>
      </p:sp>
      <p:sp>
        <p:nvSpPr>
          <p:cNvPr id="5" name="Footer Placeholder 4">
            <a:extLst>
              <a:ext uri="{FF2B5EF4-FFF2-40B4-BE49-F238E27FC236}">
                <a16:creationId xmlns:a16="http://schemas.microsoft.com/office/drawing/2014/main" id="{9CF785A5-303F-F31D-90F8-12E32667DB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904ECD-A254-7B5B-5221-2B1F6F2C3949}"/>
              </a:ext>
            </a:extLst>
          </p:cNvPr>
          <p:cNvSpPr>
            <a:spLocks noGrp="1"/>
          </p:cNvSpPr>
          <p:nvPr>
            <p:ph type="sldNum" sz="quarter" idx="12"/>
          </p:nvPr>
        </p:nvSpPr>
        <p:spPr/>
        <p:txBody>
          <a:bodyPr/>
          <a:lstStyle/>
          <a:p>
            <a:fld id="{A65A5C87-DF58-40C8-B092-1DE63DB4547E}" type="slidenum">
              <a:rPr lang="en-US" dirty="0"/>
              <a:t>3</a:t>
            </a:fld>
            <a:endParaRPr lang="en-US"/>
          </a:p>
        </p:txBody>
      </p:sp>
    </p:spTree>
    <p:extLst>
      <p:ext uri="{BB962C8B-B14F-4D97-AF65-F5344CB8AC3E}">
        <p14:creationId xmlns:p14="http://schemas.microsoft.com/office/powerpoint/2010/main" val="662127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0E3454C9-9447-14A8-9B2D-202E46026201}"/>
              </a:ext>
            </a:extLst>
          </p:cNvPr>
          <p:cNvSpPr>
            <a:spLocks noGrp="1"/>
          </p:cNvSpPr>
          <p:nvPr>
            <p:ph type="title"/>
          </p:nvPr>
        </p:nvSpPr>
        <p:spPr>
          <a:xfrm flipH="1" flipV="1">
            <a:off x="-3881627" y="4915102"/>
            <a:ext cx="334949" cy="2157580"/>
          </a:xfrm>
        </p:spPr>
        <p:txBody>
          <a:bodyPr>
            <a:normAutofit/>
          </a:bodyPr>
          <a:lstStyle/>
          <a:p>
            <a:endParaRPr lang="en-US"/>
          </a:p>
        </p:txBody>
      </p:sp>
      <p:sp>
        <p:nvSpPr>
          <p:cNvPr id="14" name="Text Placeholder 3">
            <a:extLst>
              <a:ext uri="{FF2B5EF4-FFF2-40B4-BE49-F238E27FC236}">
                <a16:creationId xmlns:a16="http://schemas.microsoft.com/office/drawing/2014/main" id="{A17030E9-F09E-D5B6-7F90-CDF9211D14EA}"/>
              </a:ext>
            </a:extLst>
          </p:cNvPr>
          <p:cNvSpPr>
            <a:spLocks noGrp="1"/>
          </p:cNvSpPr>
          <p:nvPr>
            <p:ph type="body" sz="half" idx="2"/>
          </p:nvPr>
        </p:nvSpPr>
        <p:spPr>
          <a:xfrm>
            <a:off x="-3647320" y="424133"/>
            <a:ext cx="542070" cy="5071411"/>
          </a:xfrm>
        </p:spPr>
        <p:txBody>
          <a:bodyPr/>
          <a:lstStyle/>
          <a:p>
            <a:endParaRPr lang="en-US"/>
          </a:p>
        </p:txBody>
      </p:sp>
      <p:sp>
        <p:nvSpPr>
          <p:cNvPr id="4" name="Date Placeholder 3">
            <a:extLst>
              <a:ext uri="{FF2B5EF4-FFF2-40B4-BE49-F238E27FC236}">
                <a16:creationId xmlns:a16="http://schemas.microsoft.com/office/drawing/2014/main" id="{C4200DA1-7062-CA82-27AC-5C5188DF5663}"/>
              </a:ext>
            </a:extLst>
          </p:cNvPr>
          <p:cNvSpPr>
            <a:spLocks noGrp="1"/>
          </p:cNvSpPr>
          <p:nvPr>
            <p:ph type="dt" sz="half" idx="10"/>
          </p:nvPr>
        </p:nvSpPr>
        <p:spPr>
          <a:xfrm>
            <a:off x="651510" y="6356351"/>
            <a:ext cx="2057400" cy="365125"/>
          </a:xfrm>
        </p:spPr>
        <p:txBody>
          <a:bodyPr anchor="ctr">
            <a:normAutofit/>
          </a:bodyPr>
          <a:lstStyle/>
          <a:p>
            <a:pPr>
              <a:spcAft>
                <a:spcPts val="600"/>
              </a:spcAft>
            </a:pPr>
            <a:fld id="{654C3880-1AC2-4052-874D-9CBB33047B76}" type="datetime1">
              <a:rPr lang="en-US"/>
              <a:pPr>
                <a:spcAft>
                  <a:spcPts val="600"/>
                </a:spcAft>
              </a:pPr>
              <a:t>6/13/2026</a:t>
            </a:fld>
            <a:endParaRPr lang="en-US"/>
          </a:p>
        </p:txBody>
      </p:sp>
      <p:sp>
        <p:nvSpPr>
          <p:cNvPr id="16" name="Footer Placeholder 5">
            <a:extLst>
              <a:ext uri="{FF2B5EF4-FFF2-40B4-BE49-F238E27FC236}">
                <a16:creationId xmlns:a16="http://schemas.microsoft.com/office/drawing/2014/main" id="{215B07A1-40C4-719A-22A2-66ABE1119C5B}"/>
              </a:ext>
            </a:extLst>
          </p:cNvPr>
          <p:cNvSpPr>
            <a:spLocks noGrp="1"/>
          </p:cNvSpPr>
          <p:nvPr>
            <p:ph type="ftr" sz="quarter" idx="11"/>
          </p:nvPr>
        </p:nvSpPr>
        <p:spPr>
          <a:xfrm>
            <a:off x="3028950" y="6356351"/>
            <a:ext cx="3086100" cy="365125"/>
          </a:xfrm>
        </p:spPr>
        <p:txBody>
          <a:bodyPr/>
          <a:lstStyle/>
          <a:p>
            <a:endParaRPr lang="en-US"/>
          </a:p>
        </p:txBody>
      </p:sp>
      <p:sp>
        <p:nvSpPr>
          <p:cNvPr id="6" name="Slide Number Placeholder 5">
            <a:extLst>
              <a:ext uri="{FF2B5EF4-FFF2-40B4-BE49-F238E27FC236}">
                <a16:creationId xmlns:a16="http://schemas.microsoft.com/office/drawing/2014/main" id="{4B4E94DC-B179-D39C-207E-4B13E7473246}"/>
              </a:ext>
            </a:extLst>
          </p:cNvPr>
          <p:cNvSpPr>
            <a:spLocks noGrp="1"/>
          </p:cNvSpPr>
          <p:nvPr>
            <p:ph type="sldNum" sz="quarter" idx="12"/>
          </p:nvPr>
        </p:nvSpPr>
        <p:spPr>
          <a:xfrm>
            <a:off x="6457950" y="6356351"/>
            <a:ext cx="2057400" cy="365125"/>
          </a:xfrm>
        </p:spPr>
        <p:txBody>
          <a:bodyPr anchor="ctr">
            <a:normAutofit/>
          </a:bodyPr>
          <a:lstStyle/>
          <a:p>
            <a:pPr>
              <a:spcAft>
                <a:spcPts val="600"/>
              </a:spcAft>
            </a:pPr>
            <a:fld id="{A65A5C87-DF58-40C8-B092-1DE63DB4547E}" type="slidenum">
              <a:rPr lang="en-US" dirty="0"/>
              <a:pPr>
                <a:spcAft>
                  <a:spcPts val="600"/>
                </a:spcAft>
              </a:pPr>
              <a:t>4</a:t>
            </a:fld>
            <a:endParaRPr lang="en-US"/>
          </a:p>
        </p:txBody>
      </p:sp>
      <p:graphicFrame>
        <p:nvGraphicFramePr>
          <p:cNvPr id="8" name="Content Placeholder 2">
            <a:extLst>
              <a:ext uri="{FF2B5EF4-FFF2-40B4-BE49-F238E27FC236}">
                <a16:creationId xmlns:a16="http://schemas.microsoft.com/office/drawing/2014/main" id="{DBA4A64B-BD80-40B1-4087-11EDBE932F50}"/>
              </a:ext>
            </a:extLst>
          </p:cNvPr>
          <p:cNvGraphicFramePr>
            <a:graphicFrameLocks noGrp="1"/>
          </p:cNvGraphicFramePr>
          <p:nvPr>
            <p:ph idx="1"/>
            <p:extLst>
              <p:ext uri="{D42A27DB-BD31-4B8C-83A1-F6EECF244321}">
                <p14:modId xmlns:p14="http://schemas.microsoft.com/office/powerpoint/2010/main" val="2721232740"/>
              </p:ext>
            </p:extLst>
          </p:nvPr>
        </p:nvGraphicFramePr>
        <p:xfrm>
          <a:off x="158" y="574117"/>
          <a:ext cx="8296770" cy="54192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0028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Content Placeholder 2">
            <a:extLst>
              <a:ext uri="{FF2B5EF4-FFF2-40B4-BE49-F238E27FC236}">
                <a16:creationId xmlns:a16="http://schemas.microsoft.com/office/drawing/2014/main" id="{F2285EC2-E091-6AD1-E81D-A832AE075982}"/>
              </a:ext>
            </a:extLst>
          </p:cNvPr>
          <p:cNvGraphicFramePr>
            <a:graphicFrameLocks noGrp="1"/>
          </p:cNvGraphicFramePr>
          <p:nvPr>
            <p:ph idx="1"/>
            <p:extLst>
              <p:ext uri="{D42A27DB-BD31-4B8C-83A1-F6EECF244321}">
                <p14:modId xmlns:p14="http://schemas.microsoft.com/office/powerpoint/2010/main" val="3538051507"/>
              </p:ext>
            </p:extLst>
          </p:nvPr>
        </p:nvGraphicFramePr>
        <p:xfrm>
          <a:off x="683490" y="410356"/>
          <a:ext cx="8158058" cy="63240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41835C17-720D-07E5-877A-A002C4D212FC}"/>
              </a:ext>
            </a:extLst>
          </p:cNvPr>
          <p:cNvSpPr>
            <a:spLocks noGrp="1"/>
          </p:cNvSpPr>
          <p:nvPr>
            <p:ph type="dt" sz="half" idx="10"/>
          </p:nvPr>
        </p:nvSpPr>
        <p:spPr>
          <a:xfrm>
            <a:off x="836676" y="5624513"/>
            <a:ext cx="2057400" cy="273844"/>
          </a:xfrm>
        </p:spPr>
        <p:txBody>
          <a:bodyPr anchor="ctr">
            <a:normAutofit/>
          </a:bodyPr>
          <a:lstStyle/>
          <a:p>
            <a:pPr>
              <a:spcAft>
                <a:spcPts val="450"/>
              </a:spcAft>
            </a:pPr>
            <a:fld id="{94F4D876-A651-423A-BFAA-3E48AA4A02D7}" type="datetime1">
              <a:rPr lang="en-US"/>
              <a:pPr>
                <a:spcAft>
                  <a:spcPts val="450"/>
                </a:spcAft>
              </a:pPr>
              <a:t>6/13/2026</a:t>
            </a:fld>
            <a:endParaRPr lang="en-US"/>
          </a:p>
        </p:txBody>
      </p:sp>
      <p:sp>
        <p:nvSpPr>
          <p:cNvPr id="5" name="Footer Placeholder 4">
            <a:extLst>
              <a:ext uri="{FF2B5EF4-FFF2-40B4-BE49-F238E27FC236}">
                <a16:creationId xmlns:a16="http://schemas.microsoft.com/office/drawing/2014/main" id="{ED5A7DDF-753E-3B2B-C1F5-D963EA089D2F}"/>
              </a:ext>
            </a:extLst>
          </p:cNvPr>
          <p:cNvSpPr>
            <a:spLocks noGrp="1"/>
          </p:cNvSpPr>
          <p:nvPr>
            <p:ph type="ftr" sz="quarter" idx="11"/>
          </p:nvPr>
        </p:nvSpPr>
        <p:spPr>
          <a:xfrm>
            <a:off x="3028950" y="5624513"/>
            <a:ext cx="3086100" cy="273844"/>
          </a:xfrm>
        </p:spPr>
        <p:txBody>
          <a:bodyPr anchor="ctr">
            <a:normAutofit/>
          </a:bodyPr>
          <a:lstStyle/>
          <a:p>
            <a:pPr>
              <a:lnSpc>
                <a:spcPct val="90000"/>
              </a:lnSpc>
              <a:spcAft>
                <a:spcPts val="450"/>
              </a:spcAft>
            </a:pPr>
            <a:r>
              <a:rPr lang="en-US" sz="525"/>
              <a:t>
              </a:t>
            </a:r>
          </a:p>
        </p:txBody>
      </p:sp>
      <p:sp>
        <p:nvSpPr>
          <p:cNvPr id="6" name="Slide Number Placeholder 5">
            <a:extLst>
              <a:ext uri="{FF2B5EF4-FFF2-40B4-BE49-F238E27FC236}">
                <a16:creationId xmlns:a16="http://schemas.microsoft.com/office/drawing/2014/main" id="{221BF633-0072-1A41-0612-0D493CB7957F}"/>
              </a:ext>
            </a:extLst>
          </p:cNvPr>
          <p:cNvSpPr>
            <a:spLocks noGrp="1"/>
          </p:cNvSpPr>
          <p:nvPr>
            <p:ph type="sldNum" sz="quarter" idx="12"/>
          </p:nvPr>
        </p:nvSpPr>
        <p:spPr>
          <a:xfrm>
            <a:off x="6405372" y="5624513"/>
            <a:ext cx="2057400" cy="273844"/>
          </a:xfrm>
        </p:spPr>
        <p:txBody>
          <a:bodyPr anchor="ctr">
            <a:normAutofit/>
          </a:bodyPr>
          <a:lstStyle/>
          <a:p>
            <a:pPr>
              <a:spcAft>
                <a:spcPts val="450"/>
              </a:spcAft>
            </a:pPr>
            <a:fld id="{CC057153-B650-4DEB-B370-79DDCFDCE934}" type="slidenum">
              <a:rPr lang="en-US"/>
              <a:pPr>
                <a:spcAft>
                  <a:spcPts val="450"/>
                </a:spcAft>
              </a:pPr>
              <a:t>5</a:t>
            </a:fld>
            <a:endParaRPr lang="en-US"/>
          </a:p>
        </p:txBody>
      </p:sp>
    </p:spTree>
    <p:extLst>
      <p:ext uri="{BB962C8B-B14F-4D97-AF65-F5344CB8AC3E}">
        <p14:creationId xmlns:p14="http://schemas.microsoft.com/office/powerpoint/2010/main" val="3895513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51AB6-42E4-3B6D-99E8-C92D2B45FECC}"/>
              </a:ext>
            </a:extLst>
          </p:cNvPr>
          <p:cNvSpPr>
            <a:spLocks noGrp="1"/>
          </p:cNvSpPr>
          <p:nvPr>
            <p:ph type="title"/>
          </p:nvPr>
        </p:nvSpPr>
        <p:spPr>
          <a:xfrm>
            <a:off x="1032770" y="906221"/>
            <a:ext cx="7425025" cy="1007048"/>
          </a:xfrm>
        </p:spPr>
        <p:txBody>
          <a:bodyPr anchor="t">
            <a:noAutofit/>
          </a:bodyPr>
          <a:lstStyle/>
          <a:p>
            <a:r>
              <a:rPr lang="en-GB" sz="3200" b="1"/>
              <a:t>Using Microsoft Teams to Communicate Through Video Call</a:t>
            </a:r>
          </a:p>
        </p:txBody>
      </p:sp>
      <p:sp>
        <p:nvSpPr>
          <p:cNvPr id="3" name="Content Placeholder 2">
            <a:extLst>
              <a:ext uri="{FF2B5EF4-FFF2-40B4-BE49-F238E27FC236}">
                <a16:creationId xmlns:a16="http://schemas.microsoft.com/office/drawing/2014/main" id="{55075ACC-EE31-BFB3-6496-E86ED70213A7}"/>
              </a:ext>
            </a:extLst>
          </p:cNvPr>
          <p:cNvSpPr>
            <a:spLocks noGrp="1"/>
          </p:cNvSpPr>
          <p:nvPr>
            <p:ph sz="half" idx="1"/>
          </p:nvPr>
        </p:nvSpPr>
        <p:spPr>
          <a:xfrm>
            <a:off x="471353" y="2326283"/>
            <a:ext cx="4258864" cy="3831960"/>
          </a:xfrm>
        </p:spPr>
        <p:txBody>
          <a:bodyPr vert="horz" lIns="68580" tIns="34290" rIns="68580" bIns="34290" rtlCol="0" anchor="t">
            <a:normAutofit fontScale="70000" lnSpcReduction="20000"/>
          </a:bodyPr>
          <a:lstStyle/>
          <a:p>
            <a:pPr marL="0" indent="0">
              <a:buNone/>
            </a:pPr>
            <a:r>
              <a:rPr lang="en-GB"/>
              <a:t>Staff from Riverdale care home can organise a video call through teams to discuss anything about the care home . It can be in the form like handing over, resident wellbeing ,meetings, sharing files via vide</a:t>
            </a:r>
            <a:r>
              <a:rPr lang="en-GB" sz="2300"/>
              <a:t>o</a:t>
            </a:r>
            <a:r>
              <a:rPr lang="en-GB"/>
              <a:t> call without meeting face to face which is a form of communication. </a:t>
            </a:r>
          </a:p>
          <a:p>
            <a:pPr marL="0" indent="0">
              <a:buNone/>
            </a:pPr>
            <a:r>
              <a:rPr lang="en-GB"/>
              <a:t>The video aspect of the tool will enable a live video call when is in use.</a:t>
            </a:r>
          </a:p>
          <a:p>
            <a:pPr marL="0" indent="0">
              <a:buNone/>
            </a:pPr>
            <a:endParaRPr lang="en-GB">
              <a:solidFill>
                <a:srgbClr val="7030A0"/>
              </a:solidFill>
            </a:endParaRPr>
          </a:p>
        </p:txBody>
      </p:sp>
      <p:sp>
        <p:nvSpPr>
          <p:cNvPr id="4" name="Date Placeholder 3">
            <a:extLst>
              <a:ext uri="{FF2B5EF4-FFF2-40B4-BE49-F238E27FC236}">
                <a16:creationId xmlns:a16="http://schemas.microsoft.com/office/drawing/2014/main" id="{6C13EEDF-AB9F-A6FF-CA1A-522D337F990E}"/>
              </a:ext>
            </a:extLst>
          </p:cNvPr>
          <p:cNvSpPr>
            <a:spLocks noGrp="1"/>
          </p:cNvSpPr>
          <p:nvPr>
            <p:ph type="dt" sz="half" idx="10"/>
          </p:nvPr>
        </p:nvSpPr>
        <p:spPr/>
        <p:txBody>
          <a:bodyPr anchor="ctr">
            <a:normAutofit/>
          </a:bodyPr>
          <a:lstStyle/>
          <a:p>
            <a:pPr>
              <a:spcAft>
                <a:spcPts val="450"/>
              </a:spcAft>
            </a:pPr>
            <a:fld id="{1DF950C2-35AB-4477-B861-B0831B867355}" type="datetime1">
              <a:rPr lang="en-GB"/>
              <a:pPr>
                <a:spcAft>
                  <a:spcPts val="450"/>
                </a:spcAft>
              </a:pPr>
              <a:t>13/06/2026</a:t>
            </a:fld>
            <a:endParaRPr lang="en-US"/>
          </a:p>
        </p:txBody>
      </p:sp>
      <p:sp>
        <p:nvSpPr>
          <p:cNvPr id="5" name="Footer Placeholder 4">
            <a:extLst>
              <a:ext uri="{FF2B5EF4-FFF2-40B4-BE49-F238E27FC236}">
                <a16:creationId xmlns:a16="http://schemas.microsoft.com/office/drawing/2014/main" id="{AB030C13-5072-D147-0EA1-07ED38EA78BF}"/>
              </a:ext>
            </a:extLst>
          </p:cNvPr>
          <p:cNvSpPr>
            <a:spLocks noGrp="1"/>
          </p:cNvSpPr>
          <p:nvPr>
            <p:ph type="ftr" sz="quarter" idx="11"/>
          </p:nvPr>
        </p:nvSpPr>
        <p:spPr/>
        <p:txBody>
          <a:bodyPr anchor="ctr">
            <a:normAutofit/>
          </a:bodyPr>
          <a:lstStyle/>
          <a:p>
            <a:pPr>
              <a:lnSpc>
                <a:spcPct val="90000"/>
              </a:lnSpc>
              <a:spcAft>
                <a:spcPts val="450"/>
              </a:spcAft>
            </a:pPr>
            <a:r>
              <a:rPr lang="en-US" sz="525"/>
              <a:t>
              </a:t>
            </a:r>
          </a:p>
        </p:txBody>
      </p:sp>
      <p:sp>
        <p:nvSpPr>
          <p:cNvPr id="6" name="Slide Number Placeholder 5">
            <a:extLst>
              <a:ext uri="{FF2B5EF4-FFF2-40B4-BE49-F238E27FC236}">
                <a16:creationId xmlns:a16="http://schemas.microsoft.com/office/drawing/2014/main" id="{E2C0AF8B-C102-C43C-8D9B-90C4E8DC4B87}"/>
              </a:ext>
            </a:extLst>
          </p:cNvPr>
          <p:cNvSpPr>
            <a:spLocks noGrp="1"/>
          </p:cNvSpPr>
          <p:nvPr>
            <p:ph type="sldNum" sz="quarter" idx="12"/>
          </p:nvPr>
        </p:nvSpPr>
        <p:spPr/>
        <p:txBody>
          <a:bodyPr anchor="ctr">
            <a:normAutofit/>
          </a:bodyPr>
          <a:lstStyle/>
          <a:p>
            <a:pPr>
              <a:spcAft>
                <a:spcPts val="450"/>
              </a:spcAft>
            </a:pPr>
            <a:fld id="{CC057153-B650-4DEB-B370-79DDCFDCE934}" type="slidenum">
              <a:rPr lang="en-US" dirty="0"/>
              <a:pPr>
                <a:spcAft>
                  <a:spcPts val="450"/>
                </a:spcAft>
              </a:pPr>
              <a:t>6</a:t>
            </a:fld>
            <a:endParaRPr lang="en-US"/>
          </a:p>
        </p:txBody>
      </p:sp>
      <p:pic>
        <p:nvPicPr>
          <p:cNvPr id="7" name="Picture 6" descr="A group of people sitting around a table&#10;&#10;AI-generated content may be incorrect.">
            <a:extLst>
              <a:ext uri="{FF2B5EF4-FFF2-40B4-BE49-F238E27FC236}">
                <a16:creationId xmlns:a16="http://schemas.microsoft.com/office/drawing/2014/main" id="{5FE5AABD-4B1F-4EA0-D957-E87284C39FB0}"/>
              </a:ext>
            </a:extLst>
          </p:cNvPr>
          <p:cNvPicPr>
            <a:picLocks noChangeAspect="1"/>
          </p:cNvPicPr>
          <p:nvPr/>
        </p:nvPicPr>
        <p:blipFill>
          <a:blip r:embed="rId2"/>
          <a:stretch>
            <a:fillRect/>
          </a:stretch>
        </p:blipFill>
        <p:spPr>
          <a:xfrm>
            <a:off x="4951294" y="2503693"/>
            <a:ext cx="3886200" cy="2594039"/>
          </a:xfrm>
          <a:prstGeom prst="rect">
            <a:avLst/>
          </a:prstGeom>
          <a:noFill/>
        </p:spPr>
      </p:pic>
    </p:spTree>
    <p:extLst>
      <p:ext uri="{BB962C8B-B14F-4D97-AF65-F5344CB8AC3E}">
        <p14:creationId xmlns:p14="http://schemas.microsoft.com/office/powerpoint/2010/main" val="3494093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E2A36-0EDF-0A76-C03F-1A5C27C186ED}"/>
              </a:ext>
            </a:extLst>
          </p:cNvPr>
          <p:cNvSpPr>
            <a:spLocks noGrp="1"/>
          </p:cNvSpPr>
          <p:nvPr>
            <p:ph type="title"/>
          </p:nvPr>
        </p:nvSpPr>
        <p:spPr>
          <a:xfrm>
            <a:off x="1196110" y="548640"/>
            <a:ext cx="6240611" cy="664656"/>
          </a:xfrm>
        </p:spPr>
        <p:txBody>
          <a:bodyPr>
            <a:noAutofit/>
          </a:bodyPr>
          <a:lstStyle/>
          <a:p>
            <a:endParaRPr lang="en-GB" sz="3200" b="1" dirty="0"/>
          </a:p>
        </p:txBody>
      </p:sp>
      <p:sp>
        <p:nvSpPr>
          <p:cNvPr id="3" name="Content Placeholder 2">
            <a:extLst>
              <a:ext uri="{FF2B5EF4-FFF2-40B4-BE49-F238E27FC236}">
                <a16:creationId xmlns:a16="http://schemas.microsoft.com/office/drawing/2014/main" id="{9B5E02DD-3DD9-894E-16F8-743979DFDA33}"/>
              </a:ext>
            </a:extLst>
          </p:cNvPr>
          <p:cNvSpPr>
            <a:spLocks noGrp="1"/>
          </p:cNvSpPr>
          <p:nvPr>
            <p:ph idx="1"/>
          </p:nvPr>
        </p:nvSpPr>
        <p:spPr>
          <a:xfrm>
            <a:off x="936874" y="1514742"/>
            <a:ext cx="2350051" cy="4067986"/>
          </a:xfrm>
        </p:spPr>
        <p:txBody>
          <a:bodyPr vert="horz" lIns="68580" tIns="34290" rIns="68580" bIns="34290" rtlCol="0" anchor="t">
            <a:normAutofit/>
          </a:bodyPr>
          <a:lstStyle/>
          <a:p>
            <a:pPr marL="0" indent="0">
              <a:buNone/>
            </a:pPr>
            <a:r>
              <a:rPr lang="en-GB" sz="2400"/>
              <a:t>Through Microsoft teams, staff can make a quick audio call or have a chat to communicate</a:t>
            </a:r>
          </a:p>
        </p:txBody>
      </p:sp>
      <p:sp>
        <p:nvSpPr>
          <p:cNvPr id="4" name="Date Placeholder 3">
            <a:extLst>
              <a:ext uri="{FF2B5EF4-FFF2-40B4-BE49-F238E27FC236}">
                <a16:creationId xmlns:a16="http://schemas.microsoft.com/office/drawing/2014/main" id="{6D166B87-BAD7-6FEE-FBC6-1467D1228EEB}"/>
              </a:ext>
            </a:extLst>
          </p:cNvPr>
          <p:cNvSpPr>
            <a:spLocks noGrp="1"/>
          </p:cNvSpPr>
          <p:nvPr>
            <p:ph type="dt" sz="half" idx="10"/>
          </p:nvPr>
        </p:nvSpPr>
        <p:spPr/>
        <p:txBody>
          <a:bodyPr/>
          <a:lstStyle/>
          <a:p>
            <a:fld id="{42F02B4E-B6C9-4518-B5DE-D0C20132AB1B}" type="datetime1">
              <a:t>6/13/2026</a:t>
            </a:fld>
            <a:endParaRPr lang="en-US"/>
          </a:p>
        </p:txBody>
      </p:sp>
      <p:sp>
        <p:nvSpPr>
          <p:cNvPr id="5" name="Footer Placeholder 4">
            <a:extLst>
              <a:ext uri="{FF2B5EF4-FFF2-40B4-BE49-F238E27FC236}">
                <a16:creationId xmlns:a16="http://schemas.microsoft.com/office/drawing/2014/main" id="{F01B8A81-C2ED-1757-544C-9784ECAB21D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7AE7BE2-B61C-F25F-0010-56601466FCFC}"/>
              </a:ext>
            </a:extLst>
          </p:cNvPr>
          <p:cNvSpPr>
            <a:spLocks noGrp="1"/>
          </p:cNvSpPr>
          <p:nvPr>
            <p:ph type="sldNum" sz="quarter" idx="12"/>
          </p:nvPr>
        </p:nvSpPr>
        <p:spPr/>
        <p:txBody>
          <a:bodyPr/>
          <a:lstStyle/>
          <a:p>
            <a:fld id="{CC057153-B650-4DEB-B370-79DDCFDCE934}" type="slidenum">
              <a:rPr lang="en-US" dirty="0"/>
              <a:t>7</a:t>
            </a:fld>
            <a:endParaRPr lang="en-US"/>
          </a:p>
        </p:txBody>
      </p:sp>
      <p:sp>
        <p:nvSpPr>
          <p:cNvPr id="11" name="TextBox 10">
            <a:extLst>
              <a:ext uri="{FF2B5EF4-FFF2-40B4-BE49-F238E27FC236}">
                <a16:creationId xmlns:a16="http://schemas.microsoft.com/office/drawing/2014/main" id="{45BDC3F1-C915-7141-6F47-4D537FE5D544}"/>
              </a:ext>
            </a:extLst>
          </p:cNvPr>
          <p:cNvSpPr txBox="1"/>
          <p:nvPr/>
        </p:nvSpPr>
        <p:spPr>
          <a:xfrm>
            <a:off x="3854428" y="2652617"/>
            <a:ext cx="5052348" cy="3701013"/>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2400" i="0">
                <a:latin typeface="Roboto"/>
                <a:ea typeface="Roboto"/>
                <a:cs typeface="Roboto"/>
              </a:rPr>
              <a:t>The </a:t>
            </a:r>
            <a:r>
              <a:rPr lang="en-US" sz="2400" b="1">
                <a:latin typeface="Roboto"/>
                <a:ea typeface="Roboto"/>
                <a:cs typeface="Roboto"/>
              </a:rPr>
              <a:t>audio-conferencing</a:t>
            </a:r>
            <a:r>
              <a:rPr lang="en-US" sz="2400" b="1" i="0">
                <a:latin typeface="Roboto"/>
                <a:ea typeface="Roboto"/>
                <a:cs typeface="Roboto"/>
              </a:rPr>
              <a:t> feature in Microsoft Teams</a:t>
            </a:r>
            <a:r>
              <a:rPr lang="en-US" sz="2400" i="0">
                <a:latin typeface="Roboto"/>
                <a:ea typeface="Roboto"/>
                <a:cs typeface="Roboto"/>
              </a:rPr>
              <a:t> allows participants to join meetings by calling in using a phone, without</a:t>
            </a:r>
            <a:r>
              <a:rPr lang="en-US" sz="2000" i="0">
                <a:latin typeface="Roboto"/>
                <a:ea typeface="Roboto"/>
                <a:cs typeface="Roboto"/>
              </a:rPr>
              <a:t> needing to use the Teams app.</a:t>
            </a:r>
          </a:p>
          <a:p>
            <a:r>
              <a:rPr lang="en-US" sz="2400">
                <a:latin typeface="Roboto"/>
                <a:ea typeface="Roboto"/>
                <a:cs typeface="Roboto"/>
              </a:rPr>
              <a:t>Users who plan to schedule or lead meetings need to have Audio Conferencing set up </a:t>
            </a:r>
            <a:r>
              <a:rPr lang="en-US" sz="2400" i="0" u="none" strike="noStrike">
                <a:latin typeface="Roboto"/>
                <a:ea typeface="Roboto"/>
                <a:cs typeface="Roboto"/>
                <a:hlinkClick r:id="rId2">
                  <a:extLst>
                    <a:ext uri="{A12FA001-AC4F-418D-AE19-62706E023703}">
                      <ahyp:hlinkClr xmlns:ahyp="http://schemas.microsoft.com/office/drawing/2018/hyperlinkcolor" val="tx"/>
                    </a:ext>
                  </a:extLst>
                </a:hlinkClick>
              </a:rPr>
              <a:t>Microsoft</a:t>
            </a:r>
            <a:r>
              <a:rPr lang="en-US" sz="2400">
                <a:latin typeface="Roboto"/>
                <a:ea typeface="Roboto"/>
                <a:cs typeface="Roboto"/>
              </a:rPr>
              <a:t>.</a:t>
            </a:r>
          </a:p>
          <a:p>
            <a:pPr>
              <a:buFont typeface=""/>
              <a:buChar char="•"/>
            </a:pPr>
            <a:endParaRPr lang="en-US" sz="2400" i="0">
              <a:solidFill>
                <a:srgbClr val="FF0000"/>
              </a:solidFill>
              <a:latin typeface="Roboto"/>
              <a:ea typeface="Roboto"/>
              <a:cs typeface="Roboto"/>
            </a:endParaRPr>
          </a:p>
          <a:p>
            <a:pPr algn="ctr"/>
            <a:endParaRPr lang="en-GB" sz="2400">
              <a:solidFill>
                <a:srgbClr val="FF0000"/>
              </a:solidFill>
            </a:endParaRPr>
          </a:p>
        </p:txBody>
      </p:sp>
    </p:spTree>
    <p:extLst>
      <p:ext uri="{BB962C8B-B14F-4D97-AF65-F5344CB8AC3E}">
        <p14:creationId xmlns:p14="http://schemas.microsoft.com/office/powerpoint/2010/main" val="2621153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8CD43-8818-6A7B-A73A-CA86C2C57936}"/>
              </a:ext>
            </a:extLst>
          </p:cNvPr>
          <p:cNvSpPr>
            <a:spLocks noGrp="1"/>
          </p:cNvSpPr>
          <p:nvPr>
            <p:ph type="title"/>
          </p:nvPr>
        </p:nvSpPr>
        <p:spPr>
          <a:xfrm>
            <a:off x="651510" y="1709928"/>
            <a:ext cx="2648247" cy="1709928"/>
          </a:xfrm>
        </p:spPr>
        <p:txBody>
          <a:bodyPr anchor="t">
            <a:noAutofit/>
          </a:bodyPr>
          <a:lstStyle/>
          <a:p>
            <a:pPr>
              <a:lnSpc>
                <a:spcPct val="90000"/>
              </a:lnSpc>
            </a:pPr>
            <a:r>
              <a:rPr lang="en-GB" sz="2400" b="1"/>
              <a:t>Communication Improvement</a:t>
            </a:r>
          </a:p>
        </p:txBody>
      </p:sp>
      <p:sp>
        <p:nvSpPr>
          <p:cNvPr id="4" name="Date Placeholder 3">
            <a:extLst>
              <a:ext uri="{FF2B5EF4-FFF2-40B4-BE49-F238E27FC236}">
                <a16:creationId xmlns:a16="http://schemas.microsoft.com/office/drawing/2014/main" id="{93CAE50D-AB79-A6CE-B114-8AE25D534143}"/>
              </a:ext>
            </a:extLst>
          </p:cNvPr>
          <p:cNvSpPr>
            <a:spLocks noGrp="1"/>
          </p:cNvSpPr>
          <p:nvPr>
            <p:ph type="dt" sz="half" idx="10"/>
          </p:nvPr>
        </p:nvSpPr>
        <p:spPr>
          <a:xfrm>
            <a:off x="651510" y="6356351"/>
            <a:ext cx="2057400" cy="365125"/>
          </a:xfrm>
        </p:spPr>
        <p:txBody>
          <a:bodyPr anchor="ctr">
            <a:normAutofit/>
          </a:bodyPr>
          <a:lstStyle/>
          <a:p>
            <a:pPr>
              <a:spcAft>
                <a:spcPts val="600"/>
              </a:spcAft>
            </a:pPr>
            <a:fld id="{0780BF22-0565-45AE-BFEC-B4CE4FFD134C}" type="datetime1">
              <a:rPr lang="en-US"/>
              <a:pPr>
                <a:spcAft>
                  <a:spcPts val="600"/>
                </a:spcAft>
              </a:pPr>
              <a:t>6/13/2026</a:t>
            </a:fld>
            <a:endParaRPr lang="en-US"/>
          </a:p>
        </p:txBody>
      </p:sp>
      <p:sp>
        <p:nvSpPr>
          <p:cNvPr id="5" name="Footer Placeholder 4">
            <a:extLst>
              <a:ext uri="{FF2B5EF4-FFF2-40B4-BE49-F238E27FC236}">
                <a16:creationId xmlns:a16="http://schemas.microsoft.com/office/drawing/2014/main" id="{4B224186-9FBB-69AD-E2F9-89EA1FE278E3}"/>
              </a:ext>
            </a:extLst>
          </p:cNvPr>
          <p:cNvSpPr>
            <a:spLocks noGrp="1"/>
          </p:cNvSpPr>
          <p:nvPr>
            <p:ph type="ftr" sz="quarter" idx="11"/>
          </p:nvPr>
        </p:nvSpPr>
        <p:spPr>
          <a:xfrm>
            <a:off x="3028950" y="6356351"/>
            <a:ext cx="3086100" cy="365125"/>
          </a:xfrm>
        </p:spPr>
        <p:txBody>
          <a:bodyPr anchor="ctr">
            <a:normAutofit/>
          </a:bodyPr>
          <a:lstStyle/>
          <a:p>
            <a:pPr>
              <a:lnSpc>
                <a:spcPct val="90000"/>
              </a:lnSpc>
              <a:spcAft>
                <a:spcPts val="600"/>
              </a:spcAft>
            </a:pPr>
            <a:r>
              <a:rPr lang="en-US" sz="600"/>
              <a:t>
              </a:t>
            </a:r>
          </a:p>
        </p:txBody>
      </p:sp>
      <p:sp>
        <p:nvSpPr>
          <p:cNvPr id="6" name="Slide Number Placeholder 5">
            <a:extLst>
              <a:ext uri="{FF2B5EF4-FFF2-40B4-BE49-F238E27FC236}">
                <a16:creationId xmlns:a16="http://schemas.microsoft.com/office/drawing/2014/main" id="{DD7422B0-8015-DF5F-25C9-811760696109}"/>
              </a:ext>
            </a:extLst>
          </p:cNvPr>
          <p:cNvSpPr>
            <a:spLocks noGrp="1"/>
          </p:cNvSpPr>
          <p:nvPr>
            <p:ph type="sldNum" sz="quarter" idx="12"/>
          </p:nvPr>
        </p:nvSpPr>
        <p:spPr>
          <a:xfrm>
            <a:off x="6457950" y="6356351"/>
            <a:ext cx="2057400" cy="365125"/>
          </a:xfrm>
        </p:spPr>
        <p:txBody>
          <a:bodyPr anchor="ctr">
            <a:normAutofit/>
          </a:bodyPr>
          <a:lstStyle/>
          <a:p>
            <a:pPr>
              <a:spcAft>
                <a:spcPts val="600"/>
              </a:spcAft>
            </a:pPr>
            <a:fld id="{CC057153-B650-4DEB-B370-79DDCFDCE934}" type="slidenum">
              <a:rPr lang="en-US" dirty="0"/>
              <a:pPr>
                <a:spcAft>
                  <a:spcPts val="600"/>
                </a:spcAft>
              </a:pPr>
              <a:t>8</a:t>
            </a:fld>
            <a:endParaRPr lang="en-US"/>
          </a:p>
        </p:txBody>
      </p:sp>
      <p:graphicFrame>
        <p:nvGraphicFramePr>
          <p:cNvPr id="17" name="Content Placeholder 2">
            <a:extLst>
              <a:ext uri="{FF2B5EF4-FFF2-40B4-BE49-F238E27FC236}">
                <a16:creationId xmlns:a16="http://schemas.microsoft.com/office/drawing/2014/main" id="{94E7C1DE-7A3A-C6E0-6805-A2FFDA51BD4A}"/>
              </a:ext>
            </a:extLst>
          </p:cNvPr>
          <p:cNvGraphicFramePr>
            <a:graphicFrameLocks noGrp="1"/>
          </p:cNvGraphicFramePr>
          <p:nvPr>
            <p:ph idx="1"/>
            <p:extLst>
              <p:ext uri="{D42A27DB-BD31-4B8C-83A1-F6EECF244321}">
                <p14:modId xmlns:p14="http://schemas.microsoft.com/office/powerpoint/2010/main" val="1619351242"/>
              </p:ext>
            </p:extLst>
          </p:nvPr>
        </p:nvGraphicFramePr>
        <p:xfrm>
          <a:off x="3465101" y="1025636"/>
          <a:ext cx="4788694" cy="53450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60859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35408-C6CC-A8C1-7195-08B948E3C2CD}"/>
              </a:ext>
            </a:extLst>
          </p:cNvPr>
          <p:cNvSpPr>
            <a:spLocks noGrp="1"/>
          </p:cNvSpPr>
          <p:nvPr>
            <p:ph type="title"/>
          </p:nvPr>
        </p:nvSpPr>
        <p:spPr>
          <a:xfrm>
            <a:off x="836676" y="548640"/>
            <a:ext cx="7626096" cy="1179576"/>
          </a:xfrm>
        </p:spPr>
        <p:txBody>
          <a:bodyPr anchor="ctr">
            <a:normAutofit/>
          </a:bodyPr>
          <a:lstStyle/>
          <a:p>
            <a:r>
              <a:rPr lang="en-GB" sz="3200" b="1"/>
              <a:t>Advantages of Microsoft teams</a:t>
            </a:r>
          </a:p>
        </p:txBody>
      </p:sp>
      <p:sp>
        <p:nvSpPr>
          <p:cNvPr id="4" name="Date Placeholder 3">
            <a:extLst>
              <a:ext uri="{FF2B5EF4-FFF2-40B4-BE49-F238E27FC236}">
                <a16:creationId xmlns:a16="http://schemas.microsoft.com/office/drawing/2014/main" id="{B02DBC2B-9416-30A0-1BDA-2DB8840927D4}"/>
              </a:ext>
            </a:extLst>
          </p:cNvPr>
          <p:cNvSpPr>
            <a:spLocks noGrp="1"/>
          </p:cNvSpPr>
          <p:nvPr>
            <p:ph type="dt" sz="half" idx="10"/>
          </p:nvPr>
        </p:nvSpPr>
        <p:spPr>
          <a:xfrm>
            <a:off x="836676" y="6356351"/>
            <a:ext cx="2057400" cy="365125"/>
          </a:xfrm>
        </p:spPr>
        <p:txBody>
          <a:bodyPr anchor="ctr">
            <a:normAutofit/>
          </a:bodyPr>
          <a:lstStyle/>
          <a:p>
            <a:pPr>
              <a:spcAft>
                <a:spcPts val="450"/>
              </a:spcAft>
            </a:pPr>
            <a:fld id="{41543BF7-A3F8-4A2D-B59D-1333E98F7EE2}" type="datetime1">
              <a:rPr lang="en-GB"/>
              <a:pPr>
                <a:spcAft>
                  <a:spcPts val="450"/>
                </a:spcAft>
              </a:pPr>
              <a:t>13/06/2026</a:t>
            </a:fld>
            <a:endParaRPr lang="en-US"/>
          </a:p>
        </p:txBody>
      </p:sp>
      <p:sp>
        <p:nvSpPr>
          <p:cNvPr id="27" name="Footer Placeholder 4">
            <a:extLst>
              <a:ext uri="{FF2B5EF4-FFF2-40B4-BE49-F238E27FC236}">
                <a16:creationId xmlns:a16="http://schemas.microsoft.com/office/drawing/2014/main" id="{EFA6EBBA-5595-68C5-2255-D4C9008336AF}"/>
              </a:ext>
            </a:extLst>
          </p:cNvPr>
          <p:cNvSpPr>
            <a:spLocks noGrp="1"/>
          </p:cNvSpPr>
          <p:nvPr>
            <p:ph type="ftr" sz="quarter" idx="11"/>
          </p:nvPr>
        </p:nvSpPr>
        <p:spPr>
          <a:xfrm>
            <a:off x="3028950" y="6356351"/>
            <a:ext cx="3086100" cy="365125"/>
          </a:xfrm>
        </p:spPr>
        <p:txBody>
          <a:bodyPr/>
          <a:lstStyle/>
          <a:p>
            <a:endParaRPr lang="en-US"/>
          </a:p>
        </p:txBody>
      </p:sp>
      <p:sp>
        <p:nvSpPr>
          <p:cNvPr id="6" name="Slide Number Placeholder 5">
            <a:extLst>
              <a:ext uri="{FF2B5EF4-FFF2-40B4-BE49-F238E27FC236}">
                <a16:creationId xmlns:a16="http://schemas.microsoft.com/office/drawing/2014/main" id="{18859142-2C28-1DC4-182B-C501E43B325F}"/>
              </a:ext>
            </a:extLst>
          </p:cNvPr>
          <p:cNvSpPr>
            <a:spLocks noGrp="1"/>
          </p:cNvSpPr>
          <p:nvPr>
            <p:ph type="sldNum" sz="quarter" idx="12"/>
          </p:nvPr>
        </p:nvSpPr>
        <p:spPr>
          <a:xfrm>
            <a:off x="6405372" y="6356351"/>
            <a:ext cx="2057400" cy="365125"/>
          </a:xfrm>
        </p:spPr>
        <p:txBody>
          <a:bodyPr anchor="ctr">
            <a:normAutofit/>
          </a:bodyPr>
          <a:lstStyle/>
          <a:p>
            <a:pPr>
              <a:spcAft>
                <a:spcPts val="450"/>
              </a:spcAft>
            </a:pPr>
            <a:fld id="{A65A5C87-DF58-40C8-B092-1DE63DB4547E}" type="slidenum">
              <a:rPr lang="en-US" dirty="0"/>
              <a:pPr>
                <a:spcAft>
                  <a:spcPts val="450"/>
                </a:spcAft>
              </a:pPr>
              <a:t>9</a:t>
            </a:fld>
            <a:endParaRPr lang="en-US"/>
          </a:p>
        </p:txBody>
      </p:sp>
      <p:graphicFrame>
        <p:nvGraphicFramePr>
          <p:cNvPr id="22" name="Content Placeholder 2">
            <a:extLst>
              <a:ext uri="{FF2B5EF4-FFF2-40B4-BE49-F238E27FC236}">
                <a16:creationId xmlns:a16="http://schemas.microsoft.com/office/drawing/2014/main" id="{6B17ADB3-0A24-49AA-840A-A76D2DC19772}"/>
              </a:ext>
            </a:extLst>
          </p:cNvPr>
          <p:cNvGraphicFramePr>
            <a:graphicFrameLocks noGrp="1"/>
          </p:cNvGraphicFramePr>
          <p:nvPr>
            <p:ph idx="1"/>
            <p:extLst>
              <p:ext uri="{D42A27DB-BD31-4B8C-83A1-F6EECF244321}">
                <p14:modId xmlns:p14="http://schemas.microsoft.com/office/powerpoint/2010/main" val="2982083937"/>
              </p:ext>
            </p:extLst>
          </p:nvPr>
        </p:nvGraphicFramePr>
        <p:xfrm>
          <a:off x="376601" y="1989194"/>
          <a:ext cx="8250564" cy="4028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1271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965F5-7C97-3D9D-C656-90CBDF3E3B0B}"/>
              </a:ext>
            </a:extLst>
          </p:cNvPr>
          <p:cNvSpPr>
            <a:spLocks noGrp="1"/>
          </p:cNvSpPr>
          <p:nvPr>
            <p:ph type="title"/>
          </p:nvPr>
        </p:nvSpPr>
        <p:spPr>
          <a:xfrm>
            <a:off x="836676" y="833832"/>
            <a:ext cx="7626096" cy="884682"/>
          </a:xfrm>
        </p:spPr>
        <p:txBody>
          <a:bodyPr anchor="ctr">
            <a:normAutofit/>
          </a:bodyPr>
          <a:lstStyle/>
          <a:p>
            <a:r>
              <a:rPr lang="en-GB" sz="3200" b="1"/>
              <a:t>Disadvantages</a:t>
            </a:r>
          </a:p>
        </p:txBody>
      </p:sp>
      <p:graphicFrame>
        <p:nvGraphicFramePr>
          <p:cNvPr id="8" name="Content Placeholder 2">
            <a:extLst>
              <a:ext uri="{FF2B5EF4-FFF2-40B4-BE49-F238E27FC236}">
                <a16:creationId xmlns:a16="http://schemas.microsoft.com/office/drawing/2014/main" id="{0E25C9E9-96A3-C17A-C250-EC8D3FB42AA5}"/>
              </a:ext>
            </a:extLst>
          </p:cNvPr>
          <p:cNvGraphicFramePr>
            <a:graphicFrameLocks noGrp="1"/>
          </p:cNvGraphicFramePr>
          <p:nvPr>
            <p:ph idx="1"/>
            <p:extLst>
              <p:ext uri="{D42A27DB-BD31-4B8C-83A1-F6EECF244321}">
                <p14:modId xmlns:p14="http://schemas.microsoft.com/office/powerpoint/2010/main" val="1846278671"/>
              </p:ext>
            </p:extLst>
          </p:nvPr>
        </p:nvGraphicFramePr>
        <p:xfrm>
          <a:off x="836676" y="2715768"/>
          <a:ext cx="7626096" cy="27706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C8F3A034-9A53-1CF7-E2B1-2074960274FA}"/>
              </a:ext>
            </a:extLst>
          </p:cNvPr>
          <p:cNvSpPr>
            <a:spLocks noGrp="1"/>
          </p:cNvSpPr>
          <p:nvPr>
            <p:ph type="dt" sz="half" idx="10"/>
          </p:nvPr>
        </p:nvSpPr>
        <p:spPr>
          <a:xfrm>
            <a:off x="836676" y="5624513"/>
            <a:ext cx="2057400" cy="273844"/>
          </a:xfrm>
        </p:spPr>
        <p:txBody>
          <a:bodyPr anchor="ctr">
            <a:normAutofit/>
          </a:bodyPr>
          <a:lstStyle/>
          <a:p>
            <a:pPr>
              <a:spcAft>
                <a:spcPts val="450"/>
              </a:spcAft>
            </a:pPr>
            <a:fld id="{ADA0B9BF-C280-4B27-95E9-9A33CD1509BE}" type="datetime1">
              <a:pPr>
                <a:spcAft>
                  <a:spcPts val="450"/>
                </a:spcAft>
              </a:pPr>
              <a:t>6/13/2026</a:t>
            </a:fld>
            <a:endParaRPr lang="en-US"/>
          </a:p>
        </p:txBody>
      </p:sp>
      <p:sp>
        <p:nvSpPr>
          <p:cNvPr id="12" name="Footer Placeholder 4">
            <a:extLst>
              <a:ext uri="{FF2B5EF4-FFF2-40B4-BE49-F238E27FC236}">
                <a16:creationId xmlns:a16="http://schemas.microsoft.com/office/drawing/2014/main" id="{1AACB1A1-2105-84E0-0220-24558368D5BA}"/>
              </a:ext>
            </a:extLst>
          </p:cNvPr>
          <p:cNvSpPr>
            <a:spLocks noGrp="1"/>
          </p:cNvSpPr>
          <p:nvPr>
            <p:ph type="ftr" sz="quarter" idx="11"/>
          </p:nvPr>
        </p:nvSpPr>
        <p:spPr>
          <a:xfrm>
            <a:off x="3028950" y="5624513"/>
            <a:ext cx="3086100" cy="273844"/>
          </a:xfrm>
        </p:spPr>
        <p:txBody>
          <a:bodyPr/>
          <a:lstStyle/>
          <a:p>
            <a:endParaRPr lang="en-US"/>
          </a:p>
        </p:txBody>
      </p:sp>
      <p:sp>
        <p:nvSpPr>
          <p:cNvPr id="6" name="Slide Number Placeholder 5">
            <a:extLst>
              <a:ext uri="{FF2B5EF4-FFF2-40B4-BE49-F238E27FC236}">
                <a16:creationId xmlns:a16="http://schemas.microsoft.com/office/drawing/2014/main" id="{6F837CC9-475D-3367-89AF-B2F1A73D28EA}"/>
              </a:ext>
            </a:extLst>
          </p:cNvPr>
          <p:cNvSpPr>
            <a:spLocks noGrp="1"/>
          </p:cNvSpPr>
          <p:nvPr>
            <p:ph type="sldNum" sz="quarter" idx="12"/>
          </p:nvPr>
        </p:nvSpPr>
        <p:spPr>
          <a:xfrm>
            <a:off x="6405372" y="5624513"/>
            <a:ext cx="2057400" cy="273844"/>
          </a:xfrm>
        </p:spPr>
        <p:txBody>
          <a:bodyPr anchor="ctr">
            <a:normAutofit/>
          </a:bodyPr>
          <a:lstStyle/>
          <a:p>
            <a:pPr>
              <a:spcAft>
                <a:spcPts val="450"/>
              </a:spcAft>
            </a:pPr>
            <a:fld id="{A65A5C87-DF58-40C8-B092-1DE63DB4547E}" type="slidenum">
              <a:rPr lang="en-US" dirty="0"/>
              <a:pPr>
                <a:spcAft>
                  <a:spcPts val="450"/>
                </a:spcAft>
              </a:pPr>
              <a:t>10</a:t>
            </a:fld>
            <a:endParaRPr lang="en-US"/>
          </a:p>
        </p:txBody>
      </p:sp>
    </p:spTree>
    <p:extLst>
      <p:ext uri="{BB962C8B-B14F-4D97-AF65-F5344CB8AC3E}">
        <p14:creationId xmlns:p14="http://schemas.microsoft.com/office/powerpoint/2010/main" val="6682030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DBC62-BCD6-A77D-08E2-B2A12F2B53D6}"/>
              </a:ext>
            </a:extLst>
          </p:cNvPr>
          <p:cNvSpPr>
            <a:spLocks noGrp="1"/>
          </p:cNvSpPr>
          <p:nvPr>
            <p:ph type="title"/>
          </p:nvPr>
        </p:nvSpPr>
        <p:spPr>
          <a:xfrm>
            <a:off x="836676" y="1268730"/>
            <a:ext cx="7626096" cy="884682"/>
          </a:xfrm>
        </p:spPr>
        <p:txBody>
          <a:bodyPr anchor="ctr">
            <a:normAutofit/>
          </a:bodyPr>
          <a:lstStyle/>
          <a:p>
            <a:r>
              <a:rPr lang="en-GB"/>
              <a:t>Conclusion</a:t>
            </a:r>
          </a:p>
        </p:txBody>
      </p:sp>
      <p:sp>
        <p:nvSpPr>
          <p:cNvPr id="4" name="Date Placeholder 3">
            <a:extLst>
              <a:ext uri="{FF2B5EF4-FFF2-40B4-BE49-F238E27FC236}">
                <a16:creationId xmlns:a16="http://schemas.microsoft.com/office/drawing/2014/main" id="{43B3992C-BCE0-33D4-432B-078229707BA8}"/>
              </a:ext>
            </a:extLst>
          </p:cNvPr>
          <p:cNvSpPr>
            <a:spLocks noGrp="1"/>
          </p:cNvSpPr>
          <p:nvPr>
            <p:ph type="dt" sz="half" idx="10"/>
          </p:nvPr>
        </p:nvSpPr>
        <p:spPr>
          <a:xfrm>
            <a:off x="836676" y="5624513"/>
            <a:ext cx="2057400" cy="273844"/>
          </a:xfrm>
        </p:spPr>
        <p:txBody>
          <a:bodyPr anchor="ctr">
            <a:normAutofit/>
          </a:bodyPr>
          <a:lstStyle/>
          <a:p>
            <a:pPr>
              <a:spcAft>
                <a:spcPts val="450"/>
              </a:spcAft>
            </a:pPr>
            <a:fld id="{3B211D71-0531-4694-8E48-794E78760EA2}" type="datetime1">
              <a:pPr>
                <a:spcAft>
                  <a:spcPts val="450"/>
                </a:spcAft>
              </a:pPr>
              <a:t>6/13/2026</a:t>
            </a:fld>
            <a:endParaRPr lang="en-US"/>
          </a:p>
        </p:txBody>
      </p:sp>
      <p:sp>
        <p:nvSpPr>
          <p:cNvPr id="5" name="Footer Placeholder 4">
            <a:extLst>
              <a:ext uri="{FF2B5EF4-FFF2-40B4-BE49-F238E27FC236}">
                <a16:creationId xmlns:a16="http://schemas.microsoft.com/office/drawing/2014/main" id="{8DCBDBDC-8575-4BF0-ABF6-6BE4989FA27E}"/>
              </a:ext>
            </a:extLst>
          </p:cNvPr>
          <p:cNvSpPr>
            <a:spLocks noGrp="1"/>
          </p:cNvSpPr>
          <p:nvPr>
            <p:ph type="ftr" sz="quarter" idx="11"/>
          </p:nvPr>
        </p:nvSpPr>
        <p:spPr>
          <a:xfrm>
            <a:off x="3028950" y="5624513"/>
            <a:ext cx="3086100" cy="273844"/>
          </a:xfrm>
        </p:spPr>
        <p:txBody>
          <a:bodyPr anchor="ctr">
            <a:normAutofit/>
          </a:bodyPr>
          <a:lstStyle/>
          <a:p>
            <a:pPr>
              <a:lnSpc>
                <a:spcPct val="90000"/>
              </a:lnSpc>
              <a:spcAft>
                <a:spcPts val="450"/>
              </a:spcAft>
            </a:pPr>
            <a:r>
              <a:rPr lang="en-US" sz="525"/>
              <a:t>
              </a:t>
            </a:r>
          </a:p>
        </p:txBody>
      </p:sp>
      <p:sp>
        <p:nvSpPr>
          <p:cNvPr id="6" name="Slide Number Placeholder 5">
            <a:extLst>
              <a:ext uri="{FF2B5EF4-FFF2-40B4-BE49-F238E27FC236}">
                <a16:creationId xmlns:a16="http://schemas.microsoft.com/office/drawing/2014/main" id="{6673E6B0-BAA7-1EEF-5D0E-04E415127D8E}"/>
              </a:ext>
            </a:extLst>
          </p:cNvPr>
          <p:cNvSpPr>
            <a:spLocks noGrp="1"/>
          </p:cNvSpPr>
          <p:nvPr>
            <p:ph type="sldNum" sz="quarter" idx="12"/>
          </p:nvPr>
        </p:nvSpPr>
        <p:spPr>
          <a:xfrm>
            <a:off x="6405372" y="5624513"/>
            <a:ext cx="2057400" cy="273844"/>
          </a:xfrm>
        </p:spPr>
        <p:txBody>
          <a:bodyPr anchor="ctr">
            <a:normAutofit/>
          </a:bodyPr>
          <a:lstStyle/>
          <a:p>
            <a:pPr>
              <a:spcAft>
                <a:spcPts val="450"/>
              </a:spcAft>
            </a:pPr>
            <a:fld id="{CC057153-B650-4DEB-B370-79DDCFDCE934}" type="slidenum">
              <a:rPr lang="en-US" dirty="0"/>
              <a:pPr>
                <a:spcAft>
                  <a:spcPts val="450"/>
                </a:spcAft>
              </a:pPr>
              <a:t>11</a:t>
            </a:fld>
            <a:endParaRPr lang="en-US"/>
          </a:p>
        </p:txBody>
      </p:sp>
      <p:sp>
        <p:nvSpPr>
          <p:cNvPr id="205" name="Content Placeholder 204">
            <a:extLst>
              <a:ext uri="{FF2B5EF4-FFF2-40B4-BE49-F238E27FC236}">
                <a16:creationId xmlns:a16="http://schemas.microsoft.com/office/drawing/2014/main" id="{F861D4BB-12C3-6700-3830-96F184638033}"/>
              </a:ext>
            </a:extLst>
          </p:cNvPr>
          <p:cNvSpPr>
            <a:spLocks noGrp="1"/>
          </p:cNvSpPr>
          <p:nvPr>
            <p:ph idx="1"/>
          </p:nvPr>
        </p:nvSpPr>
        <p:spPr/>
        <p:txBody>
          <a:bodyPr vert="horz" lIns="91440" tIns="45720" rIns="91440" bIns="45720" rtlCol="0" anchor="t">
            <a:normAutofit/>
          </a:bodyPr>
          <a:lstStyle/>
          <a:p>
            <a:pPr marL="0" indent="0">
              <a:buNone/>
            </a:pPr>
            <a:r>
              <a:rPr lang="en-GB" dirty="0"/>
              <a:t>Microsoft Teams is a powerful tool that will improve staff communication in Riverdale nursing home .It is important to understand that, with the </a:t>
            </a:r>
            <a:r>
              <a:rPr lang="en-GB"/>
              <a:t>many</a:t>
            </a:r>
            <a:r>
              <a:rPr lang="en-GB" dirty="0"/>
              <a:t> benefits this tool offers, it also has it limitation, but with training offered, it will improve </a:t>
            </a:r>
            <a:r>
              <a:rPr lang="en-GB"/>
              <a:t>efficiency.</a:t>
            </a:r>
            <a:endParaRPr lang="en-GB" dirty="0"/>
          </a:p>
        </p:txBody>
      </p:sp>
    </p:spTree>
    <p:extLst>
      <p:ext uri="{BB962C8B-B14F-4D97-AF65-F5344CB8AC3E}">
        <p14:creationId xmlns:p14="http://schemas.microsoft.com/office/powerpoint/2010/main" val="17667005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93E54B-29FF-C39F-FCA3-C466CECC85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225F25-7A4E-AAE5-E95A-F8F29E0FF39E}"/>
              </a:ext>
            </a:extLst>
          </p:cNvPr>
          <p:cNvSpPr>
            <a:spLocks noGrp="1"/>
          </p:cNvSpPr>
          <p:nvPr>
            <p:ph type="title"/>
          </p:nvPr>
        </p:nvSpPr>
        <p:spPr/>
        <p:txBody>
          <a:bodyPr/>
          <a:lstStyle/>
          <a:p>
            <a:r>
              <a:rPr lang="en-GB" b="1">
                <a:solidFill>
                  <a:schemeClr val="accent3"/>
                </a:solidFill>
              </a:rPr>
              <a:t>Microsoft Excel</a:t>
            </a:r>
          </a:p>
        </p:txBody>
      </p:sp>
      <p:sp>
        <p:nvSpPr>
          <p:cNvPr id="4" name="Date Placeholder 3">
            <a:extLst>
              <a:ext uri="{FF2B5EF4-FFF2-40B4-BE49-F238E27FC236}">
                <a16:creationId xmlns:a16="http://schemas.microsoft.com/office/drawing/2014/main" id="{A7CCF49A-C262-305B-C4FC-74D074BF573B}"/>
              </a:ext>
            </a:extLst>
          </p:cNvPr>
          <p:cNvSpPr>
            <a:spLocks noGrp="1"/>
          </p:cNvSpPr>
          <p:nvPr>
            <p:ph type="dt" sz="half" idx="10"/>
          </p:nvPr>
        </p:nvSpPr>
        <p:spPr/>
        <p:txBody>
          <a:bodyPr/>
          <a:lstStyle/>
          <a:p>
            <a:fld id="{FFAD5127-86F8-4B70-87F2-4D411FB1B08D}" type="datetime1">
              <a:t>6/13/2026</a:t>
            </a:fld>
            <a:endParaRPr lang="en-US"/>
          </a:p>
        </p:txBody>
      </p:sp>
      <p:sp>
        <p:nvSpPr>
          <p:cNvPr id="5" name="Footer Placeholder 4">
            <a:extLst>
              <a:ext uri="{FF2B5EF4-FFF2-40B4-BE49-F238E27FC236}">
                <a16:creationId xmlns:a16="http://schemas.microsoft.com/office/drawing/2014/main" id="{1DA05603-1AEE-6A03-3012-52E1025D7B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1FCD7D-3F84-E600-C0DA-0133557DADAC}"/>
              </a:ext>
            </a:extLst>
          </p:cNvPr>
          <p:cNvSpPr>
            <a:spLocks noGrp="1"/>
          </p:cNvSpPr>
          <p:nvPr>
            <p:ph type="sldNum" sz="quarter" idx="12"/>
          </p:nvPr>
        </p:nvSpPr>
        <p:spPr/>
        <p:txBody>
          <a:bodyPr/>
          <a:lstStyle/>
          <a:p>
            <a:fld id="{A65A5C87-DF58-40C8-B092-1DE63DB4547E}" type="slidenum">
              <a:rPr lang="en-US" dirty="0"/>
              <a:t>12</a:t>
            </a:fld>
            <a:endParaRPr lang="en-US"/>
          </a:p>
        </p:txBody>
      </p:sp>
    </p:spTree>
    <p:extLst>
      <p:ext uri="{BB962C8B-B14F-4D97-AF65-F5344CB8AC3E}">
        <p14:creationId xmlns:p14="http://schemas.microsoft.com/office/powerpoint/2010/main" val="10978508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0EBBD-B204-5126-B503-1842EF62E561}"/>
              </a:ext>
            </a:extLst>
          </p:cNvPr>
          <p:cNvSpPr>
            <a:spLocks noGrp="1"/>
          </p:cNvSpPr>
          <p:nvPr>
            <p:ph type="title"/>
          </p:nvPr>
        </p:nvSpPr>
        <p:spPr>
          <a:xfrm>
            <a:off x="633985" y="326829"/>
            <a:ext cx="7579184" cy="926490"/>
          </a:xfrm>
        </p:spPr>
        <p:txBody>
          <a:bodyPr>
            <a:normAutofit/>
          </a:bodyPr>
          <a:lstStyle/>
          <a:p>
            <a:pPr algn="ctr"/>
            <a:r>
              <a:rPr lang="en-US" sz="2400" b="1"/>
              <a:t>Microsoft Excel</a:t>
            </a:r>
            <a:endParaRPr lang="en-US" sz="5300"/>
          </a:p>
        </p:txBody>
      </p:sp>
      <p:sp>
        <p:nvSpPr>
          <p:cNvPr id="3" name="Content Placeholder 2">
            <a:extLst>
              <a:ext uri="{FF2B5EF4-FFF2-40B4-BE49-F238E27FC236}">
                <a16:creationId xmlns:a16="http://schemas.microsoft.com/office/drawing/2014/main" id="{1B9DA53E-F75C-322B-411F-0C451D4019DF}"/>
              </a:ext>
            </a:extLst>
          </p:cNvPr>
          <p:cNvSpPr>
            <a:spLocks noGrp="1"/>
          </p:cNvSpPr>
          <p:nvPr>
            <p:ph idx="1"/>
          </p:nvPr>
        </p:nvSpPr>
        <p:spPr>
          <a:xfrm>
            <a:off x="774201" y="1122625"/>
            <a:ext cx="7602530" cy="4601505"/>
          </a:xfrm>
        </p:spPr>
        <p:txBody>
          <a:bodyPr vert="horz" lIns="68580" tIns="34290" rIns="68580" bIns="34290" rtlCol="0" anchor="t">
            <a:normAutofit/>
          </a:bodyPr>
          <a:lstStyle/>
          <a:p>
            <a:pPr>
              <a:buNone/>
            </a:pPr>
            <a:endParaRPr lang="en-US" sz="1800">
              <a:solidFill>
                <a:srgbClr val="151513"/>
              </a:solidFill>
              <a:highlight>
                <a:srgbClr val="F8F8F6"/>
              </a:highlight>
            </a:endParaRPr>
          </a:p>
          <a:p>
            <a:pPr marL="0" indent="0">
              <a:buNone/>
            </a:pPr>
            <a:r>
              <a:rPr lang="en-US" sz="1800"/>
              <a:t>Microsoft Excel is a powerful spreadsheet application used for storing, processing, analyzing, and presenting data. While it starts as a simple tool for data entry, its capabilities extend to complex data modeling and automation. Here is a comprehensive list of Microsoft Excel uses:</a:t>
            </a:r>
          </a:p>
          <a:p>
            <a:pPr marL="285750" indent="-285750">
              <a:buFont typeface="Wingdings" panose="020B0604020202020204" pitchFamily="34" charset="0"/>
              <a:buChar char="§"/>
            </a:pPr>
            <a:r>
              <a:rPr lang="en-US" sz="1800" b="1"/>
              <a:t>Data Entry and Storage: </a:t>
            </a:r>
            <a:r>
              <a:rPr lang="en-US" sz="1800"/>
              <a:t>Excel allows users to input and store vast amounts of data, including Strings (text), Dates, and Numerical values, in a structured row-and-column format for easy future reference.</a:t>
            </a:r>
            <a:endParaRPr lang="en-US"/>
          </a:p>
          <a:p>
            <a:pPr marL="285750" indent="-285750">
              <a:buFont typeface="Wingdings" panose="020B0604020202020204" pitchFamily="34" charset="0"/>
              <a:buChar char="§"/>
            </a:pPr>
            <a:r>
              <a:rPr lang="en-US" sz="1800" b="1" dirty="0"/>
              <a:t>Complex Calculations: </a:t>
            </a:r>
            <a:r>
              <a:rPr lang="en-US" sz="1800" dirty="0"/>
              <a:t>Users can </a:t>
            </a:r>
            <a:r>
              <a:rPr lang="en-US" sz="1800"/>
              <a:t>use</a:t>
            </a:r>
            <a:r>
              <a:rPr lang="en-US" sz="1800" dirty="0"/>
              <a:t> a wide variety of built-in formulas and functions (such as SUM, VLOOKUP, and XLOOKUP) to perform everything from simple arithmetic to complex financial modeling (Excel, ND)</a:t>
            </a:r>
            <a:endParaRPr lang="en-US" dirty="0"/>
          </a:p>
        </p:txBody>
      </p:sp>
      <p:sp>
        <p:nvSpPr>
          <p:cNvPr id="4" name="Date Placeholder 3">
            <a:extLst>
              <a:ext uri="{FF2B5EF4-FFF2-40B4-BE49-F238E27FC236}">
                <a16:creationId xmlns:a16="http://schemas.microsoft.com/office/drawing/2014/main" id="{A12E6AB8-7C2C-86E4-8276-5B08796922B2}"/>
              </a:ext>
            </a:extLst>
          </p:cNvPr>
          <p:cNvSpPr>
            <a:spLocks noGrp="1"/>
          </p:cNvSpPr>
          <p:nvPr>
            <p:ph type="dt" sz="half" idx="10"/>
          </p:nvPr>
        </p:nvSpPr>
        <p:spPr/>
        <p:txBody>
          <a:bodyPr/>
          <a:lstStyle/>
          <a:p>
            <a:fld id="{95D858FF-BD6E-4411-BAFA-AE3A812B293D}" type="datetime1">
              <a:t>6/13/2026</a:t>
            </a:fld>
            <a:endParaRPr lang="en-US"/>
          </a:p>
        </p:txBody>
      </p:sp>
      <p:sp>
        <p:nvSpPr>
          <p:cNvPr id="5" name="Footer Placeholder 4">
            <a:extLst>
              <a:ext uri="{FF2B5EF4-FFF2-40B4-BE49-F238E27FC236}">
                <a16:creationId xmlns:a16="http://schemas.microsoft.com/office/drawing/2014/main" id="{357F373D-408B-1F8A-A55B-3936E5C148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C1016A-32B1-BEE7-74DA-007D31AA44F7}"/>
              </a:ext>
            </a:extLst>
          </p:cNvPr>
          <p:cNvSpPr>
            <a:spLocks noGrp="1"/>
          </p:cNvSpPr>
          <p:nvPr>
            <p:ph type="sldNum" sz="quarter" idx="12"/>
          </p:nvPr>
        </p:nvSpPr>
        <p:spPr/>
        <p:txBody>
          <a:bodyPr/>
          <a:lstStyle/>
          <a:p>
            <a:fld id="{A65A5C87-DF58-40C8-B092-1DE63DB4547E}" type="slidenum">
              <a:rPr lang="en-US" dirty="0"/>
              <a:t>13</a:t>
            </a:fld>
            <a:endParaRPr lang="en-US"/>
          </a:p>
        </p:txBody>
      </p:sp>
    </p:spTree>
    <p:extLst>
      <p:ext uri="{BB962C8B-B14F-4D97-AF65-F5344CB8AC3E}">
        <p14:creationId xmlns:p14="http://schemas.microsoft.com/office/powerpoint/2010/main" val="40177142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3DB80-13A0-3CE1-40EE-40D8B0B0FE2B}"/>
              </a:ext>
            </a:extLst>
          </p:cNvPr>
          <p:cNvSpPr>
            <a:spLocks noGrp="1"/>
          </p:cNvSpPr>
          <p:nvPr>
            <p:ph type="title"/>
          </p:nvPr>
        </p:nvSpPr>
        <p:spPr>
          <a:xfrm>
            <a:off x="836676" y="638302"/>
            <a:ext cx="7611719" cy="787990"/>
          </a:xfrm>
        </p:spPr>
        <p:txBody>
          <a:bodyPr>
            <a:normAutofit/>
          </a:bodyPr>
          <a:lstStyle/>
          <a:p>
            <a:r>
              <a:rPr lang="en-US" sz="2400" b="1"/>
              <a:t>How to use excel for scheduling</a:t>
            </a:r>
            <a:br>
              <a:rPr lang="en-US" sz="2400" b="1"/>
            </a:br>
            <a:r>
              <a:rPr lang="en-US" sz="2400" b="1"/>
              <a:t>and how it could be used in staff </a:t>
            </a:r>
            <a:r>
              <a:rPr lang="en-US" sz="2400" b="1" err="1"/>
              <a:t>rotas</a:t>
            </a:r>
            <a:endParaRPr lang="en-US" sz="2400" b="1"/>
          </a:p>
        </p:txBody>
      </p:sp>
      <p:sp>
        <p:nvSpPr>
          <p:cNvPr id="3" name="Content Placeholder 2">
            <a:extLst>
              <a:ext uri="{FF2B5EF4-FFF2-40B4-BE49-F238E27FC236}">
                <a16:creationId xmlns:a16="http://schemas.microsoft.com/office/drawing/2014/main" id="{02660C5B-2F39-09A0-3409-B476D2A0A4FE}"/>
              </a:ext>
            </a:extLst>
          </p:cNvPr>
          <p:cNvSpPr>
            <a:spLocks noGrp="1"/>
          </p:cNvSpPr>
          <p:nvPr>
            <p:ph idx="1"/>
          </p:nvPr>
        </p:nvSpPr>
        <p:spPr>
          <a:xfrm>
            <a:off x="836676" y="2207003"/>
            <a:ext cx="7750786" cy="3694176"/>
          </a:xfrm>
        </p:spPr>
        <p:txBody>
          <a:bodyPr vert="horz" lIns="68580" tIns="34290" rIns="68580" bIns="34290" rtlCol="0" anchor="t">
            <a:noAutofit/>
          </a:bodyPr>
          <a:lstStyle/>
          <a:p>
            <a:pPr>
              <a:buAutoNum type="arabicPeriod"/>
            </a:pPr>
            <a:r>
              <a:rPr lang="en-US" sz="1400"/>
              <a:t>Since Riverdale nursing home is open all day and night it should be planned the following way </a:t>
            </a:r>
          </a:p>
          <a:p>
            <a:pPr>
              <a:buAutoNum type="arabicPeriod"/>
            </a:pPr>
            <a:r>
              <a:rPr lang="en-US" sz="1400"/>
              <a:t>People who take care of others </a:t>
            </a:r>
          </a:p>
          <a:p>
            <a:pPr>
              <a:buAutoNum type="arabicPeriod"/>
            </a:pPr>
            <a:r>
              <a:rPr lang="en-US" sz="1400"/>
              <a:t>Senior caregivers and nurses</a:t>
            </a:r>
          </a:p>
          <a:p>
            <a:pPr>
              <a:buAutoNum type="arabicPeriod"/>
            </a:pPr>
            <a:r>
              <a:rPr lang="en-US" sz="1400"/>
              <a:t>Office staff</a:t>
            </a:r>
          </a:p>
          <a:p>
            <a:pPr>
              <a:buAutoNum type="arabicPeriod"/>
            </a:pPr>
            <a:r>
              <a:rPr lang="en-US" sz="1400"/>
              <a:t>Scheduling targets </a:t>
            </a:r>
          </a:p>
          <a:p>
            <a:pPr>
              <a:buAutoNum type="arabicPeriod"/>
            </a:pPr>
            <a:r>
              <a:rPr lang="en-US" sz="1400"/>
              <a:t>Enough employees </a:t>
            </a:r>
          </a:p>
          <a:p>
            <a:pPr>
              <a:buAutoNum type="arabicPeriod"/>
            </a:pPr>
            <a:r>
              <a:rPr lang="en-US" sz="1400"/>
              <a:t>Employees are happy with their shifts and hours </a:t>
            </a:r>
          </a:p>
          <a:p>
            <a:pPr>
              <a:buAutoNum type="arabicPeriod"/>
            </a:pPr>
            <a:r>
              <a:rPr lang="en-US" sz="1400"/>
              <a:t>Bad scheduling can lead to unhappy staff and more frequent staff change over </a:t>
            </a:r>
          </a:p>
          <a:p>
            <a:pPr>
              <a:buAutoNum type="arabicPeriod"/>
            </a:pPr>
            <a:r>
              <a:rPr lang="en-US" sz="1400"/>
              <a:t>Good scheduling makes staff more happy staff makes better work environment and makes things run smooth    </a:t>
            </a:r>
          </a:p>
          <a:p>
            <a:pPr>
              <a:buAutoNum type="arabicPeriod"/>
            </a:pPr>
            <a:endParaRPr lang="en-US" sz="1600"/>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US"/>
          </a:p>
        </p:txBody>
      </p:sp>
      <p:sp>
        <p:nvSpPr>
          <p:cNvPr id="4" name="Date Placeholder 3">
            <a:extLst>
              <a:ext uri="{FF2B5EF4-FFF2-40B4-BE49-F238E27FC236}">
                <a16:creationId xmlns:a16="http://schemas.microsoft.com/office/drawing/2014/main" id="{91625EFE-0185-85B0-A0DB-A2A8C1D64EE2}"/>
              </a:ext>
            </a:extLst>
          </p:cNvPr>
          <p:cNvSpPr>
            <a:spLocks noGrp="1"/>
          </p:cNvSpPr>
          <p:nvPr>
            <p:ph type="dt" sz="half" idx="10"/>
          </p:nvPr>
        </p:nvSpPr>
        <p:spPr/>
        <p:txBody>
          <a:bodyPr/>
          <a:lstStyle/>
          <a:p>
            <a:fld id="{63E4225F-4F6C-49F0-8B15-BC3A598E1E9D}" type="datetime1">
              <a:t>6/13/2026</a:t>
            </a:fld>
            <a:endParaRPr lang="en-US"/>
          </a:p>
        </p:txBody>
      </p:sp>
      <p:sp>
        <p:nvSpPr>
          <p:cNvPr id="5" name="Footer Placeholder 4">
            <a:extLst>
              <a:ext uri="{FF2B5EF4-FFF2-40B4-BE49-F238E27FC236}">
                <a16:creationId xmlns:a16="http://schemas.microsoft.com/office/drawing/2014/main" id="{CCF70A02-3486-2B2D-84E4-3F960CF4E0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7E3822-FED3-8B5D-1E82-FD2A5222D263}"/>
              </a:ext>
            </a:extLst>
          </p:cNvPr>
          <p:cNvSpPr>
            <a:spLocks noGrp="1"/>
          </p:cNvSpPr>
          <p:nvPr>
            <p:ph type="sldNum" sz="quarter" idx="12"/>
          </p:nvPr>
        </p:nvSpPr>
        <p:spPr/>
        <p:txBody>
          <a:bodyPr/>
          <a:lstStyle/>
          <a:p>
            <a:fld id="{A65A5C87-DF58-40C8-B092-1DE63DB4547E}" type="slidenum">
              <a:rPr lang="en-US" dirty="0"/>
              <a:t>14</a:t>
            </a:fld>
            <a:endParaRPr lang="en-US"/>
          </a:p>
        </p:txBody>
      </p:sp>
    </p:spTree>
    <p:extLst>
      <p:ext uri="{BB962C8B-B14F-4D97-AF65-F5344CB8AC3E}">
        <p14:creationId xmlns:p14="http://schemas.microsoft.com/office/powerpoint/2010/main" val="11904653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B64DA-5A36-0B43-9960-8CC576558807}"/>
              </a:ext>
            </a:extLst>
          </p:cNvPr>
          <p:cNvSpPr>
            <a:spLocks noGrp="1"/>
          </p:cNvSpPr>
          <p:nvPr>
            <p:ph type="title"/>
          </p:nvPr>
        </p:nvSpPr>
        <p:spPr/>
        <p:txBody>
          <a:bodyPr vert="horz" lIns="91440" tIns="45720" rIns="91440" bIns="45720" rtlCol="0" anchor="ctr">
            <a:noAutofit/>
          </a:bodyPr>
          <a:lstStyle/>
          <a:p>
            <a:r>
              <a:rPr lang="en-US" sz="2800" b="1"/>
              <a:t>Why Microsoft Excel is the recommended tool for doing </a:t>
            </a:r>
            <a:r>
              <a:rPr lang="en-US" sz="2800" b="1" err="1"/>
              <a:t>Rotas</a:t>
            </a:r>
            <a:endParaRPr lang="en-US" sz="2400" err="1"/>
          </a:p>
        </p:txBody>
      </p:sp>
      <p:sp>
        <p:nvSpPr>
          <p:cNvPr id="3" name="Content Placeholder 2">
            <a:extLst>
              <a:ext uri="{FF2B5EF4-FFF2-40B4-BE49-F238E27FC236}">
                <a16:creationId xmlns:a16="http://schemas.microsoft.com/office/drawing/2014/main" id="{4ED075E0-D107-1DE9-1558-9D5968DC6404}"/>
              </a:ext>
            </a:extLst>
          </p:cNvPr>
          <p:cNvSpPr>
            <a:spLocks noGrp="1"/>
          </p:cNvSpPr>
          <p:nvPr>
            <p:ph idx="1"/>
          </p:nvPr>
        </p:nvSpPr>
        <p:spPr/>
        <p:txBody>
          <a:bodyPr vert="horz" lIns="68580" tIns="34290" rIns="68580" bIns="34290" rtlCol="0" anchor="t">
            <a:noAutofit/>
          </a:bodyPr>
          <a:lstStyle/>
          <a:p>
            <a:r>
              <a:rPr lang="en-US" sz="1600">
                <a:highlight>
                  <a:srgbClr val="F5F5F5"/>
                </a:highlight>
                <a:latin typeface="Roboto"/>
                <a:ea typeface="Roboto"/>
                <a:cs typeface="Roboto"/>
              </a:rPr>
              <a:t>Microsoft Excel is a powerful tool for creating </a:t>
            </a:r>
            <a:r>
              <a:rPr lang="en-US" sz="1600" err="1">
                <a:highlight>
                  <a:srgbClr val="F5F5F5"/>
                </a:highlight>
                <a:latin typeface="Roboto"/>
                <a:ea typeface="Roboto"/>
                <a:cs typeface="Roboto"/>
              </a:rPr>
              <a:t>rotas</a:t>
            </a:r>
            <a:r>
              <a:rPr lang="en-US" sz="1600">
                <a:highlight>
                  <a:srgbClr val="F5F5F5"/>
                </a:highlight>
                <a:latin typeface="Roboto"/>
                <a:ea typeface="Roboto"/>
                <a:cs typeface="Roboto"/>
              </a:rPr>
              <a:t> due to its flexibility and ease of use</a:t>
            </a:r>
          </a:p>
          <a:p>
            <a:r>
              <a:rPr lang="en-US" sz="1600">
                <a:highlight>
                  <a:srgbClr val="F5F5F5"/>
                </a:highlight>
                <a:ea typeface="+mn-lt"/>
                <a:cs typeface="+mn-lt"/>
              </a:rPr>
              <a:t>Cost-Effective</a:t>
            </a:r>
          </a:p>
          <a:p>
            <a:r>
              <a:rPr lang="en-US" sz="1600">
                <a:highlight>
                  <a:srgbClr val="F5F5F5"/>
                </a:highlight>
                <a:ea typeface="+mn-lt"/>
                <a:cs typeface="+mn-lt"/>
              </a:rPr>
              <a:t>User Familiarity </a:t>
            </a:r>
          </a:p>
          <a:p>
            <a:r>
              <a:rPr lang="en-US" sz="1600">
                <a:highlight>
                  <a:srgbClr val="F5F5F5"/>
                </a:highlight>
                <a:latin typeface="Avenir Next LT Pro"/>
                <a:ea typeface="Roboto"/>
                <a:cs typeface="Roboto"/>
              </a:rPr>
              <a:t>Managers can use excel to up date employees availability  and change shifts </a:t>
            </a:r>
            <a:r>
              <a:rPr lang="en-US" sz="1600" err="1">
                <a:highlight>
                  <a:srgbClr val="F5F5F5"/>
                </a:highlight>
                <a:latin typeface="Avenir Next LT Pro"/>
                <a:ea typeface="Roboto"/>
                <a:cs typeface="Roboto"/>
              </a:rPr>
              <a:t>aroud</a:t>
            </a:r>
            <a:r>
              <a:rPr lang="en-US" sz="1600">
                <a:highlight>
                  <a:srgbClr val="F5F5F5"/>
                </a:highlight>
                <a:latin typeface="Avenir Next LT Pro"/>
                <a:ea typeface="Roboto"/>
                <a:cs typeface="Roboto"/>
              </a:rPr>
              <a:t> if some one is not available very easily  </a:t>
            </a:r>
          </a:p>
          <a:p>
            <a:r>
              <a:rPr lang="en-US" sz="1600">
                <a:highlight>
                  <a:srgbClr val="F5F5F5"/>
                </a:highlight>
                <a:latin typeface="Avenir Next LT Pro"/>
                <a:ea typeface="Roboto"/>
                <a:cs typeface="Roboto"/>
              </a:rPr>
              <a:t>Managers can create employes schedules on Microsoft excel using tables and special </a:t>
            </a:r>
            <a:r>
              <a:rPr lang="en-US" sz="1600" err="1">
                <a:highlight>
                  <a:srgbClr val="F5F5F5"/>
                </a:highlight>
                <a:latin typeface="Avenir Next LT Pro"/>
                <a:ea typeface="Roboto"/>
                <a:cs typeface="Roboto"/>
              </a:rPr>
              <a:t>fetures</a:t>
            </a:r>
            <a:r>
              <a:rPr lang="en-US" sz="1600">
                <a:highlight>
                  <a:srgbClr val="F5F5F5"/>
                </a:highlight>
                <a:latin typeface="Avenir Next LT Pro"/>
                <a:ea typeface="Roboto"/>
                <a:cs typeface="Roboto"/>
              </a:rPr>
              <a:t> that highlight </a:t>
            </a:r>
            <a:r>
              <a:rPr lang="en-US" sz="1600" err="1">
                <a:highlight>
                  <a:srgbClr val="F5F5F5"/>
                </a:highlight>
                <a:latin typeface="Avenir Next LT Pro"/>
                <a:ea typeface="Roboto"/>
                <a:cs typeface="Roboto"/>
              </a:rPr>
              <a:t>employeses</a:t>
            </a:r>
            <a:r>
              <a:rPr lang="en-US" sz="1600">
                <a:highlight>
                  <a:srgbClr val="F5F5F5"/>
                </a:highlight>
                <a:latin typeface="Avenir Next LT Pro"/>
                <a:ea typeface="Roboto"/>
                <a:cs typeface="Roboto"/>
              </a:rPr>
              <a:t> information for example </a:t>
            </a:r>
            <a:r>
              <a:rPr lang="en-US" sz="1600" err="1">
                <a:highlight>
                  <a:srgbClr val="F5F5F5"/>
                </a:highlight>
                <a:latin typeface="Avenir Next LT Pro"/>
                <a:ea typeface="Roboto"/>
                <a:cs typeface="Roboto"/>
              </a:rPr>
              <a:t>wich</a:t>
            </a:r>
            <a:r>
              <a:rPr lang="en-US" sz="1600">
                <a:highlight>
                  <a:srgbClr val="F5F5F5"/>
                </a:highlight>
                <a:latin typeface="Avenir Next LT Pro"/>
                <a:ea typeface="Roboto"/>
                <a:cs typeface="Roboto"/>
              </a:rPr>
              <a:t> days employees can work and </a:t>
            </a:r>
            <a:r>
              <a:rPr lang="en-US" sz="1600" err="1">
                <a:highlight>
                  <a:srgbClr val="F5F5F5"/>
                </a:highlight>
                <a:latin typeface="Avenir Next LT Pro"/>
                <a:ea typeface="Roboto"/>
                <a:cs typeface="Roboto"/>
              </a:rPr>
              <a:t>wich</a:t>
            </a:r>
            <a:r>
              <a:rPr lang="en-US" sz="1600">
                <a:highlight>
                  <a:srgbClr val="F5F5F5"/>
                </a:highlight>
                <a:latin typeface="Avenir Next LT Pro"/>
                <a:ea typeface="Roboto"/>
                <a:cs typeface="Roboto"/>
              </a:rPr>
              <a:t> days they cant work</a:t>
            </a:r>
          </a:p>
        </p:txBody>
      </p:sp>
      <p:sp>
        <p:nvSpPr>
          <p:cNvPr id="4" name="Date Placeholder 3">
            <a:extLst>
              <a:ext uri="{FF2B5EF4-FFF2-40B4-BE49-F238E27FC236}">
                <a16:creationId xmlns:a16="http://schemas.microsoft.com/office/drawing/2014/main" id="{0A19DFE6-580D-FD5A-9A7C-463A1F0C7966}"/>
              </a:ext>
            </a:extLst>
          </p:cNvPr>
          <p:cNvSpPr>
            <a:spLocks noGrp="1"/>
          </p:cNvSpPr>
          <p:nvPr>
            <p:ph type="dt" sz="half" idx="10"/>
          </p:nvPr>
        </p:nvSpPr>
        <p:spPr/>
        <p:txBody>
          <a:bodyPr/>
          <a:lstStyle/>
          <a:p>
            <a:fld id="{E5726292-36C0-4A1D-B7CC-C7435FDF95DF}" type="datetime1">
              <a:t>6/13/2026</a:t>
            </a:fld>
            <a:endParaRPr lang="en-US"/>
          </a:p>
        </p:txBody>
      </p:sp>
      <p:sp>
        <p:nvSpPr>
          <p:cNvPr id="5" name="Footer Placeholder 4">
            <a:extLst>
              <a:ext uri="{FF2B5EF4-FFF2-40B4-BE49-F238E27FC236}">
                <a16:creationId xmlns:a16="http://schemas.microsoft.com/office/drawing/2014/main" id="{90BBE8D5-30CC-81A6-2849-5930C00FC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FECE50-37D7-8D97-414C-A73993C329BB}"/>
              </a:ext>
            </a:extLst>
          </p:cNvPr>
          <p:cNvSpPr>
            <a:spLocks noGrp="1"/>
          </p:cNvSpPr>
          <p:nvPr>
            <p:ph type="sldNum" sz="quarter" idx="12"/>
          </p:nvPr>
        </p:nvSpPr>
        <p:spPr/>
        <p:txBody>
          <a:bodyPr/>
          <a:lstStyle/>
          <a:p>
            <a:fld id="{A65A5C87-DF58-40C8-B092-1DE63DB4547E}" type="slidenum">
              <a:rPr lang="en-US" dirty="0"/>
              <a:t>15</a:t>
            </a:fld>
            <a:endParaRPr lang="en-US"/>
          </a:p>
        </p:txBody>
      </p:sp>
    </p:spTree>
    <p:extLst>
      <p:ext uri="{BB962C8B-B14F-4D97-AF65-F5344CB8AC3E}">
        <p14:creationId xmlns:p14="http://schemas.microsoft.com/office/powerpoint/2010/main" val="33239203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397C7E45-2E9D-69A7-DA71-E90DF44D03FA}"/>
              </a:ext>
            </a:extLst>
          </p:cNvPr>
          <p:cNvSpPr>
            <a:spLocks noGrp="1"/>
          </p:cNvSpPr>
          <p:nvPr>
            <p:ph type="title"/>
          </p:nvPr>
        </p:nvSpPr>
        <p:spPr/>
        <p:txBody>
          <a:bodyPr>
            <a:normAutofit/>
          </a:bodyPr>
          <a:lstStyle/>
          <a:p>
            <a:r>
              <a:rPr lang="en-US" sz="5300" b="1" u="sng"/>
              <a:t>Excel</a:t>
            </a:r>
          </a:p>
        </p:txBody>
      </p:sp>
      <p:graphicFrame>
        <p:nvGraphicFramePr>
          <p:cNvPr id="19" name="Content Placeholder 2">
            <a:extLst>
              <a:ext uri="{FF2B5EF4-FFF2-40B4-BE49-F238E27FC236}">
                <a16:creationId xmlns:a16="http://schemas.microsoft.com/office/drawing/2014/main" id="{3E59AF17-C1C8-A6DF-A9C2-1011671A5B68}"/>
              </a:ext>
            </a:extLst>
          </p:cNvPr>
          <p:cNvGraphicFramePr>
            <a:graphicFrameLocks noGrp="1"/>
          </p:cNvGraphicFramePr>
          <p:nvPr>
            <p:ph idx="1"/>
            <p:extLst>
              <p:ext uri="{D42A27DB-BD31-4B8C-83A1-F6EECF244321}">
                <p14:modId xmlns:p14="http://schemas.microsoft.com/office/powerpoint/2010/main" val="2530310272"/>
              </p:ext>
            </p:extLst>
          </p:nvPr>
        </p:nvGraphicFramePr>
        <p:xfrm>
          <a:off x="292078" y="1277265"/>
          <a:ext cx="8427231" cy="54407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8E035233-AB66-ED00-24AA-0FCC11FD522C}"/>
              </a:ext>
            </a:extLst>
          </p:cNvPr>
          <p:cNvSpPr>
            <a:spLocks noGrp="1"/>
          </p:cNvSpPr>
          <p:nvPr>
            <p:ph type="dt" sz="half" idx="10"/>
          </p:nvPr>
        </p:nvSpPr>
        <p:spPr/>
        <p:txBody>
          <a:bodyPr anchor="ctr">
            <a:normAutofit/>
          </a:bodyPr>
          <a:lstStyle/>
          <a:p>
            <a:pPr>
              <a:spcAft>
                <a:spcPts val="450"/>
              </a:spcAft>
            </a:pPr>
            <a:fld id="{8E8C6117-3B42-4899-9167-24F7EC6C9CC3}" type="datetime1">
              <a:rPr lang="en-US"/>
              <a:pPr>
                <a:spcAft>
                  <a:spcPts val="450"/>
                </a:spcAft>
              </a:pPr>
              <a:t>6/13/2026</a:t>
            </a:fld>
            <a:endParaRPr lang="en-US"/>
          </a:p>
        </p:txBody>
      </p:sp>
      <p:sp>
        <p:nvSpPr>
          <p:cNvPr id="5" name="Footer Placeholder 4">
            <a:extLst>
              <a:ext uri="{FF2B5EF4-FFF2-40B4-BE49-F238E27FC236}">
                <a16:creationId xmlns:a16="http://schemas.microsoft.com/office/drawing/2014/main" id="{875E8FDE-36F5-7433-40DD-3FB88E2327B3}"/>
              </a:ext>
            </a:extLst>
          </p:cNvPr>
          <p:cNvSpPr>
            <a:spLocks noGrp="1"/>
          </p:cNvSpPr>
          <p:nvPr>
            <p:ph type="ftr" sz="quarter" idx="11"/>
          </p:nvPr>
        </p:nvSpPr>
        <p:spPr/>
        <p:txBody>
          <a:bodyPr anchor="ctr">
            <a:normAutofit/>
          </a:bodyPr>
          <a:lstStyle/>
          <a:p>
            <a:pPr>
              <a:lnSpc>
                <a:spcPct val="90000"/>
              </a:lnSpc>
              <a:spcAft>
                <a:spcPts val="450"/>
              </a:spcAft>
            </a:pPr>
            <a:r>
              <a:rPr lang="en-US" sz="525"/>
              <a:t>
              </a:t>
            </a:r>
          </a:p>
        </p:txBody>
      </p:sp>
      <p:sp>
        <p:nvSpPr>
          <p:cNvPr id="6" name="Slide Number Placeholder 5">
            <a:extLst>
              <a:ext uri="{FF2B5EF4-FFF2-40B4-BE49-F238E27FC236}">
                <a16:creationId xmlns:a16="http://schemas.microsoft.com/office/drawing/2014/main" id="{00F56112-91FC-FF93-2FF5-CAFF62565279}"/>
              </a:ext>
            </a:extLst>
          </p:cNvPr>
          <p:cNvSpPr>
            <a:spLocks noGrp="1"/>
          </p:cNvSpPr>
          <p:nvPr>
            <p:ph type="sldNum" sz="quarter" idx="12"/>
          </p:nvPr>
        </p:nvSpPr>
        <p:spPr/>
        <p:txBody>
          <a:bodyPr anchor="ctr">
            <a:normAutofit/>
          </a:bodyPr>
          <a:lstStyle/>
          <a:p>
            <a:pPr>
              <a:spcAft>
                <a:spcPts val="450"/>
              </a:spcAft>
            </a:pPr>
            <a:fld id="{CC057153-B650-4DEB-B370-79DDCFDCE934}" type="slidenum">
              <a:rPr lang="en-US" dirty="0"/>
              <a:pPr>
                <a:spcAft>
                  <a:spcPts val="450"/>
                </a:spcAft>
              </a:pPr>
              <a:t>16</a:t>
            </a:fld>
            <a:endParaRPr lang="en-US"/>
          </a:p>
        </p:txBody>
      </p:sp>
    </p:spTree>
    <p:extLst>
      <p:ext uri="{BB962C8B-B14F-4D97-AF65-F5344CB8AC3E}">
        <p14:creationId xmlns:p14="http://schemas.microsoft.com/office/powerpoint/2010/main" val="425500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A1154-E7EC-7D3F-6B65-6127C38A7680}"/>
              </a:ext>
            </a:extLst>
          </p:cNvPr>
          <p:cNvSpPr>
            <a:spLocks noGrp="1"/>
          </p:cNvSpPr>
          <p:nvPr>
            <p:ph type="title"/>
          </p:nvPr>
        </p:nvSpPr>
        <p:spPr/>
        <p:txBody>
          <a:bodyPr vert="horz" lIns="91440" tIns="45720" rIns="91440" bIns="45720" rtlCol="0" anchor="t">
            <a:noAutofit/>
          </a:bodyPr>
          <a:lstStyle/>
          <a:p>
            <a:r>
              <a:rPr lang="en-US" sz="3200" b="1"/>
              <a:t>Advantages for using excel for scheduling</a:t>
            </a:r>
            <a:br>
              <a:rPr lang="en-US" sz="3200" b="1"/>
            </a:br>
            <a:endParaRPr lang="en-US" sz="3200" b="1"/>
          </a:p>
        </p:txBody>
      </p:sp>
      <p:sp>
        <p:nvSpPr>
          <p:cNvPr id="112" name="Content Placeholder 111">
            <a:extLst>
              <a:ext uri="{FF2B5EF4-FFF2-40B4-BE49-F238E27FC236}">
                <a16:creationId xmlns:a16="http://schemas.microsoft.com/office/drawing/2014/main" id="{9875FD82-510A-9A58-697E-B75F8C4FF3C8}"/>
              </a:ext>
            </a:extLst>
          </p:cNvPr>
          <p:cNvSpPr>
            <a:spLocks noGrp="1"/>
          </p:cNvSpPr>
          <p:nvPr>
            <p:ph idx="1"/>
          </p:nvPr>
        </p:nvSpPr>
        <p:spPr/>
        <p:txBody>
          <a:bodyPr vert="horz" lIns="68580" tIns="34290" rIns="68580" bIns="34290" rtlCol="0" anchor="t">
            <a:normAutofit lnSpcReduction="10000"/>
          </a:bodyPr>
          <a:lstStyle/>
          <a:p>
            <a:r>
              <a:rPr lang="en-US" sz="1800" dirty="0">
                <a:highlight>
                  <a:srgbClr val="FFFFFF"/>
                </a:highlight>
                <a:latin typeface="Arial"/>
                <a:ea typeface="Lato"/>
                <a:cs typeface="Arial"/>
              </a:rPr>
              <a:t>Excel tabular format makes it well suited to creating schedules. But the real benefits Excel offers as a </a:t>
            </a:r>
            <a:r>
              <a:rPr lang="en-US" sz="1800">
                <a:highlight>
                  <a:srgbClr val="FFFFFF"/>
                </a:highlight>
                <a:latin typeface="Arial"/>
                <a:ea typeface="Lato"/>
                <a:cs typeface="Arial"/>
              </a:rPr>
              <a:t>Rota</a:t>
            </a:r>
            <a:r>
              <a:rPr lang="en-US" sz="1800" dirty="0">
                <a:highlight>
                  <a:srgbClr val="FFFFFF"/>
                </a:highlight>
                <a:latin typeface="Arial"/>
                <a:ea typeface="Lato"/>
                <a:cs typeface="Arial"/>
              </a:rPr>
              <a:t> software comes in the many templates it provides.</a:t>
            </a:r>
            <a:endParaRPr lang="en-US" sz="1800" dirty="0">
              <a:latin typeface="Arial"/>
              <a:cs typeface="Arial"/>
            </a:endParaRPr>
          </a:p>
          <a:p>
            <a:r>
              <a:rPr lang="en-US" sz="1800" b="1" dirty="0">
                <a:highlight>
                  <a:srgbClr val="FFFFFF"/>
                </a:highlight>
                <a:latin typeface="Arial"/>
                <a:ea typeface="+mn-lt"/>
                <a:cs typeface="Arial"/>
              </a:rPr>
              <a:t>Easy Organization and Tracking:</a:t>
            </a:r>
            <a:r>
              <a:rPr lang="en-US" sz="1800" dirty="0">
                <a:highlight>
                  <a:srgbClr val="FFFFFF"/>
                </a:highlight>
                <a:latin typeface="Arial"/>
                <a:ea typeface="+mn-lt"/>
                <a:cs typeface="Arial"/>
              </a:rPr>
              <a:t> Excel provides a structured format to organize and track office resources. With customizable columns and rows, you can easily categorize resources and </a:t>
            </a:r>
            <a:r>
              <a:rPr lang="en-US" sz="1800">
                <a:highlight>
                  <a:srgbClr val="FFFFFF"/>
                </a:highlight>
                <a:latin typeface="Arial"/>
                <a:ea typeface="+mn-lt"/>
                <a:cs typeface="Arial"/>
              </a:rPr>
              <a:t>check</a:t>
            </a:r>
            <a:r>
              <a:rPr lang="en-US" sz="1800" dirty="0">
                <a:highlight>
                  <a:srgbClr val="FFFFFF"/>
                </a:highlight>
                <a:latin typeface="Arial"/>
                <a:ea typeface="+mn-lt"/>
                <a:cs typeface="Arial"/>
              </a:rPr>
              <a:t> their availability, usage, and allocation.</a:t>
            </a:r>
            <a:endParaRPr lang="en-US" sz="1800" dirty="0">
              <a:latin typeface="Arial"/>
              <a:cs typeface="Arial"/>
            </a:endParaRPr>
          </a:p>
          <a:p>
            <a:r>
              <a:rPr lang="en-US" sz="1800" b="1" dirty="0">
                <a:highlight>
                  <a:srgbClr val="FFFFFF"/>
                </a:highlight>
                <a:latin typeface="Arial"/>
                <a:ea typeface="+mn-lt"/>
                <a:cs typeface="Arial"/>
              </a:rPr>
              <a:t>Efficient Resource Allocation:</a:t>
            </a:r>
            <a:r>
              <a:rPr lang="en-US" sz="1800" dirty="0">
                <a:highlight>
                  <a:srgbClr val="FFFFFF"/>
                </a:highlight>
                <a:latin typeface="Arial"/>
                <a:ea typeface="+mn-lt"/>
                <a:cs typeface="Arial"/>
              </a:rPr>
              <a:t> Excel allows you to allocate resources effectively by visualizing the schedule and identifying overlaps or gaps in resource use. This enables you to distribute resources optimally, ensuring smooth operations and preventing any shortages or bottlenecks (Excel, 2023)</a:t>
            </a:r>
            <a:endParaRPr lang="en-US" sz="1800" dirty="0">
              <a:highlight>
                <a:srgbClr val="FFFFFF"/>
              </a:highlight>
              <a:latin typeface="Arial"/>
              <a:cs typeface="Arial"/>
            </a:endParaRPr>
          </a:p>
          <a:p>
            <a:pPr marL="0" indent="0">
              <a:buNone/>
            </a:pPr>
            <a:endParaRPr lang="en-US"/>
          </a:p>
        </p:txBody>
      </p:sp>
      <p:sp>
        <p:nvSpPr>
          <p:cNvPr id="4" name="Date Placeholder 3">
            <a:extLst>
              <a:ext uri="{FF2B5EF4-FFF2-40B4-BE49-F238E27FC236}">
                <a16:creationId xmlns:a16="http://schemas.microsoft.com/office/drawing/2014/main" id="{02E44415-4B56-AA5A-FA57-9D6D567A2666}"/>
              </a:ext>
            </a:extLst>
          </p:cNvPr>
          <p:cNvSpPr>
            <a:spLocks noGrp="1"/>
          </p:cNvSpPr>
          <p:nvPr>
            <p:ph type="dt" sz="half" idx="10"/>
          </p:nvPr>
        </p:nvSpPr>
        <p:spPr/>
        <p:txBody>
          <a:bodyPr anchor="ctr">
            <a:normAutofit/>
          </a:bodyPr>
          <a:lstStyle/>
          <a:p>
            <a:pPr>
              <a:spcAft>
                <a:spcPts val="450"/>
              </a:spcAft>
            </a:pPr>
            <a:fld id="{01B60376-2E24-4D21-B163-4F15886C7210}" type="datetime1">
              <a:rPr lang="en-US"/>
              <a:pPr>
                <a:spcAft>
                  <a:spcPts val="450"/>
                </a:spcAft>
              </a:pPr>
              <a:t>6/13/2026</a:t>
            </a:fld>
            <a:endParaRPr lang="en-US"/>
          </a:p>
        </p:txBody>
      </p:sp>
      <p:sp>
        <p:nvSpPr>
          <p:cNvPr id="5" name="Footer Placeholder 4">
            <a:extLst>
              <a:ext uri="{FF2B5EF4-FFF2-40B4-BE49-F238E27FC236}">
                <a16:creationId xmlns:a16="http://schemas.microsoft.com/office/drawing/2014/main" id="{57C0FC3C-DAD7-AF39-7AA0-A853C69CEE94}"/>
              </a:ext>
            </a:extLst>
          </p:cNvPr>
          <p:cNvSpPr>
            <a:spLocks noGrp="1"/>
          </p:cNvSpPr>
          <p:nvPr>
            <p:ph type="ftr" sz="quarter" idx="11"/>
          </p:nvPr>
        </p:nvSpPr>
        <p:spPr/>
        <p:txBody>
          <a:bodyPr anchor="ctr">
            <a:normAutofit/>
          </a:bodyPr>
          <a:lstStyle/>
          <a:p>
            <a:pPr>
              <a:lnSpc>
                <a:spcPct val="90000"/>
              </a:lnSpc>
              <a:spcAft>
                <a:spcPts val="450"/>
              </a:spcAft>
            </a:pPr>
            <a:r>
              <a:rPr lang="en-US" sz="525"/>
              <a:t>
              </a:t>
            </a:r>
          </a:p>
        </p:txBody>
      </p:sp>
      <p:sp>
        <p:nvSpPr>
          <p:cNvPr id="6" name="Slide Number Placeholder 5">
            <a:extLst>
              <a:ext uri="{FF2B5EF4-FFF2-40B4-BE49-F238E27FC236}">
                <a16:creationId xmlns:a16="http://schemas.microsoft.com/office/drawing/2014/main" id="{39E25FDF-1FA1-EFA5-419B-D3F9939BFBA4}"/>
              </a:ext>
            </a:extLst>
          </p:cNvPr>
          <p:cNvSpPr>
            <a:spLocks noGrp="1"/>
          </p:cNvSpPr>
          <p:nvPr>
            <p:ph type="sldNum" sz="quarter" idx="12"/>
          </p:nvPr>
        </p:nvSpPr>
        <p:spPr/>
        <p:txBody>
          <a:bodyPr anchor="ctr">
            <a:normAutofit/>
          </a:bodyPr>
          <a:lstStyle/>
          <a:p>
            <a:pPr>
              <a:spcAft>
                <a:spcPts val="450"/>
              </a:spcAft>
            </a:pPr>
            <a:fld id="{CC057153-B650-4DEB-B370-79DDCFDCE934}" type="slidenum">
              <a:rPr lang="en-US" dirty="0"/>
              <a:pPr>
                <a:spcAft>
                  <a:spcPts val="450"/>
                </a:spcAft>
              </a:pPr>
              <a:t>17</a:t>
            </a:fld>
            <a:endParaRPr lang="en-US"/>
          </a:p>
        </p:txBody>
      </p:sp>
    </p:spTree>
    <p:extLst>
      <p:ext uri="{BB962C8B-B14F-4D97-AF65-F5344CB8AC3E}">
        <p14:creationId xmlns:p14="http://schemas.microsoft.com/office/powerpoint/2010/main" val="35085542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7E3BA-03CB-787D-C36E-084AF3E5BDB6}"/>
              </a:ext>
            </a:extLst>
          </p:cNvPr>
          <p:cNvSpPr>
            <a:spLocks noGrp="1"/>
          </p:cNvSpPr>
          <p:nvPr>
            <p:ph type="title"/>
          </p:nvPr>
        </p:nvSpPr>
        <p:spPr/>
        <p:txBody>
          <a:bodyPr/>
          <a:lstStyle/>
          <a:p>
            <a:r>
              <a:rPr lang="en-US" sz="3200" b="1"/>
              <a:t>Disadvantages of using Excel</a:t>
            </a:r>
          </a:p>
        </p:txBody>
      </p:sp>
      <p:sp>
        <p:nvSpPr>
          <p:cNvPr id="3" name="Content Placeholder 2">
            <a:extLst>
              <a:ext uri="{FF2B5EF4-FFF2-40B4-BE49-F238E27FC236}">
                <a16:creationId xmlns:a16="http://schemas.microsoft.com/office/drawing/2014/main" id="{FF0DE084-687F-D0D4-3D1D-A88AC98EE4C5}"/>
              </a:ext>
            </a:extLst>
          </p:cNvPr>
          <p:cNvSpPr>
            <a:spLocks noGrp="1"/>
          </p:cNvSpPr>
          <p:nvPr>
            <p:ph idx="1"/>
          </p:nvPr>
        </p:nvSpPr>
        <p:spPr/>
        <p:txBody>
          <a:bodyPr vert="horz" lIns="68580" tIns="34290" rIns="68580" bIns="34290" rtlCol="0" anchor="t">
            <a:normAutofit fontScale="92500" lnSpcReduction="20000"/>
          </a:bodyPr>
          <a:lstStyle/>
          <a:p>
            <a:r>
              <a:rPr lang="en-US" sz="1800" b="1">
                <a:solidFill>
                  <a:srgbClr val="3F3F3F"/>
                </a:solidFill>
                <a:highlight>
                  <a:srgbClr val="FFFFFF"/>
                </a:highlight>
              </a:rPr>
              <a:t>Sharing the schedule</a:t>
            </a:r>
            <a:endParaRPr lang="en-US" sz="1800">
              <a:solidFill>
                <a:srgbClr val="101828"/>
              </a:solidFill>
              <a:highlight>
                <a:srgbClr val="FFFFFF"/>
              </a:highlight>
            </a:endParaRPr>
          </a:p>
          <a:p>
            <a:pPr marL="0" indent="0">
              <a:buNone/>
            </a:pPr>
            <a:r>
              <a:rPr lang="en-US" sz="1800">
                <a:solidFill>
                  <a:srgbClr val="3F3F3F"/>
                </a:solidFill>
                <a:highlight>
                  <a:srgbClr val="FFFFFF"/>
                </a:highlight>
                <a:ea typeface="+mn-lt"/>
                <a:cs typeface="+mn-lt"/>
              </a:rPr>
              <a:t>Excel does not let you share a current schedule with your team of employees. One of the main reasons for absenteeism in Shift Workers is not knowing when they are supposed to be working.</a:t>
            </a:r>
            <a:endParaRPr lang="en-US" sz="1800"/>
          </a:p>
          <a:p>
            <a:r>
              <a:rPr lang="en-US" sz="1800" b="1">
                <a:solidFill>
                  <a:srgbClr val="3F3F3F"/>
                </a:solidFill>
                <a:highlight>
                  <a:srgbClr val="FFFFFF"/>
                </a:highlight>
              </a:rPr>
              <a:t> Communicate Changes</a:t>
            </a:r>
            <a:endParaRPr lang="en-US" sz="1800">
              <a:solidFill>
                <a:srgbClr val="101828"/>
              </a:solidFill>
              <a:highlight>
                <a:srgbClr val="FFFFFF"/>
              </a:highlight>
            </a:endParaRPr>
          </a:p>
          <a:p>
            <a:pPr marL="0" indent="0">
              <a:buNone/>
            </a:pPr>
            <a:r>
              <a:rPr lang="en-US" sz="1800" dirty="0">
                <a:solidFill>
                  <a:srgbClr val="3F3F3F"/>
                </a:solidFill>
                <a:highlight>
                  <a:srgbClr val="FFFFFF"/>
                </a:highlight>
                <a:ea typeface="+mn-lt"/>
                <a:cs typeface="+mn-lt"/>
              </a:rPr>
              <a:t>Excel has no way of notifying your team of any changes. Shift </a:t>
            </a:r>
            <a:r>
              <a:rPr lang="en-US" sz="1800">
                <a:solidFill>
                  <a:srgbClr val="3F3F3F"/>
                </a:solidFill>
                <a:highlight>
                  <a:srgbClr val="FFFFFF"/>
                </a:highlight>
                <a:ea typeface="+mn-lt"/>
                <a:cs typeface="+mn-lt"/>
              </a:rPr>
              <a:t>Rota</a:t>
            </a:r>
            <a:r>
              <a:rPr lang="en-US" sz="1800" dirty="0">
                <a:solidFill>
                  <a:srgbClr val="3F3F3F"/>
                </a:solidFill>
                <a:highlight>
                  <a:srgbClr val="FFFFFF"/>
                </a:highlight>
                <a:ea typeface="+mn-lt"/>
                <a:cs typeface="+mn-lt"/>
              </a:rPr>
              <a:t> never remain completely the same. Sickness, </a:t>
            </a:r>
            <a:r>
              <a:rPr lang="en-US" sz="1800">
                <a:solidFill>
                  <a:srgbClr val="3F3F3F"/>
                </a:solidFill>
                <a:highlight>
                  <a:srgbClr val="FFFFFF"/>
                </a:highlight>
                <a:ea typeface="+mn-lt"/>
                <a:cs typeface="+mn-lt"/>
              </a:rPr>
              <a:t>holiday,</a:t>
            </a:r>
            <a:r>
              <a:rPr lang="en-US" sz="1800" dirty="0">
                <a:solidFill>
                  <a:srgbClr val="3F3F3F"/>
                </a:solidFill>
                <a:highlight>
                  <a:srgbClr val="FFFFFF"/>
                </a:highlight>
                <a:ea typeface="+mn-lt"/>
                <a:cs typeface="+mn-lt"/>
              </a:rPr>
              <a:t> or other requirements mean that your shift schedule always needs to be flexible to respond to your work situation.</a:t>
            </a:r>
            <a:endParaRPr lang="en-US" sz="1800" dirty="0"/>
          </a:p>
          <a:p>
            <a:r>
              <a:rPr lang="en-US" sz="1800" b="1">
                <a:solidFill>
                  <a:srgbClr val="3F3F3F"/>
                </a:solidFill>
                <a:highlight>
                  <a:srgbClr val="FFFFFF"/>
                </a:highlight>
              </a:rPr>
              <a:t>Managing Requests</a:t>
            </a:r>
            <a:endParaRPr lang="en-US" sz="1800">
              <a:solidFill>
                <a:srgbClr val="101828"/>
              </a:solidFill>
              <a:highlight>
                <a:srgbClr val="FFFFFF"/>
              </a:highlight>
            </a:endParaRPr>
          </a:p>
          <a:p>
            <a:pPr marL="0" indent="0">
              <a:buNone/>
            </a:pPr>
            <a:r>
              <a:rPr lang="en-US" sz="1800" dirty="0">
                <a:solidFill>
                  <a:srgbClr val="3F3F3F"/>
                </a:solidFill>
                <a:highlight>
                  <a:srgbClr val="FFFFFF"/>
                </a:highlight>
                <a:ea typeface="+mn-lt"/>
                <a:cs typeface="+mn-lt"/>
              </a:rPr>
              <a:t>If you rely completely on Excel, your employees </a:t>
            </a:r>
            <a:r>
              <a:rPr lang="en-US" sz="1800">
                <a:solidFill>
                  <a:srgbClr val="3F3F3F"/>
                </a:solidFill>
                <a:highlight>
                  <a:srgbClr val="FFFFFF"/>
                </a:highlight>
                <a:ea typeface="+mn-lt"/>
                <a:cs typeface="+mn-lt"/>
              </a:rPr>
              <a:t>cannot</a:t>
            </a:r>
            <a:r>
              <a:rPr lang="en-US" sz="1800" dirty="0">
                <a:solidFill>
                  <a:srgbClr val="3F3F3F"/>
                </a:solidFill>
                <a:highlight>
                  <a:srgbClr val="FFFFFF"/>
                </a:highlight>
                <a:ea typeface="+mn-lt"/>
                <a:cs typeface="+mn-lt"/>
              </a:rPr>
              <a:t> tell you when they want holiday, or when they are available for shifts.</a:t>
            </a:r>
            <a:endParaRPr lang="en-US" sz="1800" dirty="0"/>
          </a:p>
        </p:txBody>
      </p:sp>
      <p:sp>
        <p:nvSpPr>
          <p:cNvPr id="4" name="Date Placeholder 3">
            <a:extLst>
              <a:ext uri="{FF2B5EF4-FFF2-40B4-BE49-F238E27FC236}">
                <a16:creationId xmlns:a16="http://schemas.microsoft.com/office/drawing/2014/main" id="{1ABE56E5-A49D-A2E1-1C96-E48B74909ED4}"/>
              </a:ext>
            </a:extLst>
          </p:cNvPr>
          <p:cNvSpPr>
            <a:spLocks noGrp="1"/>
          </p:cNvSpPr>
          <p:nvPr>
            <p:ph type="dt" sz="half" idx="10"/>
          </p:nvPr>
        </p:nvSpPr>
        <p:spPr/>
        <p:txBody>
          <a:bodyPr/>
          <a:lstStyle/>
          <a:p>
            <a:fld id="{59A06817-B1DE-4C31-83D4-3A53E0E4570D}" type="datetime1">
              <a:t>6/13/2026</a:t>
            </a:fld>
            <a:endParaRPr lang="en-US"/>
          </a:p>
        </p:txBody>
      </p:sp>
      <p:sp>
        <p:nvSpPr>
          <p:cNvPr id="5" name="Footer Placeholder 4">
            <a:extLst>
              <a:ext uri="{FF2B5EF4-FFF2-40B4-BE49-F238E27FC236}">
                <a16:creationId xmlns:a16="http://schemas.microsoft.com/office/drawing/2014/main" id="{0417DF7D-674B-DC5D-0F3E-722575AA42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47A260-099C-386A-3A32-E76C6A81DC6C}"/>
              </a:ext>
            </a:extLst>
          </p:cNvPr>
          <p:cNvSpPr>
            <a:spLocks noGrp="1"/>
          </p:cNvSpPr>
          <p:nvPr>
            <p:ph type="sldNum" sz="quarter" idx="12"/>
          </p:nvPr>
        </p:nvSpPr>
        <p:spPr/>
        <p:txBody>
          <a:bodyPr/>
          <a:lstStyle/>
          <a:p>
            <a:fld id="{A65A5C87-DF58-40C8-B092-1DE63DB4547E}" type="slidenum">
              <a:rPr lang="en-US" dirty="0"/>
              <a:t>18</a:t>
            </a:fld>
            <a:endParaRPr lang="en-US"/>
          </a:p>
        </p:txBody>
      </p:sp>
    </p:spTree>
    <p:extLst>
      <p:ext uri="{BB962C8B-B14F-4D97-AF65-F5344CB8AC3E}">
        <p14:creationId xmlns:p14="http://schemas.microsoft.com/office/powerpoint/2010/main" val="39463545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12DE3-E8B4-C433-4EAC-0AD37633205C}"/>
              </a:ext>
            </a:extLst>
          </p:cNvPr>
          <p:cNvSpPr>
            <a:spLocks noGrp="1"/>
          </p:cNvSpPr>
          <p:nvPr>
            <p:ph type="title"/>
          </p:nvPr>
        </p:nvSpPr>
        <p:spPr/>
        <p:txBody>
          <a:bodyPr vert="horz" lIns="91440" tIns="45720" rIns="91440" bIns="45720" rtlCol="0" anchor="ctr">
            <a:noAutofit/>
          </a:bodyPr>
          <a:lstStyle/>
          <a:p>
            <a:r>
              <a:rPr lang="en-US" sz="3200" b="1"/>
              <a:t>How Excel improves Efficiency</a:t>
            </a:r>
            <a:r>
              <a:rPr lang="en-US" sz="3600" b="1">
                <a:solidFill>
                  <a:srgbClr val="FF0000"/>
                </a:solidFill>
              </a:rPr>
              <a:t> </a:t>
            </a:r>
            <a:endParaRPr lang="en-US" sz="3600" b="1"/>
          </a:p>
        </p:txBody>
      </p:sp>
      <p:sp>
        <p:nvSpPr>
          <p:cNvPr id="3" name="Content Placeholder 2">
            <a:extLst>
              <a:ext uri="{FF2B5EF4-FFF2-40B4-BE49-F238E27FC236}">
                <a16:creationId xmlns:a16="http://schemas.microsoft.com/office/drawing/2014/main" id="{DD4E6658-7A6A-489D-1B4D-A5FE605817CC}"/>
              </a:ext>
            </a:extLst>
          </p:cNvPr>
          <p:cNvSpPr>
            <a:spLocks noGrp="1"/>
          </p:cNvSpPr>
          <p:nvPr>
            <p:ph idx="1"/>
          </p:nvPr>
        </p:nvSpPr>
        <p:spPr>
          <a:xfrm>
            <a:off x="678526" y="2478024"/>
            <a:ext cx="7769869" cy="4254892"/>
          </a:xfrm>
        </p:spPr>
        <p:txBody>
          <a:bodyPr vert="horz" lIns="68580" tIns="34290" rIns="68580" bIns="34290" rtlCol="0" anchor="t">
            <a:noAutofit/>
          </a:bodyPr>
          <a:lstStyle/>
          <a:p>
            <a:r>
              <a:rPr lang="en-US" sz="2400" dirty="0"/>
              <a:t>Managers can </a:t>
            </a:r>
            <a:r>
              <a:rPr lang="en-US" sz="2400"/>
              <a:t>create</a:t>
            </a:r>
            <a:r>
              <a:rPr lang="en-US" sz="2400" dirty="0"/>
              <a:t> weekly plans</a:t>
            </a:r>
          </a:p>
          <a:p>
            <a:r>
              <a:rPr lang="en-US" sz="2400"/>
              <a:t>Employers  can see what hours the employes have worked that week </a:t>
            </a:r>
          </a:p>
          <a:p>
            <a:r>
              <a:rPr lang="en-US" sz="2400"/>
              <a:t>They will be able to see which employes need more hours </a:t>
            </a:r>
          </a:p>
          <a:p>
            <a:r>
              <a:rPr lang="en-US" sz="2400"/>
              <a:t>Employers can create a timetable for the staff they will be able to see in advance what shifts they are doing so they can plan there week out  </a:t>
            </a:r>
          </a:p>
        </p:txBody>
      </p:sp>
      <p:sp>
        <p:nvSpPr>
          <p:cNvPr id="4" name="Date Placeholder 3">
            <a:extLst>
              <a:ext uri="{FF2B5EF4-FFF2-40B4-BE49-F238E27FC236}">
                <a16:creationId xmlns:a16="http://schemas.microsoft.com/office/drawing/2014/main" id="{4EFDC869-51C5-EDD2-A372-3022D5D377AC}"/>
              </a:ext>
            </a:extLst>
          </p:cNvPr>
          <p:cNvSpPr>
            <a:spLocks noGrp="1"/>
          </p:cNvSpPr>
          <p:nvPr>
            <p:ph type="dt" sz="half" idx="10"/>
          </p:nvPr>
        </p:nvSpPr>
        <p:spPr/>
        <p:txBody>
          <a:bodyPr/>
          <a:lstStyle/>
          <a:p>
            <a:fld id="{96D36840-DD3F-46AA-9676-D35D5234E494}" type="datetime1">
              <a:t>6/13/2026</a:t>
            </a:fld>
            <a:endParaRPr lang="en-US"/>
          </a:p>
        </p:txBody>
      </p:sp>
      <p:sp>
        <p:nvSpPr>
          <p:cNvPr id="5" name="Footer Placeholder 4">
            <a:extLst>
              <a:ext uri="{FF2B5EF4-FFF2-40B4-BE49-F238E27FC236}">
                <a16:creationId xmlns:a16="http://schemas.microsoft.com/office/drawing/2014/main" id="{F415C639-1CC8-3755-7F17-C1513F49E5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CFDB2A-565E-2A64-B4C4-40EFC8DC5956}"/>
              </a:ext>
            </a:extLst>
          </p:cNvPr>
          <p:cNvSpPr>
            <a:spLocks noGrp="1"/>
          </p:cNvSpPr>
          <p:nvPr>
            <p:ph type="sldNum" sz="quarter" idx="12"/>
          </p:nvPr>
        </p:nvSpPr>
        <p:spPr/>
        <p:txBody>
          <a:bodyPr/>
          <a:lstStyle/>
          <a:p>
            <a:fld id="{A65A5C87-DF58-40C8-B092-1DE63DB4547E}" type="slidenum">
              <a:rPr lang="en-US" dirty="0"/>
              <a:t>19</a:t>
            </a:fld>
            <a:endParaRPr lang="en-US"/>
          </a:p>
        </p:txBody>
      </p:sp>
    </p:spTree>
    <p:extLst>
      <p:ext uri="{BB962C8B-B14F-4D97-AF65-F5344CB8AC3E}">
        <p14:creationId xmlns:p14="http://schemas.microsoft.com/office/powerpoint/2010/main" val="37780025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3025D-EF1D-C97F-4DF8-AC994B1E11FB}"/>
              </a:ext>
            </a:extLst>
          </p:cNvPr>
          <p:cNvSpPr>
            <a:spLocks noGrp="1"/>
          </p:cNvSpPr>
          <p:nvPr>
            <p:ph type="title"/>
          </p:nvPr>
        </p:nvSpPr>
        <p:spPr/>
        <p:txBody>
          <a:bodyPr>
            <a:normAutofit/>
          </a:bodyPr>
          <a:lstStyle/>
          <a:p>
            <a:r>
              <a:rPr lang="en-US" sz="3200" b="1"/>
              <a:t>Conclusion </a:t>
            </a:r>
          </a:p>
        </p:txBody>
      </p:sp>
      <p:sp>
        <p:nvSpPr>
          <p:cNvPr id="3" name="Content Placeholder 2">
            <a:extLst>
              <a:ext uri="{FF2B5EF4-FFF2-40B4-BE49-F238E27FC236}">
                <a16:creationId xmlns:a16="http://schemas.microsoft.com/office/drawing/2014/main" id="{6CFE9431-6748-2B4F-1973-7C44F51B4C23}"/>
              </a:ext>
            </a:extLst>
          </p:cNvPr>
          <p:cNvSpPr>
            <a:spLocks noGrp="1"/>
          </p:cNvSpPr>
          <p:nvPr>
            <p:ph idx="1"/>
          </p:nvPr>
        </p:nvSpPr>
        <p:spPr/>
        <p:txBody>
          <a:bodyPr vert="horz" lIns="68580" tIns="34290" rIns="68580" bIns="34290" rtlCol="0" anchor="t">
            <a:normAutofit lnSpcReduction="10000"/>
          </a:bodyPr>
          <a:lstStyle/>
          <a:p>
            <a:r>
              <a:rPr lang="en-US" dirty="0"/>
              <a:t>By using the right Microsoft tools for the different </a:t>
            </a:r>
            <a:r>
              <a:rPr lang="en-US"/>
              <a:t>task,</a:t>
            </a:r>
            <a:r>
              <a:rPr lang="en-US" dirty="0"/>
              <a:t> the Riverdale nursing home will be able to make the  nursing home a better place</a:t>
            </a:r>
          </a:p>
          <a:p>
            <a:r>
              <a:rPr lang="en-US"/>
              <a:t>Excellent</a:t>
            </a:r>
            <a:r>
              <a:rPr lang="en-US" dirty="0"/>
              <a:t> work efficiency </a:t>
            </a:r>
          </a:p>
          <a:p>
            <a:r>
              <a:rPr lang="en-US"/>
              <a:t>Excellent quality of care</a:t>
            </a:r>
          </a:p>
          <a:p>
            <a:r>
              <a:rPr lang="en-US"/>
              <a:t>Overall</a:t>
            </a:r>
            <a:r>
              <a:rPr lang="en-US" dirty="0"/>
              <a:t> better work environment </a:t>
            </a:r>
          </a:p>
        </p:txBody>
      </p:sp>
      <p:sp>
        <p:nvSpPr>
          <p:cNvPr id="4" name="Date Placeholder 3">
            <a:extLst>
              <a:ext uri="{FF2B5EF4-FFF2-40B4-BE49-F238E27FC236}">
                <a16:creationId xmlns:a16="http://schemas.microsoft.com/office/drawing/2014/main" id="{24AACBA4-0FF5-9D1E-0C35-5D31C53A588B}"/>
              </a:ext>
            </a:extLst>
          </p:cNvPr>
          <p:cNvSpPr>
            <a:spLocks noGrp="1"/>
          </p:cNvSpPr>
          <p:nvPr>
            <p:ph type="dt" sz="half" idx="10"/>
          </p:nvPr>
        </p:nvSpPr>
        <p:spPr/>
        <p:txBody>
          <a:bodyPr/>
          <a:lstStyle/>
          <a:p>
            <a:fld id="{BF41431F-8DFA-489B-A966-C20D86C3AA16}" type="datetime1">
              <a:t>6/13/2026</a:t>
            </a:fld>
            <a:endParaRPr lang="en-US"/>
          </a:p>
        </p:txBody>
      </p:sp>
      <p:sp>
        <p:nvSpPr>
          <p:cNvPr id="5" name="Footer Placeholder 4">
            <a:extLst>
              <a:ext uri="{FF2B5EF4-FFF2-40B4-BE49-F238E27FC236}">
                <a16:creationId xmlns:a16="http://schemas.microsoft.com/office/drawing/2014/main" id="{22A46BE0-FE25-2B73-2EAB-0D5EC52BE6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AC8708-859A-3A30-E0C8-416C93D94AFE}"/>
              </a:ext>
            </a:extLst>
          </p:cNvPr>
          <p:cNvSpPr>
            <a:spLocks noGrp="1"/>
          </p:cNvSpPr>
          <p:nvPr>
            <p:ph type="sldNum" sz="quarter" idx="12"/>
          </p:nvPr>
        </p:nvSpPr>
        <p:spPr/>
        <p:txBody>
          <a:bodyPr/>
          <a:lstStyle/>
          <a:p>
            <a:fld id="{A65A5C87-DF58-40C8-B092-1DE63DB4547E}" type="slidenum">
              <a:rPr lang="en-US" dirty="0"/>
              <a:t>20</a:t>
            </a:fld>
            <a:endParaRPr lang="en-US"/>
          </a:p>
        </p:txBody>
      </p:sp>
    </p:spTree>
    <p:extLst>
      <p:ext uri="{BB962C8B-B14F-4D97-AF65-F5344CB8AC3E}">
        <p14:creationId xmlns:p14="http://schemas.microsoft.com/office/powerpoint/2010/main" val="4076837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456714-16BE-D3E7-FC3F-386C4A3838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A66027-2968-CC49-E781-FA671BC27E60}"/>
              </a:ext>
            </a:extLst>
          </p:cNvPr>
          <p:cNvSpPr>
            <a:spLocks noGrp="1"/>
          </p:cNvSpPr>
          <p:nvPr>
            <p:ph type="title"/>
          </p:nvPr>
        </p:nvSpPr>
        <p:spPr/>
        <p:txBody>
          <a:bodyPr/>
          <a:lstStyle/>
          <a:p>
            <a:r>
              <a:rPr lang="en-GB" b="1">
                <a:solidFill>
                  <a:schemeClr val="accent3"/>
                </a:solidFill>
              </a:rPr>
              <a:t>Microsoft </a:t>
            </a:r>
            <a:br>
              <a:rPr lang="en-GB" b="1">
                <a:solidFill>
                  <a:schemeClr val="accent3"/>
                </a:solidFill>
              </a:rPr>
            </a:br>
            <a:r>
              <a:rPr lang="en-GB" b="1">
                <a:solidFill>
                  <a:schemeClr val="accent3"/>
                </a:solidFill>
              </a:rPr>
              <a:t>PowerPoint</a:t>
            </a:r>
          </a:p>
        </p:txBody>
      </p:sp>
      <p:sp>
        <p:nvSpPr>
          <p:cNvPr id="4" name="Date Placeholder 3">
            <a:extLst>
              <a:ext uri="{FF2B5EF4-FFF2-40B4-BE49-F238E27FC236}">
                <a16:creationId xmlns:a16="http://schemas.microsoft.com/office/drawing/2014/main" id="{0780D6A2-003D-C8E1-7559-E5C18F2B2CDB}"/>
              </a:ext>
            </a:extLst>
          </p:cNvPr>
          <p:cNvSpPr>
            <a:spLocks noGrp="1"/>
          </p:cNvSpPr>
          <p:nvPr>
            <p:ph type="dt" sz="half" idx="10"/>
          </p:nvPr>
        </p:nvSpPr>
        <p:spPr/>
        <p:txBody>
          <a:bodyPr/>
          <a:lstStyle/>
          <a:p>
            <a:fld id="{FFAD5127-86F8-4B70-87F2-4D411FB1B08D}" type="datetime1">
              <a:t>6/13/2026</a:t>
            </a:fld>
            <a:endParaRPr lang="en-US"/>
          </a:p>
        </p:txBody>
      </p:sp>
      <p:sp>
        <p:nvSpPr>
          <p:cNvPr id="5" name="Footer Placeholder 4">
            <a:extLst>
              <a:ext uri="{FF2B5EF4-FFF2-40B4-BE49-F238E27FC236}">
                <a16:creationId xmlns:a16="http://schemas.microsoft.com/office/drawing/2014/main" id="{CDD7A481-5C96-90BD-8664-3947B11C1F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AB2AF1-E04C-8F04-5406-D7C5E0CEF226}"/>
              </a:ext>
            </a:extLst>
          </p:cNvPr>
          <p:cNvSpPr>
            <a:spLocks noGrp="1"/>
          </p:cNvSpPr>
          <p:nvPr>
            <p:ph type="sldNum" sz="quarter" idx="12"/>
          </p:nvPr>
        </p:nvSpPr>
        <p:spPr/>
        <p:txBody>
          <a:bodyPr/>
          <a:lstStyle/>
          <a:p>
            <a:fld id="{A65A5C87-DF58-40C8-B092-1DE63DB4547E}" type="slidenum">
              <a:rPr lang="en-US" dirty="0"/>
              <a:t>21</a:t>
            </a:fld>
            <a:endParaRPr lang="en-US"/>
          </a:p>
        </p:txBody>
      </p:sp>
    </p:spTree>
    <p:extLst>
      <p:ext uri="{BB962C8B-B14F-4D97-AF65-F5344CB8AC3E}">
        <p14:creationId xmlns:p14="http://schemas.microsoft.com/office/powerpoint/2010/main" val="16775153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EF3FF-4FC7-D756-AE88-B2D4B2E964FE}"/>
              </a:ext>
            </a:extLst>
          </p:cNvPr>
          <p:cNvSpPr>
            <a:spLocks noGrp="1"/>
          </p:cNvSpPr>
          <p:nvPr>
            <p:ph type="title"/>
          </p:nvPr>
        </p:nvSpPr>
        <p:spPr/>
        <p:txBody>
          <a:bodyPr>
            <a:normAutofit fontScale="90000"/>
          </a:bodyPr>
          <a:lstStyle/>
          <a:p>
            <a:r>
              <a:rPr lang="en-GB" sz="4400" b="1">
                <a:latin typeface="Calibri"/>
                <a:ea typeface="Calibri"/>
                <a:cs typeface="Calibri"/>
              </a:rPr>
              <a:t>POWERPOINT - STAFF TRAINING</a:t>
            </a:r>
            <a:endParaRPr lang="en-US" sz="5300" b="1"/>
          </a:p>
        </p:txBody>
      </p:sp>
      <p:pic>
        <p:nvPicPr>
          <p:cNvPr id="7" name="Content Placeholder 6" descr="A group of logos on a red background&#10;&#10;AI-generated content may be incorrect.">
            <a:extLst>
              <a:ext uri="{FF2B5EF4-FFF2-40B4-BE49-F238E27FC236}">
                <a16:creationId xmlns:a16="http://schemas.microsoft.com/office/drawing/2014/main" id="{649EF9D8-A89D-7200-009D-6522D5D1EA18}"/>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17681" y="2831593"/>
            <a:ext cx="3338388" cy="3328824"/>
          </a:xfrm>
          <a:prstGeom prst="rect">
            <a:avLst/>
          </a:prstGeom>
        </p:spPr>
      </p:pic>
      <p:sp>
        <p:nvSpPr>
          <p:cNvPr id="4" name="Date Placeholder 3">
            <a:extLst>
              <a:ext uri="{FF2B5EF4-FFF2-40B4-BE49-F238E27FC236}">
                <a16:creationId xmlns:a16="http://schemas.microsoft.com/office/drawing/2014/main" id="{F1D0C9C5-BD30-647B-B975-94DED10E52D8}"/>
              </a:ext>
            </a:extLst>
          </p:cNvPr>
          <p:cNvSpPr>
            <a:spLocks noGrp="1"/>
          </p:cNvSpPr>
          <p:nvPr>
            <p:ph type="dt" sz="half" idx="10"/>
          </p:nvPr>
        </p:nvSpPr>
        <p:spPr/>
        <p:txBody>
          <a:bodyPr/>
          <a:lstStyle/>
          <a:p>
            <a:fld id="{7579AB7D-9E2B-490E-A896-13F54D34726B}" type="datetime1">
              <a:t>6/13/2026</a:t>
            </a:fld>
            <a:endParaRPr lang="en-US"/>
          </a:p>
        </p:txBody>
      </p:sp>
      <p:sp>
        <p:nvSpPr>
          <p:cNvPr id="5" name="Footer Placeholder 4">
            <a:extLst>
              <a:ext uri="{FF2B5EF4-FFF2-40B4-BE49-F238E27FC236}">
                <a16:creationId xmlns:a16="http://schemas.microsoft.com/office/drawing/2014/main" id="{A6F68D07-A34F-872F-B110-D2E21CA36C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293991-4276-8292-40F9-64F0C630AC9F}"/>
              </a:ext>
            </a:extLst>
          </p:cNvPr>
          <p:cNvSpPr>
            <a:spLocks noGrp="1"/>
          </p:cNvSpPr>
          <p:nvPr>
            <p:ph type="sldNum" sz="quarter" idx="12"/>
          </p:nvPr>
        </p:nvSpPr>
        <p:spPr/>
        <p:txBody>
          <a:bodyPr/>
          <a:lstStyle/>
          <a:p>
            <a:fld id="{A65A5C87-DF58-40C8-B092-1DE63DB4547E}" type="slidenum">
              <a:rPr lang="en-US" dirty="0"/>
              <a:t>22</a:t>
            </a:fld>
            <a:endParaRPr lang="en-US"/>
          </a:p>
        </p:txBody>
      </p:sp>
      <p:sp>
        <p:nvSpPr>
          <p:cNvPr id="8" name="TextBox 7">
            <a:extLst>
              <a:ext uri="{FF2B5EF4-FFF2-40B4-BE49-F238E27FC236}">
                <a16:creationId xmlns:a16="http://schemas.microsoft.com/office/drawing/2014/main" id="{C8CEA554-91C4-186F-16B6-3B1D7891B22A}"/>
              </a:ext>
            </a:extLst>
          </p:cNvPr>
          <p:cNvSpPr txBox="1"/>
          <p:nvPr/>
        </p:nvSpPr>
        <p:spPr>
          <a:xfrm>
            <a:off x="2786063" y="6172200"/>
            <a:ext cx="3727450" cy="317500"/>
          </a:xfrm>
          <a:prstGeom prst="rect">
            <a:avLst/>
          </a:prstGeom>
        </p:spPr>
        <p:txBody>
          <a:bodyPr>
            <a:normAutofit fontScale="62500" lnSpcReduction="20000"/>
          </a:bodyPr>
          <a:lstStyle/>
          <a:p>
            <a:r>
              <a:rPr lang="en-US"/>
              <a:t>ThePhoto by PhotoAuthor is licensed under CCYYSA.</a:t>
            </a:r>
          </a:p>
        </p:txBody>
      </p:sp>
      <p:pic>
        <p:nvPicPr>
          <p:cNvPr id="10" name="Picture 9" descr="Guide to Training And Development in HRM 2025">
            <a:extLst>
              <a:ext uri="{FF2B5EF4-FFF2-40B4-BE49-F238E27FC236}">
                <a16:creationId xmlns:a16="http://schemas.microsoft.com/office/drawing/2014/main" id="{1650E9B8-B867-7A57-56FE-38FCFBFD006D}"/>
              </a:ext>
            </a:extLst>
          </p:cNvPr>
          <p:cNvPicPr>
            <a:picLocks noChangeAspect="1"/>
          </p:cNvPicPr>
          <p:nvPr/>
        </p:nvPicPr>
        <p:blipFill>
          <a:blip r:embed="rId4"/>
          <a:stretch>
            <a:fillRect/>
          </a:stretch>
        </p:blipFill>
        <p:spPr>
          <a:xfrm>
            <a:off x="4630916" y="2825566"/>
            <a:ext cx="4171362" cy="3351465"/>
          </a:xfrm>
          <a:prstGeom prst="rect">
            <a:avLst/>
          </a:prstGeom>
        </p:spPr>
      </p:pic>
    </p:spTree>
    <p:extLst>
      <p:ext uri="{BB962C8B-B14F-4D97-AF65-F5344CB8AC3E}">
        <p14:creationId xmlns:p14="http://schemas.microsoft.com/office/powerpoint/2010/main" val="765179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1AD87-4CAE-C5BE-6149-2CF91742531B}"/>
              </a:ext>
            </a:extLst>
          </p:cNvPr>
          <p:cNvSpPr>
            <a:spLocks noGrp="1"/>
          </p:cNvSpPr>
          <p:nvPr>
            <p:ph type="title"/>
          </p:nvPr>
        </p:nvSpPr>
        <p:spPr/>
        <p:txBody>
          <a:bodyPr>
            <a:normAutofit/>
          </a:bodyPr>
          <a:lstStyle/>
          <a:p>
            <a:r>
              <a:rPr lang="en-GB" sz="3200" b="1">
                <a:latin typeface="Calibri"/>
                <a:ea typeface="Calibri"/>
                <a:cs typeface="Calibri"/>
              </a:rPr>
              <a:t>DEFINITION AND INTRODUCCION </a:t>
            </a:r>
          </a:p>
        </p:txBody>
      </p:sp>
      <p:sp>
        <p:nvSpPr>
          <p:cNvPr id="3" name="Content Placeholder 2">
            <a:extLst>
              <a:ext uri="{FF2B5EF4-FFF2-40B4-BE49-F238E27FC236}">
                <a16:creationId xmlns:a16="http://schemas.microsoft.com/office/drawing/2014/main" id="{559FAD5B-9938-D1F3-EB25-61CC62298397}"/>
              </a:ext>
            </a:extLst>
          </p:cNvPr>
          <p:cNvSpPr>
            <a:spLocks noGrp="1"/>
          </p:cNvSpPr>
          <p:nvPr>
            <p:ph idx="1"/>
          </p:nvPr>
        </p:nvSpPr>
        <p:spPr/>
        <p:txBody>
          <a:bodyPr vert="horz" lIns="91440" tIns="45720" rIns="91440" bIns="45720" rtlCol="0" anchor="t">
            <a:normAutofit fontScale="85000" lnSpcReduction="10000"/>
          </a:bodyPr>
          <a:lstStyle/>
          <a:p>
            <a:pPr marL="0" indent="0">
              <a:buNone/>
            </a:pPr>
            <a:r>
              <a:rPr lang="en-GB" sz="3200" dirty="0">
                <a:latin typeface="Calibri"/>
                <a:ea typeface="Calibri"/>
                <a:cs typeface="Calibri"/>
              </a:rPr>
              <a:t>Microsoft PowerPoint is a presentation application developed by Microsoft that allows users to create, organise and communicate information through slides that incorporate text, images, graphics, audio, video and animations. Its use promotes the visual transmission of knowledge and eases understanding of content in educational and professional environments (</a:t>
            </a:r>
            <a:r>
              <a:rPr lang="en-GB" sz="3200" dirty="0" err="1">
                <a:latin typeface="Calibri"/>
                <a:ea typeface="Calibri"/>
                <a:cs typeface="Calibri"/>
              </a:rPr>
              <a:t>Kosslyn</a:t>
            </a:r>
            <a:r>
              <a:rPr lang="en-GB" sz="3200" dirty="0">
                <a:latin typeface="Calibri"/>
                <a:ea typeface="Calibri"/>
                <a:cs typeface="Calibri"/>
              </a:rPr>
              <a:t>, 2007).</a:t>
            </a:r>
            <a:endParaRPr lang="en-GB" dirty="0"/>
          </a:p>
          <a:p>
            <a:endParaRPr lang="en-GB"/>
          </a:p>
        </p:txBody>
      </p:sp>
      <p:sp>
        <p:nvSpPr>
          <p:cNvPr id="4" name="Date Placeholder 3">
            <a:extLst>
              <a:ext uri="{FF2B5EF4-FFF2-40B4-BE49-F238E27FC236}">
                <a16:creationId xmlns:a16="http://schemas.microsoft.com/office/drawing/2014/main" id="{8CB2A467-BB64-E651-0AAA-3546E464D86B}"/>
              </a:ext>
            </a:extLst>
          </p:cNvPr>
          <p:cNvSpPr>
            <a:spLocks noGrp="1"/>
          </p:cNvSpPr>
          <p:nvPr>
            <p:ph type="dt" sz="half" idx="10"/>
          </p:nvPr>
        </p:nvSpPr>
        <p:spPr/>
        <p:txBody>
          <a:bodyPr/>
          <a:lstStyle/>
          <a:p>
            <a:fld id="{F4AA2888-4146-4059-9E94-EF29D1C89022}" type="datetime1">
              <a:t>6/13/2026</a:t>
            </a:fld>
            <a:endParaRPr lang="en-US"/>
          </a:p>
        </p:txBody>
      </p:sp>
      <p:sp>
        <p:nvSpPr>
          <p:cNvPr id="5" name="Footer Placeholder 4">
            <a:extLst>
              <a:ext uri="{FF2B5EF4-FFF2-40B4-BE49-F238E27FC236}">
                <a16:creationId xmlns:a16="http://schemas.microsoft.com/office/drawing/2014/main" id="{00686113-500D-B0EC-A95D-BBC55E9BE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71B70F-724E-D42C-D7B8-2DBF98388E1D}"/>
              </a:ext>
            </a:extLst>
          </p:cNvPr>
          <p:cNvSpPr>
            <a:spLocks noGrp="1"/>
          </p:cNvSpPr>
          <p:nvPr>
            <p:ph type="sldNum" sz="quarter" idx="12"/>
          </p:nvPr>
        </p:nvSpPr>
        <p:spPr/>
        <p:txBody>
          <a:bodyPr/>
          <a:lstStyle/>
          <a:p>
            <a:fld id="{A65A5C87-DF58-40C8-B092-1DE63DB4547E}" type="slidenum">
              <a:rPr lang="en-US" dirty="0"/>
              <a:t>23</a:t>
            </a:fld>
            <a:endParaRPr lang="en-US"/>
          </a:p>
        </p:txBody>
      </p:sp>
    </p:spTree>
    <p:extLst>
      <p:ext uri="{BB962C8B-B14F-4D97-AF65-F5344CB8AC3E}">
        <p14:creationId xmlns:p14="http://schemas.microsoft.com/office/powerpoint/2010/main" val="26942672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7F2A6-952F-4600-D168-60C7FCD99483}"/>
              </a:ext>
            </a:extLst>
          </p:cNvPr>
          <p:cNvSpPr>
            <a:spLocks noGrp="1"/>
          </p:cNvSpPr>
          <p:nvPr>
            <p:ph type="title"/>
          </p:nvPr>
        </p:nvSpPr>
        <p:spPr/>
        <p:txBody>
          <a:bodyPr>
            <a:normAutofit/>
          </a:bodyPr>
          <a:lstStyle/>
          <a:p>
            <a:r>
              <a:rPr lang="en-GB" sz="3200" b="1">
                <a:latin typeface="Calibri"/>
                <a:ea typeface="Calibri"/>
                <a:cs typeface="Calibri"/>
              </a:rPr>
              <a:t>THE CHOSEN TASK: STAFF TRAINING</a:t>
            </a:r>
            <a:endParaRPr lang="en-US" sz="3200" b="1"/>
          </a:p>
        </p:txBody>
      </p:sp>
      <p:sp>
        <p:nvSpPr>
          <p:cNvPr id="3" name="Content Placeholder 2">
            <a:extLst>
              <a:ext uri="{FF2B5EF4-FFF2-40B4-BE49-F238E27FC236}">
                <a16:creationId xmlns:a16="http://schemas.microsoft.com/office/drawing/2014/main" id="{2BB1AD0D-4863-3BEA-B783-A078D7F8AB88}"/>
              </a:ext>
            </a:extLst>
          </p:cNvPr>
          <p:cNvSpPr>
            <a:spLocks noGrp="1"/>
          </p:cNvSpPr>
          <p:nvPr>
            <p:ph idx="1"/>
          </p:nvPr>
        </p:nvSpPr>
        <p:spPr/>
        <p:txBody>
          <a:bodyPr vert="horz" lIns="91440" tIns="45720" rIns="91440" bIns="45720" rtlCol="0" anchor="t">
            <a:normAutofit/>
          </a:bodyPr>
          <a:lstStyle/>
          <a:p>
            <a:r>
              <a:rPr lang="en-GB" sz="3200">
                <a:latin typeface="Calibri"/>
                <a:ea typeface="Calibri"/>
                <a:cs typeface="Calibri"/>
              </a:rPr>
              <a:t>WHAT IS STAFF TRAINING?</a:t>
            </a:r>
            <a:endParaRPr lang="en-GB"/>
          </a:p>
          <a:p>
            <a:pPr marL="0" indent="0">
              <a:buNone/>
            </a:pPr>
            <a:r>
              <a:rPr lang="en-GB" sz="3200">
                <a:latin typeface="Arial"/>
                <a:cs typeface="Arial"/>
              </a:rPr>
              <a:t>•</a:t>
            </a:r>
            <a:r>
              <a:rPr lang="en-GB" sz="3200" dirty="0">
                <a:latin typeface="Arial"/>
                <a:ea typeface="Calibri"/>
                <a:cs typeface="Arial"/>
              </a:rPr>
              <a:t> </a:t>
            </a:r>
            <a:r>
              <a:rPr lang="en-GB" sz="3200">
                <a:latin typeface="Calibri"/>
                <a:ea typeface="Calibri"/>
                <a:cs typeface="Calibri"/>
              </a:rPr>
              <a:t>Training staff in work performance.</a:t>
            </a:r>
            <a:endParaRPr lang="en-GB"/>
          </a:p>
          <a:p>
            <a:pPr marL="0" indent="0">
              <a:buNone/>
            </a:pPr>
            <a:r>
              <a:rPr lang="en-GB" sz="3200">
                <a:latin typeface="Arial"/>
                <a:cs typeface="Arial"/>
              </a:rPr>
              <a:t>•</a:t>
            </a:r>
            <a:r>
              <a:rPr lang="en-GB" sz="3200" dirty="0">
                <a:latin typeface="Arial"/>
                <a:ea typeface="Calibri"/>
                <a:cs typeface="Arial"/>
              </a:rPr>
              <a:t> </a:t>
            </a:r>
            <a:r>
              <a:rPr lang="en-GB" sz="3200">
                <a:latin typeface="Calibri"/>
                <a:ea typeface="Calibri"/>
                <a:cs typeface="Calibri"/>
              </a:rPr>
              <a:t>Improving ongoing work performance.</a:t>
            </a:r>
            <a:endParaRPr lang="en-GB"/>
          </a:p>
          <a:p>
            <a:pPr marL="0" indent="0">
              <a:buNone/>
            </a:pPr>
            <a:r>
              <a:rPr lang="en-GB" sz="3200" dirty="0">
                <a:latin typeface="Arial"/>
                <a:cs typeface="Arial"/>
              </a:rPr>
              <a:t>•</a:t>
            </a:r>
            <a:r>
              <a:rPr lang="en-GB" sz="3200" dirty="0">
                <a:latin typeface="Arial"/>
                <a:ea typeface="Calibri"/>
                <a:cs typeface="Arial"/>
              </a:rPr>
              <a:t> </a:t>
            </a:r>
            <a:r>
              <a:rPr lang="en-GB" sz="3200" dirty="0">
                <a:latin typeface="Calibri"/>
                <a:ea typeface="Calibri"/>
                <a:cs typeface="Calibri"/>
              </a:rPr>
              <a:t>Training helps carers, nurses and staff improve knowledge, </a:t>
            </a:r>
            <a:r>
              <a:rPr lang="en-GB" sz="3200">
                <a:latin typeface="Calibri"/>
                <a:ea typeface="Calibri"/>
                <a:cs typeface="Calibri"/>
              </a:rPr>
              <a:t>communication,</a:t>
            </a:r>
            <a:r>
              <a:rPr lang="en-GB" sz="3200" dirty="0">
                <a:latin typeface="Calibri"/>
                <a:ea typeface="Calibri"/>
                <a:cs typeface="Calibri"/>
              </a:rPr>
              <a:t> and quality of care.</a:t>
            </a:r>
            <a:endParaRPr lang="en-GB" dirty="0"/>
          </a:p>
          <a:p>
            <a:endParaRPr lang="en-GB"/>
          </a:p>
        </p:txBody>
      </p:sp>
      <p:sp>
        <p:nvSpPr>
          <p:cNvPr id="4" name="Date Placeholder 3">
            <a:extLst>
              <a:ext uri="{FF2B5EF4-FFF2-40B4-BE49-F238E27FC236}">
                <a16:creationId xmlns:a16="http://schemas.microsoft.com/office/drawing/2014/main" id="{8FE4B04F-32C8-4DCA-C380-FB2D9D415A06}"/>
              </a:ext>
            </a:extLst>
          </p:cNvPr>
          <p:cNvSpPr>
            <a:spLocks noGrp="1"/>
          </p:cNvSpPr>
          <p:nvPr>
            <p:ph type="dt" sz="half" idx="10"/>
          </p:nvPr>
        </p:nvSpPr>
        <p:spPr/>
        <p:txBody>
          <a:bodyPr/>
          <a:lstStyle/>
          <a:p>
            <a:fld id="{3D30E356-4A76-472C-B0EC-2AA07C60D728}" type="datetime1">
              <a:t>6/13/2026</a:t>
            </a:fld>
            <a:endParaRPr lang="en-US"/>
          </a:p>
        </p:txBody>
      </p:sp>
      <p:sp>
        <p:nvSpPr>
          <p:cNvPr id="5" name="Footer Placeholder 4">
            <a:extLst>
              <a:ext uri="{FF2B5EF4-FFF2-40B4-BE49-F238E27FC236}">
                <a16:creationId xmlns:a16="http://schemas.microsoft.com/office/drawing/2014/main" id="{97AB9A29-6216-E09F-55BB-1B98C315A8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B7B09D-1C14-0D46-08E3-DEF25F46EDB8}"/>
              </a:ext>
            </a:extLst>
          </p:cNvPr>
          <p:cNvSpPr>
            <a:spLocks noGrp="1"/>
          </p:cNvSpPr>
          <p:nvPr>
            <p:ph type="sldNum" sz="quarter" idx="12"/>
          </p:nvPr>
        </p:nvSpPr>
        <p:spPr/>
        <p:txBody>
          <a:bodyPr/>
          <a:lstStyle/>
          <a:p>
            <a:fld id="{A65A5C87-DF58-40C8-B092-1DE63DB4547E}" type="slidenum">
              <a:rPr lang="en-US" dirty="0"/>
              <a:t>24</a:t>
            </a:fld>
            <a:endParaRPr lang="en-US"/>
          </a:p>
        </p:txBody>
      </p:sp>
    </p:spTree>
    <p:extLst>
      <p:ext uri="{BB962C8B-B14F-4D97-AF65-F5344CB8AC3E}">
        <p14:creationId xmlns:p14="http://schemas.microsoft.com/office/powerpoint/2010/main" val="16294166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A8A9D-CE85-AD35-4BE8-B6A274AC1C5E}"/>
              </a:ext>
            </a:extLst>
          </p:cNvPr>
          <p:cNvSpPr>
            <a:spLocks noGrp="1"/>
          </p:cNvSpPr>
          <p:nvPr>
            <p:ph type="title"/>
          </p:nvPr>
        </p:nvSpPr>
        <p:spPr/>
        <p:txBody>
          <a:bodyPr>
            <a:normAutofit/>
          </a:bodyPr>
          <a:lstStyle/>
          <a:p>
            <a:r>
              <a:rPr lang="en-GB" sz="3200" b="1">
                <a:latin typeface="Calibri"/>
                <a:ea typeface="Calibri"/>
                <a:cs typeface="Calibri"/>
              </a:rPr>
              <a:t>WHICH TOOL WILL WE USE?</a:t>
            </a:r>
            <a:endParaRPr lang="en-US" sz="3200" b="1"/>
          </a:p>
        </p:txBody>
      </p:sp>
      <p:sp>
        <p:nvSpPr>
          <p:cNvPr id="3" name="Content Placeholder 2">
            <a:extLst>
              <a:ext uri="{FF2B5EF4-FFF2-40B4-BE49-F238E27FC236}">
                <a16:creationId xmlns:a16="http://schemas.microsoft.com/office/drawing/2014/main" id="{62FC1FFF-2BC7-19F1-C2E7-F1A5808CCA1E}"/>
              </a:ext>
            </a:extLst>
          </p:cNvPr>
          <p:cNvSpPr>
            <a:spLocks noGrp="1"/>
          </p:cNvSpPr>
          <p:nvPr>
            <p:ph idx="1"/>
          </p:nvPr>
        </p:nvSpPr>
        <p:spPr/>
        <p:txBody>
          <a:bodyPr vert="horz" lIns="91440" tIns="45720" rIns="91440" bIns="45720" rtlCol="0" anchor="t">
            <a:normAutofit fontScale="85000" lnSpcReduction="10000"/>
          </a:bodyPr>
          <a:lstStyle/>
          <a:p>
            <a:pPr marL="0" indent="0">
              <a:buNone/>
            </a:pPr>
            <a:r>
              <a:rPr lang="en-GB" sz="3200">
                <a:latin typeface="Arial"/>
                <a:cs typeface="Arial"/>
              </a:rPr>
              <a:t>•</a:t>
            </a:r>
            <a:r>
              <a:rPr lang="en-GB" sz="3200">
                <a:latin typeface="Calibri"/>
                <a:ea typeface="Calibri"/>
                <a:cs typeface="Calibri"/>
              </a:rPr>
              <a:t>PowerPoint will be the technological tool that we will use to train staff, who must remain up to date with safety, knowledge and be more effective in caring for people at Riverdale Nursing Home.</a:t>
            </a:r>
            <a:endParaRPr lang="en-GB"/>
          </a:p>
          <a:p>
            <a:endParaRPr lang="en-GB" sz="3200">
              <a:latin typeface="Arial"/>
              <a:cs typeface="Arial"/>
            </a:endParaRPr>
          </a:p>
          <a:p>
            <a:pPr marL="0" indent="0">
              <a:buNone/>
            </a:pPr>
            <a:r>
              <a:rPr lang="en-GB" sz="3200" dirty="0">
                <a:latin typeface="Arial"/>
                <a:cs typeface="Arial"/>
              </a:rPr>
              <a:t>•</a:t>
            </a:r>
            <a:r>
              <a:rPr lang="en-GB" sz="3200" dirty="0">
                <a:latin typeface="Calibri"/>
                <a:ea typeface="Calibri"/>
                <a:cs typeface="Calibri"/>
              </a:rPr>
              <a:t>We will also explain that this tool is equally useful for rehabilitation, cognitive </a:t>
            </a:r>
            <a:r>
              <a:rPr lang="en-GB" sz="3200">
                <a:latin typeface="Calibri"/>
                <a:ea typeface="Calibri"/>
                <a:cs typeface="Calibri"/>
              </a:rPr>
              <a:t>stimulation,</a:t>
            </a:r>
            <a:r>
              <a:rPr lang="en-GB" sz="3200" dirty="0">
                <a:latin typeface="Calibri"/>
                <a:ea typeface="Calibri"/>
                <a:cs typeface="Calibri"/>
              </a:rPr>
              <a:t> and health education for older adults.</a:t>
            </a:r>
            <a:endParaRPr lang="en-GB" dirty="0"/>
          </a:p>
          <a:p>
            <a:endParaRPr lang="en-GB"/>
          </a:p>
        </p:txBody>
      </p:sp>
      <p:sp>
        <p:nvSpPr>
          <p:cNvPr id="4" name="Date Placeholder 3">
            <a:extLst>
              <a:ext uri="{FF2B5EF4-FFF2-40B4-BE49-F238E27FC236}">
                <a16:creationId xmlns:a16="http://schemas.microsoft.com/office/drawing/2014/main" id="{3FEB7D0C-E7A8-42A4-B563-CCB6FD2E7963}"/>
              </a:ext>
            </a:extLst>
          </p:cNvPr>
          <p:cNvSpPr>
            <a:spLocks noGrp="1"/>
          </p:cNvSpPr>
          <p:nvPr>
            <p:ph type="dt" sz="half" idx="10"/>
          </p:nvPr>
        </p:nvSpPr>
        <p:spPr/>
        <p:txBody>
          <a:bodyPr/>
          <a:lstStyle/>
          <a:p>
            <a:fld id="{7D1467B5-0FF5-4D13-9D01-D8BB18CF5389}" type="datetime1">
              <a:t>6/13/2026</a:t>
            </a:fld>
            <a:endParaRPr lang="en-US"/>
          </a:p>
        </p:txBody>
      </p:sp>
      <p:sp>
        <p:nvSpPr>
          <p:cNvPr id="5" name="Footer Placeholder 4">
            <a:extLst>
              <a:ext uri="{FF2B5EF4-FFF2-40B4-BE49-F238E27FC236}">
                <a16:creationId xmlns:a16="http://schemas.microsoft.com/office/drawing/2014/main" id="{BB47E130-36DF-CAE1-23FB-41D9AC2720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49C5E0-3DFE-9039-ED48-CA5B41631780}"/>
              </a:ext>
            </a:extLst>
          </p:cNvPr>
          <p:cNvSpPr>
            <a:spLocks noGrp="1"/>
          </p:cNvSpPr>
          <p:nvPr>
            <p:ph type="sldNum" sz="quarter" idx="12"/>
          </p:nvPr>
        </p:nvSpPr>
        <p:spPr/>
        <p:txBody>
          <a:bodyPr/>
          <a:lstStyle/>
          <a:p>
            <a:fld id="{A65A5C87-DF58-40C8-B092-1DE63DB4547E}" type="slidenum">
              <a:rPr lang="en-US" dirty="0"/>
              <a:t>25</a:t>
            </a:fld>
            <a:endParaRPr lang="en-US"/>
          </a:p>
        </p:txBody>
      </p:sp>
    </p:spTree>
    <p:extLst>
      <p:ext uri="{BB962C8B-B14F-4D97-AF65-F5344CB8AC3E}">
        <p14:creationId xmlns:p14="http://schemas.microsoft.com/office/powerpoint/2010/main" val="3243827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22F61-10B5-69BC-3014-283E22689243}"/>
              </a:ext>
            </a:extLst>
          </p:cNvPr>
          <p:cNvSpPr>
            <a:spLocks noGrp="1"/>
          </p:cNvSpPr>
          <p:nvPr>
            <p:ph type="title"/>
          </p:nvPr>
        </p:nvSpPr>
        <p:spPr>
          <a:xfrm>
            <a:off x="836676" y="548640"/>
            <a:ext cx="7626096" cy="1179576"/>
          </a:xfrm>
        </p:spPr>
        <p:txBody>
          <a:bodyPr anchor="ctr">
            <a:normAutofit/>
          </a:bodyPr>
          <a:lstStyle/>
          <a:p>
            <a:r>
              <a:rPr lang="en-GB" sz="3200" b="1"/>
              <a:t>PROBLEM AT RIVERDALE </a:t>
            </a:r>
            <a:br>
              <a:rPr lang="en-GB" sz="3200" b="1"/>
            </a:br>
            <a:r>
              <a:rPr lang="en-GB" sz="3200" b="1"/>
              <a:t>NURSING HOME</a:t>
            </a:r>
            <a:endParaRPr lang="en-US" sz="3200" b="1"/>
          </a:p>
        </p:txBody>
      </p:sp>
      <p:sp>
        <p:nvSpPr>
          <p:cNvPr id="3" name="Content Placeholder 2">
            <a:extLst>
              <a:ext uri="{FF2B5EF4-FFF2-40B4-BE49-F238E27FC236}">
                <a16:creationId xmlns:a16="http://schemas.microsoft.com/office/drawing/2014/main" id="{9BE17912-429D-3819-8970-CA782ED8F66C}"/>
              </a:ext>
            </a:extLst>
          </p:cNvPr>
          <p:cNvSpPr>
            <a:spLocks noGrp="1"/>
          </p:cNvSpPr>
          <p:nvPr>
            <p:ph sz="half" idx="1"/>
          </p:nvPr>
        </p:nvSpPr>
        <p:spPr>
          <a:xfrm>
            <a:off x="836676" y="2478024"/>
            <a:ext cx="3703320" cy="3694176"/>
          </a:xfrm>
        </p:spPr>
        <p:txBody>
          <a:bodyPr vert="horz" lIns="91440" tIns="45720" rIns="91440" bIns="45720" rtlCol="0" anchor="t">
            <a:normAutofit/>
          </a:bodyPr>
          <a:lstStyle/>
          <a:p>
            <a:pPr marL="0" indent="0">
              <a:lnSpc>
                <a:spcPct val="100000"/>
              </a:lnSpc>
              <a:buNone/>
            </a:pPr>
            <a:r>
              <a:rPr lang="en-GB" sz="1800" dirty="0"/>
              <a:t>At Riverdale Nursing Home, different members of staff work with older people; however, some difficulties have been found about the use of technological tools. Staff are confused, and PowerPoint will be </a:t>
            </a:r>
            <a:r>
              <a:rPr lang="en-GB" sz="1800"/>
              <a:t>an especially useful</a:t>
            </a:r>
            <a:r>
              <a:rPr lang="en-GB" sz="1800" dirty="0"/>
              <a:t> tool for staff training and will also help the residents of this home.</a:t>
            </a:r>
            <a:endParaRPr lang="en-US" dirty="0"/>
          </a:p>
          <a:p>
            <a:pPr>
              <a:lnSpc>
                <a:spcPct val="100000"/>
              </a:lnSpc>
            </a:pPr>
            <a:endParaRPr lang="en-GB" sz="1800"/>
          </a:p>
        </p:txBody>
      </p:sp>
      <p:pic>
        <p:nvPicPr>
          <p:cNvPr id="7" name="Picture 6" descr="Old Nursing Home Free Stock Photo - Public Domain Pictures">
            <a:extLst>
              <a:ext uri="{FF2B5EF4-FFF2-40B4-BE49-F238E27FC236}">
                <a16:creationId xmlns:a16="http://schemas.microsoft.com/office/drawing/2014/main" id="{2496766C-8C2D-7B2F-2109-588E8A39EBA9}"/>
              </a:ext>
            </a:extLst>
          </p:cNvPr>
          <p:cNvPicPr>
            <a:picLocks noChangeAspect="1"/>
          </p:cNvPicPr>
          <p:nvPr/>
        </p:nvPicPr>
        <p:blipFill>
          <a:blip r:embed="rId2"/>
          <a:srcRect l="18968" r="14047" b="-2"/>
          <a:stretch>
            <a:fillRect/>
          </a:stretch>
        </p:blipFill>
        <p:spPr>
          <a:xfrm>
            <a:off x="4759452" y="2478024"/>
            <a:ext cx="3703320" cy="3694176"/>
          </a:xfrm>
          <a:prstGeom prst="rect">
            <a:avLst/>
          </a:prstGeom>
          <a:noFill/>
        </p:spPr>
      </p:pic>
      <p:sp>
        <p:nvSpPr>
          <p:cNvPr id="4" name="Date Placeholder 3">
            <a:extLst>
              <a:ext uri="{FF2B5EF4-FFF2-40B4-BE49-F238E27FC236}">
                <a16:creationId xmlns:a16="http://schemas.microsoft.com/office/drawing/2014/main" id="{0A73DC15-2124-CAE4-BD59-A33BE6937E76}"/>
              </a:ext>
            </a:extLst>
          </p:cNvPr>
          <p:cNvSpPr>
            <a:spLocks noGrp="1"/>
          </p:cNvSpPr>
          <p:nvPr>
            <p:ph type="dt" sz="half" idx="10"/>
          </p:nvPr>
        </p:nvSpPr>
        <p:spPr>
          <a:xfrm>
            <a:off x="836676" y="6356351"/>
            <a:ext cx="2057400" cy="365125"/>
          </a:xfrm>
        </p:spPr>
        <p:txBody>
          <a:bodyPr anchor="ctr">
            <a:normAutofit/>
          </a:bodyPr>
          <a:lstStyle/>
          <a:p>
            <a:pPr>
              <a:spcAft>
                <a:spcPts val="600"/>
              </a:spcAft>
            </a:pPr>
            <a:fld id="{98647B29-3E0D-4FF7-BE62-59F9BB2B78AE}" type="datetime1">
              <a:pPr>
                <a:spcAft>
                  <a:spcPts val="600"/>
                </a:spcAft>
              </a:pPr>
              <a:t>6/13/2026</a:t>
            </a:fld>
            <a:endParaRPr lang="en-US"/>
          </a:p>
        </p:txBody>
      </p:sp>
      <p:sp>
        <p:nvSpPr>
          <p:cNvPr id="12" name="Footer Placeholder 5">
            <a:extLst>
              <a:ext uri="{FF2B5EF4-FFF2-40B4-BE49-F238E27FC236}">
                <a16:creationId xmlns:a16="http://schemas.microsoft.com/office/drawing/2014/main" id="{3C8DCDB9-9875-B3F6-AB29-0432D233856B}"/>
              </a:ext>
            </a:extLst>
          </p:cNvPr>
          <p:cNvSpPr>
            <a:spLocks noGrp="1"/>
          </p:cNvSpPr>
          <p:nvPr>
            <p:ph type="ftr" sz="quarter" idx="11"/>
          </p:nvPr>
        </p:nvSpPr>
        <p:spPr>
          <a:xfrm>
            <a:off x="3028950" y="6356351"/>
            <a:ext cx="3086100" cy="365125"/>
          </a:xfrm>
        </p:spPr>
        <p:txBody>
          <a:bodyPr/>
          <a:lstStyle/>
          <a:p>
            <a:endParaRPr lang="en-US"/>
          </a:p>
        </p:txBody>
      </p:sp>
      <p:sp>
        <p:nvSpPr>
          <p:cNvPr id="6" name="Slide Number Placeholder 5">
            <a:extLst>
              <a:ext uri="{FF2B5EF4-FFF2-40B4-BE49-F238E27FC236}">
                <a16:creationId xmlns:a16="http://schemas.microsoft.com/office/drawing/2014/main" id="{69019AB3-C51F-39DB-778C-D1E8A383339B}"/>
              </a:ext>
            </a:extLst>
          </p:cNvPr>
          <p:cNvSpPr>
            <a:spLocks noGrp="1"/>
          </p:cNvSpPr>
          <p:nvPr>
            <p:ph type="sldNum" sz="quarter" idx="12"/>
          </p:nvPr>
        </p:nvSpPr>
        <p:spPr>
          <a:xfrm>
            <a:off x="6405372" y="6356351"/>
            <a:ext cx="2057400" cy="365125"/>
          </a:xfrm>
        </p:spPr>
        <p:txBody>
          <a:bodyPr anchor="ctr">
            <a:normAutofit/>
          </a:bodyPr>
          <a:lstStyle/>
          <a:p>
            <a:pPr>
              <a:spcAft>
                <a:spcPts val="600"/>
              </a:spcAft>
            </a:pPr>
            <a:fld id="{A65A5C87-DF58-40C8-B092-1DE63DB4547E}" type="slidenum">
              <a:rPr lang="en-US" dirty="0"/>
              <a:pPr>
                <a:spcAft>
                  <a:spcPts val="600"/>
                </a:spcAft>
              </a:pPr>
              <a:t>26</a:t>
            </a:fld>
            <a:endParaRPr lang="en-US"/>
          </a:p>
        </p:txBody>
      </p:sp>
    </p:spTree>
    <p:extLst>
      <p:ext uri="{BB962C8B-B14F-4D97-AF65-F5344CB8AC3E}">
        <p14:creationId xmlns:p14="http://schemas.microsoft.com/office/powerpoint/2010/main" val="36403145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05A4EE-C315-2928-6213-77658BB0E2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E14564-4B65-876E-1A99-5EC79E8B0C55}"/>
              </a:ext>
            </a:extLst>
          </p:cNvPr>
          <p:cNvSpPr>
            <a:spLocks noGrp="1"/>
          </p:cNvSpPr>
          <p:nvPr>
            <p:ph type="title"/>
          </p:nvPr>
        </p:nvSpPr>
        <p:spPr>
          <a:xfrm>
            <a:off x="1025212" y="230485"/>
            <a:ext cx="7626096" cy="767154"/>
          </a:xfrm>
        </p:spPr>
        <p:txBody>
          <a:bodyPr>
            <a:normAutofit fontScale="90000"/>
          </a:bodyPr>
          <a:lstStyle/>
          <a:p>
            <a:r>
              <a:rPr lang="en-GB" sz="3200" b="1">
                <a:latin typeface="Calibri"/>
                <a:ea typeface="Calibri"/>
                <a:cs typeface="Calibri"/>
              </a:rPr>
              <a:t>POWERPOINT AS A TOOL FOR </a:t>
            </a:r>
            <a:br>
              <a:rPr lang="en-GB" sz="3200" b="1">
                <a:latin typeface="Calibri"/>
                <a:ea typeface="Calibri"/>
                <a:cs typeface="Calibri"/>
              </a:rPr>
            </a:br>
            <a:r>
              <a:rPr lang="en-GB" sz="3200" b="1">
                <a:latin typeface="Calibri"/>
                <a:ea typeface="Calibri"/>
                <a:cs typeface="Calibri"/>
              </a:rPr>
              <a:t>STAFF TRAINING</a:t>
            </a:r>
            <a:endParaRPr lang="en-US" b="1"/>
          </a:p>
        </p:txBody>
      </p:sp>
      <p:sp>
        <p:nvSpPr>
          <p:cNvPr id="5" name="Date Placeholder 4">
            <a:extLst>
              <a:ext uri="{FF2B5EF4-FFF2-40B4-BE49-F238E27FC236}">
                <a16:creationId xmlns:a16="http://schemas.microsoft.com/office/drawing/2014/main" id="{E8065E87-B281-C770-738D-D6D8D100D914}"/>
              </a:ext>
            </a:extLst>
          </p:cNvPr>
          <p:cNvSpPr>
            <a:spLocks noGrp="1"/>
          </p:cNvSpPr>
          <p:nvPr>
            <p:ph type="dt" sz="half" idx="10"/>
          </p:nvPr>
        </p:nvSpPr>
        <p:spPr/>
        <p:txBody>
          <a:bodyPr/>
          <a:lstStyle/>
          <a:p>
            <a:fld id="{CF699F3B-9D1E-4C3A-8ED9-87092F96886A}" type="datetime1">
              <a:t>6/13/2026</a:t>
            </a:fld>
            <a:endParaRPr lang="en-US"/>
          </a:p>
        </p:txBody>
      </p:sp>
      <p:sp>
        <p:nvSpPr>
          <p:cNvPr id="6" name="Footer Placeholder 5">
            <a:extLst>
              <a:ext uri="{FF2B5EF4-FFF2-40B4-BE49-F238E27FC236}">
                <a16:creationId xmlns:a16="http://schemas.microsoft.com/office/drawing/2014/main" id="{A2F98092-994F-4EC1-1A0B-6EDF52BDBDF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DF9661-86CC-29CA-FFA3-EEC4AB82F789}"/>
              </a:ext>
            </a:extLst>
          </p:cNvPr>
          <p:cNvSpPr>
            <a:spLocks noGrp="1"/>
          </p:cNvSpPr>
          <p:nvPr>
            <p:ph type="sldNum" sz="quarter" idx="12"/>
          </p:nvPr>
        </p:nvSpPr>
        <p:spPr/>
        <p:txBody>
          <a:bodyPr/>
          <a:lstStyle/>
          <a:p>
            <a:fld id="{A65A5C87-DF58-40C8-B092-1DE63DB4547E}" type="slidenum">
              <a:rPr lang="en-US" dirty="0"/>
              <a:t>27</a:t>
            </a:fld>
            <a:endParaRPr lang="en-US"/>
          </a:p>
        </p:txBody>
      </p:sp>
      <p:graphicFrame>
        <p:nvGraphicFramePr>
          <p:cNvPr id="580" name="Content Placeholder 579">
            <a:extLst>
              <a:ext uri="{FF2B5EF4-FFF2-40B4-BE49-F238E27FC236}">
                <a16:creationId xmlns:a16="http://schemas.microsoft.com/office/drawing/2014/main" id="{B832D841-651F-D6A5-3728-6B6C35639736}"/>
              </a:ext>
            </a:extLst>
          </p:cNvPr>
          <p:cNvGraphicFramePr>
            <a:graphicFrameLocks noGrp="1"/>
          </p:cNvGraphicFramePr>
          <p:nvPr>
            <p:ph sz="half" idx="1"/>
          </p:nvPr>
        </p:nvGraphicFramePr>
        <p:xfrm>
          <a:off x="836613" y="2478088"/>
          <a:ext cx="3703637" cy="3694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86" name="Content Placeholder 35">
            <a:extLst>
              <a:ext uri="{FF2B5EF4-FFF2-40B4-BE49-F238E27FC236}">
                <a16:creationId xmlns:a16="http://schemas.microsoft.com/office/drawing/2014/main" id="{34E5B8C8-958D-7DD9-F7D9-9AB94559FDD8}"/>
              </a:ext>
            </a:extLst>
          </p:cNvPr>
          <p:cNvGraphicFramePr>
            <a:graphicFrameLocks noGrp="1"/>
          </p:cNvGraphicFramePr>
          <p:nvPr/>
        </p:nvGraphicFramePr>
        <p:xfrm>
          <a:off x="836613" y="2478088"/>
          <a:ext cx="3703637" cy="369411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125" name="Content Placeholder 35">
            <a:extLst>
              <a:ext uri="{FF2B5EF4-FFF2-40B4-BE49-F238E27FC236}">
                <a16:creationId xmlns:a16="http://schemas.microsoft.com/office/drawing/2014/main" id="{67A89211-1825-F811-C165-37EBA043B8FC}"/>
              </a:ext>
            </a:extLst>
          </p:cNvPr>
          <p:cNvGraphicFramePr>
            <a:graphicFrameLocks noGrp="1"/>
          </p:cNvGraphicFramePr>
          <p:nvPr>
            <p:extLst>
              <p:ext uri="{D42A27DB-BD31-4B8C-83A1-F6EECF244321}">
                <p14:modId xmlns:p14="http://schemas.microsoft.com/office/powerpoint/2010/main" val="615090556"/>
              </p:ext>
            </p:extLst>
          </p:nvPr>
        </p:nvGraphicFramePr>
        <p:xfrm>
          <a:off x="836613" y="1712161"/>
          <a:ext cx="3727204" cy="4460039"/>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300" name="Content Placeholder 35">
            <a:extLst>
              <a:ext uri="{FF2B5EF4-FFF2-40B4-BE49-F238E27FC236}">
                <a16:creationId xmlns:a16="http://schemas.microsoft.com/office/drawing/2014/main" id="{07D8E46F-9748-44A2-9138-056F671D696F}"/>
              </a:ext>
            </a:extLst>
          </p:cNvPr>
          <p:cNvGraphicFramePr>
            <a:graphicFrameLocks noGrp="1"/>
          </p:cNvGraphicFramePr>
          <p:nvPr>
            <p:extLst>
              <p:ext uri="{D42A27DB-BD31-4B8C-83A1-F6EECF244321}">
                <p14:modId xmlns:p14="http://schemas.microsoft.com/office/powerpoint/2010/main" val="4184791861"/>
              </p:ext>
            </p:extLst>
          </p:nvPr>
        </p:nvGraphicFramePr>
        <p:xfrm>
          <a:off x="4949057" y="2101016"/>
          <a:ext cx="3703637" cy="3694112"/>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34751387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B0BC0-3E4E-1E7F-C866-80275E0EA746}"/>
              </a:ext>
            </a:extLst>
          </p:cNvPr>
          <p:cNvSpPr>
            <a:spLocks noGrp="1"/>
          </p:cNvSpPr>
          <p:nvPr>
            <p:ph type="title"/>
          </p:nvPr>
        </p:nvSpPr>
        <p:spPr/>
        <p:txBody>
          <a:bodyPr>
            <a:normAutofit fontScale="90000"/>
          </a:bodyPr>
          <a:lstStyle/>
          <a:p>
            <a:r>
              <a:rPr lang="en-GB" sz="4000" b="1">
                <a:latin typeface="Calibri"/>
                <a:ea typeface="Calibri"/>
                <a:cs typeface="Calibri"/>
              </a:rPr>
              <a:t>POWERPOINT AS A TOOL FOR RIVERDALE RESIDENTS</a:t>
            </a:r>
            <a:endParaRPr lang="en-US"/>
          </a:p>
        </p:txBody>
      </p:sp>
      <p:sp>
        <p:nvSpPr>
          <p:cNvPr id="3" name="Content Placeholder 2">
            <a:extLst>
              <a:ext uri="{FF2B5EF4-FFF2-40B4-BE49-F238E27FC236}">
                <a16:creationId xmlns:a16="http://schemas.microsoft.com/office/drawing/2014/main" id="{68804EEF-0733-CAFE-C59F-4C6608CF0BBD}"/>
              </a:ext>
            </a:extLst>
          </p:cNvPr>
          <p:cNvSpPr>
            <a:spLocks noGrp="1"/>
          </p:cNvSpPr>
          <p:nvPr>
            <p:ph idx="1"/>
          </p:nvPr>
        </p:nvSpPr>
        <p:spPr>
          <a:xfrm>
            <a:off x="836676" y="3043632"/>
            <a:ext cx="7626096" cy="3128568"/>
          </a:xfrm>
        </p:spPr>
        <p:txBody>
          <a:bodyPr vert="horz" lIns="91440" tIns="45720" rIns="91440" bIns="45720" rtlCol="0" anchor="t">
            <a:normAutofit/>
          </a:bodyPr>
          <a:lstStyle/>
          <a:p>
            <a:pPr marL="0" indent="0">
              <a:buNone/>
            </a:pPr>
            <a:r>
              <a:rPr lang="en-GB" sz="2200">
                <a:latin typeface="Calibri"/>
                <a:ea typeface="Calibri"/>
                <a:cs typeface="Calibri"/>
              </a:rPr>
              <a:t>Daily exercise routines: presentations showing physical exercises in a simple and visual way.</a:t>
            </a:r>
            <a:endParaRPr lang="en-GB"/>
          </a:p>
          <a:p>
            <a:pPr marL="0" indent="0">
              <a:buNone/>
            </a:pPr>
            <a:r>
              <a:rPr lang="en-GB" sz="2200">
                <a:latin typeface="Calibri"/>
                <a:ea typeface="Calibri"/>
                <a:cs typeface="Calibri"/>
              </a:rPr>
              <a:t>Remembering treatments: many older people forget to take their medication.</a:t>
            </a:r>
            <a:endParaRPr lang="en-GB"/>
          </a:p>
          <a:p>
            <a:pPr marL="0" indent="0">
              <a:buNone/>
            </a:pPr>
            <a:r>
              <a:rPr lang="en-GB" sz="2200" dirty="0">
                <a:latin typeface="Calibri"/>
                <a:ea typeface="Calibri"/>
                <a:cs typeface="Calibri"/>
              </a:rPr>
              <a:t>PowerPoint for people with </a:t>
            </a:r>
            <a:r>
              <a:rPr lang="en-GB" sz="2200">
                <a:latin typeface="Calibri"/>
                <a:ea typeface="Calibri"/>
                <a:cs typeface="Calibri"/>
              </a:rPr>
              <a:t>Alzheimer's</a:t>
            </a:r>
            <a:r>
              <a:rPr lang="en-GB" sz="2200" dirty="0">
                <a:latin typeface="Calibri"/>
                <a:ea typeface="Calibri"/>
                <a:cs typeface="Calibri"/>
              </a:rPr>
              <a:t> helps people with this condition stimulate memory, attention, language and recognition of people and objects.</a:t>
            </a:r>
            <a:endParaRPr lang="en-GB" dirty="0"/>
          </a:p>
          <a:p>
            <a:endParaRPr lang="en-GB"/>
          </a:p>
        </p:txBody>
      </p:sp>
      <p:sp>
        <p:nvSpPr>
          <p:cNvPr id="5" name="Date Placeholder 4">
            <a:extLst>
              <a:ext uri="{FF2B5EF4-FFF2-40B4-BE49-F238E27FC236}">
                <a16:creationId xmlns:a16="http://schemas.microsoft.com/office/drawing/2014/main" id="{FEFE0721-3611-0149-E43A-5AF27E9DFC78}"/>
              </a:ext>
            </a:extLst>
          </p:cNvPr>
          <p:cNvSpPr>
            <a:spLocks noGrp="1"/>
          </p:cNvSpPr>
          <p:nvPr>
            <p:ph type="dt" sz="half" idx="10"/>
          </p:nvPr>
        </p:nvSpPr>
        <p:spPr/>
        <p:txBody>
          <a:bodyPr/>
          <a:lstStyle/>
          <a:p>
            <a:fld id="{3463B08D-B319-4906-AA9D-85CEAB928E42}" type="datetime1">
              <a:t>6/13/2026</a:t>
            </a:fld>
            <a:endParaRPr lang="en-US"/>
          </a:p>
        </p:txBody>
      </p:sp>
      <p:sp>
        <p:nvSpPr>
          <p:cNvPr id="6" name="Footer Placeholder 5">
            <a:extLst>
              <a:ext uri="{FF2B5EF4-FFF2-40B4-BE49-F238E27FC236}">
                <a16:creationId xmlns:a16="http://schemas.microsoft.com/office/drawing/2014/main" id="{33628C0A-9458-B3AA-B27F-A00DCB548E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281899-7D49-C0B6-76BF-199A4E69B07C}"/>
              </a:ext>
            </a:extLst>
          </p:cNvPr>
          <p:cNvSpPr>
            <a:spLocks noGrp="1"/>
          </p:cNvSpPr>
          <p:nvPr>
            <p:ph type="sldNum" sz="quarter" idx="12"/>
          </p:nvPr>
        </p:nvSpPr>
        <p:spPr/>
        <p:txBody>
          <a:bodyPr/>
          <a:lstStyle/>
          <a:p>
            <a:fld id="{A65A5C87-DF58-40C8-B092-1DE63DB4547E}" type="slidenum">
              <a:rPr lang="en-US" dirty="0"/>
              <a:t>28</a:t>
            </a:fld>
            <a:endParaRPr lang="en-US"/>
          </a:p>
        </p:txBody>
      </p:sp>
      <p:pic>
        <p:nvPicPr>
          <p:cNvPr id="8" name="Picture 7" descr="A nurse comforting an old person&#10;&#10;AI-generated content may be incorrect.">
            <a:extLst>
              <a:ext uri="{FF2B5EF4-FFF2-40B4-BE49-F238E27FC236}">
                <a16:creationId xmlns:a16="http://schemas.microsoft.com/office/drawing/2014/main" id="{89B68018-E53C-1E86-D49E-72A94D06CD0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914703" y="1587925"/>
            <a:ext cx="4075129" cy="1313665"/>
          </a:xfrm>
          <a:prstGeom prst="rect">
            <a:avLst/>
          </a:prstGeom>
        </p:spPr>
      </p:pic>
      <p:sp>
        <p:nvSpPr>
          <p:cNvPr id="9" name="TextBox 8">
            <a:extLst>
              <a:ext uri="{FF2B5EF4-FFF2-40B4-BE49-F238E27FC236}">
                <a16:creationId xmlns:a16="http://schemas.microsoft.com/office/drawing/2014/main" id="{9CD21FB9-C2F1-AE8A-B810-52CD844BC83F}"/>
              </a:ext>
            </a:extLst>
          </p:cNvPr>
          <p:cNvSpPr txBox="1"/>
          <p:nvPr/>
        </p:nvSpPr>
        <p:spPr>
          <a:xfrm>
            <a:off x="707993" y="2548085"/>
            <a:ext cx="4204748" cy="352851"/>
          </a:xfrm>
          <a:prstGeom prst="rect">
            <a:avLst/>
          </a:prstGeom>
        </p:spPr>
        <p:txBody>
          <a:bodyPr>
            <a:normAutofit fontScale="70000" lnSpcReduction="20000"/>
          </a:bodyPr>
          <a:lstStyle/>
          <a:p>
            <a:r>
              <a:rPr lang="en-US"/>
              <a:t>ThePhoto by PhotoAuthor is licensed under CCYYSA.</a:t>
            </a:r>
          </a:p>
        </p:txBody>
      </p:sp>
    </p:spTree>
    <p:extLst>
      <p:ext uri="{BB962C8B-B14F-4D97-AF65-F5344CB8AC3E}">
        <p14:creationId xmlns:p14="http://schemas.microsoft.com/office/powerpoint/2010/main" val="26500659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CC8E6-226E-62B7-3F96-B22617E852FC}"/>
              </a:ext>
            </a:extLst>
          </p:cNvPr>
          <p:cNvSpPr>
            <a:spLocks noGrp="1"/>
          </p:cNvSpPr>
          <p:nvPr>
            <p:ph type="title"/>
          </p:nvPr>
        </p:nvSpPr>
        <p:spPr/>
        <p:txBody>
          <a:bodyPr>
            <a:normAutofit/>
          </a:bodyPr>
          <a:lstStyle/>
          <a:p>
            <a:r>
              <a:rPr lang="en-GB" sz="3200" b="1">
                <a:latin typeface="Calibri"/>
                <a:ea typeface="Calibri"/>
                <a:cs typeface="Calibri"/>
              </a:rPr>
              <a:t>HOW THIS TRAINING WITH POWERPOINT WILL IMPROVE EFFICIENCY IN RIVERDALE</a:t>
            </a:r>
            <a:endParaRPr lang="en-US" b="1"/>
          </a:p>
        </p:txBody>
      </p:sp>
      <p:sp>
        <p:nvSpPr>
          <p:cNvPr id="3" name="Content Placeholder 2">
            <a:extLst>
              <a:ext uri="{FF2B5EF4-FFF2-40B4-BE49-F238E27FC236}">
                <a16:creationId xmlns:a16="http://schemas.microsoft.com/office/drawing/2014/main" id="{4FE7FE87-0717-1C0B-C658-4B6FD7317440}"/>
              </a:ext>
            </a:extLst>
          </p:cNvPr>
          <p:cNvSpPr>
            <a:spLocks noGrp="1"/>
          </p:cNvSpPr>
          <p:nvPr>
            <p:ph idx="1"/>
          </p:nvPr>
        </p:nvSpPr>
        <p:spPr>
          <a:xfrm>
            <a:off x="836676" y="2371972"/>
            <a:ext cx="7626096" cy="3694176"/>
          </a:xfrm>
        </p:spPr>
        <p:txBody>
          <a:bodyPr vert="horz" lIns="91440" tIns="45720" rIns="91440" bIns="45720" rtlCol="0" anchor="t">
            <a:normAutofit/>
          </a:bodyPr>
          <a:lstStyle/>
          <a:p>
            <a:pPr marL="0" indent="0">
              <a:buNone/>
            </a:pPr>
            <a:endParaRPr lang="en-GB" sz="3200">
              <a:latin typeface="Arial"/>
              <a:cs typeface="Arial"/>
            </a:endParaRPr>
          </a:p>
          <a:p>
            <a:pPr marL="0" indent="0">
              <a:buNone/>
            </a:pPr>
            <a:r>
              <a:rPr lang="en-GB" sz="3200">
                <a:latin typeface="Calibri"/>
                <a:ea typeface="Calibri"/>
                <a:cs typeface="Calibri"/>
              </a:rPr>
              <a:t>With all the forms of training described above, staff working in this care home will have more practical ways of working and helping all Riverdale residents.</a:t>
            </a:r>
            <a:endParaRPr lang="en-GB"/>
          </a:p>
          <a:p>
            <a:endParaRPr lang="en-GB"/>
          </a:p>
        </p:txBody>
      </p:sp>
      <p:sp>
        <p:nvSpPr>
          <p:cNvPr id="4" name="Date Placeholder 3">
            <a:extLst>
              <a:ext uri="{FF2B5EF4-FFF2-40B4-BE49-F238E27FC236}">
                <a16:creationId xmlns:a16="http://schemas.microsoft.com/office/drawing/2014/main" id="{6975F102-05AB-8F15-6768-84D9979782E0}"/>
              </a:ext>
            </a:extLst>
          </p:cNvPr>
          <p:cNvSpPr>
            <a:spLocks noGrp="1"/>
          </p:cNvSpPr>
          <p:nvPr>
            <p:ph type="dt" sz="half" idx="10"/>
          </p:nvPr>
        </p:nvSpPr>
        <p:spPr/>
        <p:txBody>
          <a:bodyPr/>
          <a:lstStyle/>
          <a:p>
            <a:fld id="{7406E6A0-795A-4AA5-B4A6-9FEBF5B9C05F}" type="datetime1">
              <a:t>6/13/2026</a:t>
            </a:fld>
            <a:endParaRPr lang="en-US"/>
          </a:p>
        </p:txBody>
      </p:sp>
      <p:sp>
        <p:nvSpPr>
          <p:cNvPr id="5" name="Footer Placeholder 4">
            <a:extLst>
              <a:ext uri="{FF2B5EF4-FFF2-40B4-BE49-F238E27FC236}">
                <a16:creationId xmlns:a16="http://schemas.microsoft.com/office/drawing/2014/main" id="{82823D62-9418-07C3-85AF-FFF6FCB0E4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685249-6D9D-F62D-725E-820515F3A6F4}"/>
              </a:ext>
            </a:extLst>
          </p:cNvPr>
          <p:cNvSpPr>
            <a:spLocks noGrp="1"/>
          </p:cNvSpPr>
          <p:nvPr>
            <p:ph type="sldNum" sz="quarter" idx="12"/>
          </p:nvPr>
        </p:nvSpPr>
        <p:spPr/>
        <p:txBody>
          <a:bodyPr/>
          <a:lstStyle/>
          <a:p>
            <a:fld id="{A65A5C87-DF58-40C8-B092-1DE63DB4547E}" type="slidenum">
              <a:rPr lang="en-US" dirty="0"/>
              <a:t>29</a:t>
            </a:fld>
            <a:endParaRPr lang="en-US"/>
          </a:p>
        </p:txBody>
      </p:sp>
    </p:spTree>
    <p:extLst>
      <p:ext uri="{BB962C8B-B14F-4D97-AF65-F5344CB8AC3E}">
        <p14:creationId xmlns:p14="http://schemas.microsoft.com/office/powerpoint/2010/main" val="6316096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F88EA-C374-9BC3-4CE4-D3CE9AEF677C}"/>
              </a:ext>
            </a:extLst>
          </p:cNvPr>
          <p:cNvSpPr>
            <a:spLocks noGrp="1"/>
          </p:cNvSpPr>
          <p:nvPr>
            <p:ph type="title"/>
          </p:nvPr>
        </p:nvSpPr>
        <p:spPr/>
        <p:txBody>
          <a:bodyPr>
            <a:normAutofit/>
          </a:bodyPr>
          <a:lstStyle/>
          <a:p>
            <a:r>
              <a:rPr lang="en-GB" sz="3200" b="1">
                <a:latin typeface="Calibri"/>
                <a:ea typeface="Calibri"/>
                <a:cs typeface="Calibri"/>
              </a:rPr>
              <a:t>ADVANTAGES OF USING POWERPOINT</a:t>
            </a:r>
            <a:endParaRPr lang="en-US" b="1"/>
          </a:p>
        </p:txBody>
      </p:sp>
      <p:sp>
        <p:nvSpPr>
          <p:cNvPr id="3" name="Content Placeholder 2">
            <a:extLst>
              <a:ext uri="{FF2B5EF4-FFF2-40B4-BE49-F238E27FC236}">
                <a16:creationId xmlns:a16="http://schemas.microsoft.com/office/drawing/2014/main" id="{4790CEC8-7BC2-58E7-8CCF-D24CE1E61DB7}"/>
              </a:ext>
            </a:extLst>
          </p:cNvPr>
          <p:cNvSpPr>
            <a:spLocks noGrp="1"/>
          </p:cNvSpPr>
          <p:nvPr>
            <p:ph idx="1"/>
          </p:nvPr>
        </p:nvSpPr>
        <p:spPr/>
        <p:txBody>
          <a:bodyPr vert="horz" lIns="91440" tIns="45720" rIns="91440" bIns="45720" rtlCol="0" anchor="t">
            <a:normAutofit/>
          </a:bodyPr>
          <a:lstStyle/>
          <a:p>
            <a:pPr marL="0" indent="0">
              <a:buNone/>
            </a:pPr>
            <a:r>
              <a:rPr lang="en-GB" sz="3200">
                <a:latin typeface="Calibri"/>
                <a:ea typeface="Calibri"/>
                <a:cs typeface="Calibri"/>
              </a:rPr>
              <a:t>• Consistent information</a:t>
            </a:r>
            <a:endParaRPr lang="en-GB"/>
          </a:p>
          <a:p>
            <a:pPr marL="0" indent="0">
              <a:buNone/>
            </a:pPr>
            <a:r>
              <a:rPr lang="en-GB" sz="3200">
                <a:latin typeface="Calibri"/>
                <a:ea typeface="Calibri"/>
                <a:cs typeface="Calibri"/>
              </a:rPr>
              <a:t>• Better communication</a:t>
            </a:r>
            <a:endParaRPr lang="en-GB"/>
          </a:p>
          <a:p>
            <a:pPr marL="0" indent="0">
              <a:buNone/>
            </a:pPr>
            <a:r>
              <a:rPr lang="en-GB" sz="3200">
                <a:latin typeface="Calibri"/>
                <a:ea typeface="Calibri"/>
                <a:cs typeface="Calibri"/>
              </a:rPr>
              <a:t>• Faster induction training</a:t>
            </a:r>
            <a:endParaRPr lang="en-GB"/>
          </a:p>
          <a:p>
            <a:pPr marL="0" indent="0">
              <a:buNone/>
            </a:pPr>
            <a:r>
              <a:rPr lang="en-GB" sz="3200">
                <a:latin typeface="Calibri"/>
                <a:ea typeface="Calibri"/>
                <a:cs typeface="Calibri"/>
              </a:rPr>
              <a:t>• Reduced errors</a:t>
            </a:r>
            <a:endParaRPr lang="en-GB"/>
          </a:p>
          <a:p>
            <a:endParaRPr lang="en-GB"/>
          </a:p>
        </p:txBody>
      </p:sp>
      <p:sp>
        <p:nvSpPr>
          <p:cNvPr id="4" name="Date Placeholder 3">
            <a:extLst>
              <a:ext uri="{FF2B5EF4-FFF2-40B4-BE49-F238E27FC236}">
                <a16:creationId xmlns:a16="http://schemas.microsoft.com/office/drawing/2014/main" id="{D95988C1-F5AD-44C0-6078-84B0EFFD5F60}"/>
              </a:ext>
            </a:extLst>
          </p:cNvPr>
          <p:cNvSpPr>
            <a:spLocks noGrp="1"/>
          </p:cNvSpPr>
          <p:nvPr>
            <p:ph type="dt" sz="half" idx="10"/>
          </p:nvPr>
        </p:nvSpPr>
        <p:spPr/>
        <p:txBody>
          <a:bodyPr/>
          <a:lstStyle/>
          <a:p>
            <a:fld id="{7FCD154E-541D-4D03-AB79-AA1F1B45266D}" type="datetime1">
              <a:t>6/13/2026</a:t>
            </a:fld>
            <a:endParaRPr lang="en-US"/>
          </a:p>
        </p:txBody>
      </p:sp>
      <p:sp>
        <p:nvSpPr>
          <p:cNvPr id="5" name="Footer Placeholder 4">
            <a:extLst>
              <a:ext uri="{FF2B5EF4-FFF2-40B4-BE49-F238E27FC236}">
                <a16:creationId xmlns:a16="http://schemas.microsoft.com/office/drawing/2014/main" id="{1DCDE54E-F954-FDD1-CD1E-0081708535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C47BF3-768C-7C2F-A190-2F54E67EA2CE}"/>
              </a:ext>
            </a:extLst>
          </p:cNvPr>
          <p:cNvSpPr>
            <a:spLocks noGrp="1"/>
          </p:cNvSpPr>
          <p:nvPr>
            <p:ph type="sldNum" sz="quarter" idx="12"/>
          </p:nvPr>
        </p:nvSpPr>
        <p:spPr/>
        <p:txBody>
          <a:bodyPr/>
          <a:lstStyle/>
          <a:p>
            <a:fld id="{A65A5C87-DF58-40C8-B092-1DE63DB4547E}" type="slidenum">
              <a:rPr lang="en-US" dirty="0"/>
              <a:t>30</a:t>
            </a:fld>
            <a:endParaRPr lang="en-US"/>
          </a:p>
        </p:txBody>
      </p:sp>
    </p:spTree>
    <p:extLst>
      <p:ext uri="{BB962C8B-B14F-4D97-AF65-F5344CB8AC3E}">
        <p14:creationId xmlns:p14="http://schemas.microsoft.com/office/powerpoint/2010/main" val="23881795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0F4F3-527C-84D2-0964-88837AC3FF3E}"/>
              </a:ext>
            </a:extLst>
          </p:cNvPr>
          <p:cNvSpPr>
            <a:spLocks noGrp="1"/>
          </p:cNvSpPr>
          <p:nvPr>
            <p:ph type="title"/>
          </p:nvPr>
        </p:nvSpPr>
        <p:spPr/>
        <p:txBody>
          <a:bodyPr>
            <a:normAutofit/>
          </a:bodyPr>
          <a:lstStyle/>
          <a:p>
            <a:r>
              <a:rPr lang="en-GB" sz="3200" b="1">
                <a:latin typeface="Calibri"/>
                <a:ea typeface="Calibri"/>
                <a:cs typeface="Calibri"/>
              </a:rPr>
              <a:t>DISADVANTAGES OF USING POWERPOINT</a:t>
            </a:r>
            <a:endParaRPr lang="en-US" sz="3200" b="1"/>
          </a:p>
        </p:txBody>
      </p:sp>
      <p:sp>
        <p:nvSpPr>
          <p:cNvPr id="3" name="Content Placeholder 2">
            <a:extLst>
              <a:ext uri="{FF2B5EF4-FFF2-40B4-BE49-F238E27FC236}">
                <a16:creationId xmlns:a16="http://schemas.microsoft.com/office/drawing/2014/main" id="{D7691CCB-87F7-1AA7-98CD-77E3656FFE0A}"/>
              </a:ext>
            </a:extLst>
          </p:cNvPr>
          <p:cNvSpPr>
            <a:spLocks noGrp="1"/>
          </p:cNvSpPr>
          <p:nvPr>
            <p:ph idx="1"/>
          </p:nvPr>
        </p:nvSpPr>
        <p:spPr/>
        <p:txBody>
          <a:bodyPr vert="horz" lIns="91440" tIns="45720" rIns="91440" bIns="45720" rtlCol="0" anchor="t">
            <a:normAutofit/>
          </a:bodyPr>
          <a:lstStyle/>
          <a:p>
            <a:r>
              <a:rPr lang="en-GB" sz="3200">
                <a:latin typeface="Calibri"/>
                <a:ea typeface="Calibri"/>
                <a:cs typeface="Calibri"/>
              </a:rPr>
              <a:t>Excessive text can reduce attention.</a:t>
            </a:r>
            <a:endParaRPr lang="en-GB"/>
          </a:p>
          <a:p>
            <a:r>
              <a:rPr lang="en-GB" sz="3200">
                <a:latin typeface="Calibri"/>
                <a:ea typeface="Calibri"/>
                <a:cs typeface="Calibri"/>
              </a:rPr>
              <a:t>A poorly designed presentation can hinder learning.</a:t>
            </a:r>
            <a:endParaRPr lang="en-GB"/>
          </a:p>
          <a:p>
            <a:r>
              <a:rPr lang="en-GB" sz="3200">
                <a:latin typeface="Calibri"/>
                <a:ea typeface="Calibri"/>
                <a:cs typeface="Calibri"/>
              </a:rPr>
              <a:t>Requires access to technological devices.</a:t>
            </a:r>
            <a:endParaRPr lang="en-GB">
              <a:latin typeface="Avenir Next LT Pro"/>
              <a:ea typeface="Calibri"/>
              <a:cs typeface="Calibri"/>
            </a:endParaRPr>
          </a:p>
          <a:p>
            <a:r>
              <a:rPr lang="en-GB" sz="3200">
                <a:latin typeface="Calibri"/>
                <a:ea typeface="Calibri"/>
                <a:cs typeface="Calibri"/>
              </a:rPr>
              <a:t>Excessive dependence on slides may limit direct interaction.</a:t>
            </a:r>
            <a:endParaRPr lang="en-GB"/>
          </a:p>
          <a:p>
            <a:endParaRPr lang="en-GB"/>
          </a:p>
        </p:txBody>
      </p:sp>
      <p:sp>
        <p:nvSpPr>
          <p:cNvPr id="4" name="Date Placeholder 3">
            <a:extLst>
              <a:ext uri="{FF2B5EF4-FFF2-40B4-BE49-F238E27FC236}">
                <a16:creationId xmlns:a16="http://schemas.microsoft.com/office/drawing/2014/main" id="{0377666F-90CC-F0A7-A0DA-17EAAC3FBCBE}"/>
              </a:ext>
            </a:extLst>
          </p:cNvPr>
          <p:cNvSpPr>
            <a:spLocks noGrp="1"/>
          </p:cNvSpPr>
          <p:nvPr>
            <p:ph type="dt" sz="half" idx="10"/>
          </p:nvPr>
        </p:nvSpPr>
        <p:spPr/>
        <p:txBody>
          <a:bodyPr/>
          <a:lstStyle/>
          <a:p>
            <a:fld id="{AB734228-0BDE-4CC3-86D0-2A5378B84ACE}" type="datetime1">
              <a:t>6/13/2026</a:t>
            </a:fld>
            <a:endParaRPr lang="en-US"/>
          </a:p>
        </p:txBody>
      </p:sp>
      <p:sp>
        <p:nvSpPr>
          <p:cNvPr id="5" name="Footer Placeholder 4">
            <a:extLst>
              <a:ext uri="{FF2B5EF4-FFF2-40B4-BE49-F238E27FC236}">
                <a16:creationId xmlns:a16="http://schemas.microsoft.com/office/drawing/2014/main" id="{F9552BAD-DB58-7437-1A1A-BF23EAB77B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5EAF14-6365-788E-DFD6-731959BD9CE0}"/>
              </a:ext>
            </a:extLst>
          </p:cNvPr>
          <p:cNvSpPr>
            <a:spLocks noGrp="1"/>
          </p:cNvSpPr>
          <p:nvPr>
            <p:ph type="sldNum" sz="quarter" idx="12"/>
          </p:nvPr>
        </p:nvSpPr>
        <p:spPr/>
        <p:txBody>
          <a:bodyPr/>
          <a:lstStyle/>
          <a:p>
            <a:fld id="{A65A5C87-DF58-40C8-B092-1DE63DB4547E}" type="slidenum">
              <a:rPr lang="en-US" dirty="0"/>
              <a:t>31</a:t>
            </a:fld>
            <a:endParaRPr lang="en-US"/>
          </a:p>
        </p:txBody>
      </p:sp>
    </p:spTree>
    <p:extLst>
      <p:ext uri="{BB962C8B-B14F-4D97-AF65-F5344CB8AC3E}">
        <p14:creationId xmlns:p14="http://schemas.microsoft.com/office/powerpoint/2010/main" val="23481928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AF1ED-7973-1BC6-B71E-050826C45FCA}"/>
              </a:ext>
            </a:extLst>
          </p:cNvPr>
          <p:cNvSpPr>
            <a:spLocks noGrp="1"/>
          </p:cNvSpPr>
          <p:nvPr>
            <p:ph type="title"/>
          </p:nvPr>
        </p:nvSpPr>
        <p:spPr/>
        <p:txBody>
          <a:bodyPr>
            <a:normAutofit/>
          </a:bodyPr>
          <a:lstStyle/>
          <a:p>
            <a:r>
              <a:rPr lang="en-GB" sz="3200" b="1">
                <a:latin typeface="Calibri"/>
                <a:ea typeface="Calibri"/>
                <a:cs typeface="Calibri"/>
              </a:rPr>
              <a:t>CONCLUSION</a:t>
            </a:r>
            <a:endParaRPr lang="en-US" sz="3200" b="1"/>
          </a:p>
        </p:txBody>
      </p:sp>
      <p:sp>
        <p:nvSpPr>
          <p:cNvPr id="3" name="Content Placeholder 2">
            <a:extLst>
              <a:ext uri="{FF2B5EF4-FFF2-40B4-BE49-F238E27FC236}">
                <a16:creationId xmlns:a16="http://schemas.microsoft.com/office/drawing/2014/main" id="{3619F70D-762F-7F48-5925-EA0827D6E73B}"/>
              </a:ext>
            </a:extLst>
          </p:cNvPr>
          <p:cNvSpPr>
            <a:spLocks noGrp="1"/>
          </p:cNvSpPr>
          <p:nvPr>
            <p:ph idx="1"/>
          </p:nvPr>
        </p:nvSpPr>
        <p:spPr/>
        <p:txBody>
          <a:bodyPr vert="horz" lIns="91440" tIns="45720" rIns="91440" bIns="45720" rtlCol="0" anchor="t">
            <a:normAutofit/>
          </a:bodyPr>
          <a:lstStyle/>
          <a:p>
            <a:pPr marL="0" indent="0">
              <a:buNone/>
            </a:pPr>
            <a:r>
              <a:rPr lang="en-GB" sz="3200">
                <a:latin typeface="Calibri"/>
                <a:ea typeface="Calibri"/>
                <a:cs typeface="Calibri"/>
              </a:rPr>
              <a:t>PowerPoint as a technological tool in Riverdale or any other care home is especially useful for both staff and older people living there, providing opportunities to improve performance and help vulnerable people.</a:t>
            </a:r>
            <a:endParaRPr lang="en-GB"/>
          </a:p>
          <a:p>
            <a:endParaRPr lang="en-GB"/>
          </a:p>
        </p:txBody>
      </p:sp>
      <p:sp>
        <p:nvSpPr>
          <p:cNvPr id="4" name="Date Placeholder 3">
            <a:extLst>
              <a:ext uri="{FF2B5EF4-FFF2-40B4-BE49-F238E27FC236}">
                <a16:creationId xmlns:a16="http://schemas.microsoft.com/office/drawing/2014/main" id="{B67575F2-4D23-0D03-89BA-ECAA8333EE2C}"/>
              </a:ext>
            </a:extLst>
          </p:cNvPr>
          <p:cNvSpPr>
            <a:spLocks noGrp="1"/>
          </p:cNvSpPr>
          <p:nvPr>
            <p:ph type="dt" sz="half" idx="10"/>
          </p:nvPr>
        </p:nvSpPr>
        <p:spPr/>
        <p:txBody>
          <a:bodyPr/>
          <a:lstStyle/>
          <a:p>
            <a:fld id="{2D61E72A-7618-4A14-AD61-50A7074374C1}" type="datetime1">
              <a:t>6/13/2026</a:t>
            </a:fld>
            <a:endParaRPr lang="en-US"/>
          </a:p>
        </p:txBody>
      </p:sp>
      <p:sp>
        <p:nvSpPr>
          <p:cNvPr id="5" name="Footer Placeholder 4">
            <a:extLst>
              <a:ext uri="{FF2B5EF4-FFF2-40B4-BE49-F238E27FC236}">
                <a16:creationId xmlns:a16="http://schemas.microsoft.com/office/drawing/2014/main" id="{50A5A755-6C5A-8D3E-89A0-BA6D50C9DE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A6A773-D3A4-DA74-BDA3-19C16488B6A1}"/>
              </a:ext>
            </a:extLst>
          </p:cNvPr>
          <p:cNvSpPr>
            <a:spLocks noGrp="1"/>
          </p:cNvSpPr>
          <p:nvPr>
            <p:ph type="sldNum" sz="quarter" idx="12"/>
          </p:nvPr>
        </p:nvSpPr>
        <p:spPr/>
        <p:txBody>
          <a:bodyPr/>
          <a:lstStyle/>
          <a:p>
            <a:fld id="{A65A5C87-DF58-40C8-B092-1DE63DB4547E}" type="slidenum">
              <a:rPr lang="en-US" dirty="0"/>
              <a:t>32</a:t>
            </a:fld>
            <a:endParaRPr lang="en-US"/>
          </a:p>
        </p:txBody>
      </p:sp>
    </p:spTree>
    <p:extLst>
      <p:ext uri="{BB962C8B-B14F-4D97-AF65-F5344CB8AC3E}">
        <p14:creationId xmlns:p14="http://schemas.microsoft.com/office/powerpoint/2010/main" val="14410414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EEEF9-B80D-AADB-680E-B1F6008938CC}"/>
              </a:ext>
            </a:extLst>
          </p:cNvPr>
          <p:cNvSpPr>
            <a:spLocks noGrp="1"/>
          </p:cNvSpPr>
          <p:nvPr>
            <p:ph type="title"/>
          </p:nvPr>
        </p:nvSpPr>
        <p:spPr/>
        <p:txBody>
          <a:bodyPr>
            <a:normAutofit/>
          </a:bodyPr>
          <a:lstStyle/>
          <a:p>
            <a:r>
              <a:rPr lang="en-GB" sz="3200" b="1"/>
              <a:t>Recommendations</a:t>
            </a:r>
          </a:p>
        </p:txBody>
      </p:sp>
      <p:sp>
        <p:nvSpPr>
          <p:cNvPr id="3" name="Content Placeholder 2">
            <a:extLst>
              <a:ext uri="{FF2B5EF4-FFF2-40B4-BE49-F238E27FC236}">
                <a16:creationId xmlns:a16="http://schemas.microsoft.com/office/drawing/2014/main" id="{6A16A482-5DF3-B5F1-9190-A27FEF7D8C06}"/>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dirty="0"/>
              <a:t>As a group we highly recommend that staff in Riverdale nursing home should use the following  Microsoft tool in the home to improve efficiency and communication as these tools are purposely created for these workplace task as explained in the </a:t>
            </a:r>
            <a:r>
              <a:rPr lang="en-GB"/>
              <a:t>earlier</a:t>
            </a:r>
            <a:r>
              <a:rPr lang="en-GB" dirty="0"/>
              <a:t> slide.</a:t>
            </a:r>
          </a:p>
          <a:p>
            <a:pPr marL="0" indent="0">
              <a:buNone/>
            </a:pPr>
            <a:r>
              <a:rPr lang="en-GB" dirty="0"/>
              <a:t>.Microsoft teams for staff </a:t>
            </a:r>
            <a:r>
              <a:rPr lang="en-GB"/>
              <a:t>communication</a:t>
            </a:r>
          </a:p>
          <a:p>
            <a:pPr marL="0" indent="0">
              <a:buNone/>
            </a:pPr>
            <a:r>
              <a:rPr lang="en-GB" dirty="0"/>
              <a:t>.Microsoft Excel for staff </a:t>
            </a:r>
            <a:r>
              <a:rPr lang="en-GB"/>
              <a:t>scheduling/rota and</a:t>
            </a:r>
          </a:p>
          <a:p>
            <a:pPr marL="0" indent="0">
              <a:buNone/>
            </a:pPr>
            <a:r>
              <a:rPr lang="en-GB"/>
              <a:t>.Power Point for staff training.</a:t>
            </a:r>
          </a:p>
        </p:txBody>
      </p:sp>
      <p:sp>
        <p:nvSpPr>
          <p:cNvPr id="4" name="Date Placeholder 3">
            <a:extLst>
              <a:ext uri="{FF2B5EF4-FFF2-40B4-BE49-F238E27FC236}">
                <a16:creationId xmlns:a16="http://schemas.microsoft.com/office/drawing/2014/main" id="{769BFD8F-72EF-86B5-DA5B-23780DAA6E3A}"/>
              </a:ext>
            </a:extLst>
          </p:cNvPr>
          <p:cNvSpPr>
            <a:spLocks noGrp="1"/>
          </p:cNvSpPr>
          <p:nvPr>
            <p:ph type="dt" sz="half" idx="10"/>
          </p:nvPr>
        </p:nvSpPr>
        <p:spPr/>
        <p:txBody>
          <a:bodyPr/>
          <a:lstStyle/>
          <a:p>
            <a:fld id="{C8AFE70A-C886-40E6-8A2B-6D1C9CCD3C83}" type="datetime1">
              <a:t>6/13/2026</a:t>
            </a:fld>
            <a:endParaRPr lang="en-US"/>
          </a:p>
        </p:txBody>
      </p:sp>
      <p:sp>
        <p:nvSpPr>
          <p:cNvPr id="5" name="Footer Placeholder 4">
            <a:extLst>
              <a:ext uri="{FF2B5EF4-FFF2-40B4-BE49-F238E27FC236}">
                <a16:creationId xmlns:a16="http://schemas.microsoft.com/office/drawing/2014/main" id="{9EF0D942-2820-5ECE-98ED-F54575A8D6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EAD08F-CE6E-E741-EE26-5B6694E0710F}"/>
              </a:ext>
            </a:extLst>
          </p:cNvPr>
          <p:cNvSpPr>
            <a:spLocks noGrp="1"/>
          </p:cNvSpPr>
          <p:nvPr>
            <p:ph type="sldNum" sz="quarter" idx="12"/>
          </p:nvPr>
        </p:nvSpPr>
        <p:spPr/>
        <p:txBody>
          <a:bodyPr/>
          <a:lstStyle/>
          <a:p>
            <a:fld id="{A65A5C87-DF58-40C8-B092-1DE63DB4547E}" type="slidenum">
              <a:rPr lang="en-US" dirty="0"/>
              <a:t>33</a:t>
            </a:fld>
            <a:endParaRPr lang="en-US"/>
          </a:p>
        </p:txBody>
      </p:sp>
    </p:spTree>
    <p:extLst>
      <p:ext uri="{BB962C8B-B14F-4D97-AF65-F5344CB8AC3E}">
        <p14:creationId xmlns:p14="http://schemas.microsoft.com/office/powerpoint/2010/main" val="28221474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A3CFD-28E9-715D-EB6D-81EEF2BBA4C8}"/>
              </a:ext>
            </a:extLst>
          </p:cNvPr>
          <p:cNvSpPr>
            <a:spLocks noGrp="1"/>
          </p:cNvSpPr>
          <p:nvPr>
            <p:ph type="title"/>
          </p:nvPr>
        </p:nvSpPr>
        <p:spPr>
          <a:xfrm>
            <a:off x="836676" y="548640"/>
            <a:ext cx="7626096" cy="1179576"/>
          </a:xfrm>
        </p:spPr>
        <p:txBody>
          <a:bodyPr anchor="ctr">
            <a:normAutofit/>
          </a:bodyPr>
          <a:lstStyle/>
          <a:p>
            <a:r>
              <a:rPr lang="en-GB" sz="3200" b="1"/>
              <a:t>Group Conclusions</a:t>
            </a:r>
            <a:endParaRPr lang="en-GB" b="1"/>
          </a:p>
        </p:txBody>
      </p:sp>
      <p:sp>
        <p:nvSpPr>
          <p:cNvPr id="3" name="Content Placeholder 2">
            <a:extLst>
              <a:ext uri="{FF2B5EF4-FFF2-40B4-BE49-F238E27FC236}">
                <a16:creationId xmlns:a16="http://schemas.microsoft.com/office/drawing/2014/main" id="{5D8C822A-8CAB-324B-1A31-1C98C5A69FB4}"/>
              </a:ext>
            </a:extLst>
          </p:cNvPr>
          <p:cNvSpPr>
            <a:spLocks noGrp="1"/>
          </p:cNvSpPr>
          <p:nvPr>
            <p:ph sz="half" idx="1"/>
          </p:nvPr>
        </p:nvSpPr>
        <p:spPr>
          <a:xfrm>
            <a:off x="683491" y="2360189"/>
            <a:ext cx="4422112" cy="4165515"/>
          </a:xfrm>
        </p:spPr>
        <p:txBody>
          <a:bodyPr vert="horz" lIns="91440" tIns="45720" rIns="91440" bIns="45720" rtlCol="0" anchor="t">
            <a:normAutofit/>
          </a:bodyPr>
          <a:lstStyle/>
          <a:p>
            <a:pPr marL="0" indent="0">
              <a:lnSpc>
                <a:spcPct val="100000"/>
              </a:lnSpc>
              <a:buNone/>
            </a:pPr>
            <a:r>
              <a:rPr lang="en-GB" sz="2000"/>
              <a:t>In conclusion , this a summary of what we talked about today</a:t>
            </a:r>
          </a:p>
          <a:p>
            <a:pPr marL="0" indent="0">
              <a:lnSpc>
                <a:spcPct val="100000"/>
              </a:lnSpc>
              <a:buNone/>
            </a:pPr>
            <a:r>
              <a:rPr lang="en-GB" sz="2000"/>
              <a:t>Using</a:t>
            </a:r>
            <a:r>
              <a:rPr lang="en-GB" sz="2000" dirty="0"/>
              <a:t> Microsoft teams to improve staff communication  in Riverdale nursing home</a:t>
            </a:r>
          </a:p>
          <a:p>
            <a:pPr marL="0" indent="0">
              <a:lnSpc>
                <a:spcPct val="100000"/>
              </a:lnSpc>
              <a:buNone/>
            </a:pPr>
            <a:r>
              <a:rPr lang="en-GB" sz="2000"/>
              <a:t>Excel for staff scheduling/rotas and </a:t>
            </a:r>
          </a:p>
          <a:p>
            <a:pPr marL="0" indent="0">
              <a:lnSpc>
                <a:spcPct val="100000"/>
              </a:lnSpc>
              <a:buNone/>
            </a:pPr>
            <a:r>
              <a:rPr lang="en-GB" sz="2000"/>
              <a:t>Power point for staff training in Riverdale nursing home. </a:t>
            </a:r>
          </a:p>
        </p:txBody>
      </p:sp>
      <p:pic>
        <p:nvPicPr>
          <p:cNvPr id="7" name="Picture 6" descr="Thanks Thank You Message · Free image on Pixabay">
            <a:extLst>
              <a:ext uri="{FF2B5EF4-FFF2-40B4-BE49-F238E27FC236}">
                <a16:creationId xmlns:a16="http://schemas.microsoft.com/office/drawing/2014/main" id="{6D2D7505-DA71-A4A9-D43D-75E5764F774F}"/>
              </a:ext>
            </a:extLst>
          </p:cNvPr>
          <p:cNvPicPr>
            <a:picLocks noChangeAspect="1"/>
          </p:cNvPicPr>
          <p:nvPr/>
        </p:nvPicPr>
        <p:blipFill>
          <a:blip r:embed="rId2"/>
          <a:stretch>
            <a:fillRect/>
          </a:stretch>
        </p:blipFill>
        <p:spPr>
          <a:xfrm>
            <a:off x="5407545" y="3100912"/>
            <a:ext cx="3491217" cy="2330564"/>
          </a:xfrm>
          <a:prstGeom prst="rect">
            <a:avLst/>
          </a:prstGeom>
          <a:noFill/>
        </p:spPr>
      </p:pic>
      <p:sp>
        <p:nvSpPr>
          <p:cNvPr id="4" name="Date Placeholder 3">
            <a:extLst>
              <a:ext uri="{FF2B5EF4-FFF2-40B4-BE49-F238E27FC236}">
                <a16:creationId xmlns:a16="http://schemas.microsoft.com/office/drawing/2014/main" id="{30BEAFC2-EC90-D1F6-C719-EC9E0FA73EF9}"/>
              </a:ext>
            </a:extLst>
          </p:cNvPr>
          <p:cNvSpPr>
            <a:spLocks noGrp="1"/>
          </p:cNvSpPr>
          <p:nvPr>
            <p:ph type="dt" sz="half" idx="10"/>
          </p:nvPr>
        </p:nvSpPr>
        <p:spPr>
          <a:xfrm>
            <a:off x="836676" y="6356351"/>
            <a:ext cx="2057400" cy="365125"/>
          </a:xfrm>
        </p:spPr>
        <p:txBody>
          <a:bodyPr anchor="ctr">
            <a:normAutofit/>
          </a:bodyPr>
          <a:lstStyle/>
          <a:p>
            <a:pPr>
              <a:spcAft>
                <a:spcPts val="600"/>
              </a:spcAft>
            </a:pPr>
            <a:fld id="{09A65A49-A0BC-4137-B1EF-9F70AD7FC064}" type="datetime1">
              <a:rPr lang="en-US"/>
              <a:pPr>
                <a:spcAft>
                  <a:spcPts val="600"/>
                </a:spcAft>
              </a:pPr>
              <a:t>6/13/2026</a:t>
            </a:fld>
            <a:endParaRPr lang="en-US"/>
          </a:p>
        </p:txBody>
      </p:sp>
      <p:sp>
        <p:nvSpPr>
          <p:cNvPr id="12" name="Footer Placeholder 5">
            <a:extLst>
              <a:ext uri="{FF2B5EF4-FFF2-40B4-BE49-F238E27FC236}">
                <a16:creationId xmlns:a16="http://schemas.microsoft.com/office/drawing/2014/main" id="{1761A8B2-E98B-EA49-4C9E-26913319E6B6}"/>
              </a:ext>
            </a:extLst>
          </p:cNvPr>
          <p:cNvSpPr>
            <a:spLocks noGrp="1"/>
          </p:cNvSpPr>
          <p:nvPr>
            <p:ph type="ftr" sz="quarter" idx="11"/>
          </p:nvPr>
        </p:nvSpPr>
        <p:spPr>
          <a:xfrm>
            <a:off x="3028950" y="6356351"/>
            <a:ext cx="3086100" cy="365125"/>
          </a:xfrm>
        </p:spPr>
        <p:txBody>
          <a:bodyPr/>
          <a:lstStyle/>
          <a:p>
            <a:endParaRPr lang="en-US"/>
          </a:p>
        </p:txBody>
      </p:sp>
      <p:sp>
        <p:nvSpPr>
          <p:cNvPr id="6" name="Slide Number Placeholder 5">
            <a:extLst>
              <a:ext uri="{FF2B5EF4-FFF2-40B4-BE49-F238E27FC236}">
                <a16:creationId xmlns:a16="http://schemas.microsoft.com/office/drawing/2014/main" id="{93DAD3E4-1D27-9F4A-CCA8-A1F14FA5B21B}"/>
              </a:ext>
            </a:extLst>
          </p:cNvPr>
          <p:cNvSpPr>
            <a:spLocks noGrp="1"/>
          </p:cNvSpPr>
          <p:nvPr>
            <p:ph type="sldNum" sz="quarter" idx="12"/>
          </p:nvPr>
        </p:nvSpPr>
        <p:spPr>
          <a:xfrm>
            <a:off x="6405372" y="6356351"/>
            <a:ext cx="2057400" cy="365125"/>
          </a:xfrm>
        </p:spPr>
        <p:txBody>
          <a:bodyPr anchor="ctr">
            <a:normAutofit/>
          </a:bodyPr>
          <a:lstStyle/>
          <a:p>
            <a:pPr>
              <a:spcAft>
                <a:spcPts val="600"/>
              </a:spcAft>
            </a:pPr>
            <a:fld id="{A65A5C87-DF58-40C8-B092-1DE63DB4547E}" type="slidenum">
              <a:rPr lang="en-US" dirty="0"/>
              <a:pPr>
                <a:spcAft>
                  <a:spcPts val="600"/>
                </a:spcAft>
              </a:pPr>
              <a:t>34</a:t>
            </a:fld>
            <a:endParaRPr lang="en-US"/>
          </a:p>
        </p:txBody>
      </p:sp>
    </p:spTree>
    <p:extLst>
      <p:ext uri="{BB962C8B-B14F-4D97-AF65-F5344CB8AC3E}">
        <p14:creationId xmlns:p14="http://schemas.microsoft.com/office/powerpoint/2010/main" val="272512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3E94-0455-1763-60A8-49D3E08F5519}"/>
              </a:ext>
            </a:extLst>
          </p:cNvPr>
          <p:cNvSpPr>
            <a:spLocks noGrp="1"/>
          </p:cNvSpPr>
          <p:nvPr>
            <p:ph type="title"/>
          </p:nvPr>
        </p:nvSpPr>
        <p:spPr/>
        <p:txBody>
          <a:bodyPr>
            <a:normAutofit/>
          </a:bodyPr>
          <a:lstStyle/>
          <a:p>
            <a:r>
              <a:rPr lang="en-GB" sz="3200" b="1"/>
              <a:t>Reference List</a:t>
            </a:r>
          </a:p>
        </p:txBody>
      </p:sp>
      <p:sp>
        <p:nvSpPr>
          <p:cNvPr id="3" name="Content Placeholder 2">
            <a:extLst>
              <a:ext uri="{FF2B5EF4-FFF2-40B4-BE49-F238E27FC236}">
                <a16:creationId xmlns:a16="http://schemas.microsoft.com/office/drawing/2014/main" id="{D0F01BEE-D96F-4422-F154-97F89C1A4248}"/>
              </a:ext>
            </a:extLst>
          </p:cNvPr>
          <p:cNvSpPr>
            <a:spLocks noGrp="1"/>
          </p:cNvSpPr>
          <p:nvPr>
            <p:ph idx="1"/>
          </p:nvPr>
        </p:nvSpPr>
        <p:spPr/>
        <p:txBody>
          <a:bodyPr vert="horz" lIns="91440" tIns="45720" rIns="91440" bIns="45720" rtlCol="0" anchor="t">
            <a:normAutofit/>
          </a:bodyPr>
          <a:lstStyle/>
          <a:p>
            <a:pPr marL="285750" indent="-285750">
              <a:buFont typeface="Wingdings" panose="020B0604020202020204" pitchFamily="34" charset="0"/>
              <a:buChar char="§"/>
            </a:pPr>
            <a:r>
              <a:rPr lang="en-GB" sz="1600" i="1"/>
              <a:t>Barraza, C. (2023) Entrepreneurship </a:t>
            </a:r>
            <a:r>
              <a:rPr lang="en-GB" sz="1600" i="1" dirty="0"/>
              <a:t>and digital marketing blog. Available at</a:t>
            </a:r>
            <a:r>
              <a:rPr lang="en-GB" sz="1600" i="1"/>
              <a:t>:</a:t>
            </a:r>
            <a:r>
              <a:rPr lang="en-GB" sz="1600" i="1" dirty="0"/>
              <a:t> https://barrazacarlos.com&gt;advantages-and-disadvantages of Microsoft teams.  (Accessed</a:t>
            </a:r>
            <a:r>
              <a:rPr lang="en-GB" sz="1600" i="1"/>
              <a:t>:</a:t>
            </a:r>
            <a:r>
              <a:rPr lang="en-GB" sz="1600" i="1" dirty="0"/>
              <a:t> 6 July 2026).</a:t>
            </a:r>
            <a:endParaRPr lang="en-GB"/>
          </a:p>
          <a:p>
            <a:pPr marL="285750" indent="-285750">
              <a:buFont typeface="Wingdings" panose="020B0604020202020204" pitchFamily="34" charset="0"/>
              <a:buChar char="§"/>
            </a:pPr>
            <a:r>
              <a:rPr lang="en-GB" sz="1600" i="1" dirty="0"/>
              <a:t>Vesna L, Dash S, Verma V, Verma U, Shankar (2024) The Role of Digital </a:t>
            </a:r>
            <a:r>
              <a:rPr lang="en-GB" sz="1600" i="1"/>
              <a:t>tools </a:t>
            </a:r>
            <a:r>
              <a:rPr lang="en-GB" sz="1600" i="1" dirty="0"/>
              <a:t>in healthcare training and professional </a:t>
            </a:r>
            <a:r>
              <a:rPr lang="en-GB" sz="1600" i="1"/>
              <a:t>development,13(3):pp 5982-5992.</a:t>
            </a:r>
            <a:endParaRPr lang="en-GB"/>
          </a:p>
          <a:p>
            <a:pPr marL="285750" indent="-285750">
              <a:buFont typeface="Wingdings" panose="020B0604020202020204" pitchFamily="34" charset="0"/>
              <a:buChar char="§"/>
            </a:pPr>
            <a:r>
              <a:rPr lang="en-GB" sz="1600" i="1"/>
              <a:t>Excel Adept </a:t>
            </a:r>
            <a:r>
              <a:rPr lang="en-GB" sz="1600" i="1" dirty="0"/>
              <a:t>(2023)</a:t>
            </a:r>
            <a:r>
              <a:rPr lang="en-GB" sz="1600" i="1"/>
              <a:t> Using Excel to schedule and manage office resources. </a:t>
            </a:r>
            <a:r>
              <a:rPr lang="en-GB" sz="1600" i="1" dirty="0"/>
              <a:t>Available at</a:t>
            </a:r>
            <a:r>
              <a:rPr lang="en-GB" sz="1600" i="1"/>
              <a:t>:</a:t>
            </a:r>
            <a:r>
              <a:rPr lang="en-GB" sz="1600" i="1" dirty="0"/>
              <a:t> https://exceladept.com/using-excel-to-schedule-and-manage-office-resources/ (Accessed</a:t>
            </a:r>
            <a:r>
              <a:rPr lang="en-GB" sz="1600" i="1"/>
              <a:t>: 6</a:t>
            </a:r>
            <a:r>
              <a:rPr lang="en-GB" sz="1600" i="1" dirty="0"/>
              <a:t> July 2026). </a:t>
            </a:r>
            <a:endParaRPr lang="en-GB" dirty="0"/>
          </a:p>
          <a:p>
            <a:pPr marL="285750" indent="-285750">
              <a:buFont typeface="Wingdings" panose="020B0604020202020204" pitchFamily="34" charset="0"/>
              <a:buChar char="§"/>
            </a:pPr>
            <a:r>
              <a:rPr lang="en-GB" sz="1600" i="1"/>
              <a:t>Excel X</a:t>
            </a:r>
            <a:r>
              <a:rPr lang="en-GB" sz="1600" i="1" dirty="0"/>
              <a:t> (n.d.) What is Excel used for? Available at: https://excelx.com/what-is-excel-used-for/ (Accessed: 6 July 2026).</a:t>
            </a:r>
            <a:endParaRPr lang="en-GB"/>
          </a:p>
          <a:p>
            <a:pPr marL="0" indent="0">
              <a:buNone/>
            </a:pPr>
            <a:endParaRPr lang="en-GB" sz="1600" i="1" dirty="0"/>
          </a:p>
        </p:txBody>
      </p:sp>
      <p:sp>
        <p:nvSpPr>
          <p:cNvPr id="4" name="Date Placeholder 3">
            <a:extLst>
              <a:ext uri="{FF2B5EF4-FFF2-40B4-BE49-F238E27FC236}">
                <a16:creationId xmlns:a16="http://schemas.microsoft.com/office/drawing/2014/main" id="{3D3AA031-6DF0-D021-D599-1215F6A4445C}"/>
              </a:ext>
            </a:extLst>
          </p:cNvPr>
          <p:cNvSpPr>
            <a:spLocks noGrp="1"/>
          </p:cNvSpPr>
          <p:nvPr>
            <p:ph type="dt" sz="half" idx="10"/>
          </p:nvPr>
        </p:nvSpPr>
        <p:spPr/>
        <p:txBody>
          <a:bodyPr/>
          <a:lstStyle/>
          <a:p>
            <a:fld id="{7DB8F94C-5EC3-48AC-8388-8E2C529420BF}" type="datetime1">
              <a:t>6/13/2026</a:t>
            </a:fld>
            <a:endParaRPr lang="en-US"/>
          </a:p>
        </p:txBody>
      </p:sp>
      <p:sp>
        <p:nvSpPr>
          <p:cNvPr id="5" name="Footer Placeholder 4">
            <a:extLst>
              <a:ext uri="{FF2B5EF4-FFF2-40B4-BE49-F238E27FC236}">
                <a16:creationId xmlns:a16="http://schemas.microsoft.com/office/drawing/2014/main" id="{DB8F6CDA-B44D-1CC4-FAFD-6A20AFB6BA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4599DE-9466-5D83-63A2-8B922E4CFD4B}"/>
              </a:ext>
            </a:extLst>
          </p:cNvPr>
          <p:cNvSpPr>
            <a:spLocks noGrp="1"/>
          </p:cNvSpPr>
          <p:nvPr>
            <p:ph type="sldNum" sz="quarter" idx="12"/>
          </p:nvPr>
        </p:nvSpPr>
        <p:spPr/>
        <p:txBody>
          <a:bodyPr/>
          <a:lstStyle/>
          <a:p>
            <a:fld id="{A65A5C87-DF58-40C8-B092-1DE63DB4547E}" type="slidenum">
              <a:rPr lang="en-US" dirty="0"/>
              <a:t>35</a:t>
            </a:fld>
            <a:endParaRPr lang="en-US"/>
          </a:p>
        </p:txBody>
      </p:sp>
    </p:spTree>
    <p:extLst>
      <p:ext uri="{BB962C8B-B14F-4D97-AF65-F5344CB8AC3E}">
        <p14:creationId xmlns:p14="http://schemas.microsoft.com/office/powerpoint/2010/main" val="2608637106"/>
      </p:ext>
    </p:extLst>
  </p:cSld>
  <p:clrMapOvr>
    <a:masterClrMapping/>
  </p:clrMapOvr>
  <p:extLst>
    <p:ext uri="{6950BFC3-D8DA-4A85-94F7-54DA5524770B}">
      <p188:commentRel xmlns:p188="http://schemas.microsoft.com/office/powerpoint/2018/8/main" r:id="rId2"/>
    </p:ext>
  </p:extLst>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35</Slides>
  <Notes>0</Notes>
  <HiddenSlides>0</HiddenSlide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AccentBoxVTI</vt:lpstr>
      <vt:lpstr>USING MICROSOFT APPS TO IMPROVE EFFICIENCY IN RIVERDALE NURSING HOME</vt:lpstr>
      <vt:lpstr>PowerPoint Presentation</vt:lpstr>
      <vt:lpstr>Microsoft Teams</vt:lpstr>
      <vt:lpstr>PowerPoint Presentation</vt:lpstr>
      <vt:lpstr>PowerPoint Presentation</vt:lpstr>
      <vt:lpstr>Using Microsoft Teams to Communicate Through Video Call</vt:lpstr>
      <vt:lpstr>PowerPoint Presentation</vt:lpstr>
      <vt:lpstr>Communication Improvement</vt:lpstr>
      <vt:lpstr>Advantages of Microsoft teams</vt:lpstr>
      <vt:lpstr>Disadvantages</vt:lpstr>
      <vt:lpstr>Conclusion</vt:lpstr>
      <vt:lpstr>Microsoft Excel</vt:lpstr>
      <vt:lpstr>Microsoft Excel</vt:lpstr>
      <vt:lpstr>How to use excel for scheduling and how it could be used in staff rotas</vt:lpstr>
      <vt:lpstr>Why Microsoft Excel is the recommended tool for doing Rotas</vt:lpstr>
      <vt:lpstr>Excel</vt:lpstr>
      <vt:lpstr>Advantages for using excel for scheduling </vt:lpstr>
      <vt:lpstr>Disadvantages of using Excel</vt:lpstr>
      <vt:lpstr>How Excel improves Efficiency </vt:lpstr>
      <vt:lpstr>Conclusion </vt:lpstr>
      <vt:lpstr>Microsoft  PowerPoint</vt:lpstr>
      <vt:lpstr>POWERPOINT - STAFF TRAINING</vt:lpstr>
      <vt:lpstr>DEFINITION AND INTRODUCCION </vt:lpstr>
      <vt:lpstr>THE CHOSEN TASK: STAFF TRAINING</vt:lpstr>
      <vt:lpstr>WHICH TOOL WILL WE USE?</vt:lpstr>
      <vt:lpstr>PROBLEM AT RIVERDALE  NURSING HOME</vt:lpstr>
      <vt:lpstr>POWERPOINT AS A TOOL FOR  STAFF TRAINING</vt:lpstr>
      <vt:lpstr>POWERPOINT AS A TOOL FOR RIVERDALE RESIDENTS</vt:lpstr>
      <vt:lpstr>HOW THIS TRAINING WITH POWERPOINT WILL IMPROVE EFFICIENCY IN RIVERDALE</vt:lpstr>
      <vt:lpstr>ADVANTAGES OF USING POWERPOINT</vt:lpstr>
      <vt:lpstr>DISADVANTAGES OF USING POWERPOINT</vt:lpstr>
      <vt:lpstr>CONCLUSION</vt:lpstr>
      <vt:lpstr>Recommendations</vt:lpstr>
      <vt:lpstr>Group Conclusions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579</cp:revision>
  <dcterms:created xsi:type="dcterms:W3CDTF">2026-05-21T16:02:35Z</dcterms:created>
  <dcterms:modified xsi:type="dcterms:W3CDTF">2026-06-14T00:31:26Z</dcterms:modified>
</cp:coreProperties>
</file>