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5"/>
  </p:notesMasterIdLst>
  <p:sldIdLst>
    <p:sldId id="256" r:id="rId2"/>
    <p:sldId id="261" r:id="rId3"/>
    <p:sldId id="257" r:id="rId4"/>
    <p:sldId id="258" r:id="rId5"/>
    <p:sldId id="259" r:id="rId6"/>
    <p:sldId id="260" r:id="rId7"/>
    <p:sldId id="262" r:id="rId8"/>
    <p:sldId id="274" r:id="rId9"/>
    <p:sldId id="275" r:id="rId10"/>
    <p:sldId id="276" r:id="rId11"/>
    <p:sldId id="277" r:id="rId12"/>
    <p:sldId id="278" r:id="rId13"/>
    <p:sldId id="263" r:id="rId14"/>
    <p:sldId id="264" r:id="rId15"/>
    <p:sldId id="265" r:id="rId16"/>
    <p:sldId id="266" r:id="rId17"/>
    <p:sldId id="273" r:id="rId18"/>
    <p:sldId id="267" r:id="rId19"/>
    <p:sldId id="269" r:id="rId20"/>
    <p:sldId id="270" r:id="rId21"/>
    <p:sldId id="271" r:id="rId22"/>
    <p:sldId id="272" r:id="rId23"/>
    <p:sldId id="27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5853"/>
  </p:normalViewPr>
  <p:slideViewPr>
    <p:cSldViewPr snapToGrid="0" snapToObjects="1">
      <p:cViewPr>
        <p:scale>
          <a:sx n="73" d="100"/>
          <a:sy n="73" d="100"/>
        </p:scale>
        <p:origin x="872" y="936"/>
      </p:cViewPr>
      <p:guideLst/>
    </p:cSldViewPr>
  </p:slideViewPr>
  <p:notesTextViewPr>
    <p:cViewPr>
      <p:scale>
        <a:sx n="1" d="1"/>
        <a:sy n="1" d="1"/>
      </p:scale>
      <p:origin x="0" y="0"/>
    </p:cViewPr>
  </p:notesTextViewPr>
  <p:notesViewPr>
    <p:cSldViewPr snapToGrid="0" snapToObjects="1">
      <p:cViewPr varScale="1">
        <p:scale>
          <a:sx n="74" d="100"/>
          <a:sy n="74" d="100"/>
        </p:scale>
        <p:origin x="3528"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hyperlink" Target="https://www.gov.uk/set-up-self-employed" TargetMode="External"/><Relationship Id="rId2" Type="http://schemas.openxmlformats.org/officeDocument/2006/relationships/hyperlink" Target="https://www.gov.uk/set-up-sole-trader" TargetMode="External"/><Relationship Id="rId1" Type="http://schemas.openxmlformats.org/officeDocument/2006/relationships/hyperlink" Target="https://www.gov.uk/working-for-yourself" TargetMode="External"/></Relationships>
</file>

<file path=ppt/diagrams/_rels/data3.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svg"/><Relationship Id="rId3" Type="http://schemas.openxmlformats.org/officeDocument/2006/relationships/image" Target="../media/image9.svg"/><Relationship Id="rId7" Type="http://schemas.openxmlformats.org/officeDocument/2006/relationships/image" Target="../media/image13.svg"/><Relationship Id="rId12" Type="http://schemas.openxmlformats.org/officeDocument/2006/relationships/image" Target="../media/image18.png"/><Relationship Id="rId2" Type="http://schemas.openxmlformats.org/officeDocument/2006/relationships/image" Target="../media/image8.png"/><Relationship Id="rId1" Type="http://schemas.openxmlformats.org/officeDocument/2006/relationships/hyperlink" Target="https://www.gov.uk/log-in-file-self-assessment-tax-return/register-if-youre-not-self-employed" TargetMode="Externa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8.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10.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ata11.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hyperlink" Target="https://www.sage.com/en-gb/" TargetMode="External"/><Relationship Id="rId7" Type="http://schemas.openxmlformats.org/officeDocument/2006/relationships/image" Target="../media/image69.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hyperlink" Target="https://quickbooks.intuit.com/uk/?ds_rl=1263531&amp;cid=ppc_G_QB_UK_GGL_B_Quickbooks_Core_Exact_Search_ALL_quickbooks_txt&amp;ds_rl=1263531&amp;gclid=EAIaIQobChMImMenjM2x6QIVwrHtCh1HFgsgEAAYASAAEgJBBvD_BwE&amp;gclsrc=aw.ds#price" TargetMode="External"/><Relationship Id="rId5" Type="http://schemas.openxmlformats.org/officeDocument/2006/relationships/image" Target="../media/image68.svg"/><Relationship Id="rId4" Type="http://schemas.openxmlformats.org/officeDocument/2006/relationships/image" Target="../media/image67.png"/></Relationships>
</file>

<file path=ppt/diagrams/_rels/data1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20.png"/><Relationship Id="rId4" Type="http://schemas.openxmlformats.org/officeDocument/2006/relationships/image" Target="../media/image74.svg"/></Relationships>
</file>

<file path=ppt/diagrams/_rels/drawing2.xml.rels><?xml version="1.0" encoding="UTF-8" standalone="yes"?>
<Relationships xmlns="http://schemas.openxmlformats.org/package/2006/relationships"><Relationship Id="rId3" Type="http://schemas.openxmlformats.org/officeDocument/2006/relationships/hyperlink" Target="https://www.gov.uk/set-up-self-employed" TargetMode="External"/><Relationship Id="rId2" Type="http://schemas.openxmlformats.org/officeDocument/2006/relationships/hyperlink" Target="https://www.gov.uk/set-up-sole-trader" TargetMode="External"/><Relationship Id="rId1" Type="http://schemas.openxmlformats.org/officeDocument/2006/relationships/hyperlink" Target="https://www.gov.uk/working-for-yourself" TargetMode="External"/></Relationships>
</file>

<file path=ppt/diagrams/_rels/drawing3.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svg"/><Relationship Id="rId3" Type="http://schemas.openxmlformats.org/officeDocument/2006/relationships/image" Target="../media/image10.png"/><Relationship Id="rId7" Type="http://schemas.openxmlformats.org/officeDocument/2006/relationships/image" Target="../media/image13.svg"/><Relationship Id="rId12" Type="http://schemas.openxmlformats.org/officeDocument/2006/relationships/image" Target="../media/image18.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hyperlink" Target="https://www.gov.uk/log-in-file-self-assessment-tax-return/register-if-youre-not-self-employed" TargetMode="External"/><Relationship Id="rId10" Type="http://schemas.openxmlformats.org/officeDocument/2006/relationships/image" Target="../media/image16.png"/><Relationship Id="rId4" Type="http://schemas.openxmlformats.org/officeDocument/2006/relationships/image" Target="../media/image11.svg"/><Relationship Id="rId9"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8.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20.png"/><Relationship Id="rId4" Type="http://schemas.openxmlformats.org/officeDocument/2006/relationships/image" Target="../media/image7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FE19CD3-267E-40A0-B85F-DC3AAA951811}"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237C5BD-7D9A-4F40-8DE8-BCC241B1016E}">
      <dgm:prSet/>
      <dgm:spPr/>
      <dgm:t>
        <a:bodyPr/>
        <a:lstStyle/>
        <a:p>
          <a:r>
            <a:rPr lang="en-US"/>
            <a:t>You are a sole trader</a:t>
          </a:r>
        </a:p>
      </dgm:t>
    </dgm:pt>
    <dgm:pt modelId="{B7BAA7DA-9E1D-4AFA-9341-E83BA7827287}" type="parTrans" cxnId="{E8330E8F-2636-4943-8583-67E359DCE84D}">
      <dgm:prSet/>
      <dgm:spPr/>
      <dgm:t>
        <a:bodyPr/>
        <a:lstStyle/>
        <a:p>
          <a:endParaRPr lang="en-US"/>
        </a:p>
      </dgm:t>
    </dgm:pt>
    <dgm:pt modelId="{BF63B672-C8B1-4DB9-9695-7B86D85D53DB}" type="sibTrans" cxnId="{E8330E8F-2636-4943-8583-67E359DCE84D}">
      <dgm:prSet/>
      <dgm:spPr/>
      <dgm:t>
        <a:bodyPr/>
        <a:lstStyle/>
        <a:p>
          <a:endParaRPr lang="en-US"/>
        </a:p>
      </dgm:t>
    </dgm:pt>
    <dgm:pt modelId="{7124401A-8502-4D6E-9C51-15CD14406FCD}">
      <dgm:prSet/>
      <dgm:spPr/>
      <dgm:t>
        <a:bodyPr/>
        <a:lstStyle/>
        <a:p>
          <a:r>
            <a:rPr lang="en-US" dirty="0"/>
            <a:t>You are solely in charge of your own workload, timetable, finances and sourcing work.</a:t>
          </a:r>
        </a:p>
      </dgm:t>
    </dgm:pt>
    <dgm:pt modelId="{E50FA753-9ACF-49E5-8736-34D135C64BE0}" type="parTrans" cxnId="{C8970AC1-7C31-4AFE-9619-52E6FFB46AB6}">
      <dgm:prSet/>
      <dgm:spPr/>
      <dgm:t>
        <a:bodyPr/>
        <a:lstStyle/>
        <a:p>
          <a:endParaRPr lang="en-US"/>
        </a:p>
      </dgm:t>
    </dgm:pt>
    <dgm:pt modelId="{07DCCF64-2778-4FE5-9922-01F59F3C9CC4}" type="sibTrans" cxnId="{C8970AC1-7C31-4AFE-9619-52E6FFB46AB6}">
      <dgm:prSet/>
      <dgm:spPr/>
      <dgm:t>
        <a:bodyPr/>
        <a:lstStyle/>
        <a:p>
          <a:endParaRPr lang="en-US"/>
        </a:p>
      </dgm:t>
    </dgm:pt>
    <dgm:pt modelId="{02AE9EAB-082F-46AA-BACD-B7B2D8116EC3}">
      <dgm:prSet/>
      <dgm:spPr/>
      <dgm:t>
        <a:bodyPr/>
        <a:lstStyle/>
        <a:p>
          <a:r>
            <a:rPr lang="en-US"/>
            <a:t>You must pay tax and national insurance</a:t>
          </a:r>
        </a:p>
      </dgm:t>
    </dgm:pt>
    <dgm:pt modelId="{2A5046CB-5904-4AB9-A745-CC32729AF8D2}" type="parTrans" cxnId="{475E9F68-4043-4364-AC05-8230C052F930}">
      <dgm:prSet/>
      <dgm:spPr/>
      <dgm:t>
        <a:bodyPr/>
        <a:lstStyle/>
        <a:p>
          <a:endParaRPr lang="en-US"/>
        </a:p>
      </dgm:t>
    </dgm:pt>
    <dgm:pt modelId="{CC84EE8E-731B-4283-A1B1-B51FD060C226}" type="sibTrans" cxnId="{475E9F68-4043-4364-AC05-8230C052F930}">
      <dgm:prSet/>
      <dgm:spPr/>
      <dgm:t>
        <a:bodyPr/>
        <a:lstStyle/>
        <a:p>
          <a:endParaRPr lang="en-US"/>
        </a:p>
      </dgm:t>
    </dgm:pt>
    <dgm:pt modelId="{C0D8AF95-E709-4EFD-A279-C230653F5055}">
      <dgm:prSet/>
      <dgm:spPr/>
      <dgm:t>
        <a:bodyPr/>
        <a:lstStyle/>
        <a:p>
          <a:r>
            <a:rPr lang="en-US"/>
            <a:t>You must invoice who you work for</a:t>
          </a:r>
        </a:p>
      </dgm:t>
    </dgm:pt>
    <dgm:pt modelId="{AEB3DDC1-B06F-43C3-A096-1A11B3D39B45}" type="parTrans" cxnId="{12C34DA6-E777-41D8-8B01-4EBF8B7ED7A9}">
      <dgm:prSet/>
      <dgm:spPr/>
      <dgm:t>
        <a:bodyPr/>
        <a:lstStyle/>
        <a:p>
          <a:endParaRPr lang="en-US"/>
        </a:p>
      </dgm:t>
    </dgm:pt>
    <dgm:pt modelId="{6C38F928-0F97-47CE-95A0-80F8BD50E408}" type="sibTrans" cxnId="{12C34DA6-E777-41D8-8B01-4EBF8B7ED7A9}">
      <dgm:prSet/>
      <dgm:spPr/>
      <dgm:t>
        <a:bodyPr/>
        <a:lstStyle/>
        <a:p>
          <a:endParaRPr lang="en-US"/>
        </a:p>
      </dgm:t>
    </dgm:pt>
    <dgm:pt modelId="{CAEB9368-EB59-4E15-9583-D9789F06EF73}">
      <dgm:prSet/>
      <dgm:spPr/>
      <dgm:t>
        <a:bodyPr/>
        <a:lstStyle/>
        <a:p>
          <a:r>
            <a:rPr lang="en-US"/>
            <a:t>You must keep all records, receipts, invoices, tax returns and formal documents for 5 years. </a:t>
          </a:r>
        </a:p>
      </dgm:t>
    </dgm:pt>
    <dgm:pt modelId="{AA43A4ED-E354-4AE7-B681-EC5BBD2A5B7B}" type="parTrans" cxnId="{12CF2B18-2137-4296-A087-9534B84B2447}">
      <dgm:prSet/>
      <dgm:spPr/>
      <dgm:t>
        <a:bodyPr/>
        <a:lstStyle/>
        <a:p>
          <a:endParaRPr lang="en-US"/>
        </a:p>
      </dgm:t>
    </dgm:pt>
    <dgm:pt modelId="{E106BF59-5D22-4774-A146-749A52EE3225}" type="sibTrans" cxnId="{12CF2B18-2137-4296-A087-9534B84B2447}">
      <dgm:prSet/>
      <dgm:spPr/>
      <dgm:t>
        <a:bodyPr/>
        <a:lstStyle/>
        <a:p>
          <a:endParaRPr lang="en-US"/>
        </a:p>
      </dgm:t>
    </dgm:pt>
    <dgm:pt modelId="{08DFDFCB-5D88-4540-A3DA-91FF1110F6B3}" type="pres">
      <dgm:prSet presAssocID="{DFE19CD3-267E-40A0-B85F-DC3AAA951811}" presName="outerComposite" presStyleCnt="0">
        <dgm:presLayoutVars>
          <dgm:chMax val="5"/>
          <dgm:dir/>
          <dgm:resizeHandles val="exact"/>
        </dgm:presLayoutVars>
      </dgm:prSet>
      <dgm:spPr/>
    </dgm:pt>
    <dgm:pt modelId="{7EB55254-4364-4E4B-93F5-04BCA00B2F92}" type="pres">
      <dgm:prSet presAssocID="{DFE19CD3-267E-40A0-B85F-DC3AAA951811}" presName="dummyMaxCanvas" presStyleCnt="0">
        <dgm:presLayoutVars/>
      </dgm:prSet>
      <dgm:spPr/>
    </dgm:pt>
    <dgm:pt modelId="{FD3E059C-EDBD-2B49-89EC-6C1921CDDEB3}" type="pres">
      <dgm:prSet presAssocID="{DFE19CD3-267E-40A0-B85F-DC3AAA951811}" presName="FiveNodes_1" presStyleLbl="node1" presStyleIdx="0" presStyleCnt="5">
        <dgm:presLayoutVars>
          <dgm:bulletEnabled val="1"/>
        </dgm:presLayoutVars>
      </dgm:prSet>
      <dgm:spPr/>
    </dgm:pt>
    <dgm:pt modelId="{C6CBAD60-BFA4-B74D-949E-F0C962F5F150}" type="pres">
      <dgm:prSet presAssocID="{DFE19CD3-267E-40A0-B85F-DC3AAA951811}" presName="FiveNodes_2" presStyleLbl="node1" presStyleIdx="1" presStyleCnt="5">
        <dgm:presLayoutVars>
          <dgm:bulletEnabled val="1"/>
        </dgm:presLayoutVars>
      </dgm:prSet>
      <dgm:spPr/>
    </dgm:pt>
    <dgm:pt modelId="{F8609476-7CF3-BE4B-8A55-7C174E06CD16}" type="pres">
      <dgm:prSet presAssocID="{DFE19CD3-267E-40A0-B85F-DC3AAA951811}" presName="FiveNodes_3" presStyleLbl="node1" presStyleIdx="2" presStyleCnt="5">
        <dgm:presLayoutVars>
          <dgm:bulletEnabled val="1"/>
        </dgm:presLayoutVars>
      </dgm:prSet>
      <dgm:spPr/>
    </dgm:pt>
    <dgm:pt modelId="{86BE63D5-026E-C84B-B1DC-C1118DF65DD5}" type="pres">
      <dgm:prSet presAssocID="{DFE19CD3-267E-40A0-B85F-DC3AAA951811}" presName="FiveNodes_4" presStyleLbl="node1" presStyleIdx="3" presStyleCnt="5">
        <dgm:presLayoutVars>
          <dgm:bulletEnabled val="1"/>
        </dgm:presLayoutVars>
      </dgm:prSet>
      <dgm:spPr/>
    </dgm:pt>
    <dgm:pt modelId="{3424DB62-9DA2-E24C-9F9B-3D3B72F1022C}" type="pres">
      <dgm:prSet presAssocID="{DFE19CD3-267E-40A0-B85F-DC3AAA951811}" presName="FiveNodes_5" presStyleLbl="node1" presStyleIdx="4" presStyleCnt="5">
        <dgm:presLayoutVars>
          <dgm:bulletEnabled val="1"/>
        </dgm:presLayoutVars>
      </dgm:prSet>
      <dgm:spPr/>
    </dgm:pt>
    <dgm:pt modelId="{E4C74FD7-B153-324A-8855-7931B6507AE4}" type="pres">
      <dgm:prSet presAssocID="{DFE19CD3-267E-40A0-B85F-DC3AAA951811}" presName="FiveConn_1-2" presStyleLbl="fgAccFollowNode1" presStyleIdx="0" presStyleCnt="4">
        <dgm:presLayoutVars>
          <dgm:bulletEnabled val="1"/>
        </dgm:presLayoutVars>
      </dgm:prSet>
      <dgm:spPr/>
    </dgm:pt>
    <dgm:pt modelId="{A7ECEBB7-BF48-664A-BE93-481E88CD9806}" type="pres">
      <dgm:prSet presAssocID="{DFE19CD3-267E-40A0-B85F-DC3AAA951811}" presName="FiveConn_2-3" presStyleLbl="fgAccFollowNode1" presStyleIdx="1" presStyleCnt="4">
        <dgm:presLayoutVars>
          <dgm:bulletEnabled val="1"/>
        </dgm:presLayoutVars>
      </dgm:prSet>
      <dgm:spPr/>
    </dgm:pt>
    <dgm:pt modelId="{7BB75E95-2C60-9C47-99C1-A53E1D44FDA7}" type="pres">
      <dgm:prSet presAssocID="{DFE19CD3-267E-40A0-B85F-DC3AAA951811}" presName="FiveConn_3-4" presStyleLbl="fgAccFollowNode1" presStyleIdx="2" presStyleCnt="4">
        <dgm:presLayoutVars>
          <dgm:bulletEnabled val="1"/>
        </dgm:presLayoutVars>
      </dgm:prSet>
      <dgm:spPr/>
    </dgm:pt>
    <dgm:pt modelId="{A68B0FCC-FDCA-9B42-80A2-5AD608BCFDEA}" type="pres">
      <dgm:prSet presAssocID="{DFE19CD3-267E-40A0-B85F-DC3AAA951811}" presName="FiveConn_4-5" presStyleLbl="fgAccFollowNode1" presStyleIdx="3" presStyleCnt="4">
        <dgm:presLayoutVars>
          <dgm:bulletEnabled val="1"/>
        </dgm:presLayoutVars>
      </dgm:prSet>
      <dgm:spPr/>
    </dgm:pt>
    <dgm:pt modelId="{1BBFDFB7-0256-5541-B2FD-80E8975DDFD4}" type="pres">
      <dgm:prSet presAssocID="{DFE19CD3-267E-40A0-B85F-DC3AAA951811}" presName="FiveNodes_1_text" presStyleLbl="node1" presStyleIdx="4" presStyleCnt="5">
        <dgm:presLayoutVars>
          <dgm:bulletEnabled val="1"/>
        </dgm:presLayoutVars>
      </dgm:prSet>
      <dgm:spPr/>
    </dgm:pt>
    <dgm:pt modelId="{CD387AC3-48FD-4048-A3D5-F92354CEA2E1}" type="pres">
      <dgm:prSet presAssocID="{DFE19CD3-267E-40A0-B85F-DC3AAA951811}" presName="FiveNodes_2_text" presStyleLbl="node1" presStyleIdx="4" presStyleCnt="5">
        <dgm:presLayoutVars>
          <dgm:bulletEnabled val="1"/>
        </dgm:presLayoutVars>
      </dgm:prSet>
      <dgm:spPr/>
    </dgm:pt>
    <dgm:pt modelId="{F0DED43C-E867-904E-B109-6D75ED96CD90}" type="pres">
      <dgm:prSet presAssocID="{DFE19CD3-267E-40A0-B85F-DC3AAA951811}" presName="FiveNodes_3_text" presStyleLbl="node1" presStyleIdx="4" presStyleCnt="5">
        <dgm:presLayoutVars>
          <dgm:bulletEnabled val="1"/>
        </dgm:presLayoutVars>
      </dgm:prSet>
      <dgm:spPr/>
    </dgm:pt>
    <dgm:pt modelId="{3788391D-A319-F349-A1D4-AA8C79F2D6E7}" type="pres">
      <dgm:prSet presAssocID="{DFE19CD3-267E-40A0-B85F-DC3AAA951811}" presName="FiveNodes_4_text" presStyleLbl="node1" presStyleIdx="4" presStyleCnt="5">
        <dgm:presLayoutVars>
          <dgm:bulletEnabled val="1"/>
        </dgm:presLayoutVars>
      </dgm:prSet>
      <dgm:spPr/>
    </dgm:pt>
    <dgm:pt modelId="{2A517716-71C9-D242-BF6C-DBAC85D5203A}" type="pres">
      <dgm:prSet presAssocID="{DFE19CD3-267E-40A0-B85F-DC3AAA951811}" presName="FiveNodes_5_text" presStyleLbl="node1" presStyleIdx="4" presStyleCnt="5">
        <dgm:presLayoutVars>
          <dgm:bulletEnabled val="1"/>
        </dgm:presLayoutVars>
      </dgm:prSet>
      <dgm:spPr/>
    </dgm:pt>
  </dgm:ptLst>
  <dgm:cxnLst>
    <dgm:cxn modelId="{4B4BE209-A298-CD40-B089-2534A461B2FA}" type="presOf" srcId="{C0D8AF95-E709-4EFD-A279-C230653F5055}" destId="{86BE63D5-026E-C84B-B1DC-C1118DF65DD5}" srcOrd="0" destOrd="0" presId="urn:microsoft.com/office/officeart/2005/8/layout/vProcess5"/>
    <dgm:cxn modelId="{12CF2B18-2137-4296-A087-9534B84B2447}" srcId="{DFE19CD3-267E-40A0-B85F-DC3AAA951811}" destId="{CAEB9368-EB59-4E15-9583-D9789F06EF73}" srcOrd="4" destOrd="0" parTransId="{AA43A4ED-E354-4AE7-B681-EC5BBD2A5B7B}" sibTransId="{E106BF59-5D22-4774-A146-749A52EE3225}"/>
    <dgm:cxn modelId="{913CC120-7307-794E-8B48-933C7D4AB3E0}" type="presOf" srcId="{7124401A-8502-4D6E-9C51-15CD14406FCD}" destId="{C6CBAD60-BFA4-B74D-949E-F0C962F5F150}" srcOrd="0" destOrd="0" presId="urn:microsoft.com/office/officeart/2005/8/layout/vProcess5"/>
    <dgm:cxn modelId="{8BC20227-7C3C-2948-9B7C-B0E03FBE2EFF}" type="presOf" srcId="{F237C5BD-7D9A-4F40-8DE8-BCC241B1016E}" destId="{1BBFDFB7-0256-5541-B2FD-80E8975DDFD4}" srcOrd="1" destOrd="0" presId="urn:microsoft.com/office/officeart/2005/8/layout/vProcess5"/>
    <dgm:cxn modelId="{DAD4BE4C-CB9E-084D-A22C-6D05A6F31317}" type="presOf" srcId="{DFE19CD3-267E-40A0-B85F-DC3AAA951811}" destId="{08DFDFCB-5D88-4540-A3DA-91FF1110F6B3}" srcOrd="0" destOrd="0" presId="urn:microsoft.com/office/officeart/2005/8/layout/vProcess5"/>
    <dgm:cxn modelId="{B7211959-4BDB-A04D-9399-B472D5B21738}" type="presOf" srcId="{BF63B672-C8B1-4DB9-9695-7B86D85D53DB}" destId="{E4C74FD7-B153-324A-8855-7931B6507AE4}" srcOrd="0" destOrd="0" presId="urn:microsoft.com/office/officeart/2005/8/layout/vProcess5"/>
    <dgm:cxn modelId="{475E9F68-4043-4364-AC05-8230C052F930}" srcId="{DFE19CD3-267E-40A0-B85F-DC3AAA951811}" destId="{02AE9EAB-082F-46AA-BACD-B7B2D8116EC3}" srcOrd="2" destOrd="0" parTransId="{2A5046CB-5904-4AB9-A745-CC32729AF8D2}" sibTransId="{CC84EE8E-731B-4283-A1B1-B51FD060C226}"/>
    <dgm:cxn modelId="{5517276F-03C9-894F-8659-878F415CC4AF}" type="presOf" srcId="{CAEB9368-EB59-4E15-9583-D9789F06EF73}" destId="{2A517716-71C9-D242-BF6C-DBAC85D5203A}" srcOrd="1" destOrd="0" presId="urn:microsoft.com/office/officeart/2005/8/layout/vProcess5"/>
    <dgm:cxn modelId="{EE5ACF7F-C0D4-BF4F-AD35-90ED8BAB043E}" type="presOf" srcId="{7124401A-8502-4D6E-9C51-15CD14406FCD}" destId="{CD387AC3-48FD-4048-A3D5-F92354CEA2E1}" srcOrd="1" destOrd="0" presId="urn:microsoft.com/office/officeart/2005/8/layout/vProcess5"/>
    <dgm:cxn modelId="{E0DA2488-AC39-1047-A44F-63CCF8B271AD}" type="presOf" srcId="{C0D8AF95-E709-4EFD-A279-C230653F5055}" destId="{3788391D-A319-F349-A1D4-AA8C79F2D6E7}" srcOrd="1" destOrd="0" presId="urn:microsoft.com/office/officeart/2005/8/layout/vProcess5"/>
    <dgm:cxn modelId="{E8330E8F-2636-4943-8583-67E359DCE84D}" srcId="{DFE19CD3-267E-40A0-B85F-DC3AAA951811}" destId="{F237C5BD-7D9A-4F40-8DE8-BCC241B1016E}" srcOrd="0" destOrd="0" parTransId="{B7BAA7DA-9E1D-4AFA-9341-E83BA7827287}" sibTransId="{BF63B672-C8B1-4DB9-9695-7B86D85D53DB}"/>
    <dgm:cxn modelId="{8A5293A0-A171-FA4E-9379-50C7ACD3525A}" type="presOf" srcId="{F237C5BD-7D9A-4F40-8DE8-BCC241B1016E}" destId="{FD3E059C-EDBD-2B49-89EC-6C1921CDDEB3}" srcOrd="0" destOrd="0" presId="urn:microsoft.com/office/officeart/2005/8/layout/vProcess5"/>
    <dgm:cxn modelId="{5EBCA4A4-17A6-7245-A70E-65E42597490D}" type="presOf" srcId="{CC84EE8E-731B-4283-A1B1-B51FD060C226}" destId="{7BB75E95-2C60-9C47-99C1-A53E1D44FDA7}" srcOrd="0" destOrd="0" presId="urn:microsoft.com/office/officeart/2005/8/layout/vProcess5"/>
    <dgm:cxn modelId="{12C34DA6-E777-41D8-8B01-4EBF8B7ED7A9}" srcId="{DFE19CD3-267E-40A0-B85F-DC3AAA951811}" destId="{C0D8AF95-E709-4EFD-A279-C230653F5055}" srcOrd="3" destOrd="0" parTransId="{AEB3DDC1-B06F-43C3-A096-1A11B3D39B45}" sibTransId="{6C38F928-0F97-47CE-95A0-80F8BD50E408}"/>
    <dgm:cxn modelId="{F56589A9-352A-9746-9A60-4CB6FB31ADC6}" type="presOf" srcId="{02AE9EAB-082F-46AA-BACD-B7B2D8116EC3}" destId="{F8609476-7CF3-BE4B-8A55-7C174E06CD16}" srcOrd="0" destOrd="0" presId="urn:microsoft.com/office/officeart/2005/8/layout/vProcess5"/>
    <dgm:cxn modelId="{C8970AC1-7C31-4AFE-9619-52E6FFB46AB6}" srcId="{DFE19CD3-267E-40A0-B85F-DC3AAA951811}" destId="{7124401A-8502-4D6E-9C51-15CD14406FCD}" srcOrd="1" destOrd="0" parTransId="{E50FA753-9ACF-49E5-8736-34D135C64BE0}" sibTransId="{07DCCF64-2778-4FE5-9922-01F59F3C9CC4}"/>
    <dgm:cxn modelId="{B884DADB-9631-CD49-B189-6EC886F7C9BB}" type="presOf" srcId="{02AE9EAB-082F-46AA-BACD-B7B2D8116EC3}" destId="{F0DED43C-E867-904E-B109-6D75ED96CD90}" srcOrd="1" destOrd="0" presId="urn:microsoft.com/office/officeart/2005/8/layout/vProcess5"/>
    <dgm:cxn modelId="{410260E0-8B9C-2446-9E76-C45CCFDD7150}" type="presOf" srcId="{07DCCF64-2778-4FE5-9922-01F59F3C9CC4}" destId="{A7ECEBB7-BF48-664A-BE93-481E88CD9806}" srcOrd="0" destOrd="0" presId="urn:microsoft.com/office/officeart/2005/8/layout/vProcess5"/>
    <dgm:cxn modelId="{2F0E8DF0-41C1-8349-8902-7DC54E46815A}" type="presOf" srcId="{CAEB9368-EB59-4E15-9583-D9789F06EF73}" destId="{3424DB62-9DA2-E24C-9F9B-3D3B72F1022C}" srcOrd="0" destOrd="0" presId="urn:microsoft.com/office/officeart/2005/8/layout/vProcess5"/>
    <dgm:cxn modelId="{1BD1E3F5-A602-7840-B890-37642CAF8682}" type="presOf" srcId="{6C38F928-0F97-47CE-95A0-80F8BD50E408}" destId="{A68B0FCC-FDCA-9B42-80A2-5AD608BCFDEA}" srcOrd="0" destOrd="0" presId="urn:microsoft.com/office/officeart/2005/8/layout/vProcess5"/>
    <dgm:cxn modelId="{5F6FAE98-890D-504C-937B-5A602F19601C}" type="presParOf" srcId="{08DFDFCB-5D88-4540-A3DA-91FF1110F6B3}" destId="{7EB55254-4364-4E4B-93F5-04BCA00B2F92}" srcOrd="0" destOrd="0" presId="urn:microsoft.com/office/officeart/2005/8/layout/vProcess5"/>
    <dgm:cxn modelId="{9C2CC7FB-5A40-AD41-ACAA-077517409638}" type="presParOf" srcId="{08DFDFCB-5D88-4540-A3DA-91FF1110F6B3}" destId="{FD3E059C-EDBD-2B49-89EC-6C1921CDDEB3}" srcOrd="1" destOrd="0" presId="urn:microsoft.com/office/officeart/2005/8/layout/vProcess5"/>
    <dgm:cxn modelId="{B4454B73-C84A-9A4A-B3EC-6BABFE768F12}" type="presParOf" srcId="{08DFDFCB-5D88-4540-A3DA-91FF1110F6B3}" destId="{C6CBAD60-BFA4-B74D-949E-F0C962F5F150}" srcOrd="2" destOrd="0" presId="urn:microsoft.com/office/officeart/2005/8/layout/vProcess5"/>
    <dgm:cxn modelId="{7F422D6B-A250-CB40-8470-6CB21810BA81}" type="presParOf" srcId="{08DFDFCB-5D88-4540-A3DA-91FF1110F6B3}" destId="{F8609476-7CF3-BE4B-8A55-7C174E06CD16}" srcOrd="3" destOrd="0" presId="urn:microsoft.com/office/officeart/2005/8/layout/vProcess5"/>
    <dgm:cxn modelId="{5E2DAD74-ABD5-1F43-8B44-B2219133362D}" type="presParOf" srcId="{08DFDFCB-5D88-4540-A3DA-91FF1110F6B3}" destId="{86BE63D5-026E-C84B-B1DC-C1118DF65DD5}" srcOrd="4" destOrd="0" presId="urn:microsoft.com/office/officeart/2005/8/layout/vProcess5"/>
    <dgm:cxn modelId="{C99DA61D-5F6B-9342-A3DC-D8D3E2D5D4E9}" type="presParOf" srcId="{08DFDFCB-5D88-4540-A3DA-91FF1110F6B3}" destId="{3424DB62-9DA2-E24C-9F9B-3D3B72F1022C}" srcOrd="5" destOrd="0" presId="urn:microsoft.com/office/officeart/2005/8/layout/vProcess5"/>
    <dgm:cxn modelId="{C1E953BC-0A7C-0047-8209-0C591B567487}" type="presParOf" srcId="{08DFDFCB-5D88-4540-A3DA-91FF1110F6B3}" destId="{E4C74FD7-B153-324A-8855-7931B6507AE4}" srcOrd="6" destOrd="0" presId="urn:microsoft.com/office/officeart/2005/8/layout/vProcess5"/>
    <dgm:cxn modelId="{2CBE19C2-E089-DB43-9A3B-9A2DC22FC921}" type="presParOf" srcId="{08DFDFCB-5D88-4540-A3DA-91FF1110F6B3}" destId="{A7ECEBB7-BF48-664A-BE93-481E88CD9806}" srcOrd="7" destOrd="0" presId="urn:microsoft.com/office/officeart/2005/8/layout/vProcess5"/>
    <dgm:cxn modelId="{19A66323-F4FF-8B45-8891-FA908D19D7EF}" type="presParOf" srcId="{08DFDFCB-5D88-4540-A3DA-91FF1110F6B3}" destId="{7BB75E95-2C60-9C47-99C1-A53E1D44FDA7}" srcOrd="8" destOrd="0" presId="urn:microsoft.com/office/officeart/2005/8/layout/vProcess5"/>
    <dgm:cxn modelId="{5789F343-D2AC-FC42-A7BD-A786B5B8B438}" type="presParOf" srcId="{08DFDFCB-5D88-4540-A3DA-91FF1110F6B3}" destId="{A68B0FCC-FDCA-9B42-80A2-5AD608BCFDEA}" srcOrd="9" destOrd="0" presId="urn:microsoft.com/office/officeart/2005/8/layout/vProcess5"/>
    <dgm:cxn modelId="{7ADA68AA-0009-6241-B3AF-39D4FDC381A0}" type="presParOf" srcId="{08DFDFCB-5D88-4540-A3DA-91FF1110F6B3}" destId="{1BBFDFB7-0256-5541-B2FD-80E8975DDFD4}" srcOrd="10" destOrd="0" presId="urn:microsoft.com/office/officeart/2005/8/layout/vProcess5"/>
    <dgm:cxn modelId="{9CB0E561-972B-344C-8FCC-B6231C6F4927}" type="presParOf" srcId="{08DFDFCB-5D88-4540-A3DA-91FF1110F6B3}" destId="{CD387AC3-48FD-4048-A3D5-F92354CEA2E1}" srcOrd="11" destOrd="0" presId="urn:microsoft.com/office/officeart/2005/8/layout/vProcess5"/>
    <dgm:cxn modelId="{5917744F-3F49-164F-B1F9-3BADF0BBCD76}" type="presParOf" srcId="{08DFDFCB-5D88-4540-A3DA-91FF1110F6B3}" destId="{F0DED43C-E867-904E-B109-6D75ED96CD90}" srcOrd="12" destOrd="0" presId="urn:microsoft.com/office/officeart/2005/8/layout/vProcess5"/>
    <dgm:cxn modelId="{E98EABF2-C9FA-CA46-9C6B-9508C257C9C2}" type="presParOf" srcId="{08DFDFCB-5D88-4540-A3DA-91FF1110F6B3}" destId="{3788391D-A319-F349-A1D4-AA8C79F2D6E7}" srcOrd="13" destOrd="0" presId="urn:microsoft.com/office/officeart/2005/8/layout/vProcess5"/>
    <dgm:cxn modelId="{E112CA6B-2D92-3840-B2AF-3B38C7371E21}" type="presParOf" srcId="{08DFDFCB-5D88-4540-A3DA-91FF1110F6B3}" destId="{2A517716-71C9-D242-BF6C-DBAC85D5203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26596D-6551-4EE0-B90B-F2F7BCBA53A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FC09BBF-8965-4E15-9026-F25DAB9CCA91}">
      <dgm:prSet/>
      <dgm:spPr/>
      <dgm:t>
        <a:bodyPr/>
        <a:lstStyle/>
        <a:p>
          <a:r>
            <a:rPr lang="en-US" dirty="0">
              <a:hlinkClick xmlns:r="http://schemas.openxmlformats.org/officeDocument/2006/relationships" r:id="rId1"/>
            </a:rPr>
            <a:t>Working for yourself HMRC</a:t>
          </a:r>
          <a:endParaRPr lang="en-US" dirty="0"/>
        </a:p>
      </dgm:t>
    </dgm:pt>
    <dgm:pt modelId="{113D8B9B-19D3-40C5-8D4C-9910823562C5}" type="parTrans" cxnId="{0B95D58D-21DF-45F4-B4E7-C555E3FDD95E}">
      <dgm:prSet/>
      <dgm:spPr/>
      <dgm:t>
        <a:bodyPr/>
        <a:lstStyle/>
        <a:p>
          <a:endParaRPr lang="en-US"/>
        </a:p>
      </dgm:t>
    </dgm:pt>
    <dgm:pt modelId="{CE5D6E2F-05A3-417F-80F5-195F829B5B9C}" type="sibTrans" cxnId="{0B95D58D-21DF-45F4-B4E7-C555E3FDD95E}">
      <dgm:prSet/>
      <dgm:spPr/>
      <dgm:t>
        <a:bodyPr/>
        <a:lstStyle/>
        <a:p>
          <a:endParaRPr lang="en-US"/>
        </a:p>
      </dgm:t>
    </dgm:pt>
    <dgm:pt modelId="{64A8848C-6758-4678-B93F-DBE4B2312ED0}">
      <dgm:prSet/>
      <dgm:spPr/>
      <dgm:t>
        <a:bodyPr/>
        <a:lstStyle/>
        <a:p>
          <a:r>
            <a:rPr lang="en-US" dirty="0">
              <a:hlinkClick xmlns:r="http://schemas.openxmlformats.org/officeDocument/2006/relationships" r:id="rId2"/>
            </a:rPr>
            <a:t>Setting up as a sole trader HMRC</a:t>
          </a:r>
          <a:endParaRPr lang="en-US" dirty="0"/>
        </a:p>
      </dgm:t>
    </dgm:pt>
    <dgm:pt modelId="{B67F4F7F-5697-426C-B908-961E81A34EBE}" type="parTrans" cxnId="{82365D26-08F8-447D-B51E-1E6917103B83}">
      <dgm:prSet/>
      <dgm:spPr/>
      <dgm:t>
        <a:bodyPr/>
        <a:lstStyle/>
        <a:p>
          <a:endParaRPr lang="en-US"/>
        </a:p>
      </dgm:t>
    </dgm:pt>
    <dgm:pt modelId="{FCD67583-D784-4FFA-B1AB-1D20B5AD64BB}" type="sibTrans" cxnId="{82365D26-08F8-447D-B51E-1E6917103B83}">
      <dgm:prSet/>
      <dgm:spPr/>
      <dgm:t>
        <a:bodyPr/>
        <a:lstStyle/>
        <a:p>
          <a:endParaRPr lang="en-US"/>
        </a:p>
      </dgm:t>
    </dgm:pt>
    <dgm:pt modelId="{E00FFD90-C262-46B1-ACBF-3045ACFC81AA}">
      <dgm:prSet/>
      <dgm:spPr/>
      <dgm:t>
        <a:bodyPr/>
        <a:lstStyle/>
        <a:p>
          <a:r>
            <a:rPr lang="en-US" dirty="0">
              <a:hlinkClick xmlns:r="http://schemas.openxmlformats.org/officeDocument/2006/relationships" r:id="rId3"/>
            </a:rPr>
            <a:t>How to do it step by step</a:t>
          </a:r>
          <a:endParaRPr lang="en-US" dirty="0"/>
        </a:p>
      </dgm:t>
    </dgm:pt>
    <dgm:pt modelId="{C78A757B-5AEE-4EAC-B398-BD899C2A1F49}" type="parTrans" cxnId="{166DACA0-7FED-4F0F-A7F4-0CD842F1DF54}">
      <dgm:prSet/>
      <dgm:spPr/>
      <dgm:t>
        <a:bodyPr/>
        <a:lstStyle/>
        <a:p>
          <a:endParaRPr lang="en-US"/>
        </a:p>
      </dgm:t>
    </dgm:pt>
    <dgm:pt modelId="{3BAD4B7B-CCA1-4A63-B182-3C15147607D4}" type="sibTrans" cxnId="{166DACA0-7FED-4F0F-A7F4-0CD842F1DF54}">
      <dgm:prSet/>
      <dgm:spPr/>
      <dgm:t>
        <a:bodyPr/>
        <a:lstStyle/>
        <a:p>
          <a:endParaRPr lang="en-US"/>
        </a:p>
      </dgm:t>
    </dgm:pt>
    <dgm:pt modelId="{DF927719-FDAE-CB40-8325-1B8F0DD61541}" type="pres">
      <dgm:prSet presAssocID="{CB26596D-6551-4EE0-B90B-F2F7BCBA53AA}" presName="hierChild1" presStyleCnt="0">
        <dgm:presLayoutVars>
          <dgm:chPref val="1"/>
          <dgm:dir/>
          <dgm:animOne val="branch"/>
          <dgm:animLvl val="lvl"/>
          <dgm:resizeHandles/>
        </dgm:presLayoutVars>
      </dgm:prSet>
      <dgm:spPr/>
    </dgm:pt>
    <dgm:pt modelId="{265EA329-58B0-3D4D-9BC7-4C83DC5FF2D3}" type="pres">
      <dgm:prSet presAssocID="{CFC09BBF-8965-4E15-9026-F25DAB9CCA91}" presName="hierRoot1" presStyleCnt="0"/>
      <dgm:spPr/>
    </dgm:pt>
    <dgm:pt modelId="{75283CAB-74A4-6D40-AC0E-741672B2A2FE}" type="pres">
      <dgm:prSet presAssocID="{CFC09BBF-8965-4E15-9026-F25DAB9CCA91}" presName="composite" presStyleCnt="0"/>
      <dgm:spPr/>
    </dgm:pt>
    <dgm:pt modelId="{C87711E1-3F94-4949-85D8-FDF049019BCD}" type="pres">
      <dgm:prSet presAssocID="{CFC09BBF-8965-4E15-9026-F25DAB9CCA91}" presName="background" presStyleLbl="node0" presStyleIdx="0" presStyleCnt="3"/>
      <dgm:spPr/>
    </dgm:pt>
    <dgm:pt modelId="{FFC17825-88B0-054A-98BE-8E0295E704B3}" type="pres">
      <dgm:prSet presAssocID="{CFC09BBF-8965-4E15-9026-F25DAB9CCA91}" presName="text" presStyleLbl="fgAcc0" presStyleIdx="0" presStyleCnt="3">
        <dgm:presLayoutVars>
          <dgm:chPref val="3"/>
        </dgm:presLayoutVars>
      </dgm:prSet>
      <dgm:spPr/>
    </dgm:pt>
    <dgm:pt modelId="{DE0FB88E-4008-9249-B22E-DC55A5F9FCD1}" type="pres">
      <dgm:prSet presAssocID="{CFC09BBF-8965-4E15-9026-F25DAB9CCA91}" presName="hierChild2" presStyleCnt="0"/>
      <dgm:spPr/>
    </dgm:pt>
    <dgm:pt modelId="{BA5148CB-0E8C-9E4C-A143-69CDC4CB6F59}" type="pres">
      <dgm:prSet presAssocID="{64A8848C-6758-4678-B93F-DBE4B2312ED0}" presName="hierRoot1" presStyleCnt="0"/>
      <dgm:spPr/>
    </dgm:pt>
    <dgm:pt modelId="{12F66B72-24C0-1C4E-8BC9-11C71D449785}" type="pres">
      <dgm:prSet presAssocID="{64A8848C-6758-4678-B93F-DBE4B2312ED0}" presName="composite" presStyleCnt="0"/>
      <dgm:spPr/>
    </dgm:pt>
    <dgm:pt modelId="{F06E8BE6-6299-3142-92F3-0CE1166CAE6F}" type="pres">
      <dgm:prSet presAssocID="{64A8848C-6758-4678-B93F-DBE4B2312ED0}" presName="background" presStyleLbl="node0" presStyleIdx="1" presStyleCnt="3"/>
      <dgm:spPr/>
    </dgm:pt>
    <dgm:pt modelId="{C4F13F8D-04E3-BE4D-8076-2E3363605524}" type="pres">
      <dgm:prSet presAssocID="{64A8848C-6758-4678-B93F-DBE4B2312ED0}" presName="text" presStyleLbl="fgAcc0" presStyleIdx="1" presStyleCnt="3">
        <dgm:presLayoutVars>
          <dgm:chPref val="3"/>
        </dgm:presLayoutVars>
      </dgm:prSet>
      <dgm:spPr/>
    </dgm:pt>
    <dgm:pt modelId="{F9D93C14-7AFB-CE41-B50F-08A354D2D749}" type="pres">
      <dgm:prSet presAssocID="{64A8848C-6758-4678-B93F-DBE4B2312ED0}" presName="hierChild2" presStyleCnt="0"/>
      <dgm:spPr/>
    </dgm:pt>
    <dgm:pt modelId="{94547EBB-064E-D74D-BF8F-18B4D6C4174B}" type="pres">
      <dgm:prSet presAssocID="{E00FFD90-C262-46B1-ACBF-3045ACFC81AA}" presName="hierRoot1" presStyleCnt="0"/>
      <dgm:spPr/>
    </dgm:pt>
    <dgm:pt modelId="{963DD4C5-918E-DF4B-920B-31D3526370C3}" type="pres">
      <dgm:prSet presAssocID="{E00FFD90-C262-46B1-ACBF-3045ACFC81AA}" presName="composite" presStyleCnt="0"/>
      <dgm:spPr/>
    </dgm:pt>
    <dgm:pt modelId="{4B3B219C-03A1-344F-979F-8E3A676CDE8A}" type="pres">
      <dgm:prSet presAssocID="{E00FFD90-C262-46B1-ACBF-3045ACFC81AA}" presName="background" presStyleLbl="node0" presStyleIdx="2" presStyleCnt="3"/>
      <dgm:spPr/>
    </dgm:pt>
    <dgm:pt modelId="{528B1219-5B2D-8D4C-98EE-4327BD044F90}" type="pres">
      <dgm:prSet presAssocID="{E00FFD90-C262-46B1-ACBF-3045ACFC81AA}" presName="text" presStyleLbl="fgAcc0" presStyleIdx="2" presStyleCnt="3">
        <dgm:presLayoutVars>
          <dgm:chPref val="3"/>
        </dgm:presLayoutVars>
      </dgm:prSet>
      <dgm:spPr/>
    </dgm:pt>
    <dgm:pt modelId="{75269B48-011A-4B40-807E-DE1B02C94EF1}" type="pres">
      <dgm:prSet presAssocID="{E00FFD90-C262-46B1-ACBF-3045ACFC81AA}" presName="hierChild2" presStyleCnt="0"/>
      <dgm:spPr/>
    </dgm:pt>
  </dgm:ptLst>
  <dgm:cxnLst>
    <dgm:cxn modelId="{400AA413-A946-6C42-B483-4201493BA379}" type="presOf" srcId="{CB26596D-6551-4EE0-B90B-F2F7BCBA53AA}" destId="{DF927719-FDAE-CB40-8325-1B8F0DD61541}" srcOrd="0" destOrd="0" presId="urn:microsoft.com/office/officeart/2005/8/layout/hierarchy1"/>
    <dgm:cxn modelId="{82365D26-08F8-447D-B51E-1E6917103B83}" srcId="{CB26596D-6551-4EE0-B90B-F2F7BCBA53AA}" destId="{64A8848C-6758-4678-B93F-DBE4B2312ED0}" srcOrd="1" destOrd="0" parTransId="{B67F4F7F-5697-426C-B908-961E81A34EBE}" sibTransId="{FCD67583-D784-4FFA-B1AB-1D20B5AD64BB}"/>
    <dgm:cxn modelId="{49777145-8D89-5445-B951-E0240EB87B09}" type="presOf" srcId="{64A8848C-6758-4678-B93F-DBE4B2312ED0}" destId="{C4F13F8D-04E3-BE4D-8076-2E3363605524}" srcOrd="0" destOrd="0" presId="urn:microsoft.com/office/officeart/2005/8/layout/hierarchy1"/>
    <dgm:cxn modelId="{D05BF673-9A1E-AA44-A48A-C5AC5AD3B709}" type="presOf" srcId="{CFC09BBF-8965-4E15-9026-F25DAB9CCA91}" destId="{FFC17825-88B0-054A-98BE-8E0295E704B3}" srcOrd="0" destOrd="0" presId="urn:microsoft.com/office/officeart/2005/8/layout/hierarchy1"/>
    <dgm:cxn modelId="{0B95D58D-21DF-45F4-B4E7-C555E3FDD95E}" srcId="{CB26596D-6551-4EE0-B90B-F2F7BCBA53AA}" destId="{CFC09BBF-8965-4E15-9026-F25DAB9CCA91}" srcOrd="0" destOrd="0" parTransId="{113D8B9B-19D3-40C5-8D4C-9910823562C5}" sibTransId="{CE5D6E2F-05A3-417F-80F5-195F829B5B9C}"/>
    <dgm:cxn modelId="{4086F199-C68E-514B-9EA0-9590DDD7F78D}" type="presOf" srcId="{E00FFD90-C262-46B1-ACBF-3045ACFC81AA}" destId="{528B1219-5B2D-8D4C-98EE-4327BD044F90}" srcOrd="0" destOrd="0" presId="urn:microsoft.com/office/officeart/2005/8/layout/hierarchy1"/>
    <dgm:cxn modelId="{166DACA0-7FED-4F0F-A7F4-0CD842F1DF54}" srcId="{CB26596D-6551-4EE0-B90B-F2F7BCBA53AA}" destId="{E00FFD90-C262-46B1-ACBF-3045ACFC81AA}" srcOrd="2" destOrd="0" parTransId="{C78A757B-5AEE-4EAC-B398-BD899C2A1F49}" sibTransId="{3BAD4B7B-CCA1-4A63-B182-3C15147607D4}"/>
    <dgm:cxn modelId="{C0F23DF7-E1B1-B743-93CC-2A74A8F95BBF}" type="presParOf" srcId="{DF927719-FDAE-CB40-8325-1B8F0DD61541}" destId="{265EA329-58B0-3D4D-9BC7-4C83DC5FF2D3}" srcOrd="0" destOrd="0" presId="urn:microsoft.com/office/officeart/2005/8/layout/hierarchy1"/>
    <dgm:cxn modelId="{38AB2998-5CA6-4D48-9BE7-181F965B10CC}" type="presParOf" srcId="{265EA329-58B0-3D4D-9BC7-4C83DC5FF2D3}" destId="{75283CAB-74A4-6D40-AC0E-741672B2A2FE}" srcOrd="0" destOrd="0" presId="urn:microsoft.com/office/officeart/2005/8/layout/hierarchy1"/>
    <dgm:cxn modelId="{DD4F9C38-2D91-CA45-BE78-85954EB5B986}" type="presParOf" srcId="{75283CAB-74A4-6D40-AC0E-741672B2A2FE}" destId="{C87711E1-3F94-4949-85D8-FDF049019BCD}" srcOrd="0" destOrd="0" presId="urn:microsoft.com/office/officeart/2005/8/layout/hierarchy1"/>
    <dgm:cxn modelId="{5148B8E4-0D15-4248-A931-32CD93B110B8}" type="presParOf" srcId="{75283CAB-74A4-6D40-AC0E-741672B2A2FE}" destId="{FFC17825-88B0-054A-98BE-8E0295E704B3}" srcOrd="1" destOrd="0" presId="urn:microsoft.com/office/officeart/2005/8/layout/hierarchy1"/>
    <dgm:cxn modelId="{FA2742F4-E427-FF4C-AE66-C9E4A5EEA315}" type="presParOf" srcId="{265EA329-58B0-3D4D-9BC7-4C83DC5FF2D3}" destId="{DE0FB88E-4008-9249-B22E-DC55A5F9FCD1}" srcOrd="1" destOrd="0" presId="urn:microsoft.com/office/officeart/2005/8/layout/hierarchy1"/>
    <dgm:cxn modelId="{79281ACD-415B-5948-8E0E-540B86695935}" type="presParOf" srcId="{DF927719-FDAE-CB40-8325-1B8F0DD61541}" destId="{BA5148CB-0E8C-9E4C-A143-69CDC4CB6F59}" srcOrd="1" destOrd="0" presId="urn:microsoft.com/office/officeart/2005/8/layout/hierarchy1"/>
    <dgm:cxn modelId="{CA165C53-55F6-E44C-9C2B-7DBA3292B217}" type="presParOf" srcId="{BA5148CB-0E8C-9E4C-A143-69CDC4CB6F59}" destId="{12F66B72-24C0-1C4E-8BC9-11C71D449785}" srcOrd="0" destOrd="0" presId="urn:microsoft.com/office/officeart/2005/8/layout/hierarchy1"/>
    <dgm:cxn modelId="{846A0915-BF12-9A45-A3A1-2564B4480CCB}" type="presParOf" srcId="{12F66B72-24C0-1C4E-8BC9-11C71D449785}" destId="{F06E8BE6-6299-3142-92F3-0CE1166CAE6F}" srcOrd="0" destOrd="0" presId="urn:microsoft.com/office/officeart/2005/8/layout/hierarchy1"/>
    <dgm:cxn modelId="{EC51E97A-750C-3C4A-BE05-E0474DDD858B}" type="presParOf" srcId="{12F66B72-24C0-1C4E-8BC9-11C71D449785}" destId="{C4F13F8D-04E3-BE4D-8076-2E3363605524}" srcOrd="1" destOrd="0" presId="urn:microsoft.com/office/officeart/2005/8/layout/hierarchy1"/>
    <dgm:cxn modelId="{3D973324-74DC-1B40-95D7-4022FFB051CE}" type="presParOf" srcId="{BA5148CB-0E8C-9E4C-A143-69CDC4CB6F59}" destId="{F9D93C14-7AFB-CE41-B50F-08A354D2D749}" srcOrd="1" destOrd="0" presId="urn:microsoft.com/office/officeart/2005/8/layout/hierarchy1"/>
    <dgm:cxn modelId="{A67F9B3F-9906-6A40-B98F-0073C347896D}" type="presParOf" srcId="{DF927719-FDAE-CB40-8325-1B8F0DD61541}" destId="{94547EBB-064E-D74D-BF8F-18B4D6C4174B}" srcOrd="2" destOrd="0" presId="urn:microsoft.com/office/officeart/2005/8/layout/hierarchy1"/>
    <dgm:cxn modelId="{97E12223-ADCF-7143-9AE9-C4A37B289F63}" type="presParOf" srcId="{94547EBB-064E-D74D-BF8F-18B4D6C4174B}" destId="{963DD4C5-918E-DF4B-920B-31D3526370C3}" srcOrd="0" destOrd="0" presId="urn:microsoft.com/office/officeart/2005/8/layout/hierarchy1"/>
    <dgm:cxn modelId="{5D4E2FB1-571B-9743-BB6D-AF550B8D2966}" type="presParOf" srcId="{963DD4C5-918E-DF4B-920B-31D3526370C3}" destId="{4B3B219C-03A1-344F-979F-8E3A676CDE8A}" srcOrd="0" destOrd="0" presId="urn:microsoft.com/office/officeart/2005/8/layout/hierarchy1"/>
    <dgm:cxn modelId="{7B0BFE48-FABF-714A-851F-167F249FCB79}" type="presParOf" srcId="{963DD4C5-918E-DF4B-920B-31D3526370C3}" destId="{528B1219-5B2D-8D4C-98EE-4327BD044F90}" srcOrd="1" destOrd="0" presId="urn:microsoft.com/office/officeart/2005/8/layout/hierarchy1"/>
    <dgm:cxn modelId="{8B0DC1E6-75F8-AF43-93E0-382C515510F8}" type="presParOf" srcId="{94547EBB-064E-D74D-BF8F-18B4D6C4174B}" destId="{75269B48-011A-4B40-807E-DE1B02C94E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20F402-369F-4E24-853E-CAAE9E4D8E2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1E79A9-6586-4481-A8E4-6EF73B2E007B}">
      <dgm:prSet/>
      <dgm:spPr/>
      <dgm:t>
        <a:bodyPr/>
        <a:lstStyle/>
        <a:p>
          <a:r>
            <a:rPr lang="en-US"/>
            <a:t>Organise yourself digitally – folders for each job, folders for invoices, folders for quotes etc</a:t>
          </a:r>
        </a:p>
      </dgm:t>
    </dgm:pt>
    <dgm:pt modelId="{1AB246FA-3DC4-49C9-88E4-ECF9B0BC94BF}" type="parTrans" cxnId="{94A7781E-E431-456F-8298-D9983BE1EA7D}">
      <dgm:prSet/>
      <dgm:spPr/>
      <dgm:t>
        <a:bodyPr/>
        <a:lstStyle/>
        <a:p>
          <a:endParaRPr lang="en-US"/>
        </a:p>
      </dgm:t>
    </dgm:pt>
    <dgm:pt modelId="{A08CB003-1E92-455F-B811-725B95FD54A0}" type="sibTrans" cxnId="{94A7781E-E431-456F-8298-D9983BE1EA7D}">
      <dgm:prSet/>
      <dgm:spPr/>
      <dgm:t>
        <a:bodyPr/>
        <a:lstStyle/>
        <a:p>
          <a:endParaRPr lang="en-US"/>
        </a:p>
      </dgm:t>
    </dgm:pt>
    <dgm:pt modelId="{3C9CCD3D-F0E8-4F7A-B618-189DFBBEE53D}">
      <dgm:prSet/>
      <dgm:spPr/>
      <dgm:t>
        <a:bodyPr/>
        <a:lstStyle/>
        <a:p>
          <a:r>
            <a:rPr lang="en-US"/>
            <a:t>Register as a sole trader – </a:t>
          </a:r>
          <a:r>
            <a:rPr lang="en-US">
              <a:hlinkClick xmlns:r="http://schemas.openxmlformats.org/officeDocument/2006/relationships" r:id="rId1"/>
            </a:rPr>
            <a:t>UTR number</a:t>
          </a:r>
          <a:endParaRPr lang="en-US"/>
        </a:p>
      </dgm:t>
    </dgm:pt>
    <dgm:pt modelId="{E729CB1E-CD75-418F-B1E9-5D6CC6096368}" type="parTrans" cxnId="{391544A6-B091-46FF-B599-3D0165FE5C1C}">
      <dgm:prSet/>
      <dgm:spPr/>
      <dgm:t>
        <a:bodyPr/>
        <a:lstStyle/>
        <a:p>
          <a:endParaRPr lang="en-US"/>
        </a:p>
      </dgm:t>
    </dgm:pt>
    <dgm:pt modelId="{22905BCE-7FCA-4A78-8053-052FA7F09727}" type="sibTrans" cxnId="{391544A6-B091-46FF-B599-3D0165FE5C1C}">
      <dgm:prSet/>
      <dgm:spPr/>
      <dgm:t>
        <a:bodyPr/>
        <a:lstStyle/>
        <a:p>
          <a:endParaRPr lang="en-US"/>
        </a:p>
      </dgm:t>
    </dgm:pt>
    <dgm:pt modelId="{70D6D7F8-67D1-47BD-954C-DD1278B9509A}">
      <dgm:prSet/>
      <dgm:spPr/>
      <dgm:t>
        <a:bodyPr/>
        <a:lstStyle/>
        <a:p>
          <a:r>
            <a:rPr lang="en-US"/>
            <a:t>Bank account</a:t>
          </a:r>
        </a:p>
      </dgm:t>
    </dgm:pt>
    <dgm:pt modelId="{08B5F5EB-B07C-4CC5-A413-722D8E0C37E7}" type="parTrans" cxnId="{B47D516B-CF6C-4038-830E-EE924F05F83F}">
      <dgm:prSet/>
      <dgm:spPr/>
      <dgm:t>
        <a:bodyPr/>
        <a:lstStyle/>
        <a:p>
          <a:endParaRPr lang="en-US"/>
        </a:p>
      </dgm:t>
    </dgm:pt>
    <dgm:pt modelId="{C2B09AEC-77C2-4685-B23A-E4BFF48508C3}" type="sibTrans" cxnId="{B47D516B-CF6C-4038-830E-EE924F05F83F}">
      <dgm:prSet/>
      <dgm:spPr/>
      <dgm:t>
        <a:bodyPr/>
        <a:lstStyle/>
        <a:p>
          <a:endParaRPr lang="en-US"/>
        </a:p>
      </dgm:t>
    </dgm:pt>
    <dgm:pt modelId="{84A3E5AE-4E0E-4B53-AF7A-FA9480B659EC}">
      <dgm:prSet/>
      <dgm:spPr/>
      <dgm:t>
        <a:bodyPr/>
        <a:lstStyle/>
        <a:p>
          <a:r>
            <a:rPr lang="en-US"/>
            <a:t>Business cards</a:t>
          </a:r>
        </a:p>
      </dgm:t>
    </dgm:pt>
    <dgm:pt modelId="{9FBD9CBD-99C5-436A-93BA-2D7F2DB14763}" type="parTrans" cxnId="{F7DB1600-DD21-454A-975A-E7C26FE89804}">
      <dgm:prSet/>
      <dgm:spPr/>
      <dgm:t>
        <a:bodyPr/>
        <a:lstStyle/>
        <a:p>
          <a:endParaRPr lang="en-US"/>
        </a:p>
      </dgm:t>
    </dgm:pt>
    <dgm:pt modelId="{D842B6C0-8A96-43DB-B5FC-74C7DE6D37CE}" type="sibTrans" cxnId="{F7DB1600-DD21-454A-975A-E7C26FE89804}">
      <dgm:prSet/>
      <dgm:spPr/>
      <dgm:t>
        <a:bodyPr/>
        <a:lstStyle/>
        <a:p>
          <a:endParaRPr lang="en-US"/>
        </a:p>
      </dgm:t>
    </dgm:pt>
    <dgm:pt modelId="{067B90E5-DD6A-48CA-874F-EEBAA11E751C}">
      <dgm:prSet/>
      <dgm:spPr/>
      <dgm:t>
        <a:bodyPr/>
        <a:lstStyle/>
        <a:p>
          <a:r>
            <a:rPr lang="en-US"/>
            <a:t>Website / digital presence</a:t>
          </a:r>
        </a:p>
      </dgm:t>
    </dgm:pt>
    <dgm:pt modelId="{E2978DEC-C31B-4FD6-B084-04B61D40BE28}" type="parTrans" cxnId="{D286AAA3-9BB6-49EF-95B3-303951B75767}">
      <dgm:prSet/>
      <dgm:spPr/>
      <dgm:t>
        <a:bodyPr/>
        <a:lstStyle/>
        <a:p>
          <a:endParaRPr lang="en-US"/>
        </a:p>
      </dgm:t>
    </dgm:pt>
    <dgm:pt modelId="{A3A043F6-4ACA-4698-B6F7-9971D51EFE37}" type="sibTrans" cxnId="{D286AAA3-9BB6-49EF-95B3-303951B75767}">
      <dgm:prSet/>
      <dgm:spPr/>
      <dgm:t>
        <a:bodyPr/>
        <a:lstStyle/>
        <a:p>
          <a:endParaRPr lang="en-US"/>
        </a:p>
      </dgm:t>
    </dgm:pt>
    <dgm:pt modelId="{FE91378A-DE1F-4E64-96B1-83DFBC281AF0}">
      <dgm:prSet/>
      <dgm:spPr/>
      <dgm:t>
        <a:bodyPr/>
        <a:lstStyle/>
        <a:p>
          <a:r>
            <a:rPr lang="en-US"/>
            <a:t>Create pro-forma paperwork so you invoices and quotes look professional</a:t>
          </a:r>
        </a:p>
      </dgm:t>
    </dgm:pt>
    <dgm:pt modelId="{F70333DA-2661-4956-9F97-26B8C1350383}" type="parTrans" cxnId="{4BF620F9-6844-4FB5-A441-87CA28C20430}">
      <dgm:prSet/>
      <dgm:spPr/>
      <dgm:t>
        <a:bodyPr/>
        <a:lstStyle/>
        <a:p>
          <a:endParaRPr lang="en-US"/>
        </a:p>
      </dgm:t>
    </dgm:pt>
    <dgm:pt modelId="{3EB260A4-4F98-4130-9AB0-44DD6144D72E}" type="sibTrans" cxnId="{4BF620F9-6844-4FB5-A441-87CA28C20430}">
      <dgm:prSet/>
      <dgm:spPr/>
      <dgm:t>
        <a:bodyPr/>
        <a:lstStyle/>
        <a:p>
          <a:endParaRPr lang="en-US"/>
        </a:p>
      </dgm:t>
    </dgm:pt>
    <dgm:pt modelId="{1879CCC7-A50D-4458-BB03-914AB5D5787D}" type="pres">
      <dgm:prSet presAssocID="{B420F402-369F-4E24-853E-CAAE9E4D8E2C}" presName="root" presStyleCnt="0">
        <dgm:presLayoutVars>
          <dgm:dir/>
          <dgm:resizeHandles val="exact"/>
        </dgm:presLayoutVars>
      </dgm:prSet>
      <dgm:spPr/>
    </dgm:pt>
    <dgm:pt modelId="{6BA09E80-7981-4E6D-9945-A10FE3406040}" type="pres">
      <dgm:prSet presAssocID="{9F1E79A9-6586-4481-A8E4-6EF73B2E007B}" presName="compNode" presStyleCnt="0"/>
      <dgm:spPr/>
    </dgm:pt>
    <dgm:pt modelId="{C3E55615-B432-4675-BEE6-79229D71FA45}" type="pres">
      <dgm:prSet presAssocID="{9F1E79A9-6586-4481-A8E4-6EF73B2E007B}" presName="iconRect" presStyleLbl="node1" presStyleIdx="0" presStyleCnt="6"/>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Folder"/>
        </a:ext>
      </dgm:extLst>
    </dgm:pt>
    <dgm:pt modelId="{300C3901-9FD8-4A95-9678-0B6DFC351AEE}" type="pres">
      <dgm:prSet presAssocID="{9F1E79A9-6586-4481-A8E4-6EF73B2E007B}" presName="spaceRect" presStyleCnt="0"/>
      <dgm:spPr/>
    </dgm:pt>
    <dgm:pt modelId="{D83FD8C5-BDAB-4BD5-A4B4-AD50DFF2448A}" type="pres">
      <dgm:prSet presAssocID="{9F1E79A9-6586-4481-A8E4-6EF73B2E007B}" presName="textRect" presStyleLbl="revTx" presStyleIdx="0" presStyleCnt="6">
        <dgm:presLayoutVars>
          <dgm:chMax val="1"/>
          <dgm:chPref val="1"/>
        </dgm:presLayoutVars>
      </dgm:prSet>
      <dgm:spPr/>
    </dgm:pt>
    <dgm:pt modelId="{44961922-A42D-4B71-8BFB-9EC328C87192}" type="pres">
      <dgm:prSet presAssocID="{A08CB003-1E92-455F-B811-725B95FD54A0}" presName="sibTrans" presStyleCnt="0"/>
      <dgm:spPr/>
    </dgm:pt>
    <dgm:pt modelId="{C2E9E02C-8D60-47D3-A51F-3647661DCDFD}" type="pres">
      <dgm:prSet presAssocID="{3C9CCD3D-F0E8-4F7A-B618-189DFBBEE53D}" presName="compNode" presStyleCnt="0"/>
      <dgm:spPr/>
    </dgm:pt>
    <dgm:pt modelId="{6FAD3C76-177F-4FE2-AEB1-28E5A587E14C}" type="pres">
      <dgm:prSet presAssocID="{3C9CCD3D-F0E8-4F7A-B618-189DFBBEE53D}" presName="iconRect" presStyleLbl="node1" presStyleIdx="1" presStyleCnt="6"/>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egister"/>
        </a:ext>
      </dgm:extLst>
    </dgm:pt>
    <dgm:pt modelId="{7C20D0F3-81A3-4EB4-90C0-F6E6D2AE6E76}" type="pres">
      <dgm:prSet presAssocID="{3C9CCD3D-F0E8-4F7A-B618-189DFBBEE53D}" presName="spaceRect" presStyleCnt="0"/>
      <dgm:spPr/>
    </dgm:pt>
    <dgm:pt modelId="{7071C6FB-D82E-44DA-AD8C-18790EE2D8C3}" type="pres">
      <dgm:prSet presAssocID="{3C9CCD3D-F0E8-4F7A-B618-189DFBBEE53D}" presName="textRect" presStyleLbl="revTx" presStyleIdx="1" presStyleCnt="6">
        <dgm:presLayoutVars>
          <dgm:chMax val="1"/>
          <dgm:chPref val="1"/>
        </dgm:presLayoutVars>
      </dgm:prSet>
      <dgm:spPr/>
    </dgm:pt>
    <dgm:pt modelId="{31E5B802-D737-41F7-A1F3-86EAB35584C5}" type="pres">
      <dgm:prSet presAssocID="{22905BCE-7FCA-4A78-8053-052FA7F09727}" presName="sibTrans" presStyleCnt="0"/>
      <dgm:spPr/>
    </dgm:pt>
    <dgm:pt modelId="{5E44717C-955A-489A-818C-14EA0C90CA39}" type="pres">
      <dgm:prSet presAssocID="{70D6D7F8-67D1-47BD-954C-DD1278B9509A}" presName="compNode" presStyleCnt="0"/>
      <dgm:spPr/>
    </dgm:pt>
    <dgm:pt modelId="{FC8741DC-CADF-48D2-BE7F-9568BF150916}" type="pres">
      <dgm:prSet presAssocID="{70D6D7F8-67D1-47BD-954C-DD1278B9509A}" presName="iconRect" presStyleLbl="node1" presStyleIdx="2" presStyleCnt="6"/>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Bank"/>
        </a:ext>
      </dgm:extLst>
    </dgm:pt>
    <dgm:pt modelId="{7637DE27-79CF-4B6D-A67D-E08F12E98FAB}" type="pres">
      <dgm:prSet presAssocID="{70D6D7F8-67D1-47BD-954C-DD1278B9509A}" presName="spaceRect" presStyleCnt="0"/>
      <dgm:spPr/>
    </dgm:pt>
    <dgm:pt modelId="{77BCEBC2-C6D0-4EC8-AF0D-2867E307053B}" type="pres">
      <dgm:prSet presAssocID="{70D6D7F8-67D1-47BD-954C-DD1278B9509A}" presName="textRect" presStyleLbl="revTx" presStyleIdx="2" presStyleCnt="6">
        <dgm:presLayoutVars>
          <dgm:chMax val="1"/>
          <dgm:chPref val="1"/>
        </dgm:presLayoutVars>
      </dgm:prSet>
      <dgm:spPr/>
    </dgm:pt>
    <dgm:pt modelId="{2A2244A7-F9D1-46B8-853F-2408D1ECCE44}" type="pres">
      <dgm:prSet presAssocID="{C2B09AEC-77C2-4685-B23A-E4BFF48508C3}" presName="sibTrans" presStyleCnt="0"/>
      <dgm:spPr/>
    </dgm:pt>
    <dgm:pt modelId="{857C13AB-7BD2-4FEB-B045-6797905FEBF4}" type="pres">
      <dgm:prSet presAssocID="{84A3E5AE-4E0E-4B53-AF7A-FA9480B659EC}" presName="compNode" presStyleCnt="0"/>
      <dgm:spPr/>
    </dgm:pt>
    <dgm:pt modelId="{06BB438E-D396-4FDE-A801-162B3A1709D0}" type="pres">
      <dgm:prSet presAssocID="{84A3E5AE-4E0E-4B53-AF7A-FA9480B659EC}" presName="iconRect" presStyleLbl="node1" presStyleIdx="3" presStyleCnt="6"/>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Credit card"/>
        </a:ext>
      </dgm:extLst>
    </dgm:pt>
    <dgm:pt modelId="{88C42055-415F-4FBF-9B48-1B87C87A6527}" type="pres">
      <dgm:prSet presAssocID="{84A3E5AE-4E0E-4B53-AF7A-FA9480B659EC}" presName="spaceRect" presStyleCnt="0"/>
      <dgm:spPr/>
    </dgm:pt>
    <dgm:pt modelId="{234188B1-C27D-4AD1-9280-17BDAAE10117}" type="pres">
      <dgm:prSet presAssocID="{84A3E5AE-4E0E-4B53-AF7A-FA9480B659EC}" presName="textRect" presStyleLbl="revTx" presStyleIdx="3" presStyleCnt="6">
        <dgm:presLayoutVars>
          <dgm:chMax val="1"/>
          <dgm:chPref val="1"/>
        </dgm:presLayoutVars>
      </dgm:prSet>
      <dgm:spPr/>
    </dgm:pt>
    <dgm:pt modelId="{EE8AE084-6199-4B10-8CA8-8CA0323C1ADF}" type="pres">
      <dgm:prSet presAssocID="{D842B6C0-8A96-43DB-B5FC-74C7DE6D37CE}" presName="sibTrans" presStyleCnt="0"/>
      <dgm:spPr/>
    </dgm:pt>
    <dgm:pt modelId="{EB578358-6E2D-4B53-B5AE-5ACD6592F878}" type="pres">
      <dgm:prSet presAssocID="{067B90E5-DD6A-48CA-874F-EEBAA11E751C}" presName="compNode" presStyleCnt="0"/>
      <dgm:spPr/>
    </dgm:pt>
    <dgm:pt modelId="{268D7E76-874C-4E15-B20E-C98FB961C11A}" type="pres">
      <dgm:prSet presAssocID="{067B90E5-DD6A-48CA-874F-EEBAA11E751C}" presName="iconRect" presStyleLbl="node1" presStyleIdx="4" presStyleCnt="6"/>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dgm:spPr>
      <dgm:extLst>
        <a:ext uri="{E40237B7-FDA0-4F09-8148-C483321AD2D9}">
          <dgm14:cNvPr xmlns:dgm14="http://schemas.microsoft.com/office/drawing/2010/diagram" id="0" name="" descr="Internet"/>
        </a:ext>
      </dgm:extLst>
    </dgm:pt>
    <dgm:pt modelId="{0016BFA6-AE83-4A8E-B014-7B4B4E914D9E}" type="pres">
      <dgm:prSet presAssocID="{067B90E5-DD6A-48CA-874F-EEBAA11E751C}" presName="spaceRect" presStyleCnt="0"/>
      <dgm:spPr/>
    </dgm:pt>
    <dgm:pt modelId="{1D5147BA-7E77-4A93-9E2B-3F0A5BB20E4E}" type="pres">
      <dgm:prSet presAssocID="{067B90E5-DD6A-48CA-874F-EEBAA11E751C}" presName="textRect" presStyleLbl="revTx" presStyleIdx="4" presStyleCnt="6">
        <dgm:presLayoutVars>
          <dgm:chMax val="1"/>
          <dgm:chPref val="1"/>
        </dgm:presLayoutVars>
      </dgm:prSet>
      <dgm:spPr/>
    </dgm:pt>
    <dgm:pt modelId="{4D564827-5E08-4CB0-9A25-221934D2EC40}" type="pres">
      <dgm:prSet presAssocID="{A3A043F6-4ACA-4698-B6F7-9971D51EFE37}" presName="sibTrans" presStyleCnt="0"/>
      <dgm:spPr/>
    </dgm:pt>
    <dgm:pt modelId="{89C3A6D7-DAA7-44B9-8211-30022842A4E6}" type="pres">
      <dgm:prSet presAssocID="{FE91378A-DE1F-4E64-96B1-83DFBC281AF0}" presName="compNode" presStyleCnt="0"/>
      <dgm:spPr/>
    </dgm:pt>
    <dgm:pt modelId="{F7FA51A5-6575-4C5B-9D9C-F710C7C7404F}" type="pres">
      <dgm:prSet presAssocID="{FE91378A-DE1F-4E64-96B1-83DFBC281AF0}" presName="iconRect" presStyleLbl="node1" presStyleIdx="5" presStyleCnt="6"/>
      <dgm:spPr>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dgm:spPr>
      <dgm:extLst>
        <a:ext uri="{E40237B7-FDA0-4F09-8148-C483321AD2D9}">
          <dgm14:cNvPr xmlns:dgm14="http://schemas.microsoft.com/office/drawing/2010/diagram" id="0" name="" descr="Fax"/>
        </a:ext>
      </dgm:extLst>
    </dgm:pt>
    <dgm:pt modelId="{B222A6BD-D659-485C-B156-172D6F0FD2BA}" type="pres">
      <dgm:prSet presAssocID="{FE91378A-DE1F-4E64-96B1-83DFBC281AF0}" presName="spaceRect" presStyleCnt="0"/>
      <dgm:spPr/>
    </dgm:pt>
    <dgm:pt modelId="{1096D484-C125-4E30-A673-6ED9B44F63FE}" type="pres">
      <dgm:prSet presAssocID="{FE91378A-DE1F-4E64-96B1-83DFBC281AF0}" presName="textRect" presStyleLbl="revTx" presStyleIdx="5" presStyleCnt="6">
        <dgm:presLayoutVars>
          <dgm:chMax val="1"/>
          <dgm:chPref val="1"/>
        </dgm:presLayoutVars>
      </dgm:prSet>
      <dgm:spPr/>
    </dgm:pt>
  </dgm:ptLst>
  <dgm:cxnLst>
    <dgm:cxn modelId="{F7DB1600-DD21-454A-975A-E7C26FE89804}" srcId="{B420F402-369F-4E24-853E-CAAE9E4D8E2C}" destId="{84A3E5AE-4E0E-4B53-AF7A-FA9480B659EC}" srcOrd="3" destOrd="0" parTransId="{9FBD9CBD-99C5-436A-93BA-2D7F2DB14763}" sibTransId="{D842B6C0-8A96-43DB-B5FC-74C7DE6D37CE}"/>
    <dgm:cxn modelId="{15AB8F00-3F75-48C8-BA75-33AFF210A14F}" type="presOf" srcId="{70D6D7F8-67D1-47BD-954C-DD1278B9509A}" destId="{77BCEBC2-C6D0-4EC8-AF0D-2867E307053B}" srcOrd="0" destOrd="0" presId="urn:microsoft.com/office/officeart/2018/2/layout/IconLabelList"/>
    <dgm:cxn modelId="{94A7781E-E431-456F-8298-D9983BE1EA7D}" srcId="{B420F402-369F-4E24-853E-CAAE9E4D8E2C}" destId="{9F1E79A9-6586-4481-A8E4-6EF73B2E007B}" srcOrd="0" destOrd="0" parTransId="{1AB246FA-3DC4-49C9-88E4-ECF9B0BC94BF}" sibTransId="{A08CB003-1E92-455F-B811-725B95FD54A0}"/>
    <dgm:cxn modelId="{1B0F4723-3513-40E8-94AA-12BCC11D1A63}" type="presOf" srcId="{84A3E5AE-4E0E-4B53-AF7A-FA9480B659EC}" destId="{234188B1-C27D-4AD1-9280-17BDAAE10117}" srcOrd="0" destOrd="0" presId="urn:microsoft.com/office/officeart/2018/2/layout/IconLabelList"/>
    <dgm:cxn modelId="{9739F03D-8E85-48D2-BF92-CFD8CE7D5E0F}" type="presOf" srcId="{B420F402-369F-4E24-853E-CAAE9E4D8E2C}" destId="{1879CCC7-A50D-4458-BB03-914AB5D5787D}" srcOrd="0" destOrd="0" presId="urn:microsoft.com/office/officeart/2018/2/layout/IconLabelList"/>
    <dgm:cxn modelId="{B47D516B-CF6C-4038-830E-EE924F05F83F}" srcId="{B420F402-369F-4E24-853E-CAAE9E4D8E2C}" destId="{70D6D7F8-67D1-47BD-954C-DD1278B9509A}" srcOrd="2" destOrd="0" parTransId="{08B5F5EB-B07C-4CC5-A413-722D8E0C37E7}" sibTransId="{C2B09AEC-77C2-4685-B23A-E4BFF48508C3}"/>
    <dgm:cxn modelId="{B357588E-C5B5-46B0-9AEB-6399852D3DD2}" type="presOf" srcId="{FE91378A-DE1F-4E64-96B1-83DFBC281AF0}" destId="{1096D484-C125-4E30-A673-6ED9B44F63FE}" srcOrd="0" destOrd="0" presId="urn:microsoft.com/office/officeart/2018/2/layout/IconLabelList"/>
    <dgm:cxn modelId="{D286AAA3-9BB6-49EF-95B3-303951B75767}" srcId="{B420F402-369F-4E24-853E-CAAE9E4D8E2C}" destId="{067B90E5-DD6A-48CA-874F-EEBAA11E751C}" srcOrd="4" destOrd="0" parTransId="{E2978DEC-C31B-4FD6-B084-04B61D40BE28}" sibTransId="{A3A043F6-4ACA-4698-B6F7-9971D51EFE37}"/>
    <dgm:cxn modelId="{391544A6-B091-46FF-B599-3D0165FE5C1C}" srcId="{B420F402-369F-4E24-853E-CAAE9E4D8E2C}" destId="{3C9CCD3D-F0E8-4F7A-B618-189DFBBEE53D}" srcOrd="1" destOrd="0" parTransId="{E729CB1E-CD75-418F-B1E9-5D6CC6096368}" sibTransId="{22905BCE-7FCA-4A78-8053-052FA7F09727}"/>
    <dgm:cxn modelId="{643482A8-E558-4CD3-95EB-2E75B10C37DA}" type="presOf" srcId="{9F1E79A9-6586-4481-A8E4-6EF73B2E007B}" destId="{D83FD8C5-BDAB-4BD5-A4B4-AD50DFF2448A}" srcOrd="0" destOrd="0" presId="urn:microsoft.com/office/officeart/2018/2/layout/IconLabelList"/>
    <dgm:cxn modelId="{C53BD0DD-0247-4902-BBA4-BCE70E20F194}" type="presOf" srcId="{3C9CCD3D-F0E8-4F7A-B618-189DFBBEE53D}" destId="{7071C6FB-D82E-44DA-AD8C-18790EE2D8C3}" srcOrd="0" destOrd="0" presId="urn:microsoft.com/office/officeart/2018/2/layout/IconLabelList"/>
    <dgm:cxn modelId="{FBAEC0E7-89AF-45AF-91BC-15EF4DF86994}" type="presOf" srcId="{067B90E5-DD6A-48CA-874F-EEBAA11E751C}" destId="{1D5147BA-7E77-4A93-9E2B-3F0A5BB20E4E}" srcOrd="0" destOrd="0" presId="urn:microsoft.com/office/officeart/2018/2/layout/IconLabelList"/>
    <dgm:cxn modelId="{4BF620F9-6844-4FB5-A441-87CA28C20430}" srcId="{B420F402-369F-4E24-853E-CAAE9E4D8E2C}" destId="{FE91378A-DE1F-4E64-96B1-83DFBC281AF0}" srcOrd="5" destOrd="0" parTransId="{F70333DA-2661-4956-9F97-26B8C1350383}" sibTransId="{3EB260A4-4F98-4130-9AB0-44DD6144D72E}"/>
    <dgm:cxn modelId="{CD8F0EA8-350B-4774-A8AF-F50AB12CCB5F}" type="presParOf" srcId="{1879CCC7-A50D-4458-BB03-914AB5D5787D}" destId="{6BA09E80-7981-4E6D-9945-A10FE3406040}" srcOrd="0" destOrd="0" presId="urn:microsoft.com/office/officeart/2018/2/layout/IconLabelList"/>
    <dgm:cxn modelId="{E1ABAE41-DA2F-4F36-AA14-635586C327BA}" type="presParOf" srcId="{6BA09E80-7981-4E6D-9945-A10FE3406040}" destId="{C3E55615-B432-4675-BEE6-79229D71FA45}" srcOrd="0" destOrd="0" presId="urn:microsoft.com/office/officeart/2018/2/layout/IconLabelList"/>
    <dgm:cxn modelId="{350051BC-CFCA-4568-A2B2-0174F612507E}" type="presParOf" srcId="{6BA09E80-7981-4E6D-9945-A10FE3406040}" destId="{300C3901-9FD8-4A95-9678-0B6DFC351AEE}" srcOrd="1" destOrd="0" presId="urn:microsoft.com/office/officeart/2018/2/layout/IconLabelList"/>
    <dgm:cxn modelId="{A9CA8607-EE8A-4D4C-8E00-822202099399}" type="presParOf" srcId="{6BA09E80-7981-4E6D-9945-A10FE3406040}" destId="{D83FD8C5-BDAB-4BD5-A4B4-AD50DFF2448A}" srcOrd="2" destOrd="0" presId="urn:microsoft.com/office/officeart/2018/2/layout/IconLabelList"/>
    <dgm:cxn modelId="{228F84C4-D945-4167-83AE-B94AAF0E125E}" type="presParOf" srcId="{1879CCC7-A50D-4458-BB03-914AB5D5787D}" destId="{44961922-A42D-4B71-8BFB-9EC328C87192}" srcOrd="1" destOrd="0" presId="urn:microsoft.com/office/officeart/2018/2/layout/IconLabelList"/>
    <dgm:cxn modelId="{1FE4191B-A389-4473-BF92-8937FB6C9209}" type="presParOf" srcId="{1879CCC7-A50D-4458-BB03-914AB5D5787D}" destId="{C2E9E02C-8D60-47D3-A51F-3647661DCDFD}" srcOrd="2" destOrd="0" presId="urn:microsoft.com/office/officeart/2018/2/layout/IconLabelList"/>
    <dgm:cxn modelId="{53694B7B-3D94-490C-8ECC-64C35EA3C69D}" type="presParOf" srcId="{C2E9E02C-8D60-47D3-A51F-3647661DCDFD}" destId="{6FAD3C76-177F-4FE2-AEB1-28E5A587E14C}" srcOrd="0" destOrd="0" presId="urn:microsoft.com/office/officeart/2018/2/layout/IconLabelList"/>
    <dgm:cxn modelId="{9297AE92-1E72-4FAF-A847-E243B63E971C}" type="presParOf" srcId="{C2E9E02C-8D60-47D3-A51F-3647661DCDFD}" destId="{7C20D0F3-81A3-4EB4-90C0-F6E6D2AE6E76}" srcOrd="1" destOrd="0" presId="urn:microsoft.com/office/officeart/2018/2/layout/IconLabelList"/>
    <dgm:cxn modelId="{0331DBA1-214C-4EDD-99D7-7BB58546CD0D}" type="presParOf" srcId="{C2E9E02C-8D60-47D3-A51F-3647661DCDFD}" destId="{7071C6FB-D82E-44DA-AD8C-18790EE2D8C3}" srcOrd="2" destOrd="0" presId="urn:microsoft.com/office/officeart/2018/2/layout/IconLabelList"/>
    <dgm:cxn modelId="{F7D6F9BB-AB11-4056-A192-461776C415D4}" type="presParOf" srcId="{1879CCC7-A50D-4458-BB03-914AB5D5787D}" destId="{31E5B802-D737-41F7-A1F3-86EAB35584C5}" srcOrd="3" destOrd="0" presId="urn:microsoft.com/office/officeart/2018/2/layout/IconLabelList"/>
    <dgm:cxn modelId="{CC03A652-4690-4C86-BE46-1C29FC2AB760}" type="presParOf" srcId="{1879CCC7-A50D-4458-BB03-914AB5D5787D}" destId="{5E44717C-955A-489A-818C-14EA0C90CA39}" srcOrd="4" destOrd="0" presId="urn:microsoft.com/office/officeart/2018/2/layout/IconLabelList"/>
    <dgm:cxn modelId="{0BBD7770-912B-4116-8581-A51D9580DE64}" type="presParOf" srcId="{5E44717C-955A-489A-818C-14EA0C90CA39}" destId="{FC8741DC-CADF-48D2-BE7F-9568BF150916}" srcOrd="0" destOrd="0" presId="urn:microsoft.com/office/officeart/2018/2/layout/IconLabelList"/>
    <dgm:cxn modelId="{A30EA540-2C1B-4823-AB9C-878BBD47E4B6}" type="presParOf" srcId="{5E44717C-955A-489A-818C-14EA0C90CA39}" destId="{7637DE27-79CF-4B6D-A67D-E08F12E98FAB}" srcOrd="1" destOrd="0" presId="urn:microsoft.com/office/officeart/2018/2/layout/IconLabelList"/>
    <dgm:cxn modelId="{E57560AE-1AEA-48DF-8D65-C2F90CA384C1}" type="presParOf" srcId="{5E44717C-955A-489A-818C-14EA0C90CA39}" destId="{77BCEBC2-C6D0-4EC8-AF0D-2867E307053B}" srcOrd="2" destOrd="0" presId="urn:microsoft.com/office/officeart/2018/2/layout/IconLabelList"/>
    <dgm:cxn modelId="{612E4475-4FAD-41DF-A163-97B302634D3B}" type="presParOf" srcId="{1879CCC7-A50D-4458-BB03-914AB5D5787D}" destId="{2A2244A7-F9D1-46B8-853F-2408D1ECCE44}" srcOrd="5" destOrd="0" presId="urn:microsoft.com/office/officeart/2018/2/layout/IconLabelList"/>
    <dgm:cxn modelId="{D357EC49-0B25-469B-8380-FB2AE798895D}" type="presParOf" srcId="{1879CCC7-A50D-4458-BB03-914AB5D5787D}" destId="{857C13AB-7BD2-4FEB-B045-6797905FEBF4}" srcOrd="6" destOrd="0" presId="urn:microsoft.com/office/officeart/2018/2/layout/IconLabelList"/>
    <dgm:cxn modelId="{EB517B21-F0A7-4A85-9B39-192C4C422C58}" type="presParOf" srcId="{857C13AB-7BD2-4FEB-B045-6797905FEBF4}" destId="{06BB438E-D396-4FDE-A801-162B3A1709D0}" srcOrd="0" destOrd="0" presId="urn:microsoft.com/office/officeart/2018/2/layout/IconLabelList"/>
    <dgm:cxn modelId="{B886D452-4642-49AE-9FBD-94B62B22D535}" type="presParOf" srcId="{857C13AB-7BD2-4FEB-B045-6797905FEBF4}" destId="{88C42055-415F-4FBF-9B48-1B87C87A6527}" srcOrd="1" destOrd="0" presId="urn:microsoft.com/office/officeart/2018/2/layout/IconLabelList"/>
    <dgm:cxn modelId="{15C21F7C-0CAC-4957-93A4-B595835D2A63}" type="presParOf" srcId="{857C13AB-7BD2-4FEB-B045-6797905FEBF4}" destId="{234188B1-C27D-4AD1-9280-17BDAAE10117}" srcOrd="2" destOrd="0" presId="urn:microsoft.com/office/officeart/2018/2/layout/IconLabelList"/>
    <dgm:cxn modelId="{5A22492C-06CA-47BB-BB20-F76CDD2B6AC6}" type="presParOf" srcId="{1879CCC7-A50D-4458-BB03-914AB5D5787D}" destId="{EE8AE084-6199-4B10-8CA8-8CA0323C1ADF}" srcOrd="7" destOrd="0" presId="urn:microsoft.com/office/officeart/2018/2/layout/IconLabelList"/>
    <dgm:cxn modelId="{B541C364-879D-42AB-944E-94DA561DD90D}" type="presParOf" srcId="{1879CCC7-A50D-4458-BB03-914AB5D5787D}" destId="{EB578358-6E2D-4B53-B5AE-5ACD6592F878}" srcOrd="8" destOrd="0" presId="urn:microsoft.com/office/officeart/2018/2/layout/IconLabelList"/>
    <dgm:cxn modelId="{4B28C2FE-3AD2-483D-ACA5-24689F07FE5B}" type="presParOf" srcId="{EB578358-6E2D-4B53-B5AE-5ACD6592F878}" destId="{268D7E76-874C-4E15-B20E-C98FB961C11A}" srcOrd="0" destOrd="0" presId="urn:microsoft.com/office/officeart/2018/2/layout/IconLabelList"/>
    <dgm:cxn modelId="{68D2B4F3-88C4-4558-9D5E-1FDE4AA8BFCA}" type="presParOf" srcId="{EB578358-6E2D-4B53-B5AE-5ACD6592F878}" destId="{0016BFA6-AE83-4A8E-B014-7B4B4E914D9E}" srcOrd="1" destOrd="0" presId="urn:microsoft.com/office/officeart/2018/2/layout/IconLabelList"/>
    <dgm:cxn modelId="{31952575-C328-4911-B4E7-23989B8ABA7F}" type="presParOf" srcId="{EB578358-6E2D-4B53-B5AE-5ACD6592F878}" destId="{1D5147BA-7E77-4A93-9E2B-3F0A5BB20E4E}" srcOrd="2" destOrd="0" presId="urn:microsoft.com/office/officeart/2018/2/layout/IconLabelList"/>
    <dgm:cxn modelId="{1F01217C-5CBD-4AD5-BA4A-DF4F8106C94E}" type="presParOf" srcId="{1879CCC7-A50D-4458-BB03-914AB5D5787D}" destId="{4D564827-5E08-4CB0-9A25-221934D2EC40}" srcOrd="9" destOrd="0" presId="urn:microsoft.com/office/officeart/2018/2/layout/IconLabelList"/>
    <dgm:cxn modelId="{39401220-8BF0-4467-AF8D-5135C3CC47AB}" type="presParOf" srcId="{1879CCC7-A50D-4458-BB03-914AB5D5787D}" destId="{89C3A6D7-DAA7-44B9-8211-30022842A4E6}" srcOrd="10" destOrd="0" presId="urn:microsoft.com/office/officeart/2018/2/layout/IconLabelList"/>
    <dgm:cxn modelId="{0F26792C-6E27-48CE-845B-377D3B88E71D}" type="presParOf" srcId="{89C3A6D7-DAA7-44B9-8211-30022842A4E6}" destId="{F7FA51A5-6575-4C5B-9D9C-F710C7C7404F}" srcOrd="0" destOrd="0" presId="urn:microsoft.com/office/officeart/2018/2/layout/IconLabelList"/>
    <dgm:cxn modelId="{BCDDD95E-BCDF-443C-99D0-BCB45AA5B6FC}" type="presParOf" srcId="{89C3A6D7-DAA7-44B9-8211-30022842A4E6}" destId="{B222A6BD-D659-485C-B156-172D6F0FD2BA}" srcOrd="1" destOrd="0" presId="urn:microsoft.com/office/officeart/2018/2/layout/IconLabelList"/>
    <dgm:cxn modelId="{2989E041-D5EB-4870-AD6F-8D6A76E1EB81}" type="presParOf" srcId="{89C3A6D7-DAA7-44B9-8211-30022842A4E6}" destId="{1096D484-C125-4E30-A673-6ED9B44F63F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5F2157-BD62-42A5-8733-4B9EC29635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ED42D9-5116-4457-8C84-9725CF73AB25}">
      <dgm:prSet/>
      <dgm:spPr/>
      <dgm:t>
        <a:bodyPr/>
        <a:lstStyle/>
        <a:p>
          <a:r>
            <a:rPr lang="en-US"/>
            <a:t>Yes, you can have a part time job or even a full time job, or just be self employed, or a mix of all. </a:t>
          </a:r>
        </a:p>
      </dgm:t>
    </dgm:pt>
    <dgm:pt modelId="{8AC106CC-2080-4E40-8E0B-BFE487081CA3}" type="parTrans" cxnId="{3A0917FF-8AB9-4708-B83D-11DAC49EA0A4}">
      <dgm:prSet/>
      <dgm:spPr/>
      <dgm:t>
        <a:bodyPr/>
        <a:lstStyle/>
        <a:p>
          <a:endParaRPr lang="en-US"/>
        </a:p>
      </dgm:t>
    </dgm:pt>
    <dgm:pt modelId="{65F3DE5D-A805-4BD7-902A-851BB28E89E9}" type="sibTrans" cxnId="{3A0917FF-8AB9-4708-B83D-11DAC49EA0A4}">
      <dgm:prSet/>
      <dgm:spPr/>
      <dgm:t>
        <a:bodyPr/>
        <a:lstStyle/>
        <a:p>
          <a:endParaRPr lang="en-US"/>
        </a:p>
      </dgm:t>
    </dgm:pt>
    <dgm:pt modelId="{8323AA12-32FA-4912-98D7-1EAF06974A6A}">
      <dgm:prSet/>
      <dgm:spPr/>
      <dgm:t>
        <a:bodyPr/>
        <a:lstStyle/>
        <a:p>
          <a:r>
            <a:rPr lang="en-US"/>
            <a:t>When you submit your tax return and you have PAYE employment you will need your P60 and or P45 forms to help fill in details of earnings from employment</a:t>
          </a:r>
        </a:p>
      </dgm:t>
    </dgm:pt>
    <dgm:pt modelId="{60356E19-5C57-4711-B89D-7714F0863D5B}" type="parTrans" cxnId="{3B0F9321-D6A2-491A-907B-0B592F05B88C}">
      <dgm:prSet/>
      <dgm:spPr/>
      <dgm:t>
        <a:bodyPr/>
        <a:lstStyle/>
        <a:p>
          <a:endParaRPr lang="en-US"/>
        </a:p>
      </dgm:t>
    </dgm:pt>
    <dgm:pt modelId="{A9250A0D-A769-42D8-9233-64EC3E0BA226}" type="sibTrans" cxnId="{3B0F9321-D6A2-491A-907B-0B592F05B88C}">
      <dgm:prSet/>
      <dgm:spPr/>
      <dgm:t>
        <a:bodyPr/>
        <a:lstStyle/>
        <a:p>
          <a:endParaRPr lang="en-US"/>
        </a:p>
      </dgm:t>
    </dgm:pt>
    <dgm:pt modelId="{02AB9E53-8A33-4544-8A31-95D459148E8A}">
      <dgm:prSet/>
      <dgm:spPr/>
      <dgm:t>
        <a:bodyPr/>
        <a:lstStyle/>
        <a:p>
          <a:r>
            <a:rPr lang="en-US"/>
            <a:t>If you have a full time job and are self employed but don’t work freelance for a few years you will still need to file a tax return each year, to declare £0 earnings for self employed. </a:t>
          </a:r>
        </a:p>
      </dgm:t>
    </dgm:pt>
    <dgm:pt modelId="{C54B8BEB-46F4-429C-B13A-B2749549F292}" type="parTrans" cxnId="{3C32C53D-B0D6-4EFF-BD54-6FA6B5CE5013}">
      <dgm:prSet/>
      <dgm:spPr/>
      <dgm:t>
        <a:bodyPr/>
        <a:lstStyle/>
        <a:p>
          <a:endParaRPr lang="en-US"/>
        </a:p>
      </dgm:t>
    </dgm:pt>
    <dgm:pt modelId="{353A5F55-048D-4D4A-8B0B-6BD47DED0490}" type="sibTrans" cxnId="{3C32C53D-B0D6-4EFF-BD54-6FA6B5CE5013}">
      <dgm:prSet/>
      <dgm:spPr/>
      <dgm:t>
        <a:bodyPr/>
        <a:lstStyle/>
        <a:p>
          <a:endParaRPr lang="en-US"/>
        </a:p>
      </dgm:t>
    </dgm:pt>
    <dgm:pt modelId="{1A45BC98-0D0C-48BF-BB43-D0FE5C2190AF}" type="pres">
      <dgm:prSet presAssocID="{055F2157-BD62-42A5-8733-4B9EC296353F}" presName="root" presStyleCnt="0">
        <dgm:presLayoutVars>
          <dgm:dir/>
          <dgm:resizeHandles val="exact"/>
        </dgm:presLayoutVars>
      </dgm:prSet>
      <dgm:spPr/>
    </dgm:pt>
    <dgm:pt modelId="{4B4C0A51-9597-4F12-B1BD-DD0C65252533}" type="pres">
      <dgm:prSet presAssocID="{0FED42D9-5116-4457-8C84-9725CF73AB25}" presName="compNode" presStyleCnt="0"/>
      <dgm:spPr/>
    </dgm:pt>
    <dgm:pt modelId="{B6BAD2F4-2B39-4FEA-ABD0-BA63B145E4E8}" type="pres">
      <dgm:prSet presAssocID="{0FED42D9-5116-4457-8C84-9725CF73AB25}" presName="bgRect" presStyleLbl="bgShp" presStyleIdx="0" presStyleCnt="3"/>
      <dgm:spPr/>
    </dgm:pt>
    <dgm:pt modelId="{CBB04C45-EF65-478A-B997-CAAAC5DAFE8D}" type="pres">
      <dgm:prSet presAssocID="{0FED42D9-5116-4457-8C84-9725CF73AB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37D9C0CA-0562-4EF2-92C8-047F3E6D33F2}" type="pres">
      <dgm:prSet presAssocID="{0FED42D9-5116-4457-8C84-9725CF73AB25}" presName="spaceRect" presStyleCnt="0"/>
      <dgm:spPr/>
    </dgm:pt>
    <dgm:pt modelId="{D06C7FC5-EA40-4551-8018-4FCA485A4EA8}" type="pres">
      <dgm:prSet presAssocID="{0FED42D9-5116-4457-8C84-9725CF73AB25}" presName="parTx" presStyleLbl="revTx" presStyleIdx="0" presStyleCnt="3">
        <dgm:presLayoutVars>
          <dgm:chMax val="0"/>
          <dgm:chPref val="0"/>
        </dgm:presLayoutVars>
      </dgm:prSet>
      <dgm:spPr/>
    </dgm:pt>
    <dgm:pt modelId="{767060A1-ACA3-423F-8560-539AFCF3D072}" type="pres">
      <dgm:prSet presAssocID="{65F3DE5D-A805-4BD7-902A-851BB28E89E9}" presName="sibTrans" presStyleCnt="0"/>
      <dgm:spPr/>
    </dgm:pt>
    <dgm:pt modelId="{528E03BB-2B2B-44D0-9299-5B3668948D89}" type="pres">
      <dgm:prSet presAssocID="{8323AA12-32FA-4912-98D7-1EAF06974A6A}" presName="compNode" presStyleCnt="0"/>
      <dgm:spPr/>
    </dgm:pt>
    <dgm:pt modelId="{3B55D2E6-CFA3-4FA6-A34E-97977026D170}" type="pres">
      <dgm:prSet presAssocID="{8323AA12-32FA-4912-98D7-1EAF06974A6A}" presName="bgRect" presStyleLbl="bgShp" presStyleIdx="1" presStyleCnt="3"/>
      <dgm:spPr/>
    </dgm:pt>
    <dgm:pt modelId="{280DC706-F992-4EC5-8BA6-2E4FF571B5BE}" type="pres">
      <dgm:prSet presAssocID="{8323AA12-32FA-4912-98D7-1EAF06974A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2CAF48B0-F0E8-4B29-A4BF-1AA58E6E578D}" type="pres">
      <dgm:prSet presAssocID="{8323AA12-32FA-4912-98D7-1EAF06974A6A}" presName="spaceRect" presStyleCnt="0"/>
      <dgm:spPr/>
    </dgm:pt>
    <dgm:pt modelId="{52C68EF8-2C23-4D18-B7E6-B14AB2DAE16A}" type="pres">
      <dgm:prSet presAssocID="{8323AA12-32FA-4912-98D7-1EAF06974A6A}" presName="parTx" presStyleLbl="revTx" presStyleIdx="1" presStyleCnt="3">
        <dgm:presLayoutVars>
          <dgm:chMax val="0"/>
          <dgm:chPref val="0"/>
        </dgm:presLayoutVars>
      </dgm:prSet>
      <dgm:spPr/>
    </dgm:pt>
    <dgm:pt modelId="{7EB61A05-D903-4F33-8804-2A2E26AE192B}" type="pres">
      <dgm:prSet presAssocID="{A9250A0D-A769-42D8-9233-64EC3E0BA226}" presName="sibTrans" presStyleCnt="0"/>
      <dgm:spPr/>
    </dgm:pt>
    <dgm:pt modelId="{91A89A62-2FC8-4882-80CB-21C973FD97DE}" type="pres">
      <dgm:prSet presAssocID="{02AB9E53-8A33-4544-8A31-95D459148E8A}" presName="compNode" presStyleCnt="0"/>
      <dgm:spPr/>
    </dgm:pt>
    <dgm:pt modelId="{F0898F54-136C-4AAF-9826-DF4392A17D79}" type="pres">
      <dgm:prSet presAssocID="{02AB9E53-8A33-4544-8A31-95D459148E8A}" presName="bgRect" presStyleLbl="bgShp" presStyleIdx="2" presStyleCnt="3"/>
      <dgm:spPr/>
    </dgm:pt>
    <dgm:pt modelId="{97AC1D64-DA66-4BFD-82FA-848B021FA7F5}" type="pres">
      <dgm:prSet presAssocID="{02AB9E53-8A33-4544-8A31-95D459148E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3A2F27AA-9C69-4116-BB26-C5BBCDC890F2}" type="pres">
      <dgm:prSet presAssocID="{02AB9E53-8A33-4544-8A31-95D459148E8A}" presName="spaceRect" presStyleCnt="0"/>
      <dgm:spPr/>
    </dgm:pt>
    <dgm:pt modelId="{C6E1C46A-ED1B-4BB1-96AE-454E990F65A2}" type="pres">
      <dgm:prSet presAssocID="{02AB9E53-8A33-4544-8A31-95D459148E8A}" presName="parTx" presStyleLbl="revTx" presStyleIdx="2" presStyleCnt="3">
        <dgm:presLayoutVars>
          <dgm:chMax val="0"/>
          <dgm:chPref val="0"/>
        </dgm:presLayoutVars>
      </dgm:prSet>
      <dgm:spPr/>
    </dgm:pt>
  </dgm:ptLst>
  <dgm:cxnLst>
    <dgm:cxn modelId="{3B0F9321-D6A2-491A-907B-0B592F05B88C}" srcId="{055F2157-BD62-42A5-8733-4B9EC296353F}" destId="{8323AA12-32FA-4912-98D7-1EAF06974A6A}" srcOrd="1" destOrd="0" parTransId="{60356E19-5C57-4711-B89D-7714F0863D5B}" sibTransId="{A9250A0D-A769-42D8-9233-64EC3E0BA226}"/>
    <dgm:cxn modelId="{3C32C53D-B0D6-4EFF-BD54-6FA6B5CE5013}" srcId="{055F2157-BD62-42A5-8733-4B9EC296353F}" destId="{02AB9E53-8A33-4544-8A31-95D459148E8A}" srcOrd="2" destOrd="0" parTransId="{C54B8BEB-46F4-429C-B13A-B2749549F292}" sibTransId="{353A5F55-048D-4D4A-8B0B-6BD47DED0490}"/>
    <dgm:cxn modelId="{5A5A7064-8D91-4BD3-AEB8-71A35961E623}" type="presOf" srcId="{02AB9E53-8A33-4544-8A31-95D459148E8A}" destId="{C6E1C46A-ED1B-4BB1-96AE-454E990F65A2}" srcOrd="0" destOrd="0" presId="urn:microsoft.com/office/officeart/2018/2/layout/IconVerticalSolidList"/>
    <dgm:cxn modelId="{BA9E8B9B-F4A9-4014-836C-7997FFB84308}" type="presOf" srcId="{055F2157-BD62-42A5-8733-4B9EC296353F}" destId="{1A45BC98-0D0C-48BF-BB43-D0FE5C2190AF}" srcOrd="0" destOrd="0" presId="urn:microsoft.com/office/officeart/2018/2/layout/IconVerticalSolidList"/>
    <dgm:cxn modelId="{AF2D08B7-A6D1-491C-8722-068167F90301}" type="presOf" srcId="{0FED42D9-5116-4457-8C84-9725CF73AB25}" destId="{D06C7FC5-EA40-4551-8018-4FCA485A4EA8}" srcOrd="0" destOrd="0" presId="urn:microsoft.com/office/officeart/2018/2/layout/IconVerticalSolidList"/>
    <dgm:cxn modelId="{521AA8B8-9B7D-49CF-B230-B196A3EE3FA1}" type="presOf" srcId="{8323AA12-32FA-4912-98D7-1EAF06974A6A}" destId="{52C68EF8-2C23-4D18-B7E6-B14AB2DAE16A}" srcOrd="0" destOrd="0" presId="urn:microsoft.com/office/officeart/2018/2/layout/IconVerticalSolidList"/>
    <dgm:cxn modelId="{3A0917FF-8AB9-4708-B83D-11DAC49EA0A4}" srcId="{055F2157-BD62-42A5-8733-4B9EC296353F}" destId="{0FED42D9-5116-4457-8C84-9725CF73AB25}" srcOrd="0" destOrd="0" parTransId="{8AC106CC-2080-4E40-8E0B-BFE487081CA3}" sibTransId="{65F3DE5D-A805-4BD7-902A-851BB28E89E9}"/>
    <dgm:cxn modelId="{DBA923E0-FE4C-4DDD-B739-2A663D2A7090}" type="presParOf" srcId="{1A45BC98-0D0C-48BF-BB43-D0FE5C2190AF}" destId="{4B4C0A51-9597-4F12-B1BD-DD0C65252533}" srcOrd="0" destOrd="0" presId="urn:microsoft.com/office/officeart/2018/2/layout/IconVerticalSolidList"/>
    <dgm:cxn modelId="{E2FCE8D3-EE18-480B-A052-31F6270F4B97}" type="presParOf" srcId="{4B4C0A51-9597-4F12-B1BD-DD0C65252533}" destId="{B6BAD2F4-2B39-4FEA-ABD0-BA63B145E4E8}" srcOrd="0" destOrd="0" presId="urn:microsoft.com/office/officeart/2018/2/layout/IconVerticalSolidList"/>
    <dgm:cxn modelId="{FDBCE608-E477-43A9-93FA-2EB9010952CB}" type="presParOf" srcId="{4B4C0A51-9597-4F12-B1BD-DD0C65252533}" destId="{CBB04C45-EF65-478A-B997-CAAAC5DAFE8D}" srcOrd="1" destOrd="0" presId="urn:microsoft.com/office/officeart/2018/2/layout/IconVerticalSolidList"/>
    <dgm:cxn modelId="{B5D6647B-2C3A-4AE1-B729-E8829FF549FD}" type="presParOf" srcId="{4B4C0A51-9597-4F12-B1BD-DD0C65252533}" destId="{37D9C0CA-0562-4EF2-92C8-047F3E6D33F2}" srcOrd="2" destOrd="0" presId="urn:microsoft.com/office/officeart/2018/2/layout/IconVerticalSolidList"/>
    <dgm:cxn modelId="{7FEB81FB-0C15-4973-8B47-80BF5B523D02}" type="presParOf" srcId="{4B4C0A51-9597-4F12-B1BD-DD0C65252533}" destId="{D06C7FC5-EA40-4551-8018-4FCA485A4EA8}" srcOrd="3" destOrd="0" presId="urn:microsoft.com/office/officeart/2018/2/layout/IconVerticalSolidList"/>
    <dgm:cxn modelId="{FC5E3155-13B6-4574-9988-7FA546660C9B}" type="presParOf" srcId="{1A45BC98-0D0C-48BF-BB43-D0FE5C2190AF}" destId="{767060A1-ACA3-423F-8560-539AFCF3D072}" srcOrd="1" destOrd="0" presId="urn:microsoft.com/office/officeart/2018/2/layout/IconVerticalSolidList"/>
    <dgm:cxn modelId="{0DF87881-BC27-4B79-82FA-A18E51106435}" type="presParOf" srcId="{1A45BC98-0D0C-48BF-BB43-D0FE5C2190AF}" destId="{528E03BB-2B2B-44D0-9299-5B3668948D89}" srcOrd="2" destOrd="0" presId="urn:microsoft.com/office/officeart/2018/2/layout/IconVerticalSolidList"/>
    <dgm:cxn modelId="{B098461B-BEC5-4409-9707-13632018008A}" type="presParOf" srcId="{528E03BB-2B2B-44D0-9299-5B3668948D89}" destId="{3B55D2E6-CFA3-4FA6-A34E-97977026D170}" srcOrd="0" destOrd="0" presId="urn:microsoft.com/office/officeart/2018/2/layout/IconVerticalSolidList"/>
    <dgm:cxn modelId="{C9DE605F-7E50-42FC-B5F7-F9B4A4079114}" type="presParOf" srcId="{528E03BB-2B2B-44D0-9299-5B3668948D89}" destId="{280DC706-F992-4EC5-8BA6-2E4FF571B5BE}" srcOrd="1" destOrd="0" presId="urn:microsoft.com/office/officeart/2018/2/layout/IconVerticalSolidList"/>
    <dgm:cxn modelId="{47797DCD-5D30-42C2-91BF-6EBDDCB7FFF9}" type="presParOf" srcId="{528E03BB-2B2B-44D0-9299-5B3668948D89}" destId="{2CAF48B0-F0E8-4B29-A4BF-1AA58E6E578D}" srcOrd="2" destOrd="0" presId="urn:microsoft.com/office/officeart/2018/2/layout/IconVerticalSolidList"/>
    <dgm:cxn modelId="{DB0CEE4C-64C3-4423-8DF8-A57C7D66BF29}" type="presParOf" srcId="{528E03BB-2B2B-44D0-9299-5B3668948D89}" destId="{52C68EF8-2C23-4D18-B7E6-B14AB2DAE16A}" srcOrd="3" destOrd="0" presId="urn:microsoft.com/office/officeart/2018/2/layout/IconVerticalSolidList"/>
    <dgm:cxn modelId="{480C10D1-F8B5-4E35-B87F-332320C8AC23}" type="presParOf" srcId="{1A45BC98-0D0C-48BF-BB43-D0FE5C2190AF}" destId="{7EB61A05-D903-4F33-8804-2A2E26AE192B}" srcOrd="3" destOrd="0" presId="urn:microsoft.com/office/officeart/2018/2/layout/IconVerticalSolidList"/>
    <dgm:cxn modelId="{8A4C30B1-841D-49BB-A651-F79C78680F6C}" type="presParOf" srcId="{1A45BC98-0D0C-48BF-BB43-D0FE5C2190AF}" destId="{91A89A62-2FC8-4882-80CB-21C973FD97DE}" srcOrd="4" destOrd="0" presId="urn:microsoft.com/office/officeart/2018/2/layout/IconVerticalSolidList"/>
    <dgm:cxn modelId="{024A86DE-9670-4239-A46A-B5FD57B7CCAB}" type="presParOf" srcId="{91A89A62-2FC8-4882-80CB-21C973FD97DE}" destId="{F0898F54-136C-4AAF-9826-DF4392A17D79}" srcOrd="0" destOrd="0" presId="urn:microsoft.com/office/officeart/2018/2/layout/IconVerticalSolidList"/>
    <dgm:cxn modelId="{BB1C1FB9-4469-47C7-A7C3-EB4126E4E6D6}" type="presParOf" srcId="{91A89A62-2FC8-4882-80CB-21C973FD97DE}" destId="{97AC1D64-DA66-4BFD-82FA-848B021FA7F5}" srcOrd="1" destOrd="0" presId="urn:microsoft.com/office/officeart/2018/2/layout/IconVerticalSolidList"/>
    <dgm:cxn modelId="{A5B3520B-2CEF-4563-8D31-6587968D6EF5}" type="presParOf" srcId="{91A89A62-2FC8-4882-80CB-21C973FD97DE}" destId="{3A2F27AA-9C69-4116-BB26-C5BBCDC890F2}" srcOrd="2" destOrd="0" presId="urn:microsoft.com/office/officeart/2018/2/layout/IconVerticalSolidList"/>
    <dgm:cxn modelId="{3E6B791C-3909-4520-BA7E-DD10A63E3553}" type="presParOf" srcId="{91A89A62-2FC8-4882-80CB-21C973FD97DE}" destId="{C6E1C46A-ED1B-4BB1-96AE-454E990F65A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21BD64-DB36-4729-9C43-84FE71CA013E}"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FA3B2BC9-C47C-4B06-A12C-240FE60F0EDA}">
      <dgm:prSet/>
      <dgm:spPr/>
      <dgm:t>
        <a:bodyPr/>
        <a:lstStyle/>
        <a:p>
          <a:r>
            <a:rPr lang="en-US"/>
            <a:t>PAYE</a:t>
          </a:r>
        </a:p>
      </dgm:t>
    </dgm:pt>
    <dgm:pt modelId="{443CB8AD-7033-4F73-9BB1-491002791100}" type="parTrans" cxnId="{D05E62A6-1D47-4007-B4F8-40C27ACEE3E2}">
      <dgm:prSet/>
      <dgm:spPr/>
      <dgm:t>
        <a:bodyPr/>
        <a:lstStyle/>
        <a:p>
          <a:endParaRPr lang="en-US"/>
        </a:p>
      </dgm:t>
    </dgm:pt>
    <dgm:pt modelId="{D5F2E3C0-5818-468B-BD07-86E6B576C5CD}" type="sibTrans" cxnId="{D05E62A6-1D47-4007-B4F8-40C27ACEE3E2}">
      <dgm:prSet/>
      <dgm:spPr/>
      <dgm:t>
        <a:bodyPr/>
        <a:lstStyle/>
        <a:p>
          <a:endParaRPr lang="en-US"/>
        </a:p>
      </dgm:t>
    </dgm:pt>
    <dgm:pt modelId="{F5FFAF58-063C-4C00-B605-F0529E29D2BE}">
      <dgm:prSet/>
      <dgm:spPr/>
      <dgm:t>
        <a:bodyPr/>
        <a:lstStyle/>
        <a:p>
          <a:r>
            <a:rPr lang="en-US"/>
            <a:t>Class 2 contributions</a:t>
          </a:r>
        </a:p>
      </dgm:t>
    </dgm:pt>
    <dgm:pt modelId="{758AA29D-A73F-4746-8E00-0915025B8A2A}" type="parTrans" cxnId="{8218BAFC-6FD0-4872-9505-AC496E869E0C}">
      <dgm:prSet/>
      <dgm:spPr/>
      <dgm:t>
        <a:bodyPr/>
        <a:lstStyle/>
        <a:p>
          <a:endParaRPr lang="en-US"/>
        </a:p>
      </dgm:t>
    </dgm:pt>
    <dgm:pt modelId="{904ADE77-DEC7-425A-9FB1-7A0521C5A9EA}" type="sibTrans" cxnId="{8218BAFC-6FD0-4872-9505-AC496E869E0C}">
      <dgm:prSet/>
      <dgm:spPr/>
      <dgm:t>
        <a:bodyPr/>
        <a:lstStyle/>
        <a:p>
          <a:endParaRPr lang="en-US"/>
        </a:p>
      </dgm:t>
    </dgm:pt>
    <dgm:pt modelId="{D43B49D2-78D1-41B2-8E93-A919D1271B39}">
      <dgm:prSet/>
      <dgm:spPr/>
      <dgm:t>
        <a:bodyPr/>
        <a:lstStyle/>
        <a:p>
          <a:r>
            <a:rPr lang="en-US"/>
            <a:t>Class 4 contributions</a:t>
          </a:r>
        </a:p>
      </dgm:t>
    </dgm:pt>
    <dgm:pt modelId="{EA064A17-0508-4083-9CFC-695383AB6587}" type="parTrans" cxnId="{FF8D13A9-3827-4618-B0BF-878F5C3504F2}">
      <dgm:prSet/>
      <dgm:spPr/>
      <dgm:t>
        <a:bodyPr/>
        <a:lstStyle/>
        <a:p>
          <a:endParaRPr lang="en-US"/>
        </a:p>
      </dgm:t>
    </dgm:pt>
    <dgm:pt modelId="{F60DDC9A-4242-4CB9-974F-B3B02378A682}" type="sibTrans" cxnId="{FF8D13A9-3827-4618-B0BF-878F5C3504F2}">
      <dgm:prSet/>
      <dgm:spPr/>
      <dgm:t>
        <a:bodyPr/>
        <a:lstStyle/>
        <a:p>
          <a:endParaRPr lang="en-US"/>
        </a:p>
      </dgm:t>
    </dgm:pt>
    <dgm:pt modelId="{95C45FC4-04EE-43AD-B9ED-7D9C0C7104AE}">
      <dgm:prSet/>
      <dgm:spPr/>
      <dgm:t>
        <a:bodyPr/>
        <a:lstStyle/>
        <a:p>
          <a:r>
            <a:rPr lang="en-US"/>
            <a:t>Tax code</a:t>
          </a:r>
        </a:p>
      </dgm:t>
    </dgm:pt>
    <dgm:pt modelId="{1E0D864D-5F12-4425-A5CD-478BE6B4C4C1}" type="parTrans" cxnId="{95958CF2-8609-4569-8C6B-5E40D654C11B}">
      <dgm:prSet/>
      <dgm:spPr/>
      <dgm:t>
        <a:bodyPr/>
        <a:lstStyle/>
        <a:p>
          <a:endParaRPr lang="en-US"/>
        </a:p>
      </dgm:t>
    </dgm:pt>
    <dgm:pt modelId="{2B624C82-A29F-4D23-AE72-758F40164CA5}" type="sibTrans" cxnId="{95958CF2-8609-4569-8C6B-5E40D654C11B}">
      <dgm:prSet/>
      <dgm:spPr/>
      <dgm:t>
        <a:bodyPr/>
        <a:lstStyle/>
        <a:p>
          <a:endParaRPr lang="en-US"/>
        </a:p>
      </dgm:t>
    </dgm:pt>
    <dgm:pt modelId="{FFFAFBFD-9652-4405-A180-0E8999887868}">
      <dgm:prSet/>
      <dgm:spPr/>
      <dgm:t>
        <a:bodyPr/>
        <a:lstStyle/>
        <a:p>
          <a:r>
            <a:rPr lang="en-US"/>
            <a:t>P45</a:t>
          </a:r>
        </a:p>
      </dgm:t>
    </dgm:pt>
    <dgm:pt modelId="{F8945CAF-7F23-43E1-963E-11FB2A07415B}" type="parTrans" cxnId="{EA228FF4-D99B-401A-B41E-5F44EFB642DE}">
      <dgm:prSet/>
      <dgm:spPr/>
      <dgm:t>
        <a:bodyPr/>
        <a:lstStyle/>
        <a:p>
          <a:endParaRPr lang="en-US"/>
        </a:p>
      </dgm:t>
    </dgm:pt>
    <dgm:pt modelId="{5FFD23A4-68BC-4B2E-B279-4C37E1035196}" type="sibTrans" cxnId="{EA228FF4-D99B-401A-B41E-5F44EFB642DE}">
      <dgm:prSet/>
      <dgm:spPr/>
      <dgm:t>
        <a:bodyPr/>
        <a:lstStyle/>
        <a:p>
          <a:endParaRPr lang="en-US"/>
        </a:p>
      </dgm:t>
    </dgm:pt>
    <dgm:pt modelId="{EA7AAB53-BC78-4196-B575-6D3C6511A6E4}">
      <dgm:prSet/>
      <dgm:spPr/>
      <dgm:t>
        <a:bodyPr/>
        <a:lstStyle/>
        <a:p>
          <a:r>
            <a:rPr lang="en-US"/>
            <a:t>P60</a:t>
          </a:r>
        </a:p>
      </dgm:t>
    </dgm:pt>
    <dgm:pt modelId="{27569591-491A-4961-A255-C81E34E27C08}" type="parTrans" cxnId="{ABC6A2E2-50CC-4D65-8AC5-E19CA16C3CFB}">
      <dgm:prSet/>
      <dgm:spPr/>
      <dgm:t>
        <a:bodyPr/>
        <a:lstStyle/>
        <a:p>
          <a:endParaRPr lang="en-US"/>
        </a:p>
      </dgm:t>
    </dgm:pt>
    <dgm:pt modelId="{6941273B-9A38-44C5-941E-08E89864D343}" type="sibTrans" cxnId="{ABC6A2E2-50CC-4D65-8AC5-E19CA16C3CFB}">
      <dgm:prSet/>
      <dgm:spPr/>
      <dgm:t>
        <a:bodyPr/>
        <a:lstStyle/>
        <a:p>
          <a:endParaRPr lang="en-US"/>
        </a:p>
      </dgm:t>
    </dgm:pt>
    <dgm:pt modelId="{E270CEEC-91FD-EC41-9CF6-B31A4F2642E5}" type="pres">
      <dgm:prSet presAssocID="{8E21BD64-DB36-4729-9C43-84FE71CA013E}" presName="linear" presStyleCnt="0">
        <dgm:presLayoutVars>
          <dgm:animLvl val="lvl"/>
          <dgm:resizeHandles val="exact"/>
        </dgm:presLayoutVars>
      </dgm:prSet>
      <dgm:spPr/>
    </dgm:pt>
    <dgm:pt modelId="{FEB9D13D-A92E-D948-96D6-D7C358C6C5A2}" type="pres">
      <dgm:prSet presAssocID="{FA3B2BC9-C47C-4B06-A12C-240FE60F0EDA}" presName="parentText" presStyleLbl="node1" presStyleIdx="0" presStyleCnt="6">
        <dgm:presLayoutVars>
          <dgm:chMax val="0"/>
          <dgm:bulletEnabled val="1"/>
        </dgm:presLayoutVars>
      </dgm:prSet>
      <dgm:spPr/>
    </dgm:pt>
    <dgm:pt modelId="{CAC661AD-2ED1-F045-B77A-6BD9942F8F3D}" type="pres">
      <dgm:prSet presAssocID="{D5F2E3C0-5818-468B-BD07-86E6B576C5CD}" presName="spacer" presStyleCnt="0"/>
      <dgm:spPr/>
    </dgm:pt>
    <dgm:pt modelId="{C6B8A5DB-EDD3-4740-A04C-143BCE27F549}" type="pres">
      <dgm:prSet presAssocID="{F5FFAF58-063C-4C00-B605-F0529E29D2BE}" presName="parentText" presStyleLbl="node1" presStyleIdx="1" presStyleCnt="6">
        <dgm:presLayoutVars>
          <dgm:chMax val="0"/>
          <dgm:bulletEnabled val="1"/>
        </dgm:presLayoutVars>
      </dgm:prSet>
      <dgm:spPr/>
    </dgm:pt>
    <dgm:pt modelId="{1CFF8BAE-432F-614A-94B4-1FA11577CA23}" type="pres">
      <dgm:prSet presAssocID="{904ADE77-DEC7-425A-9FB1-7A0521C5A9EA}" presName="spacer" presStyleCnt="0"/>
      <dgm:spPr/>
    </dgm:pt>
    <dgm:pt modelId="{2B8DB0DC-43F0-344A-BAAB-95A0DFB1D831}" type="pres">
      <dgm:prSet presAssocID="{D43B49D2-78D1-41B2-8E93-A919D1271B39}" presName="parentText" presStyleLbl="node1" presStyleIdx="2" presStyleCnt="6">
        <dgm:presLayoutVars>
          <dgm:chMax val="0"/>
          <dgm:bulletEnabled val="1"/>
        </dgm:presLayoutVars>
      </dgm:prSet>
      <dgm:spPr/>
    </dgm:pt>
    <dgm:pt modelId="{EAD24987-2DC3-D14C-B5E3-FBEADD64165B}" type="pres">
      <dgm:prSet presAssocID="{F60DDC9A-4242-4CB9-974F-B3B02378A682}" presName="spacer" presStyleCnt="0"/>
      <dgm:spPr/>
    </dgm:pt>
    <dgm:pt modelId="{79E7940A-95C2-C244-8AA8-4DA76861A330}" type="pres">
      <dgm:prSet presAssocID="{95C45FC4-04EE-43AD-B9ED-7D9C0C7104AE}" presName="parentText" presStyleLbl="node1" presStyleIdx="3" presStyleCnt="6">
        <dgm:presLayoutVars>
          <dgm:chMax val="0"/>
          <dgm:bulletEnabled val="1"/>
        </dgm:presLayoutVars>
      </dgm:prSet>
      <dgm:spPr/>
    </dgm:pt>
    <dgm:pt modelId="{03C32ABC-98E3-7545-844E-B66D33C17176}" type="pres">
      <dgm:prSet presAssocID="{2B624C82-A29F-4D23-AE72-758F40164CA5}" presName="spacer" presStyleCnt="0"/>
      <dgm:spPr/>
    </dgm:pt>
    <dgm:pt modelId="{7692FEE4-AD99-B048-9B44-322A05A88FD5}" type="pres">
      <dgm:prSet presAssocID="{FFFAFBFD-9652-4405-A180-0E8999887868}" presName="parentText" presStyleLbl="node1" presStyleIdx="4" presStyleCnt="6">
        <dgm:presLayoutVars>
          <dgm:chMax val="0"/>
          <dgm:bulletEnabled val="1"/>
        </dgm:presLayoutVars>
      </dgm:prSet>
      <dgm:spPr/>
    </dgm:pt>
    <dgm:pt modelId="{2812774E-12DF-A547-A5A7-6F6BADE662C9}" type="pres">
      <dgm:prSet presAssocID="{5FFD23A4-68BC-4B2E-B279-4C37E1035196}" presName="spacer" presStyleCnt="0"/>
      <dgm:spPr/>
    </dgm:pt>
    <dgm:pt modelId="{34FDFA92-8118-1E43-817C-5588289A75B8}" type="pres">
      <dgm:prSet presAssocID="{EA7AAB53-BC78-4196-B575-6D3C6511A6E4}" presName="parentText" presStyleLbl="node1" presStyleIdx="5" presStyleCnt="6">
        <dgm:presLayoutVars>
          <dgm:chMax val="0"/>
          <dgm:bulletEnabled val="1"/>
        </dgm:presLayoutVars>
      </dgm:prSet>
      <dgm:spPr/>
    </dgm:pt>
  </dgm:ptLst>
  <dgm:cxnLst>
    <dgm:cxn modelId="{A6D4AA07-2E75-FA4B-8FC7-1E010065DDA1}" type="presOf" srcId="{F5FFAF58-063C-4C00-B605-F0529E29D2BE}" destId="{C6B8A5DB-EDD3-4740-A04C-143BCE27F549}" srcOrd="0" destOrd="0" presId="urn:microsoft.com/office/officeart/2005/8/layout/vList2"/>
    <dgm:cxn modelId="{73A4C552-5454-6740-8964-98ACEAABCCB1}" type="presOf" srcId="{FFFAFBFD-9652-4405-A180-0E8999887868}" destId="{7692FEE4-AD99-B048-9B44-322A05A88FD5}" srcOrd="0" destOrd="0" presId="urn:microsoft.com/office/officeart/2005/8/layout/vList2"/>
    <dgm:cxn modelId="{DDDBA776-E5AD-B242-978E-F43AFC836D23}" type="presOf" srcId="{D43B49D2-78D1-41B2-8E93-A919D1271B39}" destId="{2B8DB0DC-43F0-344A-BAAB-95A0DFB1D831}" srcOrd="0" destOrd="0" presId="urn:microsoft.com/office/officeart/2005/8/layout/vList2"/>
    <dgm:cxn modelId="{1D44CB7C-47FD-BD44-8209-D0BD004315A3}" type="presOf" srcId="{95C45FC4-04EE-43AD-B9ED-7D9C0C7104AE}" destId="{79E7940A-95C2-C244-8AA8-4DA76861A330}" srcOrd="0" destOrd="0" presId="urn:microsoft.com/office/officeart/2005/8/layout/vList2"/>
    <dgm:cxn modelId="{39B23588-23E3-B746-B808-1A149B59CB4F}" type="presOf" srcId="{EA7AAB53-BC78-4196-B575-6D3C6511A6E4}" destId="{34FDFA92-8118-1E43-817C-5588289A75B8}" srcOrd="0" destOrd="0" presId="urn:microsoft.com/office/officeart/2005/8/layout/vList2"/>
    <dgm:cxn modelId="{30F65290-3673-E345-A03E-1B89357FB9B7}" type="presOf" srcId="{FA3B2BC9-C47C-4B06-A12C-240FE60F0EDA}" destId="{FEB9D13D-A92E-D948-96D6-D7C358C6C5A2}" srcOrd="0" destOrd="0" presId="urn:microsoft.com/office/officeart/2005/8/layout/vList2"/>
    <dgm:cxn modelId="{0F75EA96-40A8-624B-A7DC-D5798672CE02}" type="presOf" srcId="{8E21BD64-DB36-4729-9C43-84FE71CA013E}" destId="{E270CEEC-91FD-EC41-9CF6-B31A4F2642E5}" srcOrd="0" destOrd="0" presId="urn:microsoft.com/office/officeart/2005/8/layout/vList2"/>
    <dgm:cxn modelId="{D05E62A6-1D47-4007-B4F8-40C27ACEE3E2}" srcId="{8E21BD64-DB36-4729-9C43-84FE71CA013E}" destId="{FA3B2BC9-C47C-4B06-A12C-240FE60F0EDA}" srcOrd="0" destOrd="0" parTransId="{443CB8AD-7033-4F73-9BB1-491002791100}" sibTransId="{D5F2E3C0-5818-468B-BD07-86E6B576C5CD}"/>
    <dgm:cxn modelId="{FF8D13A9-3827-4618-B0BF-878F5C3504F2}" srcId="{8E21BD64-DB36-4729-9C43-84FE71CA013E}" destId="{D43B49D2-78D1-41B2-8E93-A919D1271B39}" srcOrd="2" destOrd="0" parTransId="{EA064A17-0508-4083-9CFC-695383AB6587}" sibTransId="{F60DDC9A-4242-4CB9-974F-B3B02378A682}"/>
    <dgm:cxn modelId="{ABC6A2E2-50CC-4D65-8AC5-E19CA16C3CFB}" srcId="{8E21BD64-DB36-4729-9C43-84FE71CA013E}" destId="{EA7AAB53-BC78-4196-B575-6D3C6511A6E4}" srcOrd="5" destOrd="0" parTransId="{27569591-491A-4961-A255-C81E34E27C08}" sibTransId="{6941273B-9A38-44C5-941E-08E89864D343}"/>
    <dgm:cxn modelId="{95958CF2-8609-4569-8C6B-5E40D654C11B}" srcId="{8E21BD64-DB36-4729-9C43-84FE71CA013E}" destId="{95C45FC4-04EE-43AD-B9ED-7D9C0C7104AE}" srcOrd="3" destOrd="0" parTransId="{1E0D864D-5F12-4425-A5CD-478BE6B4C4C1}" sibTransId="{2B624C82-A29F-4D23-AE72-758F40164CA5}"/>
    <dgm:cxn modelId="{EA228FF4-D99B-401A-B41E-5F44EFB642DE}" srcId="{8E21BD64-DB36-4729-9C43-84FE71CA013E}" destId="{FFFAFBFD-9652-4405-A180-0E8999887868}" srcOrd="4" destOrd="0" parTransId="{F8945CAF-7F23-43E1-963E-11FB2A07415B}" sibTransId="{5FFD23A4-68BC-4B2E-B279-4C37E1035196}"/>
    <dgm:cxn modelId="{8218BAFC-6FD0-4872-9505-AC496E869E0C}" srcId="{8E21BD64-DB36-4729-9C43-84FE71CA013E}" destId="{F5FFAF58-063C-4C00-B605-F0529E29D2BE}" srcOrd="1" destOrd="0" parTransId="{758AA29D-A73F-4746-8E00-0915025B8A2A}" sibTransId="{904ADE77-DEC7-425A-9FB1-7A0521C5A9EA}"/>
    <dgm:cxn modelId="{F2DFA223-D93D-0245-A2DD-BE121C86E0E5}" type="presParOf" srcId="{E270CEEC-91FD-EC41-9CF6-B31A4F2642E5}" destId="{FEB9D13D-A92E-D948-96D6-D7C358C6C5A2}" srcOrd="0" destOrd="0" presId="urn:microsoft.com/office/officeart/2005/8/layout/vList2"/>
    <dgm:cxn modelId="{07F57241-CC2E-9B40-91CE-5ACAE0D27319}" type="presParOf" srcId="{E270CEEC-91FD-EC41-9CF6-B31A4F2642E5}" destId="{CAC661AD-2ED1-F045-B77A-6BD9942F8F3D}" srcOrd="1" destOrd="0" presId="urn:microsoft.com/office/officeart/2005/8/layout/vList2"/>
    <dgm:cxn modelId="{C4B20AB5-B0A2-7540-9FCD-4AC2152C7F91}" type="presParOf" srcId="{E270CEEC-91FD-EC41-9CF6-B31A4F2642E5}" destId="{C6B8A5DB-EDD3-4740-A04C-143BCE27F549}" srcOrd="2" destOrd="0" presId="urn:microsoft.com/office/officeart/2005/8/layout/vList2"/>
    <dgm:cxn modelId="{7C850A6B-19F6-A74E-99E2-5A843E8CD013}" type="presParOf" srcId="{E270CEEC-91FD-EC41-9CF6-B31A4F2642E5}" destId="{1CFF8BAE-432F-614A-94B4-1FA11577CA23}" srcOrd="3" destOrd="0" presId="urn:microsoft.com/office/officeart/2005/8/layout/vList2"/>
    <dgm:cxn modelId="{2C4029E4-89EC-DA43-8FFF-B419ECFD07EF}" type="presParOf" srcId="{E270CEEC-91FD-EC41-9CF6-B31A4F2642E5}" destId="{2B8DB0DC-43F0-344A-BAAB-95A0DFB1D831}" srcOrd="4" destOrd="0" presId="urn:microsoft.com/office/officeart/2005/8/layout/vList2"/>
    <dgm:cxn modelId="{4800A19B-B340-B742-8B60-1C5FDA6C860C}" type="presParOf" srcId="{E270CEEC-91FD-EC41-9CF6-B31A4F2642E5}" destId="{EAD24987-2DC3-D14C-B5E3-FBEADD64165B}" srcOrd="5" destOrd="0" presId="urn:microsoft.com/office/officeart/2005/8/layout/vList2"/>
    <dgm:cxn modelId="{C738F16C-414A-3D43-BC30-13ABA0895B3B}" type="presParOf" srcId="{E270CEEC-91FD-EC41-9CF6-B31A4F2642E5}" destId="{79E7940A-95C2-C244-8AA8-4DA76861A330}" srcOrd="6" destOrd="0" presId="urn:microsoft.com/office/officeart/2005/8/layout/vList2"/>
    <dgm:cxn modelId="{CAD25B55-8B42-C345-8F65-E2D58053B81F}" type="presParOf" srcId="{E270CEEC-91FD-EC41-9CF6-B31A4F2642E5}" destId="{03C32ABC-98E3-7545-844E-B66D33C17176}" srcOrd="7" destOrd="0" presId="urn:microsoft.com/office/officeart/2005/8/layout/vList2"/>
    <dgm:cxn modelId="{E68890F9-5C95-9E44-B02B-FBE4B4E4B526}" type="presParOf" srcId="{E270CEEC-91FD-EC41-9CF6-B31A4F2642E5}" destId="{7692FEE4-AD99-B048-9B44-322A05A88FD5}" srcOrd="8" destOrd="0" presId="urn:microsoft.com/office/officeart/2005/8/layout/vList2"/>
    <dgm:cxn modelId="{DD8A0697-D4E6-4540-A5E5-F1B94AC015FE}" type="presParOf" srcId="{E270CEEC-91FD-EC41-9CF6-B31A4F2642E5}" destId="{2812774E-12DF-A547-A5A7-6F6BADE662C9}" srcOrd="9" destOrd="0" presId="urn:microsoft.com/office/officeart/2005/8/layout/vList2"/>
    <dgm:cxn modelId="{CD648462-EEFE-B646-B30F-C12B1ED0B180}" type="presParOf" srcId="{E270CEEC-91FD-EC41-9CF6-B31A4F2642E5}" destId="{34FDFA92-8118-1E43-817C-5588289A75B8}"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8F3046-AA18-434E-9CC5-458120F94B77}" type="doc">
      <dgm:prSet loTypeId="urn:microsoft.com/office/officeart/2016/7/layout/LinearArrowProcessNumbered" loCatId="process" qsTypeId="urn:microsoft.com/office/officeart/2005/8/quickstyle/simple4" qsCatId="simple" csTypeId="urn:microsoft.com/office/officeart/2005/8/colors/accent1_2" csCatId="accent1"/>
      <dgm:spPr/>
      <dgm:t>
        <a:bodyPr/>
        <a:lstStyle/>
        <a:p>
          <a:endParaRPr lang="en-US"/>
        </a:p>
      </dgm:t>
    </dgm:pt>
    <dgm:pt modelId="{A39FCE52-6218-4E67-AD68-05278679B851}">
      <dgm:prSet/>
      <dgm:spPr/>
      <dgm:t>
        <a:bodyPr/>
        <a:lstStyle/>
        <a:p>
          <a:r>
            <a:rPr lang="en-GB"/>
            <a:t>The Pay As You Earn (</a:t>
          </a:r>
          <a:r>
            <a:rPr lang="en-GB" b="1"/>
            <a:t>PAYE</a:t>
          </a:r>
          <a:r>
            <a:rPr lang="en-GB"/>
            <a:t>) system is a method of paying income tax and national insurance contributions. Your employer deducts tax and national insurance contributions from your wages or occupational pension before paying you your wages or pension. Wages includes sick pay, maternity or paternity pay and adoption pay.</a:t>
          </a:r>
          <a:endParaRPr lang="en-US"/>
        </a:p>
      </dgm:t>
    </dgm:pt>
    <dgm:pt modelId="{5CA92F25-9435-4C18-9333-9F9914956471}" type="parTrans" cxnId="{C3647F2F-DD93-4647-B36E-6AB347B25F53}">
      <dgm:prSet/>
      <dgm:spPr/>
      <dgm:t>
        <a:bodyPr/>
        <a:lstStyle/>
        <a:p>
          <a:endParaRPr lang="en-US"/>
        </a:p>
      </dgm:t>
    </dgm:pt>
    <dgm:pt modelId="{F77B3F42-A8EB-43B6-A8AA-48D023201A73}" type="sibTrans" cxnId="{C3647F2F-DD93-4647-B36E-6AB347B25F53}">
      <dgm:prSet phldrT="1" phldr="0"/>
      <dgm:spPr/>
      <dgm:t>
        <a:bodyPr/>
        <a:lstStyle/>
        <a:p>
          <a:r>
            <a:rPr lang="en-US"/>
            <a:t>1</a:t>
          </a:r>
        </a:p>
      </dgm:t>
    </dgm:pt>
    <dgm:pt modelId="{ABCCEB67-B365-4CCF-BCC9-3CA47A35EA4C}">
      <dgm:prSet/>
      <dgm:spPr/>
      <dgm:t>
        <a:bodyPr/>
        <a:lstStyle/>
        <a:p>
          <a:r>
            <a:rPr lang="en-GB"/>
            <a:t>Once </a:t>
          </a:r>
          <a:r>
            <a:rPr lang="en-GB" b="1"/>
            <a:t>you</a:t>
          </a:r>
          <a:r>
            <a:rPr lang="en-GB"/>
            <a:t>'ve earned over that, the rest of your wages will be taxed at 20%. This percentage goes up if </a:t>
          </a:r>
          <a:r>
            <a:rPr lang="en-GB" b="1"/>
            <a:t>you</a:t>
          </a:r>
          <a:r>
            <a:rPr lang="en-GB"/>
            <a:t> earn loads of money (over £40000. On top of this, at least 12% of your wages will go to national insurance if </a:t>
          </a:r>
          <a:r>
            <a:rPr lang="en-GB" b="1"/>
            <a:t>you</a:t>
          </a:r>
          <a:r>
            <a:rPr lang="en-GB"/>
            <a:t> earn more than £146 a week.</a:t>
          </a:r>
          <a:endParaRPr lang="en-US"/>
        </a:p>
      </dgm:t>
    </dgm:pt>
    <dgm:pt modelId="{CFDC41E0-0C01-442E-A9B0-A654161FED7B}" type="parTrans" cxnId="{F60EDDAE-75F0-40E4-AE11-448F3F86043F}">
      <dgm:prSet/>
      <dgm:spPr/>
      <dgm:t>
        <a:bodyPr/>
        <a:lstStyle/>
        <a:p>
          <a:endParaRPr lang="en-US"/>
        </a:p>
      </dgm:t>
    </dgm:pt>
    <dgm:pt modelId="{B14A13A3-8448-463D-961C-BCFF9FFB15FC}" type="sibTrans" cxnId="{F60EDDAE-75F0-40E4-AE11-448F3F86043F}">
      <dgm:prSet phldrT="2" phldr="0"/>
      <dgm:spPr/>
      <dgm:t>
        <a:bodyPr/>
        <a:lstStyle/>
        <a:p>
          <a:r>
            <a:rPr lang="en-US"/>
            <a:t>2</a:t>
          </a:r>
        </a:p>
      </dgm:t>
    </dgm:pt>
    <dgm:pt modelId="{66E91BA3-4488-4B9F-9AB5-164E08FAE659}">
      <dgm:prSet/>
      <dgm:spPr/>
      <dgm:t>
        <a:bodyPr/>
        <a:lstStyle/>
        <a:p>
          <a:r>
            <a:rPr lang="en-GB" b="1"/>
            <a:t>20% Basic rate i</a:t>
          </a:r>
          <a:r>
            <a:rPr lang="en-GB"/>
            <a:t>n England, Wales and Northern Ireland the basic rate is paid on taxable income over the Personal Allowance to £37,500. </a:t>
          </a:r>
          <a:endParaRPr lang="en-US"/>
        </a:p>
      </dgm:t>
    </dgm:pt>
    <dgm:pt modelId="{59EF942A-3C8E-4D88-B58E-F9F4C529B84B}" type="parTrans" cxnId="{B4C92ED0-6F5F-44AA-8AF3-2BA8BF90CE81}">
      <dgm:prSet/>
      <dgm:spPr/>
      <dgm:t>
        <a:bodyPr/>
        <a:lstStyle/>
        <a:p>
          <a:endParaRPr lang="en-US"/>
        </a:p>
      </dgm:t>
    </dgm:pt>
    <dgm:pt modelId="{98BF2361-127B-46FF-9669-DC782E2EC58C}" type="sibTrans" cxnId="{B4C92ED0-6F5F-44AA-8AF3-2BA8BF90CE81}">
      <dgm:prSet phldrT="3" phldr="0"/>
      <dgm:spPr/>
      <dgm:t>
        <a:bodyPr/>
        <a:lstStyle/>
        <a:p>
          <a:r>
            <a:rPr lang="en-US"/>
            <a:t>3</a:t>
          </a:r>
        </a:p>
      </dgm:t>
    </dgm:pt>
    <dgm:pt modelId="{DCE1E199-D303-40BF-ADE9-596AFB452E6E}">
      <dgm:prSet/>
      <dgm:spPr/>
      <dgm:t>
        <a:bodyPr/>
        <a:lstStyle/>
        <a:p>
          <a:r>
            <a:rPr lang="en-GB" b="1"/>
            <a:t>40% Higher rate i</a:t>
          </a:r>
          <a:r>
            <a:rPr lang="en-GB"/>
            <a:t>n England, Wales and Northern Ireland the higher rate is paid on taxable income over from £37,501 to £150,000.</a:t>
          </a:r>
          <a:endParaRPr lang="en-US"/>
        </a:p>
      </dgm:t>
    </dgm:pt>
    <dgm:pt modelId="{CF1E060E-20FF-41F3-B9A0-724D039247A1}" type="parTrans" cxnId="{C376890D-112C-4A2D-9788-C5E197642E7C}">
      <dgm:prSet/>
      <dgm:spPr/>
      <dgm:t>
        <a:bodyPr/>
        <a:lstStyle/>
        <a:p>
          <a:endParaRPr lang="en-US"/>
        </a:p>
      </dgm:t>
    </dgm:pt>
    <dgm:pt modelId="{FA7D142C-3B58-491B-A316-4DDF19493F37}" type="sibTrans" cxnId="{C376890D-112C-4A2D-9788-C5E197642E7C}">
      <dgm:prSet phldrT="4" phldr="0"/>
      <dgm:spPr/>
      <dgm:t>
        <a:bodyPr/>
        <a:lstStyle/>
        <a:p>
          <a:r>
            <a:rPr lang="en-US"/>
            <a:t>4</a:t>
          </a:r>
        </a:p>
      </dgm:t>
    </dgm:pt>
    <dgm:pt modelId="{5A09A44F-A036-4306-8DB5-FB6AA7AE25C3}">
      <dgm:prSet/>
      <dgm:spPr/>
      <dgm:t>
        <a:bodyPr/>
        <a:lstStyle/>
        <a:p>
          <a:r>
            <a:rPr lang="en-GB" b="1"/>
            <a:t>45% Additional rate i</a:t>
          </a:r>
          <a:r>
            <a:rPr lang="en-GB"/>
            <a:t>n England, Wales and Northern Ireland the additional rate is paid on taxable income over £150,000. </a:t>
          </a:r>
          <a:endParaRPr lang="en-US"/>
        </a:p>
      </dgm:t>
    </dgm:pt>
    <dgm:pt modelId="{6902B96E-DF4C-4120-816C-1405025F8D5F}" type="parTrans" cxnId="{F49E1431-B955-45AF-AA85-434D5101179A}">
      <dgm:prSet/>
      <dgm:spPr/>
      <dgm:t>
        <a:bodyPr/>
        <a:lstStyle/>
        <a:p>
          <a:endParaRPr lang="en-US"/>
        </a:p>
      </dgm:t>
    </dgm:pt>
    <dgm:pt modelId="{8C91A3D5-1E81-46CC-A93E-E7921C40CE0E}" type="sibTrans" cxnId="{F49E1431-B955-45AF-AA85-434D5101179A}">
      <dgm:prSet phldrT="5" phldr="0"/>
      <dgm:spPr/>
      <dgm:t>
        <a:bodyPr/>
        <a:lstStyle/>
        <a:p>
          <a:r>
            <a:rPr lang="en-US"/>
            <a:t>5</a:t>
          </a:r>
        </a:p>
      </dgm:t>
    </dgm:pt>
    <dgm:pt modelId="{AAC95C3A-192D-C541-98C0-AE624D3F30D2}" type="pres">
      <dgm:prSet presAssocID="{288F3046-AA18-434E-9CC5-458120F94B77}" presName="linearFlow" presStyleCnt="0">
        <dgm:presLayoutVars>
          <dgm:dir/>
          <dgm:animLvl val="lvl"/>
          <dgm:resizeHandles val="exact"/>
        </dgm:presLayoutVars>
      </dgm:prSet>
      <dgm:spPr/>
    </dgm:pt>
    <dgm:pt modelId="{5F7249FE-52DC-9740-BC6E-497BAF2CFB39}" type="pres">
      <dgm:prSet presAssocID="{A39FCE52-6218-4E67-AD68-05278679B851}" presName="compositeNode" presStyleCnt="0"/>
      <dgm:spPr/>
    </dgm:pt>
    <dgm:pt modelId="{6AB0602C-A4F5-9D41-B060-4D80884E9846}" type="pres">
      <dgm:prSet presAssocID="{A39FCE52-6218-4E67-AD68-05278679B851}" presName="parTx" presStyleLbl="node1" presStyleIdx="0" presStyleCnt="0">
        <dgm:presLayoutVars>
          <dgm:chMax val="0"/>
          <dgm:chPref val="0"/>
          <dgm:bulletEnabled val="1"/>
        </dgm:presLayoutVars>
      </dgm:prSet>
      <dgm:spPr/>
    </dgm:pt>
    <dgm:pt modelId="{ABAAFE7B-A01A-D04C-83B9-97F98D7E3B4E}" type="pres">
      <dgm:prSet presAssocID="{A39FCE52-6218-4E67-AD68-05278679B851}" presName="parSh" presStyleCnt="0"/>
      <dgm:spPr/>
    </dgm:pt>
    <dgm:pt modelId="{EF51F6DF-24A9-2E43-A341-2F22729C6A72}" type="pres">
      <dgm:prSet presAssocID="{A39FCE52-6218-4E67-AD68-05278679B851}" presName="lineNode" presStyleLbl="alignAccFollowNode1" presStyleIdx="0" presStyleCnt="15"/>
      <dgm:spPr/>
    </dgm:pt>
    <dgm:pt modelId="{3BEE36AB-8378-2447-B0E4-D23070710451}" type="pres">
      <dgm:prSet presAssocID="{A39FCE52-6218-4E67-AD68-05278679B851}" presName="lineArrowNode" presStyleLbl="alignAccFollowNode1" presStyleIdx="1" presStyleCnt="15"/>
      <dgm:spPr/>
    </dgm:pt>
    <dgm:pt modelId="{AC742BEB-29B5-4F42-8E46-9241C1FD99EC}" type="pres">
      <dgm:prSet presAssocID="{F77B3F42-A8EB-43B6-A8AA-48D023201A73}" presName="sibTransNodeCircle" presStyleLbl="alignNode1" presStyleIdx="0" presStyleCnt="5">
        <dgm:presLayoutVars>
          <dgm:chMax val="0"/>
          <dgm:bulletEnabled/>
        </dgm:presLayoutVars>
      </dgm:prSet>
      <dgm:spPr/>
    </dgm:pt>
    <dgm:pt modelId="{649AC282-2F04-7C49-95D3-CFF85FCEC0AB}" type="pres">
      <dgm:prSet presAssocID="{F77B3F42-A8EB-43B6-A8AA-48D023201A73}" presName="spacerBetweenCircleAndCallout" presStyleCnt="0">
        <dgm:presLayoutVars/>
      </dgm:prSet>
      <dgm:spPr/>
    </dgm:pt>
    <dgm:pt modelId="{A9FC518E-D8FC-7446-B53B-2F22B25BFBA4}" type="pres">
      <dgm:prSet presAssocID="{A39FCE52-6218-4E67-AD68-05278679B851}" presName="nodeText" presStyleLbl="alignAccFollowNode1" presStyleIdx="2" presStyleCnt="15">
        <dgm:presLayoutVars>
          <dgm:bulletEnabled val="1"/>
        </dgm:presLayoutVars>
      </dgm:prSet>
      <dgm:spPr/>
    </dgm:pt>
    <dgm:pt modelId="{A43257EC-D03D-3E4D-BB16-D01B67E1623D}" type="pres">
      <dgm:prSet presAssocID="{F77B3F42-A8EB-43B6-A8AA-48D023201A73}" presName="sibTransComposite" presStyleCnt="0"/>
      <dgm:spPr/>
    </dgm:pt>
    <dgm:pt modelId="{40DF6FC2-A04E-8444-B5F4-06471CECA345}" type="pres">
      <dgm:prSet presAssocID="{ABCCEB67-B365-4CCF-BCC9-3CA47A35EA4C}" presName="compositeNode" presStyleCnt="0"/>
      <dgm:spPr/>
    </dgm:pt>
    <dgm:pt modelId="{C748B1AD-8BD2-3049-87F4-F01CD3AB80DD}" type="pres">
      <dgm:prSet presAssocID="{ABCCEB67-B365-4CCF-BCC9-3CA47A35EA4C}" presName="parTx" presStyleLbl="node1" presStyleIdx="0" presStyleCnt="0">
        <dgm:presLayoutVars>
          <dgm:chMax val="0"/>
          <dgm:chPref val="0"/>
          <dgm:bulletEnabled val="1"/>
        </dgm:presLayoutVars>
      </dgm:prSet>
      <dgm:spPr/>
    </dgm:pt>
    <dgm:pt modelId="{E0EB0C84-264D-E94C-A720-B5A3870D20DB}" type="pres">
      <dgm:prSet presAssocID="{ABCCEB67-B365-4CCF-BCC9-3CA47A35EA4C}" presName="parSh" presStyleCnt="0"/>
      <dgm:spPr/>
    </dgm:pt>
    <dgm:pt modelId="{030AEB78-D96D-A74E-ADC9-962A9F5B2037}" type="pres">
      <dgm:prSet presAssocID="{ABCCEB67-B365-4CCF-BCC9-3CA47A35EA4C}" presName="lineNode" presStyleLbl="alignAccFollowNode1" presStyleIdx="3" presStyleCnt="15"/>
      <dgm:spPr/>
    </dgm:pt>
    <dgm:pt modelId="{864B18BB-772D-4045-8B5A-4FBE4B1FE6A1}" type="pres">
      <dgm:prSet presAssocID="{ABCCEB67-B365-4CCF-BCC9-3CA47A35EA4C}" presName="lineArrowNode" presStyleLbl="alignAccFollowNode1" presStyleIdx="4" presStyleCnt="15"/>
      <dgm:spPr/>
    </dgm:pt>
    <dgm:pt modelId="{4A7E71B3-2A00-A541-AC68-6F1F24D9862D}" type="pres">
      <dgm:prSet presAssocID="{B14A13A3-8448-463D-961C-BCFF9FFB15FC}" presName="sibTransNodeCircle" presStyleLbl="alignNode1" presStyleIdx="1" presStyleCnt="5">
        <dgm:presLayoutVars>
          <dgm:chMax val="0"/>
          <dgm:bulletEnabled/>
        </dgm:presLayoutVars>
      </dgm:prSet>
      <dgm:spPr/>
    </dgm:pt>
    <dgm:pt modelId="{2770DE66-65B5-7940-8E50-7233AA8B4051}" type="pres">
      <dgm:prSet presAssocID="{B14A13A3-8448-463D-961C-BCFF9FFB15FC}" presName="spacerBetweenCircleAndCallout" presStyleCnt="0">
        <dgm:presLayoutVars/>
      </dgm:prSet>
      <dgm:spPr/>
    </dgm:pt>
    <dgm:pt modelId="{B88DC8F7-F198-8B4D-9283-3DD6A09D5257}" type="pres">
      <dgm:prSet presAssocID="{ABCCEB67-B365-4CCF-BCC9-3CA47A35EA4C}" presName="nodeText" presStyleLbl="alignAccFollowNode1" presStyleIdx="5" presStyleCnt="15">
        <dgm:presLayoutVars>
          <dgm:bulletEnabled val="1"/>
        </dgm:presLayoutVars>
      </dgm:prSet>
      <dgm:spPr/>
    </dgm:pt>
    <dgm:pt modelId="{A5A4DD3D-5069-1549-8621-297DA1408341}" type="pres">
      <dgm:prSet presAssocID="{B14A13A3-8448-463D-961C-BCFF9FFB15FC}" presName="sibTransComposite" presStyleCnt="0"/>
      <dgm:spPr/>
    </dgm:pt>
    <dgm:pt modelId="{4A31792A-AB5B-0245-975B-C38AE77B0A88}" type="pres">
      <dgm:prSet presAssocID="{66E91BA3-4488-4B9F-9AB5-164E08FAE659}" presName="compositeNode" presStyleCnt="0"/>
      <dgm:spPr/>
    </dgm:pt>
    <dgm:pt modelId="{4F2E8CB3-FCA6-ED4B-A366-6CF7C6B31D6F}" type="pres">
      <dgm:prSet presAssocID="{66E91BA3-4488-4B9F-9AB5-164E08FAE659}" presName="parTx" presStyleLbl="node1" presStyleIdx="0" presStyleCnt="0">
        <dgm:presLayoutVars>
          <dgm:chMax val="0"/>
          <dgm:chPref val="0"/>
          <dgm:bulletEnabled val="1"/>
        </dgm:presLayoutVars>
      </dgm:prSet>
      <dgm:spPr/>
    </dgm:pt>
    <dgm:pt modelId="{6C3A0CA8-A9E4-E941-B4B9-35FF9245B2F6}" type="pres">
      <dgm:prSet presAssocID="{66E91BA3-4488-4B9F-9AB5-164E08FAE659}" presName="parSh" presStyleCnt="0"/>
      <dgm:spPr/>
    </dgm:pt>
    <dgm:pt modelId="{70EFDE09-A469-3945-83D9-E2B47FFF1CB4}" type="pres">
      <dgm:prSet presAssocID="{66E91BA3-4488-4B9F-9AB5-164E08FAE659}" presName="lineNode" presStyleLbl="alignAccFollowNode1" presStyleIdx="6" presStyleCnt="15"/>
      <dgm:spPr/>
    </dgm:pt>
    <dgm:pt modelId="{CFCF5320-D2CE-6946-9F69-9111F49409C3}" type="pres">
      <dgm:prSet presAssocID="{66E91BA3-4488-4B9F-9AB5-164E08FAE659}" presName="lineArrowNode" presStyleLbl="alignAccFollowNode1" presStyleIdx="7" presStyleCnt="15"/>
      <dgm:spPr/>
    </dgm:pt>
    <dgm:pt modelId="{702F9FF6-3662-4042-BD0D-89D1FA94CB9D}" type="pres">
      <dgm:prSet presAssocID="{98BF2361-127B-46FF-9669-DC782E2EC58C}" presName="sibTransNodeCircle" presStyleLbl="alignNode1" presStyleIdx="2" presStyleCnt="5">
        <dgm:presLayoutVars>
          <dgm:chMax val="0"/>
          <dgm:bulletEnabled/>
        </dgm:presLayoutVars>
      </dgm:prSet>
      <dgm:spPr/>
    </dgm:pt>
    <dgm:pt modelId="{2E03BA52-88D5-A049-8E32-5D35ABEA5DEF}" type="pres">
      <dgm:prSet presAssocID="{98BF2361-127B-46FF-9669-DC782E2EC58C}" presName="spacerBetweenCircleAndCallout" presStyleCnt="0">
        <dgm:presLayoutVars/>
      </dgm:prSet>
      <dgm:spPr/>
    </dgm:pt>
    <dgm:pt modelId="{34500AA5-0920-6E43-9755-B07F49259934}" type="pres">
      <dgm:prSet presAssocID="{66E91BA3-4488-4B9F-9AB5-164E08FAE659}" presName="nodeText" presStyleLbl="alignAccFollowNode1" presStyleIdx="8" presStyleCnt="15">
        <dgm:presLayoutVars>
          <dgm:bulletEnabled val="1"/>
        </dgm:presLayoutVars>
      </dgm:prSet>
      <dgm:spPr/>
    </dgm:pt>
    <dgm:pt modelId="{B23B2128-A3CD-8945-9554-F662C38F1DEA}" type="pres">
      <dgm:prSet presAssocID="{98BF2361-127B-46FF-9669-DC782E2EC58C}" presName="sibTransComposite" presStyleCnt="0"/>
      <dgm:spPr/>
    </dgm:pt>
    <dgm:pt modelId="{FFAD5DF0-9E12-6744-BBF0-DA8B0D99BF11}" type="pres">
      <dgm:prSet presAssocID="{DCE1E199-D303-40BF-ADE9-596AFB452E6E}" presName="compositeNode" presStyleCnt="0"/>
      <dgm:spPr/>
    </dgm:pt>
    <dgm:pt modelId="{488A1958-B60D-0A46-8831-4B90BAE89D6F}" type="pres">
      <dgm:prSet presAssocID="{DCE1E199-D303-40BF-ADE9-596AFB452E6E}" presName="parTx" presStyleLbl="node1" presStyleIdx="0" presStyleCnt="0">
        <dgm:presLayoutVars>
          <dgm:chMax val="0"/>
          <dgm:chPref val="0"/>
          <dgm:bulletEnabled val="1"/>
        </dgm:presLayoutVars>
      </dgm:prSet>
      <dgm:spPr/>
    </dgm:pt>
    <dgm:pt modelId="{B951A0F1-148E-2744-9FB9-940077520485}" type="pres">
      <dgm:prSet presAssocID="{DCE1E199-D303-40BF-ADE9-596AFB452E6E}" presName="parSh" presStyleCnt="0"/>
      <dgm:spPr/>
    </dgm:pt>
    <dgm:pt modelId="{DDA838F4-C7AD-4A44-864E-006A33F64C41}" type="pres">
      <dgm:prSet presAssocID="{DCE1E199-D303-40BF-ADE9-596AFB452E6E}" presName="lineNode" presStyleLbl="alignAccFollowNode1" presStyleIdx="9" presStyleCnt="15"/>
      <dgm:spPr/>
    </dgm:pt>
    <dgm:pt modelId="{EE8DE504-597F-7046-91CC-41ACB2766017}" type="pres">
      <dgm:prSet presAssocID="{DCE1E199-D303-40BF-ADE9-596AFB452E6E}" presName="lineArrowNode" presStyleLbl="alignAccFollowNode1" presStyleIdx="10" presStyleCnt="15"/>
      <dgm:spPr/>
    </dgm:pt>
    <dgm:pt modelId="{D3C95AA1-4351-E948-B561-061EAA34E2D7}" type="pres">
      <dgm:prSet presAssocID="{FA7D142C-3B58-491B-A316-4DDF19493F37}" presName="sibTransNodeCircle" presStyleLbl="alignNode1" presStyleIdx="3" presStyleCnt="5">
        <dgm:presLayoutVars>
          <dgm:chMax val="0"/>
          <dgm:bulletEnabled/>
        </dgm:presLayoutVars>
      </dgm:prSet>
      <dgm:spPr/>
    </dgm:pt>
    <dgm:pt modelId="{1E6EFB89-1774-264E-B624-E347F8CC0AD1}" type="pres">
      <dgm:prSet presAssocID="{FA7D142C-3B58-491B-A316-4DDF19493F37}" presName="spacerBetweenCircleAndCallout" presStyleCnt="0">
        <dgm:presLayoutVars/>
      </dgm:prSet>
      <dgm:spPr/>
    </dgm:pt>
    <dgm:pt modelId="{7111BBA6-BBDE-7F40-B6ED-BB77440D9759}" type="pres">
      <dgm:prSet presAssocID="{DCE1E199-D303-40BF-ADE9-596AFB452E6E}" presName="nodeText" presStyleLbl="alignAccFollowNode1" presStyleIdx="11" presStyleCnt="15">
        <dgm:presLayoutVars>
          <dgm:bulletEnabled val="1"/>
        </dgm:presLayoutVars>
      </dgm:prSet>
      <dgm:spPr/>
    </dgm:pt>
    <dgm:pt modelId="{BCEFA15A-8E33-6E42-9B45-1090F3890891}" type="pres">
      <dgm:prSet presAssocID="{FA7D142C-3B58-491B-A316-4DDF19493F37}" presName="sibTransComposite" presStyleCnt="0"/>
      <dgm:spPr/>
    </dgm:pt>
    <dgm:pt modelId="{45CF4D1B-ADF8-E146-AA76-FCAA55080289}" type="pres">
      <dgm:prSet presAssocID="{5A09A44F-A036-4306-8DB5-FB6AA7AE25C3}" presName="compositeNode" presStyleCnt="0"/>
      <dgm:spPr/>
    </dgm:pt>
    <dgm:pt modelId="{BE7E3CC8-92F3-A74C-9159-CAEAFF9FD4BF}" type="pres">
      <dgm:prSet presAssocID="{5A09A44F-A036-4306-8DB5-FB6AA7AE25C3}" presName="parTx" presStyleLbl="node1" presStyleIdx="0" presStyleCnt="0">
        <dgm:presLayoutVars>
          <dgm:chMax val="0"/>
          <dgm:chPref val="0"/>
          <dgm:bulletEnabled val="1"/>
        </dgm:presLayoutVars>
      </dgm:prSet>
      <dgm:spPr/>
    </dgm:pt>
    <dgm:pt modelId="{C7F619D8-31CB-284A-A551-6AC0EF9940CB}" type="pres">
      <dgm:prSet presAssocID="{5A09A44F-A036-4306-8DB5-FB6AA7AE25C3}" presName="parSh" presStyleCnt="0"/>
      <dgm:spPr/>
    </dgm:pt>
    <dgm:pt modelId="{9E4F13D5-BA99-254E-A7A1-C01A659EF442}" type="pres">
      <dgm:prSet presAssocID="{5A09A44F-A036-4306-8DB5-FB6AA7AE25C3}" presName="lineNode" presStyleLbl="alignAccFollowNode1" presStyleIdx="12" presStyleCnt="15"/>
      <dgm:spPr/>
    </dgm:pt>
    <dgm:pt modelId="{0F265E8D-0374-8344-97F9-2747B483171E}" type="pres">
      <dgm:prSet presAssocID="{5A09A44F-A036-4306-8DB5-FB6AA7AE25C3}" presName="lineArrowNode" presStyleLbl="alignAccFollowNode1" presStyleIdx="13" presStyleCnt="15"/>
      <dgm:spPr/>
    </dgm:pt>
    <dgm:pt modelId="{869DE701-C039-C843-B9F4-6E9FEE0E6476}" type="pres">
      <dgm:prSet presAssocID="{8C91A3D5-1E81-46CC-A93E-E7921C40CE0E}" presName="sibTransNodeCircle" presStyleLbl="alignNode1" presStyleIdx="4" presStyleCnt="5">
        <dgm:presLayoutVars>
          <dgm:chMax val="0"/>
          <dgm:bulletEnabled/>
        </dgm:presLayoutVars>
      </dgm:prSet>
      <dgm:spPr/>
    </dgm:pt>
    <dgm:pt modelId="{193FF728-4153-304C-82E6-852FBECA4F53}" type="pres">
      <dgm:prSet presAssocID="{8C91A3D5-1E81-46CC-A93E-E7921C40CE0E}" presName="spacerBetweenCircleAndCallout" presStyleCnt="0">
        <dgm:presLayoutVars/>
      </dgm:prSet>
      <dgm:spPr/>
    </dgm:pt>
    <dgm:pt modelId="{A8B05683-E28D-D44D-8721-C2A50F1BC0CC}" type="pres">
      <dgm:prSet presAssocID="{5A09A44F-A036-4306-8DB5-FB6AA7AE25C3}" presName="nodeText" presStyleLbl="alignAccFollowNode1" presStyleIdx="14" presStyleCnt="15">
        <dgm:presLayoutVars>
          <dgm:bulletEnabled val="1"/>
        </dgm:presLayoutVars>
      </dgm:prSet>
      <dgm:spPr/>
    </dgm:pt>
  </dgm:ptLst>
  <dgm:cxnLst>
    <dgm:cxn modelId="{B8FEBD04-D03D-6C4B-8447-3EDFF1D1A24E}" type="presOf" srcId="{DCE1E199-D303-40BF-ADE9-596AFB452E6E}" destId="{7111BBA6-BBDE-7F40-B6ED-BB77440D9759}" srcOrd="0" destOrd="0" presId="urn:microsoft.com/office/officeart/2016/7/layout/LinearArrowProcessNumbered"/>
    <dgm:cxn modelId="{C376890D-112C-4A2D-9788-C5E197642E7C}" srcId="{288F3046-AA18-434E-9CC5-458120F94B77}" destId="{DCE1E199-D303-40BF-ADE9-596AFB452E6E}" srcOrd="3" destOrd="0" parTransId="{CF1E060E-20FF-41F3-B9A0-724D039247A1}" sibTransId="{FA7D142C-3B58-491B-A316-4DDF19493F37}"/>
    <dgm:cxn modelId="{C3647F2F-DD93-4647-B36E-6AB347B25F53}" srcId="{288F3046-AA18-434E-9CC5-458120F94B77}" destId="{A39FCE52-6218-4E67-AD68-05278679B851}" srcOrd="0" destOrd="0" parTransId="{5CA92F25-9435-4C18-9333-9F9914956471}" sibTransId="{F77B3F42-A8EB-43B6-A8AA-48D023201A73}"/>
    <dgm:cxn modelId="{F49E1431-B955-45AF-AA85-434D5101179A}" srcId="{288F3046-AA18-434E-9CC5-458120F94B77}" destId="{5A09A44F-A036-4306-8DB5-FB6AA7AE25C3}" srcOrd="4" destOrd="0" parTransId="{6902B96E-DF4C-4120-816C-1405025F8D5F}" sibTransId="{8C91A3D5-1E81-46CC-A93E-E7921C40CE0E}"/>
    <dgm:cxn modelId="{F8222146-E8F7-5248-A485-16A168D7079B}" type="presOf" srcId="{288F3046-AA18-434E-9CC5-458120F94B77}" destId="{AAC95C3A-192D-C541-98C0-AE624D3F30D2}" srcOrd="0" destOrd="0" presId="urn:microsoft.com/office/officeart/2016/7/layout/LinearArrowProcessNumbered"/>
    <dgm:cxn modelId="{8A2A1983-8B54-3849-A9F4-1CA547988A91}" type="presOf" srcId="{F77B3F42-A8EB-43B6-A8AA-48D023201A73}" destId="{AC742BEB-29B5-4F42-8E46-9241C1FD99EC}" srcOrd="0" destOrd="0" presId="urn:microsoft.com/office/officeart/2016/7/layout/LinearArrowProcessNumbered"/>
    <dgm:cxn modelId="{70D21D99-9161-1143-A841-931E2B9637D2}" type="presOf" srcId="{FA7D142C-3B58-491B-A316-4DDF19493F37}" destId="{D3C95AA1-4351-E948-B561-061EAA34E2D7}" srcOrd="0" destOrd="0" presId="urn:microsoft.com/office/officeart/2016/7/layout/LinearArrowProcessNumbered"/>
    <dgm:cxn modelId="{83D8959D-3E69-9C4B-A146-12E36D97456C}" type="presOf" srcId="{66E91BA3-4488-4B9F-9AB5-164E08FAE659}" destId="{34500AA5-0920-6E43-9755-B07F49259934}" srcOrd="0" destOrd="0" presId="urn:microsoft.com/office/officeart/2016/7/layout/LinearArrowProcessNumbered"/>
    <dgm:cxn modelId="{61099AA0-4ADA-1D48-8788-DB3AD7F29800}" type="presOf" srcId="{5A09A44F-A036-4306-8DB5-FB6AA7AE25C3}" destId="{A8B05683-E28D-D44D-8721-C2A50F1BC0CC}" srcOrd="0" destOrd="0" presId="urn:microsoft.com/office/officeart/2016/7/layout/LinearArrowProcessNumbered"/>
    <dgm:cxn modelId="{F60EDDAE-75F0-40E4-AE11-448F3F86043F}" srcId="{288F3046-AA18-434E-9CC5-458120F94B77}" destId="{ABCCEB67-B365-4CCF-BCC9-3CA47A35EA4C}" srcOrd="1" destOrd="0" parTransId="{CFDC41E0-0C01-442E-A9B0-A654161FED7B}" sibTransId="{B14A13A3-8448-463D-961C-BCFF9FFB15FC}"/>
    <dgm:cxn modelId="{FFF7FABA-BFE4-4E46-8EA0-17CAE5A899EB}" type="presOf" srcId="{98BF2361-127B-46FF-9669-DC782E2EC58C}" destId="{702F9FF6-3662-4042-BD0D-89D1FA94CB9D}" srcOrd="0" destOrd="0" presId="urn:microsoft.com/office/officeart/2016/7/layout/LinearArrowProcessNumbered"/>
    <dgm:cxn modelId="{419024CC-0E4A-164C-94B5-C23C3DFC0083}" type="presOf" srcId="{B14A13A3-8448-463D-961C-BCFF9FFB15FC}" destId="{4A7E71B3-2A00-A541-AC68-6F1F24D9862D}" srcOrd="0" destOrd="0" presId="urn:microsoft.com/office/officeart/2016/7/layout/LinearArrowProcessNumbered"/>
    <dgm:cxn modelId="{9A11F1CF-1640-5C43-BD2B-99EEC274F847}" type="presOf" srcId="{ABCCEB67-B365-4CCF-BCC9-3CA47A35EA4C}" destId="{B88DC8F7-F198-8B4D-9283-3DD6A09D5257}" srcOrd="0" destOrd="0" presId="urn:microsoft.com/office/officeart/2016/7/layout/LinearArrowProcessNumbered"/>
    <dgm:cxn modelId="{B4C92ED0-6F5F-44AA-8AF3-2BA8BF90CE81}" srcId="{288F3046-AA18-434E-9CC5-458120F94B77}" destId="{66E91BA3-4488-4B9F-9AB5-164E08FAE659}" srcOrd="2" destOrd="0" parTransId="{59EF942A-3C8E-4D88-B58E-F9F4C529B84B}" sibTransId="{98BF2361-127B-46FF-9669-DC782E2EC58C}"/>
    <dgm:cxn modelId="{47A515E9-919F-9A48-82F7-766B0774DEF6}" type="presOf" srcId="{A39FCE52-6218-4E67-AD68-05278679B851}" destId="{A9FC518E-D8FC-7446-B53B-2F22B25BFBA4}" srcOrd="0" destOrd="0" presId="urn:microsoft.com/office/officeart/2016/7/layout/LinearArrowProcessNumbered"/>
    <dgm:cxn modelId="{37743DED-0321-7C49-8A6D-0735F9CA39E7}" type="presOf" srcId="{8C91A3D5-1E81-46CC-A93E-E7921C40CE0E}" destId="{869DE701-C039-C843-B9F4-6E9FEE0E6476}" srcOrd="0" destOrd="0" presId="urn:microsoft.com/office/officeart/2016/7/layout/LinearArrowProcessNumbered"/>
    <dgm:cxn modelId="{4D50D20D-76F9-AF4D-9E32-043CE79F08C8}" type="presParOf" srcId="{AAC95C3A-192D-C541-98C0-AE624D3F30D2}" destId="{5F7249FE-52DC-9740-BC6E-497BAF2CFB39}" srcOrd="0" destOrd="0" presId="urn:microsoft.com/office/officeart/2016/7/layout/LinearArrowProcessNumbered"/>
    <dgm:cxn modelId="{2D5EAD0B-88F8-5B44-9F70-8A23306CA46E}" type="presParOf" srcId="{5F7249FE-52DC-9740-BC6E-497BAF2CFB39}" destId="{6AB0602C-A4F5-9D41-B060-4D80884E9846}" srcOrd="0" destOrd="0" presId="urn:microsoft.com/office/officeart/2016/7/layout/LinearArrowProcessNumbered"/>
    <dgm:cxn modelId="{2E4EE6F8-FFCC-5F4B-B4EC-ED5E3DC2193B}" type="presParOf" srcId="{5F7249FE-52DC-9740-BC6E-497BAF2CFB39}" destId="{ABAAFE7B-A01A-D04C-83B9-97F98D7E3B4E}" srcOrd="1" destOrd="0" presId="urn:microsoft.com/office/officeart/2016/7/layout/LinearArrowProcessNumbered"/>
    <dgm:cxn modelId="{596522FA-6D8A-4E4A-A51E-39AC8B4F7FBC}" type="presParOf" srcId="{ABAAFE7B-A01A-D04C-83B9-97F98D7E3B4E}" destId="{EF51F6DF-24A9-2E43-A341-2F22729C6A72}" srcOrd="0" destOrd="0" presId="urn:microsoft.com/office/officeart/2016/7/layout/LinearArrowProcessNumbered"/>
    <dgm:cxn modelId="{3750CA00-059B-C34D-9D0A-03BCE86A14E7}" type="presParOf" srcId="{ABAAFE7B-A01A-D04C-83B9-97F98D7E3B4E}" destId="{3BEE36AB-8378-2447-B0E4-D23070710451}" srcOrd="1" destOrd="0" presId="urn:microsoft.com/office/officeart/2016/7/layout/LinearArrowProcessNumbered"/>
    <dgm:cxn modelId="{C88BF60C-16F3-A94E-8094-A7C594067FC5}" type="presParOf" srcId="{ABAAFE7B-A01A-D04C-83B9-97F98D7E3B4E}" destId="{AC742BEB-29B5-4F42-8E46-9241C1FD99EC}" srcOrd="2" destOrd="0" presId="urn:microsoft.com/office/officeart/2016/7/layout/LinearArrowProcessNumbered"/>
    <dgm:cxn modelId="{DC96089D-8965-C344-8877-5FD2475D7941}" type="presParOf" srcId="{ABAAFE7B-A01A-D04C-83B9-97F98D7E3B4E}" destId="{649AC282-2F04-7C49-95D3-CFF85FCEC0AB}" srcOrd="3" destOrd="0" presId="urn:microsoft.com/office/officeart/2016/7/layout/LinearArrowProcessNumbered"/>
    <dgm:cxn modelId="{5485F536-6916-DF4C-A4EB-9C6F6AF107EA}" type="presParOf" srcId="{5F7249FE-52DC-9740-BC6E-497BAF2CFB39}" destId="{A9FC518E-D8FC-7446-B53B-2F22B25BFBA4}" srcOrd="2" destOrd="0" presId="urn:microsoft.com/office/officeart/2016/7/layout/LinearArrowProcessNumbered"/>
    <dgm:cxn modelId="{217E77A1-7221-E849-93A8-A2161C2A90EF}" type="presParOf" srcId="{AAC95C3A-192D-C541-98C0-AE624D3F30D2}" destId="{A43257EC-D03D-3E4D-BB16-D01B67E1623D}" srcOrd="1" destOrd="0" presId="urn:microsoft.com/office/officeart/2016/7/layout/LinearArrowProcessNumbered"/>
    <dgm:cxn modelId="{5BE655CB-3BCA-4C4F-BA2C-789E7182F7DF}" type="presParOf" srcId="{AAC95C3A-192D-C541-98C0-AE624D3F30D2}" destId="{40DF6FC2-A04E-8444-B5F4-06471CECA345}" srcOrd="2" destOrd="0" presId="urn:microsoft.com/office/officeart/2016/7/layout/LinearArrowProcessNumbered"/>
    <dgm:cxn modelId="{D517A184-1457-2B4A-8F65-AA86A8D697B7}" type="presParOf" srcId="{40DF6FC2-A04E-8444-B5F4-06471CECA345}" destId="{C748B1AD-8BD2-3049-87F4-F01CD3AB80DD}" srcOrd="0" destOrd="0" presId="urn:microsoft.com/office/officeart/2016/7/layout/LinearArrowProcessNumbered"/>
    <dgm:cxn modelId="{D15C0C14-27F8-534F-AF67-3380D37F7F94}" type="presParOf" srcId="{40DF6FC2-A04E-8444-B5F4-06471CECA345}" destId="{E0EB0C84-264D-E94C-A720-B5A3870D20DB}" srcOrd="1" destOrd="0" presId="urn:microsoft.com/office/officeart/2016/7/layout/LinearArrowProcessNumbered"/>
    <dgm:cxn modelId="{70A0B4EB-0728-EA4E-9725-B9130AE9B49F}" type="presParOf" srcId="{E0EB0C84-264D-E94C-A720-B5A3870D20DB}" destId="{030AEB78-D96D-A74E-ADC9-962A9F5B2037}" srcOrd="0" destOrd="0" presId="urn:microsoft.com/office/officeart/2016/7/layout/LinearArrowProcessNumbered"/>
    <dgm:cxn modelId="{9F1094A2-E4D0-E241-A70D-CE9C980147DC}" type="presParOf" srcId="{E0EB0C84-264D-E94C-A720-B5A3870D20DB}" destId="{864B18BB-772D-4045-8B5A-4FBE4B1FE6A1}" srcOrd="1" destOrd="0" presId="urn:microsoft.com/office/officeart/2016/7/layout/LinearArrowProcessNumbered"/>
    <dgm:cxn modelId="{E5B4DF8A-B436-5D4A-A174-35C5DBC12A3E}" type="presParOf" srcId="{E0EB0C84-264D-E94C-A720-B5A3870D20DB}" destId="{4A7E71B3-2A00-A541-AC68-6F1F24D9862D}" srcOrd="2" destOrd="0" presId="urn:microsoft.com/office/officeart/2016/7/layout/LinearArrowProcessNumbered"/>
    <dgm:cxn modelId="{6FA8CA9E-E50A-3948-B06F-3528AF71378C}" type="presParOf" srcId="{E0EB0C84-264D-E94C-A720-B5A3870D20DB}" destId="{2770DE66-65B5-7940-8E50-7233AA8B4051}" srcOrd="3" destOrd="0" presId="urn:microsoft.com/office/officeart/2016/7/layout/LinearArrowProcessNumbered"/>
    <dgm:cxn modelId="{49DA488E-5022-1D4F-8A40-DDFF9B13A1DB}" type="presParOf" srcId="{40DF6FC2-A04E-8444-B5F4-06471CECA345}" destId="{B88DC8F7-F198-8B4D-9283-3DD6A09D5257}" srcOrd="2" destOrd="0" presId="urn:microsoft.com/office/officeart/2016/7/layout/LinearArrowProcessNumbered"/>
    <dgm:cxn modelId="{CEAE1817-CBC4-AA47-A2FE-B917E8B576D7}" type="presParOf" srcId="{AAC95C3A-192D-C541-98C0-AE624D3F30D2}" destId="{A5A4DD3D-5069-1549-8621-297DA1408341}" srcOrd="3" destOrd="0" presId="urn:microsoft.com/office/officeart/2016/7/layout/LinearArrowProcessNumbered"/>
    <dgm:cxn modelId="{BB4A921A-BDEC-744F-B368-DA8E71322B14}" type="presParOf" srcId="{AAC95C3A-192D-C541-98C0-AE624D3F30D2}" destId="{4A31792A-AB5B-0245-975B-C38AE77B0A88}" srcOrd="4" destOrd="0" presId="urn:microsoft.com/office/officeart/2016/7/layout/LinearArrowProcessNumbered"/>
    <dgm:cxn modelId="{D66AFFC5-70D3-C044-9EB8-A0B868EDB1A8}" type="presParOf" srcId="{4A31792A-AB5B-0245-975B-C38AE77B0A88}" destId="{4F2E8CB3-FCA6-ED4B-A366-6CF7C6B31D6F}" srcOrd="0" destOrd="0" presId="urn:microsoft.com/office/officeart/2016/7/layout/LinearArrowProcessNumbered"/>
    <dgm:cxn modelId="{A7141B73-8A76-804A-8368-7A43E221CBD0}" type="presParOf" srcId="{4A31792A-AB5B-0245-975B-C38AE77B0A88}" destId="{6C3A0CA8-A9E4-E941-B4B9-35FF9245B2F6}" srcOrd="1" destOrd="0" presId="urn:microsoft.com/office/officeart/2016/7/layout/LinearArrowProcessNumbered"/>
    <dgm:cxn modelId="{23F5B762-6202-B94C-8E98-7516F92E5F20}" type="presParOf" srcId="{6C3A0CA8-A9E4-E941-B4B9-35FF9245B2F6}" destId="{70EFDE09-A469-3945-83D9-E2B47FFF1CB4}" srcOrd="0" destOrd="0" presId="urn:microsoft.com/office/officeart/2016/7/layout/LinearArrowProcessNumbered"/>
    <dgm:cxn modelId="{935F0D08-D705-984E-AC78-67778C9359EA}" type="presParOf" srcId="{6C3A0CA8-A9E4-E941-B4B9-35FF9245B2F6}" destId="{CFCF5320-D2CE-6946-9F69-9111F49409C3}" srcOrd="1" destOrd="0" presId="urn:microsoft.com/office/officeart/2016/7/layout/LinearArrowProcessNumbered"/>
    <dgm:cxn modelId="{CC2091FA-9E8A-1F4A-A113-E59C0277999F}" type="presParOf" srcId="{6C3A0CA8-A9E4-E941-B4B9-35FF9245B2F6}" destId="{702F9FF6-3662-4042-BD0D-89D1FA94CB9D}" srcOrd="2" destOrd="0" presId="urn:microsoft.com/office/officeart/2016/7/layout/LinearArrowProcessNumbered"/>
    <dgm:cxn modelId="{67EAF66D-9E6E-9445-AD7C-A25C902ED2D7}" type="presParOf" srcId="{6C3A0CA8-A9E4-E941-B4B9-35FF9245B2F6}" destId="{2E03BA52-88D5-A049-8E32-5D35ABEA5DEF}" srcOrd="3" destOrd="0" presId="urn:microsoft.com/office/officeart/2016/7/layout/LinearArrowProcessNumbered"/>
    <dgm:cxn modelId="{7DE81AB7-4662-5A42-86BE-14D82B24168A}" type="presParOf" srcId="{4A31792A-AB5B-0245-975B-C38AE77B0A88}" destId="{34500AA5-0920-6E43-9755-B07F49259934}" srcOrd="2" destOrd="0" presId="urn:microsoft.com/office/officeart/2016/7/layout/LinearArrowProcessNumbered"/>
    <dgm:cxn modelId="{7BD2BEF7-005A-6548-87CE-513DFD16700A}" type="presParOf" srcId="{AAC95C3A-192D-C541-98C0-AE624D3F30D2}" destId="{B23B2128-A3CD-8945-9554-F662C38F1DEA}" srcOrd="5" destOrd="0" presId="urn:microsoft.com/office/officeart/2016/7/layout/LinearArrowProcessNumbered"/>
    <dgm:cxn modelId="{5CE69E74-CD93-DE4C-BB30-C82436DA7BE6}" type="presParOf" srcId="{AAC95C3A-192D-C541-98C0-AE624D3F30D2}" destId="{FFAD5DF0-9E12-6744-BBF0-DA8B0D99BF11}" srcOrd="6" destOrd="0" presId="urn:microsoft.com/office/officeart/2016/7/layout/LinearArrowProcessNumbered"/>
    <dgm:cxn modelId="{A318A217-CC1D-C249-84C5-9F6EB71D50C6}" type="presParOf" srcId="{FFAD5DF0-9E12-6744-BBF0-DA8B0D99BF11}" destId="{488A1958-B60D-0A46-8831-4B90BAE89D6F}" srcOrd="0" destOrd="0" presId="urn:microsoft.com/office/officeart/2016/7/layout/LinearArrowProcessNumbered"/>
    <dgm:cxn modelId="{98C5461E-DF99-984D-BD1E-CBB14AE87274}" type="presParOf" srcId="{FFAD5DF0-9E12-6744-BBF0-DA8B0D99BF11}" destId="{B951A0F1-148E-2744-9FB9-940077520485}" srcOrd="1" destOrd="0" presId="urn:microsoft.com/office/officeart/2016/7/layout/LinearArrowProcessNumbered"/>
    <dgm:cxn modelId="{78E3E425-BD8F-1C47-A391-D3E039185309}" type="presParOf" srcId="{B951A0F1-148E-2744-9FB9-940077520485}" destId="{DDA838F4-C7AD-4A44-864E-006A33F64C41}" srcOrd="0" destOrd="0" presId="urn:microsoft.com/office/officeart/2016/7/layout/LinearArrowProcessNumbered"/>
    <dgm:cxn modelId="{DAE60EF4-8939-4144-96FC-EED3D41F4DCC}" type="presParOf" srcId="{B951A0F1-148E-2744-9FB9-940077520485}" destId="{EE8DE504-597F-7046-91CC-41ACB2766017}" srcOrd="1" destOrd="0" presId="urn:microsoft.com/office/officeart/2016/7/layout/LinearArrowProcessNumbered"/>
    <dgm:cxn modelId="{69504D67-26EB-9146-A51D-66AC53E85EA5}" type="presParOf" srcId="{B951A0F1-148E-2744-9FB9-940077520485}" destId="{D3C95AA1-4351-E948-B561-061EAA34E2D7}" srcOrd="2" destOrd="0" presId="urn:microsoft.com/office/officeart/2016/7/layout/LinearArrowProcessNumbered"/>
    <dgm:cxn modelId="{B346C357-022A-E04D-A467-FF55CC850BF8}" type="presParOf" srcId="{B951A0F1-148E-2744-9FB9-940077520485}" destId="{1E6EFB89-1774-264E-B624-E347F8CC0AD1}" srcOrd="3" destOrd="0" presId="urn:microsoft.com/office/officeart/2016/7/layout/LinearArrowProcessNumbered"/>
    <dgm:cxn modelId="{DBF4EC68-8A97-994E-A179-9D31F92FF751}" type="presParOf" srcId="{FFAD5DF0-9E12-6744-BBF0-DA8B0D99BF11}" destId="{7111BBA6-BBDE-7F40-B6ED-BB77440D9759}" srcOrd="2" destOrd="0" presId="urn:microsoft.com/office/officeart/2016/7/layout/LinearArrowProcessNumbered"/>
    <dgm:cxn modelId="{DA3A2DBE-C972-8A4E-9383-B0BC3182387F}" type="presParOf" srcId="{AAC95C3A-192D-C541-98C0-AE624D3F30D2}" destId="{BCEFA15A-8E33-6E42-9B45-1090F3890891}" srcOrd="7" destOrd="0" presId="urn:microsoft.com/office/officeart/2016/7/layout/LinearArrowProcessNumbered"/>
    <dgm:cxn modelId="{C32E7784-79F5-DC46-9175-9117CE11CEF9}" type="presParOf" srcId="{AAC95C3A-192D-C541-98C0-AE624D3F30D2}" destId="{45CF4D1B-ADF8-E146-AA76-FCAA55080289}" srcOrd="8" destOrd="0" presId="urn:microsoft.com/office/officeart/2016/7/layout/LinearArrowProcessNumbered"/>
    <dgm:cxn modelId="{70170F9E-4BDA-AA48-926F-337FB5DE46DC}" type="presParOf" srcId="{45CF4D1B-ADF8-E146-AA76-FCAA55080289}" destId="{BE7E3CC8-92F3-A74C-9159-CAEAFF9FD4BF}" srcOrd="0" destOrd="0" presId="urn:microsoft.com/office/officeart/2016/7/layout/LinearArrowProcessNumbered"/>
    <dgm:cxn modelId="{78895066-F9F5-874C-B1B4-99DF3FBC7D53}" type="presParOf" srcId="{45CF4D1B-ADF8-E146-AA76-FCAA55080289}" destId="{C7F619D8-31CB-284A-A551-6AC0EF9940CB}" srcOrd="1" destOrd="0" presId="urn:microsoft.com/office/officeart/2016/7/layout/LinearArrowProcessNumbered"/>
    <dgm:cxn modelId="{FE87DBE8-32F2-4747-B334-CC92B4A9AEC1}" type="presParOf" srcId="{C7F619D8-31CB-284A-A551-6AC0EF9940CB}" destId="{9E4F13D5-BA99-254E-A7A1-C01A659EF442}" srcOrd="0" destOrd="0" presId="urn:microsoft.com/office/officeart/2016/7/layout/LinearArrowProcessNumbered"/>
    <dgm:cxn modelId="{D4A875BC-CE81-E14B-8CD1-F3C27652D42E}" type="presParOf" srcId="{C7F619D8-31CB-284A-A551-6AC0EF9940CB}" destId="{0F265E8D-0374-8344-97F9-2747B483171E}" srcOrd="1" destOrd="0" presId="urn:microsoft.com/office/officeart/2016/7/layout/LinearArrowProcessNumbered"/>
    <dgm:cxn modelId="{F1AC593E-1F1C-E148-8A21-411546548585}" type="presParOf" srcId="{C7F619D8-31CB-284A-A551-6AC0EF9940CB}" destId="{869DE701-C039-C843-B9F4-6E9FEE0E6476}" srcOrd="2" destOrd="0" presId="urn:microsoft.com/office/officeart/2016/7/layout/LinearArrowProcessNumbered"/>
    <dgm:cxn modelId="{2210E740-262B-EC47-8D88-EEBE6F3784AD}" type="presParOf" srcId="{C7F619D8-31CB-284A-A551-6AC0EF9940CB}" destId="{193FF728-4153-304C-82E6-852FBECA4F53}" srcOrd="3" destOrd="0" presId="urn:microsoft.com/office/officeart/2016/7/layout/LinearArrowProcessNumbered"/>
    <dgm:cxn modelId="{821FAD2C-368C-494C-BE26-82DE7BF32B57}" type="presParOf" srcId="{45CF4D1B-ADF8-E146-AA76-FCAA55080289}" destId="{A8B05683-E28D-D44D-8721-C2A50F1BC0CC}" srcOrd="2" destOrd="0" presId="urn:microsoft.com/office/officeart/2016/7/layout/LinearArrow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835B81-B313-4505-99F3-544C5D47010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FC8D2D-F527-4C4A-A3F9-B0E449A07C61}">
      <dgm:prSet/>
      <dgm:spPr/>
      <dgm:t>
        <a:bodyPr/>
        <a:lstStyle/>
        <a:p>
          <a:r>
            <a:rPr lang="en-US"/>
            <a:t>Are calculated for you by HMRC</a:t>
          </a:r>
        </a:p>
      </dgm:t>
    </dgm:pt>
    <dgm:pt modelId="{9AF4DBBE-9B21-4A02-B898-6F985BDD95C5}" type="parTrans" cxnId="{9F5AD173-4006-4117-B23B-F21C82F33ED0}">
      <dgm:prSet/>
      <dgm:spPr/>
      <dgm:t>
        <a:bodyPr/>
        <a:lstStyle/>
        <a:p>
          <a:endParaRPr lang="en-US"/>
        </a:p>
      </dgm:t>
    </dgm:pt>
    <dgm:pt modelId="{59E04E54-7973-4552-A089-8E8FAE1902E6}" type="sibTrans" cxnId="{9F5AD173-4006-4117-B23B-F21C82F33ED0}">
      <dgm:prSet/>
      <dgm:spPr/>
      <dgm:t>
        <a:bodyPr/>
        <a:lstStyle/>
        <a:p>
          <a:endParaRPr lang="en-US"/>
        </a:p>
      </dgm:t>
    </dgm:pt>
    <dgm:pt modelId="{6E1908BF-1DDA-4054-8BBE-89B730A53202}">
      <dgm:prSet/>
      <dgm:spPr/>
      <dgm:t>
        <a:bodyPr/>
        <a:lstStyle/>
        <a:p>
          <a:r>
            <a:rPr lang="en-US"/>
            <a:t>Can sometimes be wrong</a:t>
          </a:r>
        </a:p>
      </dgm:t>
    </dgm:pt>
    <dgm:pt modelId="{52A35B3E-8C85-4523-9B41-265BA0556D6E}" type="parTrans" cxnId="{B37F39EF-55B4-486E-8904-0953F4FDB0DE}">
      <dgm:prSet/>
      <dgm:spPr/>
      <dgm:t>
        <a:bodyPr/>
        <a:lstStyle/>
        <a:p>
          <a:endParaRPr lang="en-US"/>
        </a:p>
      </dgm:t>
    </dgm:pt>
    <dgm:pt modelId="{814DFF78-7123-42BD-B377-45CBDADAAACB}" type="sibTrans" cxnId="{B37F39EF-55B4-486E-8904-0953F4FDB0DE}">
      <dgm:prSet/>
      <dgm:spPr/>
      <dgm:t>
        <a:bodyPr/>
        <a:lstStyle/>
        <a:p>
          <a:endParaRPr lang="en-US"/>
        </a:p>
      </dgm:t>
    </dgm:pt>
    <dgm:pt modelId="{8E7561C5-9F96-42FF-9AC1-4EB905D94FAA}">
      <dgm:prSet/>
      <dgm:spPr/>
      <dgm:t>
        <a:bodyPr/>
        <a:lstStyle/>
        <a:p>
          <a:r>
            <a:rPr lang="en-US"/>
            <a:t>If they are wrong (rare) you claim it back though self assessement</a:t>
          </a:r>
        </a:p>
      </dgm:t>
    </dgm:pt>
    <dgm:pt modelId="{D8D9E7D1-3BF7-4B45-878F-BCA0887F77B0}" type="parTrans" cxnId="{54B8E93C-EB05-4037-8808-3B34C681E8A6}">
      <dgm:prSet/>
      <dgm:spPr/>
      <dgm:t>
        <a:bodyPr/>
        <a:lstStyle/>
        <a:p>
          <a:endParaRPr lang="en-US"/>
        </a:p>
      </dgm:t>
    </dgm:pt>
    <dgm:pt modelId="{5B831477-0150-4AD8-8532-06102BBAF9E0}" type="sibTrans" cxnId="{54B8E93C-EB05-4037-8808-3B34C681E8A6}">
      <dgm:prSet/>
      <dgm:spPr/>
      <dgm:t>
        <a:bodyPr/>
        <a:lstStyle/>
        <a:p>
          <a:endParaRPr lang="en-US"/>
        </a:p>
      </dgm:t>
    </dgm:pt>
    <dgm:pt modelId="{FFFBA9C3-F6FF-4D43-8929-20A5689AE356}">
      <dgm:prSet/>
      <dgm:spPr/>
      <dgm:t>
        <a:bodyPr/>
        <a:lstStyle/>
        <a:p>
          <a:r>
            <a:rPr lang="en-US"/>
            <a:t>They determine how much tax you pay based on your income</a:t>
          </a:r>
        </a:p>
      </dgm:t>
    </dgm:pt>
    <dgm:pt modelId="{B4F9E9AB-3C5F-4422-93A9-0B49DAC31E0E}" type="parTrans" cxnId="{01A7AF91-56F3-49EE-91A0-F621C2E05981}">
      <dgm:prSet/>
      <dgm:spPr/>
      <dgm:t>
        <a:bodyPr/>
        <a:lstStyle/>
        <a:p>
          <a:endParaRPr lang="en-US"/>
        </a:p>
      </dgm:t>
    </dgm:pt>
    <dgm:pt modelId="{473AEEB1-E0FC-4395-9691-16E7F2EE7ED6}" type="sibTrans" cxnId="{01A7AF91-56F3-49EE-91A0-F621C2E05981}">
      <dgm:prSet/>
      <dgm:spPr/>
      <dgm:t>
        <a:bodyPr/>
        <a:lstStyle/>
        <a:p>
          <a:endParaRPr lang="en-US"/>
        </a:p>
      </dgm:t>
    </dgm:pt>
    <dgm:pt modelId="{0078BB70-E08A-43BE-A4CA-A65102964554}">
      <dgm:prSet/>
      <dgm:spPr/>
      <dgm:t>
        <a:bodyPr/>
        <a:lstStyle/>
        <a:p>
          <a:r>
            <a:rPr lang="en-US"/>
            <a:t>Will be different for a second job</a:t>
          </a:r>
        </a:p>
      </dgm:t>
    </dgm:pt>
    <dgm:pt modelId="{049879E3-6B44-4AFF-B27F-59AC9F7C0ADB}" type="parTrans" cxnId="{4BEF96EA-5DB8-474E-A007-AC4BCE2EFBD8}">
      <dgm:prSet/>
      <dgm:spPr/>
      <dgm:t>
        <a:bodyPr/>
        <a:lstStyle/>
        <a:p>
          <a:endParaRPr lang="en-US"/>
        </a:p>
      </dgm:t>
    </dgm:pt>
    <dgm:pt modelId="{A1DD7F2A-5B25-47B4-8D86-8349AC63B85F}" type="sibTrans" cxnId="{4BEF96EA-5DB8-474E-A007-AC4BCE2EFBD8}">
      <dgm:prSet/>
      <dgm:spPr/>
      <dgm:t>
        <a:bodyPr/>
        <a:lstStyle/>
        <a:p>
          <a:endParaRPr lang="en-US"/>
        </a:p>
      </dgm:t>
    </dgm:pt>
    <dgm:pt modelId="{17BBB06D-4BFA-4039-8FDC-5CFC44F27420}" type="pres">
      <dgm:prSet presAssocID="{E1835B81-B313-4505-99F3-544C5D470101}" presName="root" presStyleCnt="0">
        <dgm:presLayoutVars>
          <dgm:dir/>
          <dgm:resizeHandles val="exact"/>
        </dgm:presLayoutVars>
      </dgm:prSet>
      <dgm:spPr/>
    </dgm:pt>
    <dgm:pt modelId="{0A27B655-7297-4AD4-B43F-8470BE7E3A84}" type="pres">
      <dgm:prSet presAssocID="{3BFC8D2D-F527-4C4A-A3F9-B0E449A07C61}" presName="compNode" presStyleCnt="0"/>
      <dgm:spPr/>
    </dgm:pt>
    <dgm:pt modelId="{6E0EDCDA-E2E5-439B-BB0C-F22B4BF4EF76}" type="pres">
      <dgm:prSet presAssocID="{3BFC8D2D-F527-4C4A-A3F9-B0E449A07C61}" presName="bgRect" presStyleLbl="bgShp" presStyleIdx="0" presStyleCnt="5"/>
      <dgm:spPr/>
    </dgm:pt>
    <dgm:pt modelId="{A18358E2-49DB-4851-95A3-B7E9962D1CAD}" type="pres">
      <dgm:prSet presAssocID="{3BFC8D2D-F527-4C4A-A3F9-B0E449A07C6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melon"/>
        </a:ext>
      </dgm:extLst>
    </dgm:pt>
    <dgm:pt modelId="{B4275C20-DC0B-4234-9DFF-4EA356F3EBF2}" type="pres">
      <dgm:prSet presAssocID="{3BFC8D2D-F527-4C4A-A3F9-B0E449A07C61}" presName="spaceRect" presStyleCnt="0"/>
      <dgm:spPr/>
    </dgm:pt>
    <dgm:pt modelId="{51058F28-AEB8-4F0C-A29B-F479308A5E47}" type="pres">
      <dgm:prSet presAssocID="{3BFC8D2D-F527-4C4A-A3F9-B0E449A07C61}" presName="parTx" presStyleLbl="revTx" presStyleIdx="0" presStyleCnt="5">
        <dgm:presLayoutVars>
          <dgm:chMax val="0"/>
          <dgm:chPref val="0"/>
        </dgm:presLayoutVars>
      </dgm:prSet>
      <dgm:spPr/>
    </dgm:pt>
    <dgm:pt modelId="{D46EBB00-CEC2-4936-9477-002211380168}" type="pres">
      <dgm:prSet presAssocID="{59E04E54-7973-4552-A089-8E8FAE1902E6}" presName="sibTrans" presStyleCnt="0"/>
      <dgm:spPr/>
    </dgm:pt>
    <dgm:pt modelId="{2EAC93ED-4761-4472-8B28-59BE0B9963D3}" type="pres">
      <dgm:prSet presAssocID="{6E1908BF-1DDA-4054-8BBE-89B730A53202}" presName="compNode" presStyleCnt="0"/>
      <dgm:spPr/>
    </dgm:pt>
    <dgm:pt modelId="{0AB72E2D-BF5B-4BB7-A171-4488330A83FC}" type="pres">
      <dgm:prSet presAssocID="{6E1908BF-1DDA-4054-8BBE-89B730A53202}" presName="bgRect" presStyleLbl="bgShp" presStyleIdx="1" presStyleCnt="5"/>
      <dgm:spPr/>
    </dgm:pt>
    <dgm:pt modelId="{7FF3675E-6479-4E05-A9C0-6E611075A13F}" type="pres">
      <dgm:prSet presAssocID="{6E1908BF-1DDA-4054-8BBE-89B730A532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91842B7B-549A-4CA3-ACA5-30D591A4A438}" type="pres">
      <dgm:prSet presAssocID="{6E1908BF-1DDA-4054-8BBE-89B730A53202}" presName="spaceRect" presStyleCnt="0"/>
      <dgm:spPr/>
    </dgm:pt>
    <dgm:pt modelId="{C4CCECBF-96CB-4E78-B41A-1F7B3335FFE8}" type="pres">
      <dgm:prSet presAssocID="{6E1908BF-1DDA-4054-8BBE-89B730A53202}" presName="parTx" presStyleLbl="revTx" presStyleIdx="1" presStyleCnt="5">
        <dgm:presLayoutVars>
          <dgm:chMax val="0"/>
          <dgm:chPref val="0"/>
        </dgm:presLayoutVars>
      </dgm:prSet>
      <dgm:spPr/>
    </dgm:pt>
    <dgm:pt modelId="{1D882184-87AB-4A59-9348-DA1228C78A42}" type="pres">
      <dgm:prSet presAssocID="{814DFF78-7123-42BD-B377-45CBDADAAACB}" presName="sibTrans" presStyleCnt="0"/>
      <dgm:spPr/>
    </dgm:pt>
    <dgm:pt modelId="{7FC4FF14-0F33-4389-AAF9-CF9D7CD7992C}" type="pres">
      <dgm:prSet presAssocID="{8E7561C5-9F96-42FF-9AC1-4EB905D94FAA}" presName="compNode" presStyleCnt="0"/>
      <dgm:spPr/>
    </dgm:pt>
    <dgm:pt modelId="{F42C51A0-48F6-4A69-B24E-27B61E3E682F}" type="pres">
      <dgm:prSet presAssocID="{8E7561C5-9F96-42FF-9AC1-4EB905D94FAA}" presName="bgRect" presStyleLbl="bgShp" presStyleIdx="2" presStyleCnt="5"/>
      <dgm:spPr/>
    </dgm:pt>
    <dgm:pt modelId="{5FF4F59D-3A18-4E0A-897E-AD3E60C4CA79}" type="pres">
      <dgm:prSet presAssocID="{8E7561C5-9F96-42FF-9AC1-4EB905D94FA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
        </a:ext>
      </dgm:extLst>
    </dgm:pt>
    <dgm:pt modelId="{AEC6661F-DF5B-4BD2-91B2-5C8F9D59EE5C}" type="pres">
      <dgm:prSet presAssocID="{8E7561C5-9F96-42FF-9AC1-4EB905D94FAA}" presName="spaceRect" presStyleCnt="0"/>
      <dgm:spPr/>
    </dgm:pt>
    <dgm:pt modelId="{641A3BD4-F55A-4ED8-92A6-3392EB9B2A74}" type="pres">
      <dgm:prSet presAssocID="{8E7561C5-9F96-42FF-9AC1-4EB905D94FAA}" presName="parTx" presStyleLbl="revTx" presStyleIdx="2" presStyleCnt="5">
        <dgm:presLayoutVars>
          <dgm:chMax val="0"/>
          <dgm:chPref val="0"/>
        </dgm:presLayoutVars>
      </dgm:prSet>
      <dgm:spPr/>
    </dgm:pt>
    <dgm:pt modelId="{CDD5CD47-52FC-47BF-A89C-67ECD678A374}" type="pres">
      <dgm:prSet presAssocID="{5B831477-0150-4AD8-8532-06102BBAF9E0}" presName="sibTrans" presStyleCnt="0"/>
      <dgm:spPr/>
    </dgm:pt>
    <dgm:pt modelId="{106431A3-1B7F-466B-A925-8ECC02C26BFB}" type="pres">
      <dgm:prSet presAssocID="{FFFBA9C3-F6FF-4D43-8929-20A5689AE356}" presName="compNode" presStyleCnt="0"/>
      <dgm:spPr/>
    </dgm:pt>
    <dgm:pt modelId="{3BBE4FBB-025B-4837-BD1F-33D2D04CFF11}" type="pres">
      <dgm:prSet presAssocID="{FFFBA9C3-F6FF-4D43-8929-20A5689AE356}" presName="bgRect" presStyleLbl="bgShp" presStyleIdx="3" presStyleCnt="5"/>
      <dgm:spPr/>
    </dgm:pt>
    <dgm:pt modelId="{E9FE64A2-122B-47AA-9DD8-4B30ACA331BD}" type="pres">
      <dgm:prSet presAssocID="{FFFBA9C3-F6FF-4D43-8929-20A5689AE35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A6C95286-C3D3-44E2-A73D-C7C3F13C78A2}" type="pres">
      <dgm:prSet presAssocID="{FFFBA9C3-F6FF-4D43-8929-20A5689AE356}" presName="spaceRect" presStyleCnt="0"/>
      <dgm:spPr/>
    </dgm:pt>
    <dgm:pt modelId="{C24B2609-469A-47B8-9274-4F665A1BD264}" type="pres">
      <dgm:prSet presAssocID="{FFFBA9C3-F6FF-4D43-8929-20A5689AE356}" presName="parTx" presStyleLbl="revTx" presStyleIdx="3" presStyleCnt="5">
        <dgm:presLayoutVars>
          <dgm:chMax val="0"/>
          <dgm:chPref val="0"/>
        </dgm:presLayoutVars>
      </dgm:prSet>
      <dgm:spPr/>
    </dgm:pt>
    <dgm:pt modelId="{9E8CB12E-EFD0-4995-8346-FB56DB162E3C}" type="pres">
      <dgm:prSet presAssocID="{473AEEB1-E0FC-4395-9691-16E7F2EE7ED6}" presName="sibTrans" presStyleCnt="0"/>
      <dgm:spPr/>
    </dgm:pt>
    <dgm:pt modelId="{F930FC04-E5C1-49C5-8965-7D6B0BFADC63}" type="pres">
      <dgm:prSet presAssocID="{0078BB70-E08A-43BE-A4CA-A65102964554}" presName="compNode" presStyleCnt="0"/>
      <dgm:spPr/>
    </dgm:pt>
    <dgm:pt modelId="{409BD9E0-2393-4586-AE54-32F41E1A4401}" type="pres">
      <dgm:prSet presAssocID="{0078BB70-E08A-43BE-A4CA-A65102964554}" presName="bgRect" presStyleLbl="bgShp" presStyleIdx="4" presStyleCnt="5"/>
      <dgm:spPr/>
    </dgm:pt>
    <dgm:pt modelId="{7DEA3D9E-22CC-43C7-A537-CC2FCADA657C}" type="pres">
      <dgm:prSet presAssocID="{0078BB70-E08A-43BE-A4CA-A6510296455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elder"/>
        </a:ext>
      </dgm:extLst>
    </dgm:pt>
    <dgm:pt modelId="{7A271236-6924-4419-9D22-5378128560C5}" type="pres">
      <dgm:prSet presAssocID="{0078BB70-E08A-43BE-A4CA-A65102964554}" presName="spaceRect" presStyleCnt="0"/>
      <dgm:spPr/>
    </dgm:pt>
    <dgm:pt modelId="{B6796D45-F26B-4B53-8F0B-FD9A71CE3BAE}" type="pres">
      <dgm:prSet presAssocID="{0078BB70-E08A-43BE-A4CA-A65102964554}" presName="parTx" presStyleLbl="revTx" presStyleIdx="4" presStyleCnt="5">
        <dgm:presLayoutVars>
          <dgm:chMax val="0"/>
          <dgm:chPref val="0"/>
        </dgm:presLayoutVars>
      </dgm:prSet>
      <dgm:spPr/>
    </dgm:pt>
  </dgm:ptLst>
  <dgm:cxnLst>
    <dgm:cxn modelId="{0A1A1413-86E8-444A-8087-2141CB7FD149}" type="presOf" srcId="{6E1908BF-1DDA-4054-8BBE-89B730A53202}" destId="{C4CCECBF-96CB-4E78-B41A-1F7B3335FFE8}" srcOrd="0" destOrd="0" presId="urn:microsoft.com/office/officeart/2018/2/layout/IconVerticalSolidList"/>
    <dgm:cxn modelId="{54B8E93C-EB05-4037-8808-3B34C681E8A6}" srcId="{E1835B81-B313-4505-99F3-544C5D470101}" destId="{8E7561C5-9F96-42FF-9AC1-4EB905D94FAA}" srcOrd="2" destOrd="0" parTransId="{D8D9E7D1-3BF7-4B45-878F-BCA0887F77B0}" sibTransId="{5B831477-0150-4AD8-8532-06102BBAF9E0}"/>
    <dgm:cxn modelId="{D56D2A58-B7C8-4F88-8253-9F071A4EAFF5}" type="presOf" srcId="{0078BB70-E08A-43BE-A4CA-A65102964554}" destId="{B6796D45-F26B-4B53-8F0B-FD9A71CE3BAE}" srcOrd="0" destOrd="0" presId="urn:microsoft.com/office/officeart/2018/2/layout/IconVerticalSolidList"/>
    <dgm:cxn modelId="{9F5AD173-4006-4117-B23B-F21C82F33ED0}" srcId="{E1835B81-B313-4505-99F3-544C5D470101}" destId="{3BFC8D2D-F527-4C4A-A3F9-B0E449A07C61}" srcOrd="0" destOrd="0" parTransId="{9AF4DBBE-9B21-4A02-B898-6F985BDD95C5}" sibTransId="{59E04E54-7973-4552-A089-8E8FAE1902E6}"/>
    <dgm:cxn modelId="{56A11981-C43C-46A8-BA63-48778B6B25E8}" type="presOf" srcId="{E1835B81-B313-4505-99F3-544C5D470101}" destId="{17BBB06D-4BFA-4039-8FDC-5CFC44F27420}" srcOrd="0" destOrd="0" presId="urn:microsoft.com/office/officeart/2018/2/layout/IconVerticalSolidList"/>
    <dgm:cxn modelId="{01A7AF91-56F3-49EE-91A0-F621C2E05981}" srcId="{E1835B81-B313-4505-99F3-544C5D470101}" destId="{FFFBA9C3-F6FF-4D43-8929-20A5689AE356}" srcOrd="3" destOrd="0" parTransId="{B4F9E9AB-3C5F-4422-93A9-0B49DAC31E0E}" sibTransId="{473AEEB1-E0FC-4395-9691-16E7F2EE7ED6}"/>
    <dgm:cxn modelId="{FA0C8693-670F-4D31-882B-03135B049293}" type="presOf" srcId="{FFFBA9C3-F6FF-4D43-8929-20A5689AE356}" destId="{C24B2609-469A-47B8-9274-4F665A1BD264}" srcOrd="0" destOrd="0" presId="urn:microsoft.com/office/officeart/2018/2/layout/IconVerticalSolidList"/>
    <dgm:cxn modelId="{9209E5A6-4D31-4B06-BD4D-C82383A8B0C5}" type="presOf" srcId="{8E7561C5-9F96-42FF-9AC1-4EB905D94FAA}" destId="{641A3BD4-F55A-4ED8-92A6-3392EB9B2A74}" srcOrd="0" destOrd="0" presId="urn:microsoft.com/office/officeart/2018/2/layout/IconVerticalSolidList"/>
    <dgm:cxn modelId="{4BEF96EA-5DB8-474E-A007-AC4BCE2EFBD8}" srcId="{E1835B81-B313-4505-99F3-544C5D470101}" destId="{0078BB70-E08A-43BE-A4CA-A65102964554}" srcOrd="4" destOrd="0" parTransId="{049879E3-6B44-4AFF-B27F-59AC9F7C0ADB}" sibTransId="{A1DD7F2A-5B25-47B4-8D86-8349AC63B85F}"/>
    <dgm:cxn modelId="{B37F39EF-55B4-486E-8904-0953F4FDB0DE}" srcId="{E1835B81-B313-4505-99F3-544C5D470101}" destId="{6E1908BF-1DDA-4054-8BBE-89B730A53202}" srcOrd="1" destOrd="0" parTransId="{52A35B3E-8C85-4523-9B41-265BA0556D6E}" sibTransId="{814DFF78-7123-42BD-B377-45CBDADAAACB}"/>
    <dgm:cxn modelId="{7BDBDDFA-287A-49AA-91A2-F77BAD6EA885}" type="presOf" srcId="{3BFC8D2D-F527-4C4A-A3F9-B0E449A07C61}" destId="{51058F28-AEB8-4F0C-A29B-F479308A5E47}" srcOrd="0" destOrd="0" presId="urn:microsoft.com/office/officeart/2018/2/layout/IconVerticalSolidList"/>
    <dgm:cxn modelId="{6038A71C-E14D-4F27-8082-01EBE3C9A0B0}" type="presParOf" srcId="{17BBB06D-4BFA-4039-8FDC-5CFC44F27420}" destId="{0A27B655-7297-4AD4-B43F-8470BE7E3A84}" srcOrd="0" destOrd="0" presId="urn:microsoft.com/office/officeart/2018/2/layout/IconVerticalSolidList"/>
    <dgm:cxn modelId="{4E602632-6A53-41DC-B667-DABE235052E2}" type="presParOf" srcId="{0A27B655-7297-4AD4-B43F-8470BE7E3A84}" destId="{6E0EDCDA-E2E5-439B-BB0C-F22B4BF4EF76}" srcOrd="0" destOrd="0" presId="urn:microsoft.com/office/officeart/2018/2/layout/IconVerticalSolidList"/>
    <dgm:cxn modelId="{34538466-E20E-44AC-A47A-029D326AE9D5}" type="presParOf" srcId="{0A27B655-7297-4AD4-B43F-8470BE7E3A84}" destId="{A18358E2-49DB-4851-95A3-B7E9962D1CAD}" srcOrd="1" destOrd="0" presId="urn:microsoft.com/office/officeart/2018/2/layout/IconVerticalSolidList"/>
    <dgm:cxn modelId="{2AF59E06-0BC0-4874-AA82-A3A2DD38227B}" type="presParOf" srcId="{0A27B655-7297-4AD4-B43F-8470BE7E3A84}" destId="{B4275C20-DC0B-4234-9DFF-4EA356F3EBF2}" srcOrd="2" destOrd="0" presId="urn:microsoft.com/office/officeart/2018/2/layout/IconVerticalSolidList"/>
    <dgm:cxn modelId="{B967E6AB-B36F-408D-A39F-9F69039F20BE}" type="presParOf" srcId="{0A27B655-7297-4AD4-B43F-8470BE7E3A84}" destId="{51058F28-AEB8-4F0C-A29B-F479308A5E47}" srcOrd="3" destOrd="0" presId="urn:microsoft.com/office/officeart/2018/2/layout/IconVerticalSolidList"/>
    <dgm:cxn modelId="{6DF05B8F-006E-4CCC-A5A8-11A07CD944E5}" type="presParOf" srcId="{17BBB06D-4BFA-4039-8FDC-5CFC44F27420}" destId="{D46EBB00-CEC2-4936-9477-002211380168}" srcOrd="1" destOrd="0" presId="urn:microsoft.com/office/officeart/2018/2/layout/IconVerticalSolidList"/>
    <dgm:cxn modelId="{A55112AB-BAAC-4372-A5F4-E6147D4A3293}" type="presParOf" srcId="{17BBB06D-4BFA-4039-8FDC-5CFC44F27420}" destId="{2EAC93ED-4761-4472-8B28-59BE0B9963D3}" srcOrd="2" destOrd="0" presId="urn:microsoft.com/office/officeart/2018/2/layout/IconVerticalSolidList"/>
    <dgm:cxn modelId="{9075821F-0567-4630-BDB1-78B683BA129F}" type="presParOf" srcId="{2EAC93ED-4761-4472-8B28-59BE0B9963D3}" destId="{0AB72E2D-BF5B-4BB7-A171-4488330A83FC}" srcOrd="0" destOrd="0" presId="urn:microsoft.com/office/officeart/2018/2/layout/IconVerticalSolidList"/>
    <dgm:cxn modelId="{18F63D0D-BF97-4E9C-8EEA-0CF9CB85AFBB}" type="presParOf" srcId="{2EAC93ED-4761-4472-8B28-59BE0B9963D3}" destId="{7FF3675E-6479-4E05-A9C0-6E611075A13F}" srcOrd="1" destOrd="0" presId="urn:microsoft.com/office/officeart/2018/2/layout/IconVerticalSolidList"/>
    <dgm:cxn modelId="{2482EE83-C1FA-4EF3-9710-B4AC475DB2C3}" type="presParOf" srcId="{2EAC93ED-4761-4472-8B28-59BE0B9963D3}" destId="{91842B7B-549A-4CA3-ACA5-30D591A4A438}" srcOrd="2" destOrd="0" presId="urn:microsoft.com/office/officeart/2018/2/layout/IconVerticalSolidList"/>
    <dgm:cxn modelId="{A14F4A0E-0EFF-4333-B9A2-FCBD65751F35}" type="presParOf" srcId="{2EAC93ED-4761-4472-8B28-59BE0B9963D3}" destId="{C4CCECBF-96CB-4E78-B41A-1F7B3335FFE8}" srcOrd="3" destOrd="0" presId="urn:microsoft.com/office/officeart/2018/2/layout/IconVerticalSolidList"/>
    <dgm:cxn modelId="{C7C7BE5D-7AFF-4F34-A14F-EA9ABAF3B9CE}" type="presParOf" srcId="{17BBB06D-4BFA-4039-8FDC-5CFC44F27420}" destId="{1D882184-87AB-4A59-9348-DA1228C78A42}" srcOrd="3" destOrd="0" presId="urn:microsoft.com/office/officeart/2018/2/layout/IconVerticalSolidList"/>
    <dgm:cxn modelId="{600D4083-61D7-4278-832A-E3A863C2FD8B}" type="presParOf" srcId="{17BBB06D-4BFA-4039-8FDC-5CFC44F27420}" destId="{7FC4FF14-0F33-4389-AAF9-CF9D7CD7992C}" srcOrd="4" destOrd="0" presId="urn:microsoft.com/office/officeart/2018/2/layout/IconVerticalSolidList"/>
    <dgm:cxn modelId="{0376CC09-2B7A-4854-A750-DEC052BED312}" type="presParOf" srcId="{7FC4FF14-0F33-4389-AAF9-CF9D7CD7992C}" destId="{F42C51A0-48F6-4A69-B24E-27B61E3E682F}" srcOrd="0" destOrd="0" presId="urn:microsoft.com/office/officeart/2018/2/layout/IconVerticalSolidList"/>
    <dgm:cxn modelId="{109CE512-B6F6-4B92-9602-306581979B51}" type="presParOf" srcId="{7FC4FF14-0F33-4389-AAF9-CF9D7CD7992C}" destId="{5FF4F59D-3A18-4E0A-897E-AD3E60C4CA79}" srcOrd="1" destOrd="0" presId="urn:microsoft.com/office/officeart/2018/2/layout/IconVerticalSolidList"/>
    <dgm:cxn modelId="{F69CD077-9135-45AA-B884-D2B84A1B8621}" type="presParOf" srcId="{7FC4FF14-0F33-4389-AAF9-CF9D7CD7992C}" destId="{AEC6661F-DF5B-4BD2-91B2-5C8F9D59EE5C}" srcOrd="2" destOrd="0" presId="urn:microsoft.com/office/officeart/2018/2/layout/IconVerticalSolidList"/>
    <dgm:cxn modelId="{2E6467B4-4D0E-4964-BDC6-3770FE5CF4B0}" type="presParOf" srcId="{7FC4FF14-0F33-4389-AAF9-CF9D7CD7992C}" destId="{641A3BD4-F55A-4ED8-92A6-3392EB9B2A74}" srcOrd="3" destOrd="0" presId="urn:microsoft.com/office/officeart/2018/2/layout/IconVerticalSolidList"/>
    <dgm:cxn modelId="{6BB29DEB-93E4-4002-9BF7-4B94FE8729A7}" type="presParOf" srcId="{17BBB06D-4BFA-4039-8FDC-5CFC44F27420}" destId="{CDD5CD47-52FC-47BF-A89C-67ECD678A374}" srcOrd="5" destOrd="0" presId="urn:microsoft.com/office/officeart/2018/2/layout/IconVerticalSolidList"/>
    <dgm:cxn modelId="{5F2D3BA7-3E98-4F1F-BBBE-06B61880F712}" type="presParOf" srcId="{17BBB06D-4BFA-4039-8FDC-5CFC44F27420}" destId="{106431A3-1B7F-466B-A925-8ECC02C26BFB}" srcOrd="6" destOrd="0" presId="urn:microsoft.com/office/officeart/2018/2/layout/IconVerticalSolidList"/>
    <dgm:cxn modelId="{C03C1496-4ED0-470F-BF0E-BB26741DB1EE}" type="presParOf" srcId="{106431A3-1B7F-466B-A925-8ECC02C26BFB}" destId="{3BBE4FBB-025B-4837-BD1F-33D2D04CFF11}" srcOrd="0" destOrd="0" presId="urn:microsoft.com/office/officeart/2018/2/layout/IconVerticalSolidList"/>
    <dgm:cxn modelId="{EFB71275-3330-4B00-8760-9C8D40B200CF}" type="presParOf" srcId="{106431A3-1B7F-466B-A925-8ECC02C26BFB}" destId="{E9FE64A2-122B-47AA-9DD8-4B30ACA331BD}" srcOrd="1" destOrd="0" presId="urn:microsoft.com/office/officeart/2018/2/layout/IconVerticalSolidList"/>
    <dgm:cxn modelId="{8B4DB768-6AC7-47A6-A983-53FD0345D4AE}" type="presParOf" srcId="{106431A3-1B7F-466B-A925-8ECC02C26BFB}" destId="{A6C95286-C3D3-44E2-A73D-C7C3F13C78A2}" srcOrd="2" destOrd="0" presId="urn:microsoft.com/office/officeart/2018/2/layout/IconVerticalSolidList"/>
    <dgm:cxn modelId="{A0ACE65C-4248-46E7-B6AE-3AB3DD689A00}" type="presParOf" srcId="{106431A3-1B7F-466B-A925-8ECC02C26BFB}" destId="{C24B2609-469A-47B8-9274-4F665A1BD264}" srcOrd="3" destOrd="0" presId="urn:microsoft.com/office/officeart/2018/2/layout/IconVerticalSolidList"/>
    <dgm:cxn modelId="{60D10492-E2E0-42A6-86AC-A364D60F03EE}" type="presParOf" srcId="{17BBB06D-4BFA-4039-8FDC-5CFC44F27420}" destId="{9E8CB12E-EFD0-4995-8346-FB56DB162E3C}" srcOrd="7" destOrd="0" presId="urn:microsoft.com/office/officeart/2018/2/layout/IconVerticalSolidList"/>
    <dgm:cxn modelId="{946351E4-D578-48A8-8217-F839BB9F3A3D}" type="presParOf" srcId="{17BBB06D-4BFA-4039-8FDC-5CFC44F27420}" destId="{F930FC04-E5C1-49C5-8965-7D6B0BFADC63}" srcOrd="8" destOrd="0" presId="urn:microsoft.com/office/officeart/2018/2/layout/IconVerticalSolidList"/>
    <dgm:cxn modelId="{05137BD7-37D9-4A55-AB1B-D101F8B29B01}" type="presParOf" srcId="{F930FC04-E5C1-49C5-8965-7D6B0BFADC63}" destId="{409BD9E0-2393-4586-AE54-32F41E1A4401}" srcOrd="0" destOrd="0" presId="urn:microsoft.com/office/officeart/2018/2/layout/IconVerticalSolidList"/>
    <dgm:cxn modelId="{7FFFDC8C-3885-4BBB-AAE9-DCC7AC3B4DA1}" type="presParOf" srcId="{F930FC04-E5C1-49C5-8965-7D6B0BFADC63}" destId="{7DEA3D9E-22CC-43C7-A537-CC2FCADA657C}" srcOrd="1" destOrd="0" presId="urn:microsoft.com/office/officeart/2018/2/layout/IconVerticalSolidList"/>
    <dgm:cxn modelId="{D32A0A61-C137-4184-8AA8-58A1086235F4}" type="presParOf" srcId="{F930FC04-E5C1-49C5-8965-7D6B0BFADC63}" destId="{7A271236-6924-4419-9D22-5378128560C5}" srcOrd="2" destOrd="0" presId="urn:microsoft.com/office/officeart/2018/2/layout/IconVerticalSolidList"/>
    <dgm:cxn modelId="{CE016C45-0032-46E6-856B-373A6072C402}" type="presParOf" srcId="{F930FC04-E5C1-49C5-8965-7D6B0BFADC63}" destId="{B6796D45-F26B-4B53-8F0B-FD9A71CE3BA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DBF406E-D50B-48E4-AA66-8EA5C48FF7D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07BE4FD-3395-45E0-9579-DA14C68ECC8A}">
      <dgm:prSet/>
      <dgm:spPr/>
      <dgm:t>
        <a:bodyPr/>
        <a:lstStyle/>
        <a:p>
          <a:r>
            <a:rPr lang="en-US"/>
            <a:t>Register self employed if your annual income is less than £85,000 per annum</a:t>
          </a:r>
        </a:p>
      </dgm:t>
    </dgm:pt>
    <dgm:pt modelId="{9F569C9C-6872-4C9B-89DC-75B60C8F244C}" type="parTrans" cxnId="{1F5F0827-5D81-44A4-AFBA-5E2B09FA2BA8}">
      <dgm:prSet/>
      <dgm:spPr/>
      <dgm:t>
        <a:bodyPr/>
        <a:lstStyle/>
        <a:p>
          <a:endParaRPr lang="en-US"/>
        </a:p>
      </dgm:t>
    </dgm:pt>
    <dgm:pt modelId="{5A651D1F-BCC1-4787-A6E9-140A2FB04862}" type="sibTrans" cxnId="{1F5F0827-5D81-44A4-AFBA-5E2B09FA2BA8}">
      <dgm:prSet/>
      <dgm:spPr/>
      <dgm:t>
        <a:bodyPr/>
        <a:lstStyle/>
        <a:p>
          <a:endParaRPr lang="en-US"/>
        </a:p>
      </dgm:t>
    </dgm:pt>
    <dgm:pt modelId="{3683FA99-3D19-489C-B125-83429913823D}">
      <dgm:prSet/>
      <dgm:spPr/>
      <dgm:t>
        <a:bodyPr/>
        <a:lstStyle/>
        <a:p>
          <a:r>
            <a:rPr lang="en-US"/>
            <a:t>If greater then register as VAT registered</a:t>
          </a:r>
        </a:p>
      </dgm:t>
    </dgm:pt>
    <dgm:pt modelId="{90C40660-8992-46CB-ADF2-EBC293D48DDB}" type="parTrans" cxnId="{B320B95B-6FE5-47BA-9DC3-E3C88D048776}">
      <dgm:prSet/>
      <dgm:spPr/>
      <dgm:t>
        <a:bodyPr/>
        <a:lstStyle/>
        <a:p>
          <a:endParaRPr lang="en-US"/>
        </a:p>
      </dgm:t>
    </dgm:pt>
    <dgm:pt modelId="{BD80563B-1066-450A-A1D0-480366640455}" type="sibTrans" cxnId="{B320B95B-6FE5-47BA-9DC3-E3C88D048776}">
      <dgm:prSet/>
      <dgm:spPr/>
      <dgm:t>
        <a:bodyPr/>
        <a:lstStyle/>
        <a:p>
          <a:endParaRPr lang="en-US"/>
        </a:p>
      </dgm:t>
    </dgm:pt>
    <dgm:pt modelId="{6260996F-AEB2-4224-BE53-4D1CCCAA56B9}">
      <dgm:prSet/>
      <dgm:spPr/>
      <dgm:t>
        <a:bodyPr/>
        <a:lstStyle/>
        <a:p>
          <a:r>
            <a:rPr lang="en-US"/>
            <a:t>You can easily transition between one and the other</a:t>
          </a:r>
        </a:p>
      </dgm:t>
    </dgm:pt>
    <dgm:pt modelId="{38785366-92A0-4DB2-BBE8-D4ACA5EEBF81}" type="parTrans" cxnId="{1BDC1723-C5A9-4E85-B4EF-66230EFF29A5}">
      <dgm:prSet/>
      <dgm:spPr/>
      <dgm:t>
        <a:bodyPr/>
        <a:lstStyle/>
        <a:p>
          <a:endParaRPr lang="en-US"/>
        </a:p>
      </dgm:t>
    </dgm:pt>
    <dgm:pt modelId="{4D3C98F1-496B-44E7-8C75-BC51539A413D}" type="sibTrans" cxnId="{1BDC1723-C5A9-4E85-B4EF-66230EFF29A5}">
      <dgm:prSet/>
      <dgm:spPr/>
      <dgm:t>
        <a:bodyPr/>
        <a:lstStyle/>
        <a:p>
          <a:endParaRPr lang="en-US"/>
        </a:p>
      </dgm:t>
    </dgm:pt>
    <dgm:pt modelId="{05306119-89BB-479F-88AF-9FFA3CD64E52}">
      <dgm:prSet/>
      <dgm:spPr/>
      <dgm:t>
        <a:bodyPr/>
        <a:lstStyle/>
        <a:p>
          <a:r>
            <a:rPr lang="en-US"/>
            <a:t>The taxable threshold changes each year so you need to monitor what that is and how much you expect to earn</a:t>
          </a:r>
        </a:p>
      </dgm:t>
    </dgm:pt>
    <dgm:pt modelId="{DA136995-5B03-424F-A86F-7885730CAC7A}" type="parTrans" cxnId="{BDB43277-2617-403C-981E-72FD1FFE40E1}">
      <dgm:prSet/>
      <dgm:spPr/>
      <dgm:t>
        <a:bodyPr/>
        <a:lstStyle/>
        <a:p>
          <a:endParaRPr lang="en-US"/>
        </a:p>
      </dgm:t>
    </dgm:pt>
    <dgm:pt modelId="{ED0DA304-B365-4DDB-974D-DE2DA1D2AA10}" type="sibTrans" cxnId="{BDB43277-2617-403C-981E-72FD1FFE40E1}">
      <dgm:prSet/>
      <dgm:spPr/>
      <dgm:t>
        <a:bodyPr/>
        <a:lstStyle/>
        <a:p>
          <a:endParaRPr lang="en-US"/>
        </a:p>
      </dgm:t>
    </dgm:pt>
    <dgm:pt modelId="{11397685-3B41-489D-8FC8-046F8DAC9E93}" type="pres">
      <dgm:prSet presAssocID="{2DBF406E-D50B-48E4-AA66-8EA5C48FF7DF}" presName="root" presStyleCnt="0">
        <dgm:presLayoutVars>
          <dgm:dir/>
          <dgm:resizeHandles val="exact"/>
        </dgm:presLayoutVars>
      </dgm:prSet>
      <dgm:spPr/>
    </dgm:pt>
    <dgm:pt modelId="{ED667FA6-0ACE-45F9-BAF1-462D7C690874}" type="pres">
      <dgm:prSet presAssocID="{707BE4FD-3395-45E0-9579-DA14C68ECC8A}" presName="compNode" presStyleCnt="0"/>
      <dgm:spPr/>
    </dgm:pt>
    <dgm:pt modelId="{F04A65F6-025F-406F-89A5-CA6364D87A9E}" type="pres">
      <dgm:prSet presAssocID="{707BE4FD-3395-45E0-9579-DA14C68ECC8A}" presName="bgRect" presStyleLbl="bgShp" presStyleIdx="0" presStyleCnt="4"/>
      <dgm:spPr/>
    </dgm:pt>
    <dgm:pt modelId="{CA084B2F-1F94-40A4-ACA3-273EDB525248}" type="pres">
      <dgm:prSet presAssocID="{707BE4FD-3395-45E0-9579-DA14C68ECC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und"/>
        </a:ext>
      </dgm:extLst>
    </dgm:pt>
    <dgm:pt modelId="{F52E04D4-116D-4644-AD32-C5E16F7557B7}" type="pres">
      <dgm:prSet presAssocID="{707BE4FD-3395-45E0-9579-DA14C68ECC8A}" presName="spaceRect" presStyleCnt="0"/>
      <dgm:spPr/>
    </dgm:pt>
    <dgm:pt modelId="{FA2AABB1-B5E7-49A0-BA6A-29FCC03A0B80}" type="pres">
      <dgm:prSet presAssocID="{707BE4FD-3395-45E0-9579-DA14C68ECC8A}" presName="parTx" presStyleLbl="revTx" presStyleIdx="0" presStyleCnt="4">
        <dgm:presLayoutVars>
          <dgm:chMax val="0"/>
          <dgm:chPref val="0"/>
        </dgm:presLayoutVars>
      </dgm:prSet>
      <dgm:spPr/>
    </dgm:pt>
    <dgm:pt modelId="{8DD9F00B-FB16-4EF6-99E1-A2FDC5E1CB37}" type="pres">
      <dgm:prSet presAssocID="{5A651D1F-BCC1-4787-A6E9-140A2FB04862}" presName="sibTrans" presStyleCnt="0"/>
      <dgm:spPr/>
    </dgm:pt>
    <dgm:pt modelId="{882B5CD0-7F33-4296-A9E1-AB976C301960}" type="pres">
      <dgm:prSet presAssocID="{3683FA99-3D19-489C-B125-83429913823D}" presName="compNode" presStyleCnt="0"/>
      <dgm:spPr/>
    </dgm:pt>
    <dgm:pt modelId="{AE2B23C3-424D-43FA-A45F-66F18F79AE00}" type="pres">
      <dgm:prSet presAssocID="{3683FA99-3D19-489C-B125-83429913823D}" presName="bgRect" presStyleLbl="bgShp" presStyleIdx="1" presStyleCnt="4"/>
      <dgm:spPr/>
    </dgm:pt>
    <dgm:pt modelId="{0CCEF92D-019A-4A43-A2DE-B6F09609AC66}" type="pres">
      <dgm:prSet presAssocID="{3683FA99-3D19-489C-B125-8342991382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EB5F1FED-8BEE-42DC-AA1F-E31BF1006A1F}" type="pres">
      <dgm:prSet presAssocID="{3683FA99-3D19-489C-B125-83429913823D}" presName="spaceRect" presStyleCnt="0"/>
      <dgm:spPr/>
    </dgm:pt>
    <dgm:pt modelId="{6AE8FE02-24BF-4499-90F7-B554F3EF02EA}" type="pres">
      <dgm:prSet presAssocID="{3683FA99-3D19-489C-B125-83429913823D}" presName="parTx" presStyleLbl="revTx" presStyleIdx="1" presStyleCnt="4">
        <dgm:presLayoutVars>
          <dgm:chMax val="0"/>
          <dgm:chPref val="0"/>
        </dgm:presLayoutVars>
      </dgm:prSet>
      <dgm:spPr/>
    </dgm:pt>
    <dgm:pt modelId="{60ADF73E-FD26-4077-B60B-F25F21CEE78C}" type="pres">
      <dgm:prSet presAssocID="{BD80563B-1066-450A-A1D0-480366640455}" presName="sibTrans" presStyleCnt="0"/>
      <dgm:spPr/>
    </dgm:pt>
    <dgm:pt modelId="{DA68A53E-DBD0-4F23-9126-5DCCF35B3052}" type="pres">
      <dgm:prSet presAssocID="{6260996F-AEB2-4224-BE53-4D1CCCAA56B9}" presName="compNode" presStyleCnt="0"/>
      <dgm:spPr/>
    </dgm:pt>
    <dgm:pt modelId="{7323201C-8DCC-4907-9883-694F18A3540D}" type="pres">
      <dgm:prSet presAssocID="{6260996F-AEB2-4224-BE53-4D1CCCAA56B9}" presName="bgRect" presStyleLbl="bgShp" presStyleIdx="2" presStyleCnt="4"/>
      <dgm:spPr/>
    </dgm:pt>
    <dgm:pt modelId="{929116EE-DD34-42D6-854B-FCAD33819AAC}" type="pres">
      <dgm:prSet presAssocID="{6260996F-AEB2-4224-BE53-4D1CCCAA56B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U-turn with tail"/>
        </a:ext>
      </dgm:extLst>
    </dgm:pt>
    <dgm:pt modelId="{A04C408F-7EB5-47BB-B48A-B9F25D4100C6}" type="pres">
      <dgm:prSet presAssocID="{6260996F-AEB2-4224-BE53-4D1CCCAA56B9}" presName="spaceRect" presStyleCnt="0"/>
      <dgm:spPr/>
    </dgm:pt>
    <dgm:pt modelId="{259BC55C-BA14-4BED-991A-4F759303F1AE}" type="pres">
      <dgm:prSet presAssocID="{6260996F-AEB2-4224-BE53-4D1CCCAA56B9}" presName="parTx" presStyleLbl="revTx" presStyleIdx="2" presStyleCnt="4">
        <dgm:presLayoutVars>
          <dgm:chMax val="0"/>
          <dgm:chPref val="0"/>
        </dgm:presLayoutVars>
      </dgm:prSet>
      <dgm:spPr/>
    </dgm:pt>
    <dgm:pt modelId="{812548CA-AA08-4D13-B12D-6EF9F4A0F301}" type="pres">
      <dgm:prSet presAssocID="{4D3C98F1-496B-44E7-8C75-BC51539A413D}" presName="sibTrans" presStyleCnt="0"/>
      <dgm:spPr/>
    </dgm:pt>
    <dgm:pt modelId="{9D799416-8A7D-4FFE-A03B-C25C91C47614}" type="pres">
      <dgm:prSet presAssocID="{05306119-89BB-479F-88AF-9FFA3CD64E52}" presName="compNode" presStyleCnt="0"/>
      <dgm:spPr/>
    </dgm:pt>
    <dgm:pt modelId="{6752F401-7C1C-4677-B38C-E36C4C78889D}" type="pres">
      <dgm:prSet presAssocID="{05306119-89BB-479F-88AF-9FFA3CD64E52}" presName="bgRect" presStyleLbl="bgShp" presStyleIdx="3" presStyleCnt="4"/>
      <dgm:spPr/>
    </dgm:pt>
    <dgm:pt modelId="{7FFAE83A-CFFD-4FA3-8BC8-A125F298DEFB}" type="pres">
      <dgm:prSet presAssocID="{05306119-89BB-479F-88AF-9FFA3CD64E5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F1927E08-7D25-4CFE-9B9C-24C33207D498}" type="pres">
      <dgm:prSet presAssocID="{05306119-89BB-479F-88AF-9FFA3CD64E52}" presName="spaceRect" presStyleCnt="0"/>
      <dgm:spPr/>
    </dgm:pt>
    <dgm:pt modelId="{D6235FBD-E33F-4378-A3DD-001803AFF3D3}" type="pres">
      <dgm:prSet presAssocID="{05306119-89BB-479F-88AF-9FFA3CD64E52}" presName="parTx" presStyleLbl="revTx" presStyleIdx="3" presStyleCnt="4">
        <dgm:presLayoutVars>
          <dgm:chMax val="0"/>
          <dgm:chPref val="0"/>
        </dgm:presLayoutVars>
      </dgm:prSet>
      <dgm:spPr/>
    </dgm:pt>
  </dgm:ptLst>
  <dgm:cxnLst>
    <dgm:cxn modelId="{1BDC1723-C5A9-4E85-B4EF-66230EFF29A5}" srcId="{2DBF406E-D50B-48E4-AA66-8EA5C48FF7DF}" destId="{6260996F-AEB2-4224-BE53-4D1CCCAA56B9}" srcOrd="2" destOrd="0" parTransId="{38785366-92A0-4DB2-BBE8-D4ACA5EEBF81}" sibTransId="{4D3C98F1-496B-44E7-8C75-BC51539A413D}"/>
    <dgm:cxn modelId="{B2A55B25-344E-48AB-891C-6D763139767B}" type="presOf" srcId="{05306119-89BB-479F-88AF-9FFA3CD64E52}" destId="{D6235FBD-E33F-4378-A3DD-001803AFF3D3}" srcOrd="0" destOrd="0" presId="urn:microsoft.com/office/officeart/2018/2/layout/IconVerticalSolidList"/>
    <dgm:cxn modelId="{1F5F0827-5D81-44A4-AFBA-5E2B09FA2BA8}" srcId="{2DBF406E-D50B-48E4-AA66-8EA5C48FF7DF}" destId="{707BE4FD-3395-45E0-9579-DA14C68ECC8A}" srcOrd="0" destOrd="0" parTransId="{9F569C9C-6872-4C9B-89DC-75B60C8F244C}" sibTransId="{5A651D1F-BCC1-4787-A6E9-140A2FB04862}"/>
    <dgm:cxn modelId="{0A77574F-3411-4A51-8473-FE3387628785}" type="presOf" srcId="{3683FA99-3D19-489C-B125-83429913823D}" destId="{6AE8FE02-24BF-4499-90F7-B554F3EF02EA}" srcOrd="0" destOrd="0" presId="urn:microsoft.com/office/officeart/2018/2/layout/IconVerticalSolidList"/>
    <dgm:cxn modelId="{B320B95B-6FE5-47BA-9DC3-E3C88D048776}" srcId="{2DBF406E-D50B-48E4-AA66-8EA5C48FF7DF}" destId="{3683FA99-3D19-489C-B125-83429913823D}" srcOrd="1" destOrd="0" parTransId="{90C40660-8992-46CB-ADF2-EBC293D48DDB}" sibTransId="{BD80563B-1066-450A-A1D0-480366640455}"/>
    <dgm:cxn modelId="{BDB43277-2617-403C-981E-72FD1FFE40E1}" srcId="{2DBF406E-D50B-48E4-AA66-8EA5C48FF7DF}" destId="{05306119-89BB-479F-88AF-9FFA3CD64E52}" srcOrd="3" destOrd="0" parTransId="{DA136995-5B03-424F-A86F-7885730CAC7A}" sibTransId="{ED0DA304-B365-4DDB-974D-DE2DA1D2AA10}"/>
    <dgm:cxn modelId="{E303FBA6-9E0A-46E1-9528-AC128279F479}" type="presOf" srcId="{6260996F-AEB2-4224-BE53-4D1CCCAA56B9}" destId="{259BC55C-BA14-4BED-991A-4F759303F1AE}" srcOrd="0" destOrd="0" presId="urn:microsoft.com/office/officeart/2018/2/layout/IconVerticalSolidList"/>
    <dgm:cxn modelId="{A391B2B2-1011-4B4E-9B9F-E597A5DD8F44}" type="presOf" srcId="{707BE4FD-3395-45E0-9579-DA14C68ECC8A}" destId="{FA2AABB1-B5E7-49A0-BA6A-29FCC03A0B80}" srcOrd="0" destOrd="0" presId="urn:microsoft.com/office/officeart/2018/2/layout/IconVerticalSolidList"/>
    <dgm:cxn modelId="{7AD600C4-8354-4A93-9E38-40DF8B28D08B}" type="presOf" srcId="{2DBF406E-D50B-48E4-AA66-8EA5C48FF7DF}" destId="{11397685-3B41-489D-8FC8-046F8DAC9E93}" srcOrd="0" destOrd="0" presId="urn:microsoft.com/office/officeart/2018/2/layout/IconVerticalSolidList"/>
    <dgm:cxn modelId="{814D3366-2AF3-400B-866D-ED59D0FDF1C0}" type="presParOf" srcId="{11397685-3B41-489D-8FC8-046F8DAC9E93}" destId="{ED667FA6-0ACE-45F9-BAF1-462D7C690874}" srcOrd="0" destOrd="0" presId="urn:microsoft.com/office/officeart/2018/2/layout/IconVerticalSolidList"/>
    <dgm:cxn modelId="{2D725CD8-DF44-421E-AAAB-185E0CB0B3EC}" type="presParOf" srcId="{ED667FA6-0ACE-45F9-BAF1-462D7C690874}" destId="{F04A65F6-025F-406F-89A5-CA6364D87A9E}" srcOrd="0" destOrd="0" presId="urn:microsoft.com/office/officeart/2018/2/layout/IconVerticalSolidList"/>
    <dgm:cxn modelId="{127F70C1-4517-4DA1-A2B9-05FC2CA7F09A}" type="presParOf" srcId="{ED667FA6-0ACE-45F9-BAF1-462D7C690874}" destId="{CA084B2F-1F94-40A4-ACA3-273EDB525248}" srcOrd="1" destOrd="0" presId="urn:microsoft.com/office/officeart/2018/2/layout/IconVerticalSolidList"/>
    <dgm:cxn modelId="{53C1C6C9-68FC-4FF6-8513-BD8DC008F110}" type="presParOf" srcId="{ED667FA6-0ACE-45F9-BAF1-462D7C690874}" destId="{F52E04D4-116D-4644-AD32-C5E16F7557B7}" srcOrd="2" destOrd="0" presId="urn:microsoft.com/office/officeart/2018/2/layout/IconVerticalSolidList"/>
    <dgm:cxn modelId="{D8228901-0F3B-4B0A-849D-364BE45E49DB}" type="presParOf" srcId="{ED667FA6-0ACE-45F9-BAF1-462D7C690874}" destId="{FA2AABB1-B5E7-49A0-BA6A-29FCC03A0B80}" srcOrd="3" destOrd="0" presId="urn:microsoft.com/office/officeart/2018/2/layout/IconVerticalSolidList"/>
    <dgm:cxn modelId="{2FD295FF-7A47-4387-A674-A58B55A9BB58}" type="presParOf" srcId="{11397685-3B41-489D-8FC8-046F8DAC9E93}" destId="{8DD9F00B-FB16-4EF6-99E1-A2FDC5E1CB37}" srcOrd="1" destOrd="0" presId="urn:microsoft.com/office/officeart/2018/2/layout/IconVerticalSolidList"/>
    <dgm:cxn modelId="{1C732F16-37C0-4843-B914-0C07EA8AB9DC}" type="presParOf" srcId="{11397685-3B41-489D-8FC8-046F8DAC9E93}" destId="{882B5CD0-7F33-4296-A9E1-AB976C301960}" srcOrd="2" destOrd="0" presId="urn:microsoft.com/office/officeart/2018/2/layout/IconVerticalSolidList"/>
    <dgm:cxn modelId="{266E4625-4DBC-468F-8A7F-2FBDA73DBD7D}" type="presParOf" srcId="{882B5CD0-7F33-4296-A9E1-AB976C301960}" destId="{AE2B23C3-424D-43FA-A45F-66F18F79AE00}" srcOrd="0" destOrd="0" presId="urn:microsoft.com/office/officeart/2018/2/layout/IconVerticalSolidList"/>
    <dgm:cxn modelId="{ADDCA23B-92FF-4427-9390-BB2A0CEA513E}" type="presParOf" srcId="{882B5CD0-7F33-4296-A9E1-AB976C301960}" destId="{0CCEF92D-019A-4A43-A2DE-B6F09609AC66}" srcOrd="1" destOrd="0" presId="urn:microsoft.com/office/officeart/2018/2/layout/IconVerticalSolidList"/>
    <dgm:cxn modelId="{C16EB1B2-23AF-448C-B7CB-79479FBF21AF}" type="presParOf" srcId="{882B5CD0-7F33-4296-A9E1-AB976C301960}" destId="{EB5F1FED-8BEE-42DC-AA1F-E31BF1006A1F}" srcOrd="2" destOrd="0" presId="urn:microsoft.com/office/officeart/2018/2/layout/IconVerticalSolidList"/>
    <dgm:cxn modelId="{131C8743-E8B6-44DF-8EB6-10463878D55A}" type="presParOf" srcId="{882B5CD0-7F33-4296-A9E1-AB976C301960}" destId="{6AE8FE02-24BF-4499-90F7-B554F3EF02EA}" srcOrd="3" destOrd="0" presId="urn:microsoft.com/office/officeart/2018/2/layout/IconVerticalSolidList"/>
    <dgm:cxn modelId="{6AF1CF85-FCDF-473B-BCE7-CFDFCF5862C7}" type="presParOf" srcId="{11397685-3B41-489D-8FC8-046F8DAC9E93}" destId="{60ADF73E-FD26-4077-B60B-F25F21CEE78C}" srcOrd="3" destOrd="0" presId="urn:microsoft.com/office/officeart/2018/2/layout/IconVerticalSolidList"/>
    <dgm:cxn modelId="{44AAD814-18C8-4547-B414-A14B77EAAC65}" type="presParOf" srcId="{11397685-3B41-489D-8FC8-046F8DAC9E93}" destId="{DA68A53E-DBD0-4F23-9126-5DCCF35B3052}" srcOrd="4" destOrd="0" presId="urn:microsoft.com/office/officeart/2018/2/layout/IconVerticalSolidList"/>
    <dgm:cxn modelId="{2BA6740E-E788-4030-8590-19820386352D}" type="presParOf" srcId="{DA68A53E-DBD0-4F23-9126-5DCCF35B3052}" destId="{7323201C-8DCC-4907-9883-694F18A3540D}" srcOrd="0" destOrd="0" presId="urn:microsoft.com/office/officeart/2018/2/layout/IconVerticalSolidList"/>
    <dgm:cxn modelId="{C7B42650-3EEE-4F47-A7AB-E4140E728199}" type="presParOf" srcId="{DA68A53E-DBD0-4F23-9126-5DCCF35B3052}" destId="{929116EE-DD34-42D6-854B-FCAD33819AAC}" srcOrd="1" destOrd="0" presId="urn:microsoft.com/office/officeart/2018/2/layout/IconVerticalSolidList"/>
    <dgm:cxn modelId="{F2904299-7C97-409B-88F1-83E240498832}" type="presParOf" srcId="{DA68A53E-DBD0-4F23-9126-5DCCF35B3052}" destId="{A04C408F-7EB5-47BB-B48A-B9F25D4100C6}" srcOrd="2" destOrd="0" presId="urn:microsoft.com/office/officeart/2018/2/layout/IconVerticalSolidList"/>
    <dgm:cxn modelId="{97C4AC42-B6D4-4998-8164-27ABCFBC5AA2}" type="presParOf" srcId="{DA68A53E-DBD0-4F23-9126-5DCCF35B3052}" destId="{259BC55C-BA14-4BED-991A-4F759303F1AE}" srcOrd="3" destOrd="0" presId="urn:microsoft.com/office/officeart/2018/2/layout/IconVerticalSolidList"/>
    <dgm:cxn modelId="{1432371F-1970-4119-B548-1ECB83322432}" type="presParOf" srcId="{11397685-3B41-489D-8FC8-046F8DAC9E93}" destId="{812548CA-AA08-4D13-B12D-6EF9F4A0F301}" srcOrd="5" destOrd="0" presId="urn:microsoft.com/office/officeart/2018/2/layout/IconVerticalSolidList"/>
    <dgm:cxn modelId="{B1D645D9-2D54-4480-89F3-F8AFDEB84AC4}" type="presParOf" srcId="{11397685-3B41-489D-8FC8-046F8DAC9E93}" destId="{9D799416-8A7D-4FFE-A03B-C25C91C47614}" srcOrd="6" destOrd="0" presId="urn:microsoft.com/office/officeart/2018/2/layout/IconVerticalSolidList"/>
    <dgm:cxn modelId="{11E37DB9-155F-48CC-9B17-F740E5297B43}" type="presParOf" srcId="{9D799416-8A7D-4FFE-A03B-C25C91C47614}" destId="{6752F401-7C1C-4677-B38C-E36C4C78889D}" srcOrd="0" destOrd="0" presId="urn:microsoft.com/office/officeart/2018/2/layout/IconVerticalSolidList"/>
    <dgm:cxn modelId="{EA8F9751-457F-4313-910F-21ADA7175796}" type="presParOf" srcId="{9D799416-8A7D-4FFE-A03B-C25C91C47614}" destId="{7FFAE83A-CFFD-4FA3-8BC8-A125F298DEFB}" srcOrd="1" destOrd="0" presId="urn:microsoft.com/office/officeart/2018/2/layout/IconVerticalSolidList"/>
    <dgm:cxn modelId="{0FE834E2-FE6D-4939-89F9-8F30B1DF9350}" type="presParOf" srcId="{9D799416-8A7D-4FFE-A03B-C25C91C47614}" destId="{F1927E08-7D25-4CFE-9B9C-24C33207D498}" srcOrd="2" destOrd="0" presId="urn:microsoft.com/office/officeart/2018/2/layout/IconVerticalSolidList"/>
    <dgm:cxn modelId="{6D023450-0612-429E-B94D-15ED04D2082A}" type="presParOf" srcId="{9D799416-8A7D-4FFE-A03B-C25C91C47614}" destId="{D6235FBD-E33F-4378-A3DD-001803AFF3D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BCA74B5-2958-493F-8018-2D3F5DA863A2}"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42DF0D9E-88E1-4061-B9C7-65B151D48580}">
      <dgm:prSet/>
      <dgm:spPr/>
      <dgm:t>
        <a:bodyPr/>
        <a:lstStyle/>
        <a:p>
          <a:r>
            <a:rPr lang="en-US"/>
            <a:t>YES! To keep it simple, make sure they are self employed, and they give you an invoice for the work. Agree a rate prior to starting. </a:t>
          </a:r>
        </a:p>
      </dgm:t>
    </dgm:pt>
    <dgm:pt modelId="{B61CC7A2-756F-4DF3-8D4A-171F48F5C17D}" type="parTrans" cxnId="{32B51892-0930-48CA-A380-FEC945716AEC}">
      <dgm:prSet/>
      <dgm:spPr/>
      <dgm:t>
        <a:bodyPr/>
        <a:lstStyle/>
        <a:p>
          <a:endParaRPr lang="en-US"/>
        </a:p>
      </dgm:t>
    </dgm:pt>
    <dgm:pt modelId="{77448B92-EFBD-4326-BFF7-8BBE0A02BA0A}" type="sibTrans" cxnId="{32B51892-0930-48CA-A380-FEC945716AEC}">
      <dgm:prSet/>
      <dgm:spPr/>
      <dgm:t>
        <a:bodyPr/>
        <a:lstStyle/>
        <a:p>
          <a:endParaRPr lang="en-US"/>
        </a:p>
      </dgm:t>
    </dgm:pt>
    <dgm:pt modelId="{D9328E84-BEA2-444F-84D3-E011A4723E77}">
      <dgm:prSet/>
      <dgm:spPr/>
      <dgm:t>
        <a:bodyPr/>
        <a:lstStyle/>
        <a:p>
          <a:r>
            <a:rPr lang="en-US"/>
            <a:t>Cash in hand is not legal, as there will not be any tax paid on the income. </a:t>
          </a:r>
        </a:p>
      </dgm:t>
    </dgm:pt>
    <dgm:pt modelId="{EC38DA93-9926-4906-A2B5-6DB2CE0D215A}" type="parTrans" cxnId="{AF5DE589-C1D0-4248-83FF-04178A4A536F}">
      <dgm:prSet/>
      <dgm:spPr/>
      <dgm:t>
        <a:bodyPr/>
        <a:lstStyle/>
        <a:p>
          <a:endParaRPr lang="en-US"/>
        </a:p>
      </dgm:t>
    </dgm:pt>
    <dgm:pt modelId="{14E05442-4C78-462C-A6E0-6AC0CE2532AB}" type="sibTrans" cxnId="{AF5DE589-C1D0-4248-83FF-04178A4A536F}">
      <dgm:prSet/>
      <dgm:spPr/>
      <dgm:t>
        <a:bodyPr/>
        <a:lstStyle/>
        <a:p>
          <a:endParaRPr lang="en-US"/>
        </a:p>
      </dgm:t>
    </dgm:pt>
    <dgm:pt modelId="{524CD552-C2B6-804F-BB52-301D8C6CDF90}" type="pres">
      <dgm:prSet presAssocID="{0BCA74B5-2958-493F-8018-2D3F5DA863A2}" presName="hierChild1" presStyleCnt="0">
        <dgm:presLayoutVars>
          <dgm:chPref val="1"/>
          <dgm:dir/>
          <dgm:animOne val="branch"/>
          <dgm:animLvl val="lvl"/>
          <dgm:resizeHandles/>
        </dgm:presLayoutVars>
      </dgm:prSet>
      <dgm:spPr/>
    </dgm:pt>
    <dgm:pt modelId="{7E42B0BB-7180-C64C-B260-0EDA88945D86}" type="pres">
      <dgm:prSet presAssocID="{42DF0D9E-88E1-4061-B9C7-65B151D48580}" presName="hierRoot1" presStyleCnt="0"/>
      <dgm:spPr/>
    </dgm:pt>
    <dgm:pt modelId="{EB376C79-1236-6B42-A29B-84E44CF4E81A}" type="pres">
      <dgm:prSet presAssocID="{42DF0D9E-88E1-4061-B9C7-65B151D48580}" presName="composite" presStyleCnt="0"/>
      <dgm:spPr/>
    </dgm:pt>
    <dgm:pt modelId="{A876F8AC-2845-F14B-B4CD-3FE7CB136D3C}" type="pres">
      <dgm:prSet presAssocID="{42DF0D9E-88E1-4061-B9C7-65B151D48580}" presName="background" presStyleLbl="node0" presStyleIdx="0" presStyleCnt="2"/>
      <dgm:spPr/>
    </dgm:pt>
    <dgm:pt modelId="{1B72DE5B-46A2-5044-888B-C8A5491EB918}" type="pres">
      <dgm:prSet presAssocID="{42DF0D9E-88E1-4061-B9C7-65B151D48580}" presName="text" presStyleLbl="fgAcc0" presStyleIdx="0" presStyleCnt="2">
        <dgm:presLayoutVars>
          <dgm:chPref val="3"/>
        </dgm:presLayoutVars>
      </dgm:prSet>
      <dgm:spPr/>
    </dgm:pt>
    <dgm:pt modelId="{D02AF278-B538-2047-952F-1962C84B4099}" type="pres">
      <dgm:prSet presAssocID="{42DF0D9E-88E1-4061-B9C7-65B151D48580}" presName="hierChild2" presStyleCnt="0"/>
      <dgm:spPr/>
    </dgm:pt>
    <dgm:pt modelId="{679580BA-28DA-CD43-8923-08B2B9F4E978}" type="pres">
      <dgm:prSet presAssocID="{D9328E84-BEA2-444F-84D3-E011A4723E77}" presName="hierRoot1" presStyleCnt="0"/>
      <dgm:spPr/>
    </dgm:pt>
    <dgm:pt modelId="{FCC0C37C-1CB3-6045-A961-E28B92F2AC16}" type="pres">
      <dgm:prSet presAssocID="{D9328E84-BEA2-444F-84D3-E011A4723E77}" presName="composite" presStyleCnt="0"/>
      <dgm:spPr/>
    </dgm:pt>
    <dgm:pt modelId="{FA76B186-48FD-DA4F-B5B2-98D0AA081058}" type="pres">
      <dgm:prSet presAssocID="{D9328E84-BEA2-444F-84D3-E011A4723E77}" presName="background" presStyleLbl="node0" presStyleIdx="1" presStyleCnt="2"/>
      <dgm:spPr/>
    </dgm:pt>
    <dgm:pt modelId="{407C832F-BF78-5B46-B571-1401511A23E6}" type="pres">
      <dgm:prSet presAssocID="{D9328E84-BEA2-444F-84D3-E011A4723E77}" presName="text" presStyleLbl="fgAcc0" presStyleIdx="1" presStyleCnt="2">
        <dgm:presLayoutVars>
          <dgm:chPref val="3"/>
        </dgm:presLayoutVars>
      </dgm:prSet>
      <dgm:spPr/>
    </dgm:pt>
    <dgm:pt modelId="{C093A8DB-D24B-3F49-8AAF-AD8DF25BBE2C}" type="pres">
      <dgm:prSet presAssocID="{D9328E84-BEA2-444F-84D3-E011A4723E77}" presName="hierChild2" presStyleCnt="0"/>
      <dgm:spPr/>
    </dgm:pt>
  </dgm:ptLst>
  <dgm:cxnLst>
    <dgm:cxn modelId="{4680D526-430E-AB4B-9BA3-4BE4E56740A1}" type="presOf" srcId="{D9328E84-BEA2-444F-84D3-E011A4723E77}" destId="{407C832F-BF78-5B46-B571-1401511A23E6}" srcOrd="0" destOrd="0" presId="urn:microsoft.com/office/officeart/2005/8/layout/hierarchy1"/>
    <dgm:cxn modelId="{D8041750-C17B-104D-88E5-63C18D5BEF8C}" type="presOf" srcId="{0BCA74B5-2958-493F-8018-2D3F5DA863A2}" destId="{524CD552-C2B6-804F-BB52-301D8C6CDF90}" srcOrd="0" destOrd="0" presId="urn:microsoft.com/office/officeart/2005/8/layout/hierarchy1"/>
    <dgm:cxn modelId="{49F1E66F-82FF-B449-9A98-ECDAD6FF7E63}" type="presOf" srcId="{42DF0D9E-88E1-4061-B9C7-65B151D48580}" destId="{1B72DE5B-46A2-5044-888B-C8A5491EB918}" srcOrd="0" destOrd="0" presId="urn:microsoft.com/office/officeart/2005/8/layout/hierarchy1"/>
    <dgm:cxn modelId="{AF5DE589-C1D0-4248-83FF-04178A4A536F}" srcId="{0BCA74B5-2958-493F-8018-2D3F5DA863A2}" destId="{D9328E84-BEA2-444F-84D3-E011A4723E77}" srcOrd="1" destOrd="0" parTransId="{EC38DA93-9926-4906-A2B5-6DB2CE0D215A}" sibTransId="{14E05442-4C78-462C-A6E0-6AC0CE2532AB}"/>
    <dgm:cxn modelId="{32B51892-0930-48CA-A380-FEC945716AEC}" srcId="{0BCA74B5-2958-493F-8018-2D3F5DA863A2}" destId="{42DF0D9E-88E1-4061-B9C7-65B151D48580}" srcOrd="0" destOrd="0" parTransId="{B61CC7A2-756F-4DF3-8D4A-171F48F5C17D}" sibTransId="{77448B92-EFBD-4326-BFF7-8BBE0A02BA0A}"/>
    <dgm:cxn modelId="{BC0779A9-B46A-9140-8C90-9BE145111617}" type="presParOf" srcId="{524CD552-C2B6-804F-BB52-301D8C6CDF90}" destId="{7E42B0BB-7180-C64C-B260-0EDA88945D86}" srcOrd="0" destOrd="0" presId="urn:microsoft.com/office/officeart/2005/8/layout/hierarchy1"/>
    <dgm:cxn modelId="{EFB04633-B258-E840-9921-0831CCCA3634}" type="presParOf" srcId="{7E42B0BB-7180-C64C-B260-0EDA88945D86}" destId="{EB376C79-1236-6B42-A29B-84E44CF4E81A}" srcOrd="0" destOrd="0" presId="urn:microsoft.com/office/officeart/2005/8/layout/hierarchy1"/>
    <dgm:cxn modelId="{830157E5-75DC-B846-89A3-AA74B8743ADC}" type="presParOf" srcId="{EB376C79-1236-6B42-A29B-84E44CF4E81A}" destId="{A876F8AC-2845-F14B-B4CD-3FE7CB136D3C}" srcOrd="0" destOrd="0" presId="urn:microsoft.com/office/officeart/2005/8/layout/hierarchy1"/>
    <dgm:cxn modelId="{3436C452-75A4-2D4A-B90B-CFF0ACC063A5}" type="presParOf" srcId="{EB376C79-1236-6B42-A29B-84E44CF4E81A}" destId="{1B72DE5B-46A2-5044-888B-C8A5491EB918}" srcOrd="1" destOrd="0" presId="urn:microsoft.com/office/officeart/2005/8/layout/hierarchy1"/>
    <dgm:cxn modelId="{45CF8DDF-1123-C64B-A50F-EA233BE5ADCB}" type="presParOf" srcId="{7E42B0BB-7180-C64C-B260-0EDA88945D86}" destId="{D02AF278-B538-2047-952F-1962C84B4099}" srcOrd="1" destOrd="0" presId="urn:microsoft.com/office/officeart/2005/8/layout/hierarchy1"/>
    <dgm:cxn modelId="{5B9BF23E-1695-CE47-AC91-972B921073F7}" type="presParOf" srcId="{524CD552-C2B6-804F-BB52-301D8C6CDF90}" destId="{679580BA-28DA-CD43-8923-08B2B9F4E978}" srcOrd="1" destOrd="0" presId="urn:microsoft.com/office/officeart/2005/8/layout/hierarchy1"/>
    <dgm:cxn modelId="{DE44EB43-2988-6C47-8149-0FE168BB967C}" type="presParOf" srcId="{679580BA-28DA-CD43-8923-08B2B9F4E978}" destId="{FCC0C37C-1CB3-6045-A961-E28B92F2AC16}" srcOrd="0" destOrd="0" presId="urn:microsoft.com/office/officeart/2005/8/layout/hierarchy1"/>
    <dgm:cxn modelId="{6B10B3F2-B9AE-AA4E-BD4D-FA972EC8EDE8}" type="presParOf" srcId="{FCC0C37C-1CB3-6045-A961-E28B92F2AC16}" destId="{FA76B186-48FD-DA4F-B5B2-98D0AA081058}" srcOrd="0" destOrd="0" presId="urn:microsoft.com/office/officeart/2005/8/layout/hierarchy1"/>
    <dgm:cxn modelId="{9BB3301A-ABA0-8441-B9D0-3FB026E5D948}" type="presParOf" srcId="{FCC0C37C-1CB3-6045-A961-E28B92F2AC16}" destId="{407C832F-BF78-5B46-B571-1401511A23E6}" srcOrd="1" destOrd="0" presId="urn:microsoft.com/office/officeart/2005/8/layout/hierarchy1"/>
    <dgm:cxn modelId="{CF41287F-9177-5E4C-84EE-DD3050105601}" type="presParOf" srcId="{679580BA-28DA-CD43-8923-08B2B9F4E978}" destId="{C093A8DB-D24B-3F49-8AAF-AD8DF25BBE2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C8C313-35AA-4010-AE35-9F78704DDD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BD894C-D874-4812-8B7B-9CEF16DFACC2}">
      <dgm:prSet/>
      <dgm:spPr/>
      <dgm:t>
        <a:bodyPr/>
        <a:lstStyle/>
        <a:p>
          <a:r>
            <a:rPr lang="en-US"/>
            <a:t>Travel costs, fuel, train tickets, accommodation when away</a:t>
          </a:r>
        </a:p>
      </dgm:t>
    </dgm:pt>
    <dgm:pt modelId="{A8DCE080-1E0C-4A09-8E1F-4581266D2EE2}" type="parTrans" cxnId="{A8592CF2-57F5-4D93-A202-BD51CDE510E9}">
      <dgm:prSet/>
      <dgm:spPr/>
      <dgm:t>
        <a:bodyPr/>
        <a:lstStyle/>
        <a:p>
          <a:endParaRPr lang="en-US"/>
        </a:p>
      </dgm:t>
    </dgm:pt>
    <dgm:pt modelId="{59573DB3-6F6B-40FB-ACE5-2557D4900CA6}" type="sibTrans" cxnId="{A8592CF2-57F5-4D93-A202-BD51CDE510E9}">
      <dgm:prSet/>
      <dgm:spPr/>
      <dgm:t>
        <a:bodyPr/>
        <a:lstStyle/>
        <a:p>
          <a:endParaRPr lang="en-US"/>
        </a:p>
      </dgm:t>
    </dgm:pt>
    <dgm:pt modelId="{DEE62131-B7EE-4D1E-A8CA-0E273547902D}">
      <dgm:prSet/>
      <dgm:spPr/>
      <dgm:t>
        <a:bodyPr/>
        <a:lstStyle/>
        <a:p>
          <a:r>
            <a:rPr lang="en-US"/>
            <a:t>Stationary</a:t>
          </a:r>
        </a:p>
      </dgm:t>
    </dgm:pt>
    <dgm:pt modelId="{02A15397-5232-43F5-8629-328E31A9347E}" type="parTrans" cxnId="{20309550-D591-4E46-B330-5DA27D92C127}">
      <dgm:prSet/>
      <dgm:spPr/>
      <dgm:t>
        <a:bodyPr/>
        <a:lstStyle/>
        <a:p>
          <a:endParaRPr lang="en-US"/>
        </a:p>
      </dgm:t>
    </dgm:pt>
    <dgm:pt modelId="{4BBFA7BD-A74F-4823-B090-C68F22F90E57}" type="sibTrans" cxnId="{20309550-D591-4E46-B330-5DA27D92C127}">
      <dgm:prSet/>
      <dgm:spPr/>
      <dgm:t>
        <a:bodyPr/>
        <a:lstStyle/>
        <a:p>
          <a:endParaRPr lang="en-US"/>
        </a:p>
      </dgm:t>
    </dgm:pt>
    <dgm:pt modelId="{EB1E0045-01CA-48C9-A6EC-14B948BD25F9}">
      <dgm:prSet/>
      <dgm:spPr/>
      <dgm:t>
        <a:bodyPr/>
        <a:lstStyle/>
        <a:p>
          <a:r>
            <a:rPr lang="en-US"/>
            <a:t>Work specific clothing, blacks, overalls, boots</a:t>
          </a:r>
        </a:p>
      </dgm:t>
    </dgm:pt>
    <dgm:pt modelId="{D55494AE-86F1-4949-985B-3D662FB42E8D}" type="parTrans" cxnId="{3C976BFA-C189-4E1F-A0E7-726450181294}">
      <dgm:prSet/>
      <dgm:spPr/>
      <dgm:t>
        <a:bodyPr/>
        <a:lstStyle/>
        <a:p>
          <a:endParaRPr lang="en-US"/>
        </a:p>
      </dgm:t>
    </dgm:pt>
    <dgm:pt modelId="{12289CFC-A9A5-4B3A-B43E-274B89AC533F}" type="sibTrans" cxnId="{3C976BFA-C189-4E1F-A0E7-726450181294}">
      <dgm:prSet/>
      <dgm:spPr/>
      <dgm:t>
        <a:bodyPr/>
        <a:lstStyle/>
        <a:p>
          <a:endParaRPr lang="en-US"/>
        </a:p>
      </dgm:t>
    </dgm:pt>
    <dgm:pt modelId="{651CA9A6-DA8E-4F0B-A85A-BDB71BA4BA76}">
      <dgm:prSet/>
      <dgm:spPr/>
      <dgm:t>
        <a:bodyPr/>
        <a:lstStyle/>
        <a:p>
          <a:r>
            <a:rPr lang="en-US"/>
            <a:t>Tools &amp; equipment</a:t>
          </a:r>
        </a:p>
      </dgm:t>
    </dgm:pt>
    <dgm:pt modelId="{D65C2009-5644-4B16-8601-4215E6373FAA}" type="parTrans" cxnId="{F73760C8-90EF-43EB-A97F-4ADB0460F53D}">
      <dgm:prSet/>
      <dgm:spPr/>
      <dgm:t>
        <a:bodyPr/>
        <a:lstStyle/>
        <a:p>
          <a:endParaRPr lang="en-US"/>
        </a:p>
      </dgm:t>
    </dgm:pt>
    <dgm:pt modelId="{E1018DCD-B2D6-42C5-B670-7BDFD2B1AB0B}" type="sibTrans" cxnId="{F73760C8-90EF-43EB-A97F-4ADB0460F53D}">
      <dgm:prSet/>
      <dgm:spPr/>
      <dgm:t>
        <a:bodyPr/>
        <a:lstStyle/>
        <a:p>
          <a:endParaRPr lang="en-US"/>
        </a:p>
      </dgm:t>
    </dgm:pt>
    <dgm:pt modelId="{3147CA80-A531-49DF-A381-DBFBC75132D3}">
      <dgm:prSet/>
      <dgm:spPr/>
      <dgm:t>
        <a:bodyPr/>
        <a:lstStyle/>
        <a:p>
          <a:r>
            <a:rPr lang="en-US"/>
            <a:t>laptop, expensive software, car (capitol expenditure)</a:t>
          </a:r>
        </a:p>
      </dgm:t>
    </dgm:pt>
    <dgm:pt modelId="{FC5D98E1-1516-4085-8767-4FF3CAC4B561}" type="parTrans" cxnId="{2D9F06A2-D936-4BA1-9892-B3BBCF68163C}">
      <dgm:prSet/>
      <dgm:spPr/>
      <dgm:t>
        <a:bodyPr/>
        <a:lstStyle/>
        <a:p>
          <a:endParaRPr lang="en-US"/>
        </a:p>
      </dgm:t>
    </dgm:pt>
    <dgm:pt modelId="{61D9C302-6528-49C3-B099-D59C8AA83827}" type="sibTrans" cxnId="{2D9F06A2-D936-4BA1-9892-B3BBCF68163C}">
      <dgm:prSet/>
      <dgm:spPr/>
      <dgm:t>
        <a:bodyPr/>
        <a:lstStyle/>
        <a:p>
          <a:endParaRPr lang="en-US"/>
        </a:p>
      </dgm:t>
    </dgm:pt>
    <dgm:pt modelId="{F54A103F-78EC-4437-A996-CAA41C070DB8}" type="pres">
      <dgm:prSet presAssocID="{21C8C313-35AA-4010-AE35-9F78704DDDBC}" presName="root" presStyleCnt="0">
        <dgm:presLayoutVars>
          <dgm:dir/>
          <dgm:resizeHandles val="exact"/>
        </dgm:presLayoutVars>
      </dgm:prSet>
      <dgm:spPr/>
    </dgm:pt>
    <dgm:pt modelId="{A184866F-5A7A-492B-8C84-809E8B90648C}" type="pres">
      <dgm:prSet presAssocID="{01BD894C-D874-4812-8B7B-9CEF16DFACC2}" presName="compNode" presStyleCnt="0"/>
      <dgm:spPr/>
    </dgm:pt>
    <dgm:pt modelId="{73EE6799-A4EA-46C0-9FE6-048A309D1A0A}" type="pres">
      <dgm:prSet presAssocID="{01BD894C-D874-4812-8B7B-9CEF16DFACC2}" presName="bgRect" presStyleLbl="bgShp" presStyleIdx="0" presStyleCnt="5"/>
      <dgm:spPr/>
    </dgm:pt>
    <dgm:pt modelId="{F2F0F662-0B7F-4FD9-8765-083EBFCAA9B4}" type="pres">
      <dgm:prSet presAssocID="{01BD894C-D874-4812-8B7B-9CEF16DFACC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in"/>
        </a:ext>
      </dgm:extLst>
    </dgm:pt>
    <dgm:pt modelId="{EFC9043E-F21E-4446-B77C-ECF969EFACEA}" type="pres">
      <dgm:prSet presAssocID="{01BD894C-D874-4812-8B7B-9CEF16DFACC2}" presName="spaceRect" presStyleCnt="0"/>
      <dgm:spPr/>
    </dgm:pt>
    <dgm:pt modelId="{B91AF813-49FC-4558-8B6C-F318AB5F6222}" type="pres">
      <dgm:prSet presAssocID="{01BD894C-D874-4812-8B7B-9CEF16DFACC2}" presName="parTx" presStyleLbl="revTx" presStyleIdx="0" presStyleCnt="5">
        <dgm:presLayoutVars>
          <dgm:chMax val="0"/>
          <dgm:chPref val="0"/>
        </dgm:presLayoutVars>
      </dgm:prSet>
      <dgm:spPr/>
    </dgm:pt>
    <dgm:pt modelId="{900DEDF9-185A-4D57-9E93-592F02BF7F19}" type="pres">
      <dgm:prSet presAssocID="{59573DB3-6F6B-40FB-ACE5-2557D4900CA6}" presName="sibTrans" presStyleCnt="0"/>
      <dgm:spPr/>
    </dgm:pt>
    <dgm:pt modelId="{82318C44-AAE3-44E2-A79D-B3B965CF5A5E}" type="pres">
      <dgm:prSet presAssocID="{DEE62131-B7EE-4D1E-A8CA-0E273547902D}" presName="compNode" presStyleCnt="0"/>
      <dgm:spPr/>
    </dgm:pt>
    <dgm:pt modelId="{BEE285CE-F707-4E64-BAF8-171DC7AD3420}" type="pres">
      <dgm:prSet presAssocID="{DEE62131-B7EE-4D1E-A8CA-0E273547902D}" presName="bgRect" presStyleLbl="bgShp" presStyleIdx="1" presStyleCnt="5"/>
      <dgm:spPr/>
    </dgm:pt>
    <dgm:pt modelId="{8B68645C-20D9-47B9-88DC-627D0547EEED}" type="pres">
      <dgm:prSet presAssocID="{DEE62131-B7EE-4D1E-A8CA-0E273547902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uch"/>
        </a:ext>
      </dgm:extLst>
    </dgm:pt>
    <dgm:pt modelId="{EEC55313-4C30-4237-B971-37F7B4EA2D69}" type="pres">
      <dgm:prSet presAssocID="{DEE62131-B7EE-4D1E-A8CA-0E273547902D}" presName="spaceRect" presStyleCnt="0"/>
      <dgm:spPr/>
    </dgm:pt>
    <dgm:pt modelId="{3F39E021-61E3-4D9F-B6C6-17A67C47F28F}" type="pres">
      <dgm:prSet presAssocID="{DEE62131-B7EE-4D1E-A8CA-0E273547902D}" presName="parTx" presStyleLbl="revTx" presStyleIdx="1" presStyleCnt="5">
        <dgm:presLayoutVars>
          <dgm:chMax val="0"/>
          <dgm:chPref val="0"/>
        </dgm:presLayoutVars>
      </dgm:prSet>
      <dgm:spPr/>
    </dgm:pt>
    <dgm:pt modelId="{8EAF6A18-B662-40E2-BD13-2A0589883CDB}" type="pres">
      <dgm:prSet presAssocID="{4BBFA7BD-A74F-4823-B090-C68F22F90E57}" presName="sibTrans" presStyleCnt="0"/>
      <dgm:spPr/>
    </dgm:pt>
    <dgm:pt modelId="{E08CF2F2-7DE8-41C3-B689-0C2C4BB75F9C}" type="pres">
      <dgm:prSet presAssocID="{EB1E0045-01CA-48C9-A6EC-14B948BD25F9}" presName="compNode" presStyleCnt="0"/>
      <dgm:spPr/>
    </dgm:pt>
    <dgm:pt modelId="{B8395C2B-2419-42A0-8FC8-CF704B65BAC9}" type="pres">
      <dgm:prSet presAssocID="{EB1E0045-01CA-48C9-A6EC-14B948BD25F9}" presName="bgRect" presStyleLbl="bgShp" presStyleIdx="2" presStyleCnt="5"/>
      <dgm:spPr/>
    </dgm:pt>
    <dgm:pt modelId="{884E9257-CDBF-46E2-B9D3-020CA409ACF7}" type="pres">
      <dgm:prSet presAssocID="{EB1E0045-01CA-48C9-A6EC-14B948BD25F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nts"/>
        </a:ext>
      </dgm:extLst>
    </dgm:pt>
    <dgm:pt modelId="{714FCBDF-9C06-4672-9D41-363D9782EFE4}" type="pres">
      <dgm:prSet presAssocID="{EB1E0045-01CA-48C9-A6EC-14B948BD25F9}" presName="spaceRect" presStyleCnt="0"/>
      <dgm:spPr/>
    </dgm:pt>
    <dgm:pt modelId="{EB2B9D98-EBAA-499C-88A3-B4B160759D19}" type="pres">
      <dgm:prSet presAssocID="{EB1E0045-01CA-48C9-A6EC-14B948BD25F9}" presName="parTx" presStyleLbl="revTx" presStyleIdx="2" presStyleCnt="5">
        <dgm:presLayoutVars>
          <dgm:chMax val="0"/>
          <dgm:chPref val="0"/>
        </dgm:presLayoutVars>
      </dgm:prSet>
      <dgm:spPr/>
    </dgm:pt>
    <dgm:pt modelId="{D0B936A6-5D78-49B7-AB22-E5EE97CDAFB6}" type="pres">
      <dgm:prSet presAssocID="{12289CFC-A9A5-4B3A-B43E-274B89AC533F}" presName="sibTrans" presStyleCnt="0"/>
      <dgm:spPr/>
    </dgm:pt>
    <dgm:pt modelId="{0396B89A-92FA-4CB0-BAD1-F18A61847283}" type="pres">
      <dgm:prSet presAssocID="{651CA9A6-DA8E-4F0B-A85A-BDB71BA4BA76}" presName="compNode" presStyleCnt="0"/>
      <dgm:spPr/>
    </dgm:pt>
    <dgm:pt modelId="{835E398A-1603-4A5D-954E-90243B3649BC}" type="pres">
      <dgm:prSet presAssocID="{651CA9A6-DA8E-4F0B-A85A-BDB71BA4BA76}" presName="bgRect" presStyleLbl="bgShp" presStyleIdx="3" presStyleCnt="5"/>
      <dgm:spPr/>
    </dgm:pt>
    <dgm:pt modelId="{FEB55396-3404-4903-B51D-A76987351B7C}" type="pres">
      <dgm:prSet presAssocID="{651CA9A6-DA8E-4F0B-A85A-BDB71BA4BA7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ols"/>
        </a:ext>
      </dgm:extLst>
    </dgm:pt>
    <dgm:pt modelId="{81B34CCF-F526-4235-A684-72D78EF2C643}" type="pres">
      <dgm:prSet presAssocID="{651CA9A6-DA8E-4F0B-A85A-BDB71BA4BA76}" presName="spaceRect" presStyleCnt="0"/>
      <dgm:spPr/>
    </dgm:pt>
    <dgm:pt modelId="{835813B9-5C74-4EED-9076-BCFA7F9F7BA3}" type="pres">
      <dgm:prSet presAssocID="{651CA9A6-DA8E-4F0B-A85A-BDB71BA4BA76}" presName="parTx" presStyleLbl="revTx" presStyleIdx="3" presStyleCnt="5">
        <dgm:presLayoutVars>
          <dgm:chMax val="0"/>
          <dgm:chPref val="0"/>
        </dgm:presLayoutVars>
      </dgm:prSet>
      <dgm:spPr/>
    </dgm:pt>
    <dgm:pt modelId="{E8913ECF-C90B-40E9-8ACF-FA2D7DC06584}" type="pres">
      <dgm:prSet presAssocID="{E1018DCD-B2D6-42C5-B670-7BDFD2B1AB0B}" presName="sibTrans" presStyleCnt="0"/>
      <dgm:spPr/>
    </dgm:pt>
    <dgm:pt modelId="{2BE5F614-A07D-4F2E-962B-7D74AFE18BF4}" type="pres">
      <dgm:prSet presAssocID="{3147CA80-A531-49DF-A381-DBFBC75132D3}" presName="compNode" presStyleCnt="0"/>
      <dgm:spPr/>
    </dgm:pt>
    <dgm:pt modelId="{53837EBC-4703-4577-BABB-F83E95EE7081}" type="pres">
      <dgm:prSet presAssocID="{3147CA80-A531-49DF-A381-DBFBC75132D3}" presName="bgRect" presStyleLbl="bgShp" presStyleIdx="4" presStyleCnt="5"/>
      <dgm:spPr/>
    </dgm:pt>
    <dgm:pt modelId="{4A21B77E-B870-4C66-A831-11928D1233D9}" type="pres">
      <dgm:prSet presAssocID="{3147CA80-A531-49DF-A381-DBFBC75132D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ooter"/>
        </a:ext>
      </dgm:extLst>
    </dgm:pt>
    <dgm:pt modelId="{3CD83EE7-17A7-4E55-B37E-0E645A58CF94}" type="pres">
      <dgm:prSet presAssocID="{3147CA80-A531-49DF-A381-DBFBC75132D3}" presName="spaceRect" presStyleCnt="0"/>
      <dgm:spPr/>
    </dgm:pt>
    <dgm:pt modelId="{F98DA6DE-D5B0-46DC-B514-703E995F3125}" type="pres">
      <dgm:prSet presAssocID="{3147CA80-A531-49DF-A381-DBFBC75132D3}" presName="parTx" presStyleLbl="revTx" presStyleIdx="4" presStyleCnt="5">
        <dgm:presLayoutVars>
          <dgm:chMax val="0"/>
          <dgm:chPref val="0"/>
        </dgm:presLayoutVars>
      </dgm:prSet>
      <dgm:spPr/>
    </dgm:pt>
  </dgm:ptLst>
  <dgm:cxnLst>
    <dgm:cxn modelId="{736AB528-0994-4464-8FF6-F3B8A3552862}" type="presOf" srcId="{21C8C313-35AA-4010-AE35-9F78704DDDBC}" destId="{F54A103F-78EC-4437-A996-CAA41C070DB8}" srcOrd="0" destOrd="0" presId="urn:microsoft.com/office/officeart/2018/2/layout/IconVerticalSolidList"/>
    <dgm:cxn modelId="{FA82FF38-1008-4FCA-A889-C8351ABC1C99}" type="presOf" srcId="{DEE62131-B7EE-4D1E-A8CA-0E273547902D}" destId="{3F39E021-61E3-4D9F-B6C6-17A67C47F28F}" srcOrd="0" destOrd="0" presId="urn:microsoft.com/office/officeart/2018/2/layout/IconVerticalSolidList"/>
    <dgm:cxn modelId="{20309550-D591-4E46-B330-5DA27D92C127}" srcId="{21C8C313-35AA-4010-AE35-9F78704DDDBC}" destId="{DEE62131-B7EE-4D1E-A8CA-0E273547902D}" srcOrd="1" destOrd="0" parTransId="{02A15397-5232-43F5-8629-328E31A9347E}" sibTransId="{4BBFA7BD-A74F-4823-B090-C68F22F90E57}"/>
    <dgm:cxn modelId="{BE88BA50-2A97-4FE3-B1C0-93E50973CBBA}" type="presOf" srcId="{651CA9A6-DA8E-4F0B-A85A-BDB71BA4BA76}" destId="{835813B9-5C74-4EED-9076-BCFA7F9F7BA3}" srcOrd="0" destOrd="0" presId="urn:microsoft.com/office/officeart/2018/2/layout/IconVerticalSolidList"/>
    <dgm:cxn modelId="{28CE8277-9D8E-49BB-A408-49988858DC7E}" type="presOf" srcId="{3147CA80-A531-49DF-A381-DBFBC75132D3}" destId="{F98DA6DE-D5B0-46DC-B514-703E995F3125}" srcOrd="0" destOrd="0" presId="urn:microsoft.com/office/officeart/2018/2/layout/IconVerticalSolidList"/>
    <dgm:cxn modelId="{73D8DF84-464D-47AB-94C6-46541E810642}" type="presOf" srcId="{EB1E0045-01CA-48C9-A6EC-14B948BD25F9}" destId="{EB2B9D98-EBAA-499C-88A3-B4B160759D19}" srcOrd="0" destOrd="0" presId="urn:microsoft.com/office/officeart/2018/2/layout/IconVerticalSolidList"/>
    <dgm:cxn modelId="{2D9F06A2-D936-4BA1-9892-B3BBCF68163C}" srcId="{21C8C313-35AA-4010-AE35-9F78704DDDBC}" destId="{3147CA80-A531-49DF-A381-DBFBC75132D3}" srcOrd="4" destOrd="0" parTransId="{FC5D98E1-1516-4085-8767-4FF3CAC4B561}" sibTransId="{61D9C302-6528-49C3-B099-D59C8AA83827}"/>
    <dgm:cxn modelId="{F73760C8-90EF-43EB-A97F-4ADB0460F53D}" srcId="{21C8C313-35AA-4010-AE35-9F78704DDDBC}" destId="{651CA9A6-DA8E-4F0B-A85A-BDB71BA4BA76}" srcOrd="3" destOrd="0" parTransId="{D65C2009-5644-4B16-8601-4215E6373FAA}" sibTransId="{E1018DCD-B2D6-42C5-B670-7BDFD2B1AB0B}"/>
    <dgm:cxn modelId="{F72BE1DE-9B2D-4BBE-8B28-B2E6CA7F1278}" type="presOf" srcId="{01BD894C-D874-4812-8B7B-9CEF16DFACC2}" destId="{B91AF813-49FC-4558-8B6C-F318AB5F6222}" srcOrd="0" destOrd="0" presId="urn:microsoft.com/office/officeart/2018/2/layout/IconVerticalSolidList"/>
    <dgm:cxn modelId="{A8592CF2-57F5-4D93-A202-BD51CDE510E9}" srcId="{21C8C313-35AA-4010-AE35-9F78704DDDBC}" destId="{01BD894C-D874-4812-8B7B-9CEF16DFACC2}" srcOrd="0" destOrd="0" parTransId="{A8DCE080-1E0C-4A09-8E1F-4581266D2EE2}" sibTransId="{59573DB3-6F6B-40FB-ACE5-2557D4900CA6}"/>
    <dgm:cxn modelId="{3C976BFA-C189-4E1F-A0E7-726450181294}" srcId="{21C8C313-35AA-4010-AE35-9F78704DDDBC}" destId="{EB1E0045-01CA-48C9-A6EC-14B948BD25F9}" srcOrd="2" destOrd="0" parTransId="{D55494AE-86F1-4949-985B-3D662FB42E8D}" sibTransId="{12289CFC-A9A5-4B3A-B43E-274B89AC533F}"/>
    <dgm:cxn modelId="{04D94B34-65AB-48A5-87B0-C07FEF4D682A}" type="presParOf" srcId="{F54A103F-78EC-4437-A996-CAA41C070DB8}" destId="{A184866F-5A7A-492B-8C84-809E8B90648C}" srcOrd="0" destOrd="0" presId="urn:microsoft.com/office/officeart/2018/2/layout/IconVerticalSolidList"/>
    <dgm:cxn modelId="{5369DC2A-352A-44EE-BD84-E4FA51FF673E}" type="presParOf" srcId="{A184866F-5A7A-492B-8C84-809E8B90648C}" destId="{73EE6799-A4EA-46C0-9FE6-048A309D1A0A}" srcOrd="0" destOrd="0" presId="urn:microsoft.com/office/officeart/2018/2/layout/IconVerticalSolidList"/>
    <dgm:cxn modelId="{65CDF08C-9F80-4091-9145-8D0699F3AEBF}" type="presParOf" srcId="{A184866F-5A7A-492B-8C84-809E8B90648C}" destId="{F2F0F662-0B7F-4FD9-8765-083EBFCAA9B4}" srcOrd="1" destOrd="0" presId="urn:microsoft.com/office/officeart/2018/2/layout/IconVerticalSolidList"/>
    <dgm:cxn modelId="{962447A8-3F13-4370-B719-BDB5DF75F2CC}" type="presParOf" srcId="{A184866F-5A7A-492B-8C84-809E8B90648C}" destId="{EFC9043E-F21E-4446-B77C-ECF969EFACEA}" srcOrd="2" destOrd="0" presId="urn:microsoft.com/office/officeart/2018/2/layout/IconVerticalSolidList"/>
    <dgm:cxn modelId="{3407004B-2D89-47CC-8595-1E6DF52F8DC6}" type="presParOf" srcId="{A184866F-5A7A-492B-8C84-809E8B90648C}" destId="{B91AF813-49FC-4558-8B6C-F318AB5F6222}" srcOrd="3" destOrd="0" presId="urn:microsoft.com/office/officeart/2018/2/layout/IconVerticalSolidList"/>
    <dgm:cxn modelId="{8CE878DE-9471-491E-958C-6C998F2A001E}" type="presParOf" srcId="{F54A103F-78EC-4437-A996-CAA41C070DB8}" destId="{900DEDF9-185A-4D57-9E93-592F02BF7F19}" srcOrd="1" destOrd="0" presId="urn:microsoft.com/office/officeart/2018/2/layout/IconVerticalSolidList"/>
    <dgm:cxn modelId="{9C0A3CAE-7495-4468-8136-F002CA809069}" type="presParOf" srcId="{F54A103F-78EC-4437-A996-CAA41C070DB8}" destId="{82318C44-AAE3-44E2-A79D-B3B965CF5A5E}" srcOrd="2" destOrd="0" presId="urn:microsoft.com/office/officeart/2018/2/layout/IconVerticalSolidList"/>
    <dgm:cxn modelId="{89F5E372-DAC4-454F-99DC-89C161F59151}" type="presParOf" srcId="{82318C44-AAE3-44E2-A79D-B3B965CF5A5E}" destId="{BEE285CE-F707-4E64-BAF8-171DC7AD3420}" srcOrd="0" destOrd="0" presId="urn:microsoft.com/office/officeart/2018/2/layout/IconVerticalSolidList"/>
    <dgm:cxn modelId="{18DA90B5-18C1-4F9C-AC3B-EB2AC7C60C2E}" type="presParOf" srcId="{82318C44-AAE3-44E2-A79D-B3B965CF5A5E}" destId="{8B68645C-20D9-47B9-88DC-627D0547EEED}" srcOrd="1" destOrd="0" presId="urn:microsoft.com/office/officeart/2018/2/layout/IconVerticalSolidList"/>
    <dgm:cxn modelId="{8A9E6DBE-1F33-45C7-8EE5-943C4D12853C}" type="presParOf" srcId="{82318C44-AAE3-44E2-A79D-B3B965CF5A5E}" destId="{EEC55313-4C30-4237-B971-37F7B4EA2D69}" srcOrd="2" destOrd="0" presId="urn:microsoft.com/office/officeart/2018/2/layout/IconVerticalSolidList"/>
    <dgm:cxn modelId="{BF7EA697-BA61-4B0A-A1A1-9C1B285F9682}" type="presParOf" srcId="{82318C44-AAE3-44E2-A79D-B3B965CF5A5E}" destId="{3F39E021-61E3-4D9F-B6C6-17A67C47F28F}" srcOrd="3" destOrd="0" presId="urn:microsoft.com/office/officeart/2018/2/layout/IconVerticalSolidList"/>
    <dgm:cxn modelId="{48EF6011-B271-453E-A109-26816829749E}" type="presParOf" srcId="{F54A103F-78EC-4437-A996-CAA41C070DB8}" destId="{8EAF6A18-B662-40E2-BD13-2A0589883CDB}" srcOrd="3" destOrd="0" presId="urn:microsoft.com/office/officeart/2018/2/layout/IconVerticalSolidList"/>
    <dgm:cxn modelId="{5C80D480-0356-4559-A22B-F5298F5B1B41}" type="presParOf" srcId="{F54A103F-78EC-4437-A996-CAA41C070DB8}" destId="{E08CF2F2-7DE8-41C3-B689-0C2C4BB75F9C}" srcOrd="4" destOrd="0" presId="urn:microsoft.com/office/officeart/2018/2/layout/IconVerticalSolidList"/>
    <dgm:cxn modelId="{DA2B486C-06A8-4F05-BA8C-95081E1277A5}" type="presParOf" srcId="{E08CF2F2-7DE8-41C3-B689-0C2C4BB75F9C}" destId="{B8395C2B-2419-42A0-8FC8-CF704B65BAC9}" srcOrd="0" destOrd="0" presId="urn:microsoft.com/office/officeart/2018/2/layout/IconVerticalSolidList"/>
    <dgm:cxn modelId="{3F330563-EFFE-40D1-BE66-ABBC36AEBC97}" type="presParOf" srcId="{E08CF2F2-7DE8-41C3-B689-0C2C4BB75F9C}" destId="{884E9257-CDBF-46E2-B9D3-020CA409ACF7}" srcOrd="1" destOrd="0" presId="urn:microsoft.com/office/officeart/2018/2/layout/IconVerticalSolidList"/>
    <dgm:cxn modelId="{4CB911D8-94B1-4DA3-809E-69FB275D74E2}" type="presParOf" srcId="{E08CF2F2-7DE8-41C3-B689-0C2C4BB75F9C}" destId="{714FCBDF-9C06-4672-9D41-363D9782EFE4}" srcOrd="2" destOrd="0" presId="urn:microsoft.com/office/officeart/2018/2/layout/IconVerticalSolidList"/>
    <dgm:cxn modelId="{C7729541-8F6C-4B9C-B3A7-E76D3F98CE9B}" type="presParOf" srcId="{E08CF2F2-7DE8-41C3-B689-0C2C4BB75F9C}" destId="{EB2B9D98-EBAA-499C-88A3-B4B160759D19}" srcOrd="3" destOrd="0" presId="urn:microsoft.com/office/officeart/2018/2/layout/IconVerticalSolidList"/>
    <dgm:cxn modelId="{B95CCE35-2865-42F6-BADC-DE90C16BE8B6}" type="presParOf" srcId="{F54A103F-78EC-4437-A996-CAA41C070DB8}" destId="{D0B936A6-5D78-49B7-AB22-E5EE97CDAFB6}" srcOrd="5" destOrd="0" presId="urn:microsoft.com/office/officeart/2018/2/layout/IconVerticalSolidList"/>
    <dgm:cxn modelId="{19599315-B334-4840-97A2-E979F8E5FBA8}" type="presParOf" srcId="{F54A103F-78EC-4437-A996-CAA41C070DB8}" destId="{0396B89A-92FA-4CB0-BAD1-F18A61847283}" srcOrd="6" destOrd="0" presId="urn:microsoft.com/office/officeart/2018/2/layout/IconVerticalSolidList"/>
    <dgm:cxn modelId="{7220DEBC-7B3F-4D20-8213-9BE7AE98F0B2}" type="presParOf" srcId="{0396B89A-92FA-4CB0-BAD1-F18A61847283}" destId="{835E398A-1603-4A5D-954E-90243B3649BC}" srcOrd="0" destOrd="0" presId="urn:microsoft.com/office/officeart/2018/2/layout/IconVerticalSolidList"/>
    <dgm:cxn modelId="{4D7B27B9-110D-4A8F-8C67-1A0EB60CB521}" type="presParOf" srcId="{0396B89A-92FA-4CB0-BAD1-F18A61847283}" destId="{FEB55396-3404-4903-B51D-A76987351B7C}" srcOrd="1" destOrd="0" presId="urn:microsoft.com/office/officeart/2018/2/layout/IconVerticalSolidList"/>
    <dgm:cxn modelId="{752E29EB-9376-4A52-B127-5F2A4505CAF9}" type="presParOf" srcId="{0396B89A-92FA-4CB0-BAD1-F18A61847283}" destId="{81B34CCF-F526-4235-A684-72D78EF2C643}" srcOrd="2" destOrd="0" presId="urn:microsoft.com/office/officeart/2018/2/layout/IconVerticalSolidList"/>
    <dgm:cxn modelId="{42EB690F-D088-43C6-B761-FC9EDE0B1724}" type="presParOf" srcId="{0396B89A-92FA-4CB0-BAD1-F18A61847283}" destId="{835813B9-5C74-4EED-9076-BCFA7F9F7BA3}" srcOrd="3" destOrd="0" presId="urn:microsoft.com/office/officeart/2018/2/layout/IconVerticalSolidList"/>
    <dgm:cxn modelId="{71F1CCD2-5798-4089-8928-F3E8A9AA3ABD}" type="presParOf" srcId="{F54A103F-78EC-4437-A996-CAA41C070DB8}" destId="{E8913ECF-C90B-40E9-8ACF-FA2D7DC06584}" srcOrd="7" destOrd="0" presId="urn:microsoft.com/office/officeart/2018/2/layout/IconVerticalSolidList"/>
    <dgm:cxn modelId="{6626B2F3-C0FC-48ED-8E0D-EC914F411110}" type="presParOf" srcId="{F54A103F-78EC-4437-A996-CAA41C070DB8}" destId="{2BE5F614-A07D-4F2E-962B-7D74AFE18BF4}" srcOrd="8" destOrd="0" presId="urn:microsoft.com/office/officeart/2018/2/layout/IconVerticalSolidList"/>
    <dgm:cxn modelId="{6B72BD5D-369A-4C9C-9CF1-6E6CE73E8D98}" type="presParOf" srcId="{2BE5F614-A07D-4F2E-962B-7D74AFE18BF4}" destId="{53837EBC-4703-4577-BABB-F83E95EE7081}" srcOrd="0" destOrd="0" presId="urn:microsoft.com/office/officeart/2018/2/layout/IconVerticalSolidList"/>
    <dgm:cxn modelId="{37F691B7-8114-48BD-8A47-7B196ED85DDA}" type="presParOf" srcId="{2BE5F614-A07D-4F2E-962B-7D74AFE18BF4}" destId="{4A21B77E-B870-4C66-A831-11928D1233D9}" srcOrd="1" destOrd="0" presId="urn:microsoft.com/office/officeart/2018/2/layout/IconVerticalSolidList"/>
    <dgm:cxn modelId="{2E26760A-B3D7-47DC-94A9-FCE9F4F45686}" type="presParOf" srcId="{2BE5F614-A07D-4F2E-962B-7D74AFE18BF4}" destId="{3CD83EE7-17A7-4E55-B37E-0E645A58CF94}" srcOrd="2" destOrd="0" presId="urn:microsoft.com/office/officeart/2018/2/layout/IconVerticalSolidList"/>
    <dgm:cxn modelId="{E4709F3F-BE99-4DC0-9C0B-74517E2FCFBD}" type="presParOf" srcId="{2BE5F614-A07D-4F2E-962B-7D74AFE18BF4}" destId="{F98DA6DE-D5B0-46DC-B514-703E995F312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534462B-2570-4B56-841C-AF61A2A4D91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9A004E2-37E4-40C8-BA84-7B6979ED443A}">
      <dgm:prSet/>
      <dgm:spPr/>
      <dgm:t>
        <a:bodyPr/>
        <a:lstStyle/>
        <a:p>
          <a:pPr>
            <a:defRPr cap="all"/>
          </a:pPr>
          <a:r>
            <a:rPr lang="en-US"/>
            <a:t>Sage</a:t>
          </a:r>
        </a:p>
      </dgm:t>
    </dgm:pt>
    <dgm:pt modelId="{25B25228-10F7-4477-8613-A1D538902FA7}" type="parTrans" cxnId="{E129A39C-0B93-4654-B271-F3C3CB6CE5D4}">
      <dgm:prSet/>
      <dgm:spPr/>
      <dgm:t>
        <a:bodyPr/>
        <a:lstStyle/>
        <a:p>
          <a:endParaRPr lang="en-US"/>
        </a:p>
      </dgm:t>
    </dgm:pt>
    <dgm:pt modelId="{45E46AFF-8D8F-4AEB-B9B2-062E5D1CD9CD}" type="sibTrans" cxnId="{E129A39C-0B93-4654-B271-F3C3CB6CE5D4}">
      <dgm:prSet/>
      <dgm:spPr/>
      <dgm:t>
        <a:bodyPr/>
        <a:lstStyle/>
        <a:p>
          <a:endParaRPr lang="en-US"/>
        </a:p>
      </dgm:t>
    </dgm:pt>
    <dgm:pt modelId="{EF6AA0BD-2E5C-49C2-9F05-AA36BA87520A}">
      <dgm:prSet/>
      <dgm:spPr/>
      <dgm:t>
        <a:bodyPr/>
        <a:lstStyle/>
        <a:p>
          <a:pPr>
            <a:defRPr cap="all"/>
          </a:pPr>
          <a:r>
            <a:rPr lang="en-US"/>
            <a:t>Quickbooks</a:t>
          </a:r>
        </a:p>
      </dgm:t>
    </dgm:pt>
    <dgm:pt modelId="{5C4A9F6E-E268-4B23-B8B1-B3A4571436BF}" type="parTrans" cxnId="{F82D6BB9-0BD7-44D5-B4D3-900B616DBD5B}">
      <dgm:prSet/>
      <dgm:spPr/>
      <dgm:t>
        <a:bodyPr/>
        <a:lstStyle/>
        <a:p>
          <a:endParaRPr lang="en-US"/>
        </a:p>
      </dgm:t>
    </dgm:pt>
    <dgm:pt modelId="{543B0114-C818-4BA6-8A2B-9C1317A2C682}" type="sibTrans" cxnId="{F82D6BB9-0BD7-44D5-B4D3-900B616DBD5B}">
      <dgm:prSet/>
      <dgm:spPr/>
      <dgm:t>
        <a:bodyPr/>
        <a:lstStyle/>
        <a:p>
          <a:endParaRPr lang="en-US"/>
        </a:p>
      </dgm:t>
    </dgm:pt>
    <dgm:pt modelId="{8E64AF55-3D6D-4615-AE6B-C7B7510CDCF0}">
      <dgm:prSet/>
      <dgm:spPr/>
      <dgm:t>
        <a:bodyPr/>
        <a:lstStyle/>
        <a:p>
          <a:pPr>
            <a:defRPr cap="all"/>
          </a:pPr>
          <a:r>
            <a:rPr lang="en-US"/>
            <a:t>Excel &amp; word</a:t>
          </a:r>
        </a:p>
      </dgm:t>
    </dgm:pt>
    <dgm:pt modelId="{481847A8-8E4B-4CF1-AC0B-88B5A8A81A1E}" type="parTrans" cxnId="{D3BE718D-CC66-43B1-9EA3-D7D1EB5B1FE6}">
      <dgm:prSet/>
      <dgm:spPr/>
      <dgm:t>
        <a:bodyPr/>
        <a:lstStyle/>
        <a:p>
          <a:endParaRPr lang="en-US"/>
        </a:p>
      </dgm:t>
    </dgm:pt>
    <dgm:pt modelId="{D2CF129D-06E5-42A7-9417-93EE21AEC02F}" type="sibTrans" cxnId="{D3BE718D-CC66-43B1-9EA3-D7D1EB5B1FE6}">
      <dgm:prSet/>
      <dgm:spPr/>
      <dgm:t>
        <a:bodyPr/>
        <a:lstStyle/>
        <a:p>
          <a:endParaRPr lang="en-US"/>
        </a:p>
      </dgm:t>
    </dgm:pt>
    <dgm:pt modelId="{7EE462C9-06FC-4B54-83E6-BA66B589D157}" type="pres">
      <dgm:prSet presAssocID="{D534462B-2570-4B56-841C-AF61A2A4D91B}" presName="root" presStyleCnt="0">
        <dgm:presLayoutVars>
          <dgm:dir/>
          <dgm:resizeHandles val="exact"/>
        </dgm:presLayoutVars>
      </dgm:prSet>
      <dgm:spPr/>
    </dgm:pt>
    <dgm:pt modelId="{36F60AFC-71F5-41B7-9FAC-D99A70E8E29F}" type="pres">
      <dgm:prSet presAssocID="{09A004E2-37E4-40C8-BA84-7B6979ED443A}" presName="compNode" presStyleCnt="0"/>
      <dgm:spPr/>
    </dgm:pt>
    <dgm:pt modelId="{97E64223-AFD4-4695-BF9E-B6ACB5129564}" type="pres">
      <dgm:prSet presAssocID="{09A004E2-37E4-40C8-BA84-7B6979ED443A}" presName="iconBgRect" presStyleLbl="bgShp" presStyleIdx="0" presStyleCnt="3"/>
      <dgm:spPr>
        <a:prstGeom prst="round2DiagRect">
          <a:avLst>
            <a:gd name="adj1" fmla="val 29727"/>
            <a:gd name="adj2" fmla="val 0"/>
          </a:avLst>
        </a:prstGeom>
      </dgm:spPr>
    </dgm:pt>
    <dgm:pt modelId="{C54F89F6-77A2-43C7-A97B-4D7BE78D725A}" type="pres">
      <dgm:prSet presAssocID="{09A004E2-37E4-40C8-BA84-7B6979ED443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hlinkClick xmlns:r="http://schemas.openxmlformats.org/officeDocument/2006/relationships" r:id="rId3"/>
          </dgm14:cNvPr>
        </a:ext>
      </dgm:extLst>
    </dgm:pt>
    <dgm:pt modelId="{431C2BD0-141C-4DFA-B6D7-CD34072A3908}" type="pres">
      <dgm:prSet presAssocID="{09A004E2-37E4-40C8-BA84-7B6979ED443A}" presName="spaceRect" presStyleCnt="0"/>
      <dgm:spPr/>
    </dgm:pt>
    <dgm:pt modelId="{55C1E108-0410-4594-B0D5-BAB8466F7485}" type="pres">
      <dgm:prSet presAssocID="{09A004E2-37E4-40C8-BA84-7B6979ED443A}" presName="textRect" presStyleLbl="revTx" presStyleIdx="0" presStyleCnt="3">
        <dgm:presLayoutVars>
          <dgm:chMax val="1"/>
          <dgm:chPref val="1"/>
        </dgm:presLayoutVars>
      </dgm:prSet>
      <dgm:spPr/>
    </dgm:pt>
    <dgm:pt modelId="{05038410-E520-4BBA-942C-8638956E0799}" type="pres">
      <dgm:prSet presAssocID="{45E46AFF-8D8F-4AEB-B9B2-062E5D1CD9CD}" presName="sibTrans" presStyleCnt="0"/>
      <dgm:spPr/>
    </dgm:pt>
    <dgm:pt modelId="{B76B0486-591B-4846-944C-2D181840A4A3}" type="pres">
      <dgm:prSet presAssocID="{EF6AA0BD-2E5C-49C2-9F05-AA36BA87520A}" presName="compNode" presStyleCnt="0"/>
      <dgm:spPr/>
    </dgm:pt>
    <dgm:pt modelId="{B4EFC88F-F47E-46D0-A5C8-86875F84E402}" type="pres">
      <dgm:prSet presAssocID="{EF6AA0BD-2E5C-49C2-9F05-AA36BA87520A}" presName="iconBgRect" presStyleLbl="bgShp" presStyleIdx="1" presStyleCnt="3"/>
      <dgm:spPr>
        <a:prstGeom prst="round2DiagRect">
          <a:avLst>
            <a:gd name="adj1" fmla="val 29727"/>
            <a:gd name="adj2" fmla="val 0"/>
          </a:avLst>
        </a:prstGeom>
      </dgm:spPr>
    </dgm:pt>
    <dgm:pt modelId="{AAC87DD7-38FA-49AC-8981-F0C543BE7F45}" type="pres">
      <dgm:prSet presAssocID="{EF6AA0BD-2E5C-49C2-9F05-AA36BA87520A}"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ind Chime">
            <a:hlinkClick xmlns:r="http://schemas.openxmlformats.org/officeDocument/2006/relationships" r:id="rId6"/>
          </dgm14:cNvPr>
        </a:ext>
      </dgm:extLst>
    </dgm:pt>
    <dgm:pt modelId="{916FFBB8-ACD5-4C30-BE13-D232338C8B74}" type="pres">
      <dgm:prSet presAssocID="{EF6AA0BD-2E5C-49C2-9F05-AA36BA87520A}" presName="spaceRect" presStyleCnt="0"/>
      <dgm:spPr/>
    </dgm:pt>
    <dgm:pt modelId="{7197C775-FA7D-4109-A499-49A93E29B8C5}" type="pres">
      <dgm:prSet presAssocID="{EF6AA0BD-2E5C-49C2-9F05-AA36BA87520A}" presName="textRect" presStyleLbl="revTx" presStyleIdx="1" presStyleCnt="3">
        <dgm:presLayoutVars>
          <dgm:chMax val="1"/>
          <dgm:chPref val="1"/>
        </dgm:presLayoutVars>
      </dgm:prSet>
      <dgm:spPr/>
    </dgm:pt>
    <dgm:pt modelId="{FC068415-F431-46E3-B42E-CF7DF8BEB50F}" type="pres">
      <dgm:prSet presAssocID="{543B0114-C818-4BA6-8A2B-9C1317A2C682}" presName="sibTrans" presStyleCnt="0"/>
      <dgm:spPr/>
    </dgm:pt>
    <dgm:pt modelId="{8F15CED8-2C62-4755-BE00-0B8BBE366246}" type="pres">
      <dgm:prSet presAssocID="{8E64AF55-3D6D-4615-AE6B-C7B7510CDCF0}" presName="compNode" presStyleCnt="0"/>
      <dgm:spPr/>
    </dgm:pt>
    <dgm:pt modelId="{FFFF4BE5-63BA-4E42-AD2D-5F7A37550F15}" type="pres">
      <dgm:prSet presAssocID="{8E64AF55-3D6D-4615-AE6B-C7B7510CDCF0}" presName="iconBgRect" presStyleLbl="bgShp" presStyleIdx="2" presStyleCnt="3"/>
      <dgm:spPr>
        <a:prstGeom prst="round2DiagRect">
          <a:avLst>
            <a:gd name="adj1" fmla="val 29727"/>
            <a:gd name="adj2" fmla="val 0"/>
          </a:avLst>
        </a:prstGeom>
      </dgm:spPr>
    </dgm:pt>
    <dgm:pt modelId="{D8776F87-010E-4537-974B-766DAC307EA1}" type="pres">
      <dgm:prSet presAssocID="{8E64AF55-3D6D-4615-AE6B-C7B7510CDCF0}" presName="iconRect" presStyleLbl="node1" presStyleIdx="2"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itor"/>
        </a:ext>
      </dgm:extLst>
    </dgm:pt>
    <dgm:pt modelId="{B3086F88-5341-4E8D-A9BB-E50121441126}" type="pres">
      <dgm:prSet presAssocID="{8E64AF55-3D6D-4615-AE6B-C7B7510CDCF0}" presName="spaceRect" presStyleCnt="0"/>
      <dgm:spPr/>
    </dgm:pt>
    <dgm:pt modelId="{2CE1B2CB-CF00-4B98-AE7F-964069383C9F}" type="pres">
      <dgm:prSet presAssocID="{8E64AF55-3D6D-4615-AE6B-C7B7510CDCF0}" presName="textRect" presStyleLbl="revTx" presStyleIdx="2" presStyleCnt="3">
        <dgm:presLayoutVars>
          <dgm:chMax val="1"/>
          <dgm:chPref val="1"/>
        </dgm:presLayoutVars>
      </dgm:prSet>
      <dgm:spPr/>
    </dgm:pt>
  </dgm:ptLst>
  <dgm:cxnLst>
    <dgm:cxn modelId="{6ED58913-96F0-4D85-AB6D-F88CEA76FA45}" type="presOf" srcId="{09A004E2-37E4-40C8-BA84-7B6979ED443A}" destId="{55C1E108-0410-4594-B0D5-BAB8466F7485}" srcOrd="0" destOrd="0" presId="urn:microsoft.com/office/officeart/2018/5/layout/IconLeafLabelList"/>
    <dgm:cxn modelId="{93D81C38-7744-4DD6-9F08-2E1B4EFC1586}" type="presOf" srcId="{8E64AF55-3D6D-4615-AE6B-C7B7510CDCF0}" destId="{2CE1B2CB-CF00-4B98-AE7F-964069383C9F}" srcOrd="0" destOrd="0" presId="urn:microsoft.com/office/officeart/2018/5/layout/IconLeafLabelList"/>
    <dgm:cxn modelId="{D3BE718D-CC66-43B1-9EA3-D7D1EB5B1FE6}" srcId="{D534462B-2570-4B56-841C-AF61A2A4D91B}" destId="{8E64AF55-3D6D-4615-AE6B-C7B7510CDCF0}" srcOrd="2" destOrd="0" parTransId="{481847A8-8E4B-4CF1-AC0B-88B5A8A81A1E}" sibTransId="{D2CF129D-06E5-42A7-9417-93EE21AEC02F}"/>
    <dgm:cxn modelId="{AD44909B-5602-4FCE-B837-93891F35526E}" type="presOf" srcId="{EF6AA0BD-2E5C-49C2-9F05-AA36BA87520A}" destId="{7197C775-FA7D-4109-A499-49A93E29B8C5}" srcOrd="0" destOrd="0" presId="urn:microsoft.com/office/officeart/2018/5/layout/IconLeafLabelList"/>
    <dgm:cxn modelId="{E129A39C-0B93-4654-B271-F3C3CB6CE5D4}" srcId="{D534462B-2570-4B56-841C-AF61A2A4D91B}" destId="{09A004E2-37E4-40C8-BA84-7B6979ED443A}" srcOrd="0" destOrd="0" parTransId="{25B25228-10F7-4477-8613-A1D538902FA7}" sibTransId="{45E46AFF-8D8F-4AEB-B9B2-062E5D1CD9CD}"/>
    <dgm:cxn modelId="{F82D6BB9-0BD7-44D5-B4D3-900B616DBD5B}" srcId="{D534462B-2570-4B56-841C-AF61A2A4D91B}" destId="{EF6AA0BD-2E5C-49C2-9F05-AA36BA87520A}" srcOrd="1" destOrd="0" parTransId="{5C4A9F6E-E268-4B23-B8B1-B3A4571436BF}" sibTransId="{543B0114-C818-4BA6-8A2B-9C1317A2C682}"/>
    <dgm:cxn modelId="{93734EF4-04A0-49DC-93B7-5EBCE69A56E5}" type="presOf" srcId="{D534462B-2570-4B56-841C-AF61A2A4D91B}" destId="{7EE462C9-06FC-4B54-83E6-BA66B589D157}" srcOrd="0" destOrd="0" presId="urn:microsoft.com/office/officeart/2018/5/layout/IconLeafLabelList"/>
    <dgm:cxn modelId="{7649E1C0-E711-45DC-B56F-3B1E0D5BB3CC}" type="presParOf" srcId="{7EE462C9-06FC-4B54-83E6-BA66B589D157}" destId="{36F60AFC-71F5-41B7-9FAC-D99A70E8E29F}" srcOrd="0" destOrd="0" presId="urn:microsoft.com/office/officeart/2018/5/layout/IconLeafLabelList"/>
    <dgm:cxn modelId="{27C3A73C-DC28-486A-B649-880D74EBF480}" type="presParOf" srcId="{36F60AFC-71F5-41B7-9FAC-D99A70E8E29F}" destId="{97E64223-AFD4-4695-BF9E-B6ACB5129564}" srcOrd="0" destOrd="0" presId="urn:microsoft.com/office/officeart/2018/5/layout/IconLeafLabelList"/>
    <dgm:cxn modelId="{06A89A82-0CEE-47DA-B6AC-0B7DFFB97253}" type="presParOf" srcId="{36F60AFC-71F5-41B7-9FAC-D99A70E8E29F}" destId="{C54F89F6-77A2-43C7-A97B-4D7BE78D725A}" srcOrd="1" destOrd="0" presId="urn:microsoft.com/office/officeart/2018/5/layout/IconLeafLabelList"/>
    <dgm:cxn modelId="{548CCC1C-A799-41E7-B2B9-B28A32560AB7}" type="presParOf" srcId="{36F60AFC-71F5-41B7-9FAC-D99A70E8E29F}" destId="{431C2BD0-141C-4DFA-B6D7-CD34072A3908}" srcOrd="2" destOrd="0" presId="urn:microsoft.com/office/officeart/2018/5/layout/IconLeafLabelList"/>
    <dgm:cxn modelId="{D7021E59-D417-413B-8D5F-066F4F788E29}" type="presParOf" srcId="{36F60AFC-71F5-41B7-9FAC-D99A70E8E29F}" destId="{55C1E108-0410-4594-B0D5-BAB8466F7485}" srcOrd="3" destOrd="0" presId="urn:microsoft.com/office/officeart/2018/5/layout/IconLeafLabelList"/>
    <dgm:cxn modelId="{95492A88-6B8F-4FAD-91F5-45929472FAC6}" type="presParOf" srcId="{7EE462C9-06FC-4B54-83E6-BA66B589D157}" destId="{05038410-E520-4BBA-942C-8638956E0799}" srcOrd="1" destOrd="0" presId="urn:microsoft.com/office/officeart/2018/5/layout/IconLeafLabelList"/>
    <dgm:cxn modelId="{88A487B7-5ABF-47DC-A190-E5AF1EAEBA0C}" type="presParOf" srcId="{7EE462C9-06FC-4B54-83E6-BA66B589D157}" destId="{B76B0486-591B-4846-944C-2D181840A4A3}" srcOrd="2" destOrd="0" presId="urn:microsoft.com/office/officeart/2018/5/layout/IconLeafLabelList"/>
    <dgm:cxn modelId="{5F3EF4AB-D9DD-4617-9BE4-D7D59FB4CD44}" type="presParOf" srcId="{B76B0486-591B-4846-944C-2D181840A4A3}" destId="{B4EFC88F-F47E-46D0-A5C8-86875F84E402}" srcOrd="0" destOrd="0" presId="urn:microsoft.com/office/officeart/2018/5/layout/IconLeafLabelList"/>
    <dgm:cxn modelId="{F133A0B5-7547-40FF-82F1-CFBA18290738}" type="presParOf" srcId="{B76B0486-591B-4846-944C-2D181840A4A3}" destId="{AAC87DD7-38FA-49AC-8981-F0C543BE7F45}" srcOrd="1" destOrd="0" presId="urn:microsoft.com/office/officeart/2018/5/layout/IconLeafLabelList"/>
    <dgm:cxn modelId="{E5858388-E5B5-4DEB-8774-829172B92D37}" type="presParOf" srcId="{B76B0486-591B-4846-944C-2D181840A4A3}" destId="{916FFBB8-ACD5-4C30-BE13-D232338C8B74}" srcOrd="2" destOrd="0" presId="urn:microsoft.com/office/officeart/2018/5/layout/IconLeafLabelList"/>
    <dgm:cxn modelId="{006CA1D6-2C71-4BD7-9C17-68ED30171444}" type="presParOf" srcId="{B76B0486-591B-4846-944C-2D181840A4A3}" destId="{7197C775-FA7D-4109-A499-49A93E29B8C5}" srcOrd="3" destOrd="0" presId="urn:microsoft.com/office/officeart/2018/5/layout/IconLeafLabelList"/>
    <dgm:cxn modelId="{64F298FC-1141-4003-B845-95E795407738}" type="presParOf" srcId="{7EE462C9-06FC-4B54-83E6-BA66B589D157}" destId="{FC068415-F431-46E3-B42E-CF7DF8BEB50F}" srcOrd="3" destOrd="0" presId="urn:microsoft.com/office/officeart/2018/5/layout/IconLeafLabelList"/>
    <dgm:cxn modelId="{8413CBF1-66DF-41B2-ACE3-CBB12805C260}" type="presParOf" srcId="{7EE462C9-06FC-4B54-83E6-BA66B589D157}" destId="{8F15CED8-2C62-4755-BE00-0B8BBE366246}" srcOrd="4" destOrd="0" presId="urn:microsoft.com/office/officeart/2018/5/layout/IconLeafLabelList"/>
    <dgm:cxn modelId="{ADF09C1C-A3FB-42BD-B55A-0BF2854FDB35}" type="presParOf" srcId="{8F15CED8-2C62-4755-BE00-0B8BBE366246}" destId="{FFFF4BE5-63BA-4E42-AD2D-5F7A37550F15}" srcOrd="0" destOrd="0" presId="urn:microsoft.com/office/officeart/2018/5/layout/IconLeafLabelList"/>
    <dgm:cxn modelId="{C39B72E8-009E-4B64-AD47-3BCC67F7FF84}" type="presParOf" srcId="{8F15CED8-2C62-4755-BE00-0B8BBE366246}" destId="{D8776F87-010E-4537-974B-766DAC307EA1}" srcOrd="1" destOrd="0" presId="urn:microsoft.com/office/officeart/2018/5/layout/IconLeafLabelList"/>
    <dgm:cxn modelId="{5448DCEA-0704-4DC0-994C-6E82C265A969}" type="presParOf" srcId="{8F15CED8-2C62-4755-BE00-0B8BBE366246}" destId="{B3086F88-5341-4E8D-A9BB-E50121441126}" srcOrd="2" destOrd="0" presId="urn:microsoft.com/office/officeart/2018/5/layout/IconLeafLabelList"/>
    <dgm:cxn modelId="{F15AA3A0-AF4A-40DD-A2E1-BE6FB2658F0F}" type="presParOf" srcId="{8F15CED8-2C62-4755-BE00-0B8BBE366246}" destId="{2CE1B2CB-CF00-4B98-AE7F-964069383C9F}"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7333039-94BD-45F4-8675-4E7FE85FA142}" type="doc">
      <dgm:prSet loTypeId="urn:microsoft.com/office/officeart/2016/7/layout/VerticalSolidActionList" loCatId="List" qsTypeId="urn:microsoft.com/office/officeart/2005/8/quickstyle/simple4" qsCatId="simple" csTypeId="urn:microsoft.com/office/officeart/2005/8/colors/colorful1" csCatId="colorful" phldr="1"/>
      <dgm:spPr/>
      <dgm:t>
        <a:bodyPr/>
        <a:lstStyle/>
        <a:p>
          <a:endParaRPr lang="en-US"/>
        </a:p>
      </dgm:t>
    </dgm:pt>
    <dgm:pt modelId="{08DE990A-D0C7-4141-A756-AC0232FCDAA4}">
      <dgm:prSet/>
      <dgm:spPr/>
      <dgm:t>
        <a:bodyPr/>
        <a:lstStyle/>
        <a:p>
          <a:r>
            <a:rPr lang="en-US" dirty="0"/>
            <a:t>Get in</a:t>
          </a:r>
        </a:p>
      </dgm:t>
    </dgm:pt>
    <dgm:pt modelId="{DAD6C73F-3F95-48D3-A9D0-3369992AB6A2}" type="parTrans" cxnId="{247DD3C6-4721-486E-92FC-AC9A555B13C7}">
      <dgm:prSet/>
      <dgm:spPr/>
      <dgm:t>
        <a:bodyPr/>
        <a:lstStyle/>
        <a:p>
          <a:endParaRPr lang="en-US"/>
        </a:p>
      </dgm:t>
    </dgm:pt>
    <dgm:pt modelId="{4BC9CC80-F82C-4D52-B0FB-8A3A4A5525A1}" type="sibTrans" cxnId="{247DD3C6-4721-486E-92FC-AC9A555B13C7}">
      <dgm:prSet/>
      <dgm:spPr/>
      <dgm:t>
        <a:bodyPr/>
        <a:lstStyle/>
        <a:p>
          <a:endParaRPr lang="en-US"/>
        </a:p>
      </dgm:t>
    </dgm:pt>
    <dgm:pt modelId="{BD4E97EB-BE4E-44F2-9824-F0839E9C194A}">
      <dgm:prSet/>
      <dgm:spPr/>
      <dgm:t>
        <a:bodyPr/>
        <a:lstStyle/>
        <a:p>
          <a:r>
            <a:rPr lang="en-US"/>
            <a:t>Some fees will be predetermined, designers, stage managers, technicians etc</a:t>
          </a:r>
        </a:p>
      </dgm:t>
    </dgm:pt>
    <dgm:pt modelId="{0F29874E-6AEF-42CA-B05D-F13C58F13825}" type="parTrans" cxnId="{70AE9136-5E71-492F-9178-3EA35D0F93DD}">
      <dgm:prSet/>
      <dgm:spPr/>
      <dgm:t>
        <a:bodyPr/>
        <a:lstStyle/>
        <a:p>
          <a:endParaRPr lang="en-US"/>
        </a:p>
      </dgm:t>
    </dgm:pt>
    <dgm:pt modelId="{1A2876B2-F734-4A9C-8FF0-5B9B9C027498}" type="sibTrans" cxnId="{70AE9136-5E71-492F-9178-3EA35D0F93DD}">
      <dgm:prSet/>
      <dgm:spPr/>
      <dgm:t>
        <a:bodyPr/>
        <a:lstStyle/>
        <a:p>
          <a:endParaRPr lang="en-US"/>
        </a:p>
      </dgm:t>
    </dgm:pt>
    <dgm:pt modelId="{9D25F8AF-722E-4D03-89A0-A51C2DB6CC13}">
      <dgm:prSet/>
      <dgm:spPr/>
      <dgm:t>
        <a:bodyPr/>
        <a:lstStyle/>
        <a:p>
          <a:r>
            <a:rPr lang="en-US"/>
            <a:t>Work out</a:t>
          </a:r>
        </a:p>
      </dgm:t>
    </dgm:pt>
    <dgm:pt modelId="{25B6B41C-56E1-402B-95F6-906668FB335F}" type="parTrans" cxnId="{36EF377F-DDBF-4D02-81C0-158309D16854}">
      <dgm:prSet/>
      <dgm:spPr/>
      <dgm:t>
        <a:bodyPr/>
        <a:lstStyle/>
        <a:p>
          <a:endParaRPr lang="en-US"/>
        </a:p>
      </dgm:t>
    </dgm:pt>
    <dgm:pt modelId="{FB21E50B-EC54-47E8-93A6-D02C6F3D64E8}" type="sibTrans" cxnId="{36EF377F-DDBF-4D02-81C0-158309D16854}">
      <dgm:prSet/>
      <dgm:spPr/>
      <dgm:t>
        <a:bodyPr/>
        <a:lstStyle/>
        <a:p>
          <a:endParaRPr lang="en-US"/>
        </a:p>
      </dgm:t>
    </dgm:pt>
    <dgm:pt modelId="{B82C5FD7-B339-4A12-B102-0AC79766C241}">
      <dgm:prSet/>
      <dgm:spPr/>
      <dgm:t>
        <a:bodyPr/>
        <a:lstStyle/>
        <a:p>
          <a:r>
            <a:rPr lang="en-US"/>
            <a:t>Makers will need to work out the materials cost and add their daily / weekly fee to it. </a:t>
          </a:r>
        </a:p>
      </dgm:t>
    </dgm:pt>
    <dgm:pt modelId="{F8E44F24-E9DA-4C05-9DD7-2D05388E5D34}" type="parTrans" cxnId="{F2ECB8BA-4FB4-4B67-AF8A-0D7E6036EEFE}">
      <dgm:prSet/>
      <dgm:spPr/>
      <dgm:t>
        <a:bodyPr/>
        <a:lstStyle/>
        <a:p>
          <a:endParaRPr lang="en-US"/>
        </a:p>
      </dgm:t>
    </dgm:pt>
    <dgm:pt modelId="{793D3013-97E9-43A8-B381-B643BFBAADDC}" type="sibTrans" cxnId="{F2ECB8BA-4FB4-4B67-AF8A-0D7E6036EEFE}">
      <dgm:prSet/>
      <dgm:spPr/>
      <dgm:t>
        <a:bodyPr/>
        <a:lstStyle/>
        <a:p>
          <a:endParaRPr lang="en-US"/>
        </a:p>
      </dgm:t>
    </dgm:pt>
    <dgm:pt modelId="{499C0970-9474-4FFC-AED0-4206A81A1C9A}">
      <dgm:prSet/>
      <dgm:spPr/>
      <dgm:t>
        <a:bodyPr/>
        <a:lstStyle/>
        <a:p>
          <a:r>
            <a:rPr lang="en-US"/>
            <a:t>Add on</a:t>
          </a:r>
        </a:p>
      </dgm:t>
    </dgm:pt>
    <dgm:pt modelId="{F83DDA24-21B2-41F9-9CFF-21050CAC994E}" type="parTrans" cxnId="{C024DDCC-143C-4BFC-A1F2-69FB61107FDA}">
      <dgm:prSet/>
      <dgm:spPr/>
      <dgm:t>
        <a:bodyPr/>
        <a:lstStyle/>
        <a:p>
          <a:endParaRPr lang="en-US"/>
        </a:p>
      </dgm:t>
    </dgm:pt>
    <dgm:pt modelId="{C344D5C9-410E-4D4C-948A-9B25A22104B6}" type="sibTrans" cxnId="{C024DDCC-143C-4BFC-A1F2-69FB61107FDA}">
      <dgm:prSet/>
      <dgm:spPr/>
      <dgm:t>
        <a:bodyPr/>
        <a:lstStyle/>
        <a:p>
          <a:endParaRPr lang="en-US"/>
        </a:p>
      </dgm:t>
    </dgm:pt>
    <dgm:pt modelId="{57C2726F-93D1-422B-8A76-FB8E877FD2C0}">
      <dgm:prSet/>
      <dgm:spPr/>
      <dgm:t>
        <a:bodyPr/>
        <a:lstStyle/>
        <a:p>
          <a:r>
            <a:rPr lang="en-US"/>
            <a:t>Add on a little for contingency if you are a maker</a:t>
          </a:r>
        </a:p>
      </dgm:t>
    </dgm:pt>
    <dgm:pt modelId="{10146827-B078-443B-BD14-5D74D2D11D91}" type="parTrans" cxnId="{82E8A929-2030-4DCB-99C4-843589EB9449}">
      <dgm:prSet/>
      <dgm:spPr/>
      <dgm:t>
        <a:bodyPr/>
        <a:lstStyle/>
        <a:p>
          <a:endParaRPr lang="en-US"/>
        </a:p>
      </dgm:t>
    </dgm:pt>
    <dgm:pt modelId="{1DB020E3-6884-430A-83EB-6CECCC1FDB1E}" type="sibTrans" cxnId="{82E8A929-2030-4DCB-99C4-843589EB9449}">
      <dgm:prSet/>
      <dgm:spPr/>
      <dgm:t>
        <a:bodyPr/>
        <a:lstStyle/>
        <a:p>
          <a:endParaRPr lang="en-US"/>
        </a:p>
      </dgm:t>
    </dgm:pt>
    <dgm:pt modelId="{BF232499-15E7-4367-9916-3456265E7360}">
      <dgm:prSet/>
      <dgm:spPr/>
      <dgm:t>
        <a:bodyPr/>
        <a:lstStyle/>
        <a:p>
          <a:r>
            <a:rPr lang="en-US"/>
            <a:t>Contact</a:t>
          </a:r>
        </a:p>
      </dgm:t>
    </dgm:pt>
    <dgm:pt modelId="{6173ECF8-0EA0-4792-B9CD-E2673CCE7731}" type="parTrans" cxnId="{BFFAC1A0-F426-426A-B0A5-826F08D470E6}">
      <dgm:prSet/>
      <dgm:spPr/>
      <dgm:t>
        <a:bodyPr/>
        <a:lstStyle/>
        <a:p>
          <a:endParaRPr lang="en-US"/>
        </a:p>
      </dgm:t>
    </dgm:pt>
    <dgm:pt modelId="{E6E0D12C-8668-46C6-B78F-C45B90D6B7DF}" type="sibTrans" cxnId="{BFFAC1A0-F426-426A-B0A5-826F08D470E6}">
      <dgm:prSet/>
      <dgm:spPr/>
      <dgm:t>
        <a:bodyPr/>
        <a:lstStyle/>
        <a:p>
          <a:endParaRPr lang="en-US"/>
        </a:p>
      </dgm:t>
    </dgm:pt>
    <dgm:pt modelId="{E14B1B22-AECF-4F45-978F-FEBE87E8D78B}">
      <dgm:prSet/>
      <dgm:spPr/>
      <dgm:t>
        <a:bodyPr/>
        <a:lstStyle/>
        <a:p>
          <a:r>
            <a:rPr lang="en-US"/>
            <a:t>Contact suppliers and speak to them about the best product for you and try and make a deal</a:t>
          </a:r>
        </a:p>
      </dgm:t>
    </dgm:pt>
    <dgm:pt modelId="{23125CFD-5244-4ABC-BA5F-21994467122D}" type="parTrans" cxnId="{C8E9A782-8676-4241-9326-973E3105664B}">
      <dgm:prSet/>
      <dgm:spPr/>
      <dgm:t>
        <a:bodyPr/>
        <a:lstStyle/>
        <a:p>
          <a:endParaRPr lang="en-US"/>
        </a:p>
      </dgm:t>
    </dgm:pt>
    <dgm:pt modelId="{F1F312C3-2447-40BB-B491-CE1181902F83}" type="sibTrans" cxnId="{C8E9A782-8676-4241-9326-973E3105664B}">
      <dgm:prSet/>
      <dgm:spPr/>
      <dgm:t>
        <a:bodyPr/>
        <a:lstStyle/>
        <a:p>
          <a:endParaRPr lang="en-US"/>
        </a:p>
      </dgm:t>
    </dgm:pt>
    <dgm:pt modelId="{48F9855F-1C53-194B-8265-3769AD8AACA7}" type="pres">
      <dgm:prSet presAssocID="{27333039-94BD-45F4-8675-4E7FE85FA142}" presName="Name0" presStyleCnt="0">
        <dgm:presLayoutVars>
          <dgm:dir/>
          <dgm:animLvl val="lvl"/>
          <dgm:resizeHandles val="exact"/>
        </dgm:presLayoutVars>
      </dgm:prSet>
      <dgm:spPr/>
    </dgm:pt>
    <dgm:pt modelId="{5E52CA0D-C6AA-E543-A902-1A7092896BC9}" type="pres">
      <dgm:prSet presAssocID="{08DE990A-D0C7-4141-A756-AC0232FCDAA4}" presName="linNode" presStyleCnt="0"/>
      <dgm:spPr/>
    </dgm:pt>
    <dgm:pt modelId="{BE7C4680-86B4-1043-B89A-29F5B62455C1}" type="pres">
      <dgm:prSet presAssocID="{08DE990A-D0C7-4141-A756-AC0232FCDAA4}" presName="parentText" presStyleLbl="alignNode1" presStyleIdx="0" presStyleCnt="4">
        <dgm:presLayoutVars>
          <dgm:chMax val="1"/>
          <dgm:bulletEnabled/>
        </dgm:presLayoutVars>
      </dgm:prSet>
      <dgm:spPr/>
    </dgm:pt>
    <dgm:pt modelId="{7D20C4F5-B32A-E845-B350-0BA72FB88CD6}" type="pres">
      <dgm:prSet presAssocID="{08DE990A-D0C7-4141-A756-AC0232FCDAA4}" presName="descendantText" presStyleLbl="alignAccFollowNode1" presStyleIdx="0" presStyleCnt="4">
        <dgm:presLayoutVars>
          <dgm:bulletEnabled/>
        </dgm:presLayoutVars>
      </dgm:prSet>
      <dgm:spPr/>
    </dgm:pt>
    <dgm:pt modelId="{E88FDA14-609E-0E48-8DC2-B5187E9694AF}" type="pres">
      <dgm:prSet presAssocID="{4BC9CC80-F82C-4D52-B0FB-8A3A4A5525A1}" presName="sp" presStyleCnt="0"/>
      <dgm:spPr/>
    </dgm:pt>
    <dgm:pt modelId="{196824F5-6F9D-7E4E-B3BD-7F566F34CFC1}" type="pres">
      <dgm:prSet presAssocID="{9D25F8AF-722E-4D03-89A0-A51C2DB6CC13}" presName="linNode" presStyleCnt="0"/>
      <dgm:spPr/>
    </dgm:pt>
    <dgm:pt modelId="{7541D020-9939-7E4B-BFAA-5617DEDA15A5}" type="pres">
      <dgm:prSet presAssocID="{9D25F8AF-722E-4D03-89A0-A51C2DB6CC13}" presName="parentText" presStyleLbl="alignNode1" presStyleIdx="1" presStyleCnt="4">
        <dgm:presLayoutVars>
          <dgm:chMax val="1"/>
          <dgm:bulletEnabled/>
        </dgm:presLayoutVars>
      </dgm:prSet>
      <dgm:spPr/>
    </dgm:pt>
    <dgm:pt modelId="{4A320E08-9D60-D146-8300-13875500EBC3}" type="pres">
      <dgm:prSet presAssocID="{9D25F8AF-722E-4D03-89A0-A51C2DB6CC13}" presName="descendantText" presStyleLbl="alignAccFollowNode1" presStyleIdx="1" presStyleCnt="4">
        <dgm:presLayoutVars>
          <dgm:bulletEnabled/>
        </dgm:presLayoutVars>
      </dgm:prSet>
      <dgm:spPr/>
    </dgm:pt>
    <dgm:pt modelId="{0C302E76-504C-AE41-BB0B-ED1F0D83E12E}" type="pres">
      <dgm:prSet presAssocID="{FB21E50B-EC54-47E8-93A6-D02C6F3D64E8}" presName="sp" presStyleCnt="0"/>
      <dgm:spPr/>
    </dgm:pt>
    <dgm:pt modelId="{B4B98170-FBA4-A444-BD13-C60D7050F6CB}" type="pres">
      <dgm:prSet presAssocID="{499C0970-9474-4FFC-AED0-4206A81A1C9A}" presName="linNode" presStyleCnt="0"/>
      <dgm:spPr/>
    </dgm:pt>
    <dgm:pt modelId="{6830BF3D-2C70-834E-87DE-95CF2015E3BA}" type="pres">
      <dgm:prSet presAssocID="{499C0970-9474-4FFC-AED0-4206A81A1C9A}" presName="parentText" presStyleLbl="alignNode1" presStyleIdx="2" presStyleCnt="4">
        <dgm:presLayoutVars>
          <dgm:chMax val="1"/>
          <dgm:bulletEnabled/>
        </dgm:presLayoutVars>
      </dgm:prSet>
      <dgm:spPr/>
    </dgm:pt>
    <dgm:pt modelId="{F3316B08-9492-9543-9122-EC2D9528F320}" type="pres">
      <dgm:prSet presAssocID="{499C0970-9474-4FFC-AED0-4206A81A1C9A}" presName="descendantText" presStyleLbl="alignAccFollowNode1" presStyleIdx="2" presStyleCnt="4">
        <dgm:presLayoutVars>
          <dgm:bulletEnabled/>
        </dgm:presLayoutVars>
      </dgm:prSet>
      <dgm:spPr/>
    </dgm:pt>
    <dgm:pt modelId="{E6D75A47-A960-E847-93BF-0B189F9C6E73}" type="pres">
      <dgm:prSet presAssocID="{C344D5C9-410E-4D4C-948A-9B25A22104B6}" presName="sp" presStyleCnt="0"/>
      <dgm:spPr/>
    </dgm:pt>
    <dgm:pt modelId="{D9EAC166-E69E-BF46-8AFA-D4EDF6BD5E87}" type="pres">
      <dgm:prSet presAssocID="{BF232499-15E7-4367-9916-3456265E7360}" presName="linNode" presStyleCnt="0"/>
      <dgm:spPr/>
    </dgm:pt>
    <dgm:pt modelId="{236797B2-19D0-4944-A587-04723E8D1FF1}" type="pres">
      <dgm:prSet presAssocID="{BF232499-15E7-4367-9916-3456265E7360}" presName="parentText" presStyleLbl="alignNode1" presStyleIdx="3" presStyleCnt="4">
        <dgm:presLayoutVars>
          <dgm:chMax val="1"/>
          <dgm:bulletEnabled/>
        </dgm:presLayoutVars>
      </dgm:prSet>
      <dgm:spPr/>
    </dgm:pt>
    <dgm:pt modelId="{EA708B6D-8C45-1448-A70C-6BF91196F586}" type="pres">
      <dgm:prSet presAssocID="{BF232499-15E7-4367-9916-3456265E7360}" presName="descendantText" presStyleLbl="alignAccFollowNode1" presStyleIdx="3" presStyleCnt="4">
        <dgm:presLayoutVars>
          <dgm:bulletEnabled/>
        </dgm:presLayoutVars>
      </dgm:prSet>
      <dgm:spPr/>
    </dgm:pt>
  </dgm:ptLst>
  <dgm:cxnLst>
    <dgm:cxn modelId="{B17BFA00-50B5-9E40-B7F5-91CE8570AED8}" type="presOf" srcId="{27333039-94BD-45F4-8675-4E7FE85FA142}" destId="{48F9855F-1C53-194B-8265-3769AD8AACA7}" srcOrd="0" destOrd="0" presId="urn:microsoft.com/office/officeart/2016/7/layout/VerticalSolidActionList"/>
    <dgm:cxn modelId="{B1C01A05-8DB2-4D4E-9E99-E303A4A65EAF}" type="presOf" srcId="{BF232499-15E7-4367-9916-3456265E7360}" destId="{236797B2-19D0-4944-A587-04723E8D1FF1}" srcOrd="0" destOrd="0" presId="urn:microsoft.com/office/officeart/2016/7/layout/VerticalSolidActionList"/>
    <dgm:cxn modelId="{82E8A929-2030-4DCB-99C4-843589EB9449}" srcId="{499C0970-9474-4FFC-AED0-4206A81A1C9A}" destId="{57C2726F-93D1-422B-8A76-FB8E877FD2C0}" srcOrd="0" destOrd="0" parTransId="{10146827-B078-443B-BD14-5D74D2D11D91}" sibTransId="{1DB020E3-6884-430A-83EB-6CECCC1FDB1E}"/>
    <dgm:cxn modelId="{70AE9136-5E71-492F-9178-3EA35D0F93DD}" srcId="{08DE990A-D0C7-4141-A756-AC0232FCDAA4}" destId="{BD4E97EB-BE4E-44F2-9824-F0839E9C194A}" srcOrd="0" destOrd="0" parTransId="{0F29874E-6AEF-42CA-B05D-F13C58F13825}" sibTransId="{1A2876B2-F734-4A9C-8FF0-5B9B9C027498}"/>
    <dgm:cxn modelId="{C9BF0A42-B5E8-0A41-8096-C12658420840}" type="presOf" srcId="{08DE990A-D0C7-4141-A756-AC0232FCDAA4}" destId="{BE7C4680-86B4-1043-B89A-29F5B62455C1}" srcOrd="0" destOrd="0" presId="urn:microsoft.com/office/officeart/2016/7/layout/VerticalSolidActionList"/>
    <dgm:cxn modelId="{234EEE4F-A3EA-CD4C-BEF9-34840CE12D08}" type="presOf" srcId="{BD4E97EB-BE4E-44F2-9824-F0839E9C194A}" destId="{7D20C4F5-B32A-E845-B350-0BA72FB88CD6}" srcOrd="0" destOrd="0" presId="urn:microsoft.com/office/officeart/2016/7/layout/VerticalSolidActionList"/>
    <dgm:cxn modelId="{3F436673-457E-9C40-B5EF-7C7EED64E478}" type="presOf" srcId="{499C0970-9474-4FFC-AED0-4206A81A1C9A}" destId="{6830BF3D-2C70-834E-87DE-95CF2015E3BA}" srcOrd="0" destOrd="0" presId="urn:microsoft.com/office/officeart/2016/7/layout/VerticalSolidActionList"/>
    <dgm:cxn modelId="{36EF377F-DDBF-4D02-81C0-158309D16854}" srcId="{27333039-94BD-45F4-8675-4E7FE85FA142}" destId="{9D25F8AF-722E-4D03-89A0-A51C2DB6CC13}" srcOrd="1" destOrd="0" parTransId="{25B6B41C-56E1-402B-95F6-906668FB335F}" sibTransId="{FB21E50B-EC54-47E8-93A6-D02C6F3D64E8}"/>
    <dgm:cxn modelId="{C8E9A782-8676-4241-9326-973E3105664B}" srcId="{BF232499-15E7-4367-9916-3456265E7360}" destId="{E14B1B22-AECF-4F45-978F-FEBE87E8D78B}" srcOrd="0" destOrd="0" parTransId="{23125CFD-5244-4ABC-BA5F-21994467122D}" sibTransId="{F1F312C3-2447-40BB-B491-CE1181902F83}"/>
    <dgm:cxn modelId="{93C43796-7A9B-C041-817C-22D9DFC376B0}" type="presOf" srcId="{57C2726F-93D1-422B-8A76-FB8E877FD2C0}" destId="{F3316B08-9492-9543-9122-EC2D9528F320}" srcOrd="0" destOrd="0" presId="urn:microsoft.com/office/officeart/2016/7/layout/VerticalSolidActionList"/>
    <dgm:cxn modelId="{BFFAC1A0-F426-426A-B0A5-826F08D470E6}" srcId="{27333039-94BD-45F4-8675-4E7FE85FA142}" destId="{BF232499-15E7-4367-9916-3456265E7360}" srcOrd="3" destOrd="0" parTransId="{6173ECF8-0EA0-4792-B9CD-E2673CCE7731}" sibTransId="{E6E0D12C-8668-46C6-B78F-C45B90D6B7DF}"/>
    <dgm:cxn modelId="{5FB98FB6-1DE5-9244-8D79-7174E9469552}" type="presOf" srcId="{E14B1B22-AECF-4F45-978F-FEBE87E8D78B}" destId="{EA708B6D-8C45-1448-A70C-6BF91196F586}" srcOrd="0" destOrd="0" presId="urn:microsoft.com/office/officeart/2016/7/layout/VerticalSolidActionList"/>
    <dgm:cxn modelId="{0710B9B7-09D0-0F46-8978-D198D570CA3E}" type="presOf" srcId="{9D25F8AF-722E-4D03-89A0-A51C2DB6CC13}" destId="{7541D020-9939-7E4B-BFAA-5617DEDA15A5}" srcOrd="0" destOrd="0" presId="urn:microsoft.com/office/officeart/2016/7/layout/VerticalSolidActionList"/>
    <dgm:cxn modelId="{F2ECB8BA-4FB4-4B67-AF8A-0D7E6036EEFE}" srcId="{9D25F8AF-722E-4D03-89A0-A51C2DB6CC13}" destId="{B82C5FD7-B339-4A12-B102-0AC79766C241}" srcOrd="0" destOrd="0" parTransId="{F8E44F24-E9DA-4C05-9DD7-2D05388E5D34}" sibTransId="{793D3013-97E9-43A8-B381-B643BFBAADDC}"/>
    <dgm:cxn modelId="{247DD3C6-4721-486E-92FC-AC9A555B13C7}" srcId="{27333039-94BD-45F4-8675-4E7FE85FA142}" destId="{08DE990A-D0C7-4141-A756-AC0232FCDAA4}" srcOrd="0" destOrd="0" parTransId="{DAD6C73F-3F95-48D3-A9D0-3369992AB6A2}" sibTransId="{4BC9CC80-F82C-4D52-B0FB-8A3A4A5525A1}"/>
    <dgm:cxn modelId="{C024DDCC-143C-4BFC-A1F2-69FB61107FDA}" srcId="{27333039-94BD-45F4-8675-4E7FE85FA142}" destId="{499C0970-9474-4FFC-AED0-4206A81A1C9A}" srcOrd="2" destOrd="0" parTransId="{F83DDA24-21B2-41F9-9CFF-21050CAC994E}" sibTransId="{C344D5C9-410E-4D4C-948A-9B25A22104B6}"/>
    <dgm:cxn modelId="{F31E45F6-9615-094B-B775-E5CB723090CC}" type="presOf" srcId="{B82C5FD7-B339-4A12-B102-0AC79766C241}" destId="{4A320E08-9D60-D146-8300-13875500EBC3}" srcOrd="0" destOrd="0" presId="urn:microsoft.com/office/officeart/2016/7/layout/VerticalSolidActionList"/>
    <dgm:cxn modelId="{56A8ECC2-9341-E044-A56A-595D81C2CACA}" type="presParOf" srcId="{48F9855F-1C53-194B-8265-3769AD8AACA7}" destId="{5E52CA0D-C6AA-E543-A902-1A7092896BC9}" srcOrd="0" destOrd="0" presId="urn:microsoft.com/office/officeart/2016/7/layout/VerticalSolidActionList"/>
    <dgm:cxn modelId="{1690FD2F-3DA4-B942-AC3F-AF3B04C7C70F}" type="presParOf" srcId="{5E52CA0D-C6AA-E543-A902-1A7092896BC9}" destId="{BE7C4680-86B4-1043-B89A-29F5B62455C1}" srcOrd="0" destOrd="0" presId="urn:microsoft.com/office/officeart/2016/7/layout/VerticalSolidActionList"/>
    <dgm:cxn modelId="{0D2EAB4E-69AB-E54F-B604-F10EE8EEB521}" type="presParOf" srcId="{5E52CA0D-C6AA-E543-A902-1A7092896BC9}" destId="{7D20C4F5-B32A-E845-B350-0BA72FB88CD6}" srcOrd="1" destOrd="0" presId="urn:microsoft.com/office/officeart/2016/7/layout/VerticalSolidActionList"/>
    <dgm:cxn modelId="{D6C2AA88-C1DB-5D48-A6B7-484D1D5629FC}" type="presParOf" srcId="{48F9855F-1C53-194B-8265-3769AD8AACA7}" destId="{E88FDA14-609E-0E48-8DC2-B5187E9694AF}" srcOrd="1" destOrd="0" presId="urn:microsoft.com/office/officeart/2016/7/layout/VerticalSolidActionList"/>
    <dgm:cxn modelId="{45391F60-4C04-4049-8409-8CBC1037ECB9}" type="presParOf" srcId="{48F9855F-1C53-194B-8265-3769AD8AACA7}" destId="{196824F5-6F9D-7E4E-B3BD-7F566F34CFC1}" srcOrd="2" destOrd="0" presId="urn:microsoft.com/office/officeart/2016/7/layout/VerticalSolidActionList"/>
    <dgm:cxn modelId="{0B9736D0-B9EC-D94D-BF00-EF21DED4F2CC}" type="presParOf" srcId="{196824F5-6F9D-7E4E-B3BD-7F566F34CFC1}" destId="{7541D020-9939-7E4B-BFAA-5617DEDA15A5}" srcOrd="0" destOrd="0" presId="urn:microsoft.com/office/officeart/2016/7/layout/VerticalSolidActionList"/>
    <dgm:cxn modelId="{C56ACD97-9BE2-9C4D-9331-AA5F51FB07FD}" type="presParOf" srcId="{196824F5-6F9D-7E4E-B3BD-7F566F34CFC1}" destId="{4A320E08-9D60-D146-8300-13875500EBC3}" srcOrd="1" destOrd="0" presId="urn:microsoft.com/office/officeart/2016/7/layout/VerticalSolidActionList"/>
    <dgm:cxn modelId="{1023103B-A304-6C41-AB26-7E00C7FADB4D}" type="presParOf" srcId="{48F9855F-1C53-194B-8265-3769AD8AACA7}" destId="{0C302E76-504C-AE41-BB0B-ED1F0D83E12E}" srcOrd="3" destOrd="0" presId="urn:microsoft.com/office/officeart/2016/7/layout/VerticalSolidActionList"/>
    <dgm:cxn modelId="{69B97058-8F74-7347-B5AB-7B43A6EEA59F}" type="presParOf" srcId="{48F9855F-1C53-194B-8265-3769AD8AACA7}" destId="{B4B98170-FBA4-A444-BD13-C60D7050F6CB}" srcOrd="4" destOrd="0" presId="urn:microsoft.com/office/officeart/2016/7/layout/VerticalSolidActionList"/>
    <dgm:cxn modelId="{A1874188-0EFE-A946-98A1-66354F8B3511}" type="presParOf" srcId="{B4B98170-FBA4-A444-BD13-C60D7050F6CB}" destId="{6830BF3D-2C70-834E-87DE-95CF2015E3BA}" srcOrd="0" destOrd="0" presId="urn:microsoft.com/office/officeart/2016/7/layout/VerticalSolidActionList"/>
    <dgm:cxn modelId="{B9702A07-79A3-AD43-A8F5-36A890107CE2}" type="presParOf" srcId="{B4B98170-FBA4-A444-BD13-C60D7050F6CB}" destId="{F3316B08-9492-9543-9122-EC2D9528F320}" srcOrd="1" destOrd="0" presId="urn:microsoft.com/office/officeart/2016/7/layout/VerticalSolidActionList"/>
    <dgm:cxn modelId="{50EC510A-4108-6044-B48E-70F94FB082DA}" type="presParOf" srcId="{48F9855F-1C53-194B-8265-3769AD8AACA7}" destId="{E6D75A47-A960-E847-93BF-0B189F9C6E73}" srcOrd="5" destOrd="0" presId="urn:microsoft.com/office/officeart/2016/7/layout/VerticalSolidActionList"/>
    <dgm:cxn modelId="{861B9A76-2216-E84F-965D-39D6A3C9B765}" type="presParOf" srcId="{48F9855F-1C53-194B-8265-3769AD8AACA7}" destId="{D9EAC166-E69E-BF46-8AFA-D4EDF6BD5E87}" srcOrd="6" destOrd="0" presId="urn:microsoft.com/office/officeart/2016/7/layout/VerticalSolidActionList"/>
    <dgm:cxn modelId="{14085BDF-F30A-774B-A6A2-B19312DDC552}" type="presParOf" srcId="{D9EAC166-E69E-BF46-8AFA-D4EDF6BD5E87}" destId="{236797B2-19D0-4944-A587-04723E8D1FF1}" srcOrd="0" destOrd="0" presId="urn:microsoft.com/office/officeart/2016/7/layout/VerticalSolidActionList"/>
    <dgm:cxn modelId="{ED690C0B-2DE0-674B-B468-6E97821F7EAA}" type="presParOf" srcId="{D9EAC166-E69E-BF46-8AFA-D4EDF6BD5E87}" destId="{EA708B6D-8C45-1448-A70C-6BF91196F586}"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AE153C8-6AB0-4CC4-9126-215D1106F1E8}"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25096F8C-2F96-4D7E-925E-4596A8F3A040}">
      <dgm:prSet/>
      <dgm:spPr/>
      <dgm:t>
        <a:bodyPr/>
        <a:lstStyle/>
        <a:p>
          <a:r>
            <a:rPr lang="en-US"/>
            <a:t>If you are offered a design fee of £500, work back from that. </a:t>
          </a:r>
        </a:p>
      </dgm:t>
    </dgm:pt>
    <dgm:pt modelId="{E584261B-BEE4-4A14-BCBB-A64DB0F8F927}" type="parTrans" cxnId="{67A45D27-909C-41E5-8075-625C3FBEC563}">
      <dgm:prSet/>
      <dgm:spPr/>
      <dgm:t>
        <a:bodyPr/>
        <a:lstStyle/>
        <a:p>
          <a:endParaRPr lang="en-US"/>
        </a:p>
      </dgm:t>
    </dgm:pt>
    <dgm:pt modelId="{A2A6E10E-5E24-4815-A37C-406620308BFD}" type="sibTrans" cxnId="{67A45D27-909C-41E5-8075-625C3FBEC563}">
      <dgm:prSet/>
      <dgm:spPr/>
      <dgm:t>
        <a:bodyPr/>
        <a:lstStyle/>
        <a:p>
          <a:endParaRPr lang="en-US"/>
        </a:p>
      </dgm:t>
    </dgm:pt>
    <dgm:pt modelId="{AFDBD7E2-0D87-466C-B3CA-1B66348E5DEA}">
      <dgm:prSet/>
      <dgm:spPr/>
      <dgm:t>
        <a:bodyPr/>
        <a:lstStyle/>
        <a:p>
          <a:r>
            <a:rPr lang="en-US"/>
            <a:t>£500 = 5 days work + £0 materials fee</a:t>
          </a:r>
        </a:p>
      </dgm:t>
    </dgm:pt>
    <dgm:pt modelId="{8C7598E5-145B-4945-88BF-6B41BECC156B}" type="parTrans" cxnId="{8F2BBDB0-C1E1-4DAD-97F5-19E34B26178B}">
      <dgm:prSet/>
      <dgm:spPr/>
      <dgm:t>
        <a:bodyPr/>
        <a:lstStyle/>
        <a:p>
          <a:endParaRPr lang="en-US"/>
        </a:p>
      </dgm:t>
    </dgm:pt>
    <dgm:pt modelId="{1554D03D-0899-4A5F-9EEC-8D9BFA60CC45}" type="sibTrans" cxnId="{8F2BBDB0-C1E1-4DAD-97F5-19E34B26178B}">
      <dgm:prSet/>
      <dgm:spPr/>
      <dgm:t>
        <a:bodyPr/>
        <a:lstStyle/>
        <a:p>
          <a:endParaRPr lang="en-US"/>
        </a:p>
      </dgm:t>
    </dgm:pt>
    <dgm:pt modelId="{3DA67802-7CCA-479F-B450-03D67FC2B43C}">
      <dgm:prSet/>
      <dgm:spPr/>
      <dgm:t>
        <a:bodyPr/>
        <a:lstStyle/>
        <a:p>
          <a:r>
            <a:rPr lang="en-US"/>
            <a:t>£200 – 2 days work + £300 materials fee</a:t>
          </a:r>
        </a:p>
      </dgm:t>
    </dgm:pt>
    <dgm:pt modelId="{7C1F8C64-EFB2-4BD3-BDC8-30F1FE984C3F}" type="parTrans" cxnId="{EE18F9F2-EEB7-41E7-86F3-0CDAEA81E58B}">
      <dgm:prSet/>
      <dgm:spPr/>
      <dgm:t>
        <a:bodyPr/>
        <a:lstStyle/>
        <a:p>
          <a:endParaRPr lang="en-US"/>
        </a:p>
      </dgm:t>
    </dgm:pt>
    <dgm:pt modelId="{B91015D8-B31E-4F84-B0BF-1D1C5DFBE839}" type="sibTrans" cxnId="{EE18F9F2-EEB7-41E7-86F3-0CDAEA81E58B}">
      <dgm:prSet/>
      <dgm:spPr/>
      <dgm:t>
        <a:bodyPr/>
        <a:lstStyle/>
        <a:p>
          <a:endParaRPr lang="en-US"/>
        </a:p>
      </dgm:t>
    </dgm:pt>
    <dgm:pt modelId="{063A0B80-1092-4A5B-9D93-84D309659718}">
      <dgm:prSet/>
      <dgm:spPr/>
      <dgm:t>
        <a:bodyPr/>
        <a:lstStyle/>
        <a:p>
          <a:r>
            <a:rPr lang="en-US"/>
            <a:t>It is up to you how much time you give the company so establish parameters via a contact through the producer, company manager etc</a:t>
          </a:r>
        </a:p>
      </dgm:t>
    </dgm:pt>
    <dgm:pt modelId="{F3AFC963-90B6-46BB-A3C7-45D48DA02494}" type="parTrans" cxnId="{056F8D26-9046-4978-B736-E5FA0F6EB483}">
      <dgm:prSet/>
      <dgm:spPr/>
      <dgm:t>
        <a:bodyPr/>
        <a:lstStyle/>
        <a:p>
          <a:endParaRPr lang="en-US"/>
        </a:p>
      </dgm:t>
    </dgm:pt>
    <dgm:pt modelId="{37754227-E378-49D8-867A-C6113B57FF88}" type="sibTrans" cxnId="{056F8D26-9046-4978-B736-E5FA0F6EB483}">
      <dgm:prSet/>
      <dgm:spPr/>
      <dgm:t>
        <a:bodyPr/>
        <a:lstStyle/>
        <a:p>
          <a:endParaRPr lang="en-US"/>
        </a:p>
      </dgm:t>
    </dgm:pt>
    <dgm:pt modelId="{BFDE4614-323D-4C4E-B162-E83C5E3CDBE6}">
      <dgm:prSet/>
      <dgm:spPr/>
      <dgm:t>
        <a:bodyPr/>
        <a:lstStyle/>
        <a:p>
          <a:r>
            <a:rPr lang="en-US"/>
            <a:t>Unions will help with contract queries and lack of payment</a:t>
          </a:r>
        </a:p>
      </dgm:t>
    </dgm:pt>
    <dgm:pt modelId="{79C30876-977E-464E-A473-6F3CD668E386}" type="parTrans" cxnId="{E7441502-A984-479E-BD38-E58C7A5CF24F}">
      <dgm:prSet/>
      <dgm:spPr/>
      <dgm:t>
        <a:bodyPr/>
        <a:lstStyle/>
        <a:p>
          <a:endParaRPr lang="en-US"/>
        </a:p>
      </dgm:t>
    </dgm:pt>
    <dgm:pt modelId="{5447262B-82FB-459A-9810-DAC67E1A67AB}" type="sibTrans" cxnId="{E7441502-A984-479E-BD38-E58C7A5CF24F}">
      <dgm:prSet/>
      <dgm:spPr/>
      <dgm:t>
        <a:bodyPr/>
        <a:lstStyle/>
        <a:p>
          <a:endParaRPr lang="en-US"/>
        </a:p>
      </dgm:t>
    </dgm:pt>
    <dgm:pt modelId="{93AA5554-2CB5-2A4F-89D2-F9612BCAB6D4}" type="pres">
      <dgm:prSet presAssocID="{AAE153C8-6AB0-4CC4-9126-215D1106F1E8}" presName="diagram" presStyleCnt="0">
        <dgm:presLayoutVars>
          <dgm:dir/>
          <dgm:resizeHandles val="exact"/>
        </dgm:presLayoutVars>
      </dgm:prSet>
      <dgm:spPr/>
    </dgm:pt>
    <dgm:pt modelId="{FE6E912C-F3E2-8149-A509-06EE382A2746}" type="pres">
      <dgm:prSet presAssocID="{25096F8C-2F96-4D7E-925E-4596A8F3A040}" presName="node" presStyleLbl="node1" presStyleIdx="0" presStyleCnt="5">
        <dgm:presLayoutVars>
          <dgm:bulletEnabled val="1"/>
        </dgm:presLayoutVars>
      </dgm:prSet>
      <dgm:spPr/>
    </dgm:pt>
    <dgm:pt modelId="{803308E8-E329-744F-A515-F1C88BED428B}" type="pres">
      <dgm:prSet presAssocID="{A2A6E10E-5E24-4815-A37C-406620308BFD}" presName="sibTrans" presStyleCnt="0"/>
      <dgm:spPr/>
    </dgm:pt>
    <dgm:pt modelId="{8AB14E3A-2E15-3148-B7C6-C50556F6404A}" type="pres">
      <dgm:prSet presAssocID="{AFDBD7E2-0D87-466C-B3CA-1B66348E5DEA}" presName="node" presStyleLbl="node1" presStyleIdx="1" presStyleCnt="5">
        <dgm:presLayoutVars>
          <dgm:bulletEnabled val="1"/>
        </dgm:presLayoutVars>
      </dgm:prSet>
      <dgm:spPr/>
    </dgm:pt>
    <dgm:pt modelId="{BD6B0AD1-8200-6346-B5F7-18AECBC0E52B}" type="pres">
      <dgm:prSet presAssocID="{1554D03D-0899-4A5F-9EEC-8D9BFA60CC45}" presName="sibTrans" presStyleCnt="0"/>
      <dgm:spPr/>
    </dgm:pt>
    <dgm:pt modelId="{AFADDE48-40EC-734C-AB41-A4447EB8141F}" type="pres">
      <dgm:prSet presAssocID="{3DA67802-7CCA-479F-B450-03D67FC2B43C}" presName="node" presStyleLbl="node1" presStyleIdx="2" presStyleCnt="5">
        <dgm:presLayoutVars>
          <dgm:bulletEnabled val="1"/>
        </dgm:presLayoutVars>
      </dgm:prSet>
      <dgm:spPr/>
    </dgm:pt>
    <dgm:pt modelId="{E0D460D0-FA56-DD48-9A41-7047C2C7378F}" type="pres">
      <dgm:prSet presAssocID="{B91015D8-B31E-4F84-B0BF-1D1C5DFBE839}" presName="sibTrans" presStyleCnt="0"/>
      <dgm:spPr/>
    </dgm:pt>
    <dgm:pt modelId="{6AB930C9-10D5-5942-8E65-911D2A093FD9}" type="pres">
      <dgm:prSet presAssocID="{063A0B80-1092-4A5B-9D93-84D309659718}" presName="node" presStyleLbl="node1" presStyleIdx="3" presStyleCnt="5">
        <dgm:presLayoutVars>
          <dgm:bulletEnabled val="1"/>
        </dgm:presLayoutVars>
      </dgm:prSet>
      <dgm:spPr/>
    </dgm:pt>
    <dgm:pt modelId="{7D14707D-9997-F14E-BF7A-F5C1D6ABAD1F}" type="pres">
      <dgm:prSet presAssocID="{37754227-E378-49D8-867A-C6113B57FF88}" presName="sibTrans" presStyleCnt="0"/>
      <dgm:spPr/>
    </dgm:pt>
    <dgm:pt modelId="{C7536CD3-02AC-C343-BC02-D89B371DBFCB}" type="pres">
      <dgm:prSet presAssocID="{BFDE4614-323D-4C4E-B162-E83C5E3CDBE6}" presName="node" presStyleLbl="node1" presStyleIdx="4" presStyleCnt="5">
        <dgm:presLayoutVars>
          <dgm:bulletEnabled val="1"/>
        </dgm:presLayoutVars>
      </dgm:prSet>
      <dgm:spPr/>
    </dgm:pt>
  </dgm:ptLst>
  <dgm:cxnLst>
    <dgm:cxn modelId="{E7441502-A984-479E-BD38-E58C7A5CF24F}" srcId="{AAE153C8-6AB0-4CC4-9126-215D1106F1E8}" destId="{BFDE4614-323D-4C4E-B162-E83C5E3CDBE6}" srcOrd="4" destOrd="0" parTransId="{79C30876-977E-464E-A473-6F3CD668E386}" sibTransId="{5447262B-82FB-459A-9810-DAC67E1A67AB}"/>
    <dgm:cxn modelId="{502CE013-F124-054A-AACA-9D06E5C31277}" type="presOf" srcId="{BFDE4614-323D-4C4E-B162-E83C5E3CDBE6}" destId="{C7536CD3-02AC-C343-BC02-D89B371DBFCB}" srcOrd="0" destOrd="0" presId="urn:microsoft.com/office/officeart/2005/8/layout/default"/>
    <dgm:cxn modelId="{056F8D26-9046-4978-B736-E5FA0F6EB483}" srcId="{AAE153C8-6AB0-4CC4-9126-215D1106F1E8}" destId="{063A0B80-1092-4A5B-9D93-84D309659718}" srcOrd="3" destOrd="0" parTransId="{F3AFC963-90B6-46BB-A3C7-45D48DA02494}" sibTransId="{37754227-E378-49D8-867A-C6113B57FF88}"/>
    <dgm:cxn modelId="{67A45D27-909C-41E5-8075-625C3FBEC563}" srcId="{AAE153C8-6AB0-4CC4-9126-215D1106F1E8}" destId="{25096F8C-2F96-4D7E-925E-4596A8F3A040}" srcOrd="0" destOrd="0" parTransId="{E584261B-BEE4-4A14-BCBB-A64DB0F8F927}" sibTransId="{A2A6E10E-5E24-4815-A37C-406620308BFD}"/>
    <dgm:cxn modelId="{21E4F84E-734B-3041-8861-E14B9A71F20C}" type="presOf" srcId="{AFDBD7E2-0D87-466C-B3CA-1B66348E5DEA}" destId="{8AB14E3A-2E15-3148-B7C6-C50556F6404A}" srcOrd="0" destOrd="0" presId="urn:microsoft.com/office/officeart/2005/8/layout/default"/>
    <dgm:cxn modelId="{B681FC86-107D-4542-AE6C-8D5646E3C51E}" type="presOf" srcId="{AAE153C8-6AB0-4CC4-9126-215D1106F1E8}" destId="{93AA5554-2CB5-2A4F-89D2-F9612BCAB6D4}" srcOrd="0" destOrd="0" presId="urn:microsoft.com/office/officeart/2005/8/layout/default"/>
    <dgm:cxn modelId="{0551C09E-DF8D-5347-A2B8-031A4FB5138D}" type="presOf" srcId="{3DA67802-7CCA-479F-B450-03D67FC2B43C}" destId="{AFADDE48-40EC-734C-AB41-A4447EB8141F}" srcOrd="0" destOrd="0" presId="urn:microsoft.com/office/officeart/2005/8/layout/default"/>
    <dgm:cxn modelId="{E1F1FFA7-9133-504C-AFB4-77A0415A64FC}" type="presOf" srcId="{25096F8C-2F96-4D7E-925E-4596A8F3A040}" destId="{FE6E912C-F3E2-8149-A509-06EE382A2746}" srcOrd="0" destOrd="0" presId="urn:microsoft.com/office/officeart/2005/8/layout/default"/>
    <dgm:cxn modelId="{8F2BBDB0-C1E1-4DAD-97F5-19E34B26178B}" srcId="{AAE153C8-6AB0-4CC4-9126-215D1106F1E8}" destId="{AFDBD7E2-0D87-466C-B3CA-1B66348E5DEA}" srcOrd="1" destOrd="0" parTransId="{8C7598E5-145B-4945-88BF-6B41BECC156B}" sibTransId="{1554D03D-0899-4A5F-9EEC-8D9BFA60CC45}"/>
    <dgm:cxn modelId="{94D7CFF2-E598-AB45-AFA9-D12040010A87}" type="presOf" srcId="{063A0B80-1092-4A5B-9D93-84D309659718}" destId="{6AB930C9-10D5-5942-8E65-911D2A093FD9}" srcOrd="0" destOrd="0" presId="urn:microsoft.com/office/officeart/2005/8/layout/default"/>
    <dgm:cxn modelId="{EE18F9F2-EEB7-41E7-86F3-0CDAEA81E58B}" srcId="{AAE153C8-6AB0-4CC4-9126-215D1106F1E8}" destId="{3DA67802-7CCA-479F-B450-03D67FC2B43C}" srcOrd="2" destOrd="0" parTransId="{7C1F8C64-EFB2-4BD3-BDC8-30F1FE984C3F}" sibTransId="{B91015D8-B31E-4F84-B0BF-1D1C5DFBE839}"/>
    <dgm:cxn modelId="{39EC9C17-A4C2-724B-9882-3D56103D6DF5}" type="presParOf" srcId="{93AA5554-2CB5-2A4F-89D2-F9612BCAB6D4}" destId="{FE6E912C-F3E2-8149-A509-06EE382A2746}" srcOrd="0" destOrd="0" presId="urn:microsoft.com/office/officeart/2005/8/layout/default"/>
    <dgm:cxn modelId="{774643AF-F556-0B4B-AB11-63F6A9FC2B8D}" type="presParOf" srcId="{93AA5554-2CB5-2A4F-89D2-F9612BCAB6D4}" destId="{803308E8-E329-744F-A515-F1C88BED428B}" srcOrd="1" destOrd="0" presId="urn:microsoft.com/office/officeart/2005/8/layout/default"/>
    <dgm:cxn modelId="{0BBFD24E-320B-1640-AD45-919B74B06617}" type="presParOf" srcId="{93AA5554-2CB5-2A4F-89D2-F9612BCAB6D4}" destId="{8AB14E3A-2E15-3148-B7C6-C50556F6404A}" srcOrd="2" destOrd="0" presId="urn:microsoft.com/office/officeart/2005/8/layout/default"/>
    <dgm:cxn modelId="{61B73F46-7530-C04B-8670-B71399554049}" type="presParOf" srcId="{93AA5554-2CB5-2A4F-89D2-F9612BCAB6D4}" destId="{BD6B0AD1-8200-6346-B5F7-18AECBC0E52B}" srcOrd="3" destOrd="0" presId="urn:microsoft.com/office/officeart/2005/8/layout/default"/>
    <dgm:cxn modelId="{9521DC2A-7E5E-E741-BFEA-927A09C10462}" type="presParOf" srcId="{93AA5554-2CB5-2A4F-89D2-F9612BCAB6D4}" destId="{AFADDE48-40EC-734C-AB41-A4447EB8141F}" srcOrd="4" destOrd="0" presId="urn:microsoft.com/office/officeart/2005/8/layout/default"/>
    <dgm:cxn modelId="{B111D27F-F49C-694D-80B7-A7DD6FBC3F07}" type="presParOf" srcId="{93AA5554-2CB5-2A4F-89D2-F9612BCAB6D4}" destId="{E0D460D0-FA56-DD48-9A41-7047C2C7378F}" srcOrd="5" destOrd="0" presId="urn:microsoft.com/office/officeart/2005/8/layout/default"/>
    <dgm:cxn modelId="{3A31B506-728E-D441-9ABB-2397BF73FC47}" type="presParOf" srcId="{93AA5554-2CB5-2A4F-89D2-F9612BCAB6D4}" destId="{6AB930C9-10D5-5942-8E65-911D2A093FD9}" srcOrd="6" destOrd="0" presId="urn:microsoft.com/office/officeart/2005/8/layout/default"/>
    <dgm:cxn modelId="{AD4E7EFA-BD36-1C41-8DBB-241E76E06EFA}" type="presParOf" srcId="{93AA5554-2CB5-2A4F-89D2-F9612BCAB6D4}" destId="{7D14707D-9997-F14E-BF7A-F5C1D6ABAD1F}" srcOrd="7" destOrd="0" presId="urn:microsoft.com/office/officeart/2005/8/layout/default"/>
    <dgm:cxn modelId="{7383E5ED-9B2C-4441-BC1C-8910CE260D75}" type="presParOf" srcId="{93AA5554-2CB5-2A4F-89D2-F9612BCAB6D4}" destId="{C7536CD3-02AC-C343-BC02-D89B371DBFCB}"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BBA2E5F-CBCD-4737-9ABA-BBA477B22E40}"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90B7EB0E-C1A4-43FC-9B5B-7FFE7344E086}">
      <dgm:prSet/>
      <dgm:spPr/>
      <dgm:t>
        <a:bodyPr/>
        <a:lstStyle/>
        <a:p>
          <a:r>
            <a:rPr lang="en-US"/>
            <a:t>You will need business insurance for your vehicle</a:t>
          </a:r>
        </a:p>
      </dgm:t>
    </dgm:pt>
    <dgm:pt modelId="{C7C00914-DDB0-461A-925A-32721BBD6AE6}" type="parTrans" cxnId="{6EBDBE1D-9264-4B0B-B855-7BE5C4182B63}">
      <dgm:prSet/>
      <dgm:spPr/>
      <dgm:t>
        <a:bodyPr/>
        <a:lstStyle/>
        <a:p>
          <a:endParaRPr lang="en-US"/>
        </a:p>
      </dgm:t>
    </dgm:pt>
    <dgm:pt modelId="{ACC6936D-0A30-4A0E-9189-F6F0DDBD0855}" type="sibTrans" cxnId="{6EBDBE1D-9264-4B0B-B855-7BE5C4182B63}">
      <dgm:prSet/>
      <dgm:spPr/>
      <dgm:t>
        <a:bodyPr/>
        <a:lstStyle/>
        <a:p>
          <a:endParaRPr lang="en-US"/>
        </a:p>
      </dgm:t>
    </dgm:pt>
    <dgm:pt modelId="{32E72B20-4C84-4685-826E-FD5A84BDF059}">
      <dgm:prSet/>
      <dgm:spPr/>
      <dgm:t>
        <a:bodyPr/>
        <a:lstStyle/>
        <a:p>
          <a:r>
            <a:rPr lang="en-US"/>
            <a:t>PUBLIC LIABILITY INSURANCE: </a:t>
          </a:r>
          <a:r>
            <a:rPr lang="en-GB" b="1"/>
            <a:t>Public liability insurance</a:t>
          </a:r>
          <a:r>
            <a:rPr lang="en-GB"/>
            <a:t> covers the cost of claims made against your business by a client or a member of the </a:t>
          </a:r>
          <a:r>
            <a:rPr lang="en-GB" b="1"/>
            <a:t>public</a:t>
          </a:r>
          <a:r>
            <a:rPr lang="en-GB"/>
            <a:t>, should your work have resulted in injury or property damage. </a:t>
          </a:r>
          <a:r>
            <a:rPr lang="en-GB" b="1"/>
            <a:t>Public liability</a:t>
          </a:r>
          <a:r>
            <a:rPr lang="en-GB"/>
            <a:t> cover protects against the compensation payouts and legal costs.</a:t>
          </a:r>
          <a:endParaRPr lang="en-US"/>
        </a:p>
      </dgm:t>
    </dgm:pt>
    <dgm:pt modelId="{C162DC3E-CB31-4D45-A39B-56CA1B9122AA}" type="parTrans" cxnId="{2ADA0386-21AF-4633-A4FC-C1920FAF7828}">
      <dgm:prSet/>
      <dgm:spPr/>
      <dgm:t>
        <a:bodyPr/>
        <a:lstStyle/>
        <a:p>
          <a:endParaRPr lang="en-US"/>
        </a:p>
      </dgm:t>
    </dgm:pt>
    <dgm:pt modelId="{492AA148-2339-43AF-96DC-FC9820A0DDE4}" type="sibTrans" cxnId="{2ADA0386-21AF-4633-A4FC-C1920FAF7828}">
      <dgm:prSet/>
      <dgm:spPr/>
      <dgm:t>
        <a:bodyPr/>
        <a:lstStyle/>
        <a:p>
          <a:endParaRPr lang="en-US"/>
        </a:p>
      </dgm:t>
    </dgm:pt>
    <dgm:pt modelId="{C065F401-BDBA-471E-A4AD-5269D0DA945E}">
      <dgm:prSet/>
      <dgm:spPr/>
      <dgm:t>
        <a:bodyPr/>
        <a:lstStyle/>
        <a:p>
          <a:r>
            <a:rPr lang="en-GB"/>
            <a:t>PROFFESSIONAL INDEMNITY INSURANCE: You work as a contractor, consultant, freelancer or self-employed </a:t>
          </a:r>
          <a:r>
            <a:rPr lang="en-GB" b="1"/>
            <a:t>professional</a:t>
          </a:r>
          <a:r>
            <a:rPr lang="en-GB"/>
            <a:t>, and your client has requested you arrange </a:t>
          </a:r>
          <a:r>
            <a:rPr lang="en-GB" b="1"/>
            <a:t>professional indemnity</a:t>
          </a:r>
          <a:r>
            <a:rPr lang="en-GB"/>
            <a:t> insurance in order to undertake a contract. Your industry association/regulatory body requires you to have it.</a:t>
          </a:r>
          <a:endParaRPr lang="en-US"/>
        </a:p>
      </dgm:t>
    </dgm:pt>
    <dgm:pt modelId="{0D81C494-3F49-4AC3-8A13-E6A16B3AF327}" type="parTrans" cxnId="{B923FDE3-1C03-4DD6-A523-140BD134D3EE}">
      <dgm:prSet/>
      <dgm:spPr/>
      <dgm:t>
        <a:bodyPr/>
        <a:lstStyle/>
        <a:p>
          <a:endParaRPr lang="en-US"/>
        </a:p>
      </dgm:t>
    </dgm:pt>
    <dgm:pt modelId="{4A2A8D4B-3C5D-44AB-88CA-FB9C4952AA21}" type="sibTrans" cxnId="{B923FDE3-1C03-4DD6-A523-140BD134D3EE}">
      <dgm:prSet/>
      <dgm:spPr/>
      <dgm:t>
        <a:bodyPr/>
        <a:lstStyle/>
        <a:p>
          <a:endParaRPr lang="en-US"/>
        </a:p>
      </dgm:t>
    </dgm:pt>
    <dgm:pt modelId="{654D754E-BD7F-466C-BAFD-86022C87FF24}" type="pres">
      <dgm:prSet presAssocID="{ABBA2E5F-CBCD-4737-9ABA-BBA477B22E40}" presName="root" presStyleCnt="0">
        <dgm:presLayoutVars>
          <dgm:dir/>
          <dgm:resizeHandles val="exact"/>
        </dgm:presLayoutVars>
      </dgm:prSet>
      <dgm:spPr/>
    </dgm:pt>
    <dgm:pt modelId="{273B8CC9-D298-46DE-8962-C77A44DE2674}" type="pres">
      <dgm:prSet presAssocID="{90B7EB0E-C1A4-43FC-9B5B-7FFE7344E086}" presName="compNode" presStyleCnt="0"/>
      <dgm:spPr/>
    </dgm:pt>
    <dgm:pt modelId="{BEF2E3C3-E866-4A2F-AB2F-0552EFE9666B}" type="pres">
      <dgm:prSet presAssocID="{90B7EB0E-C1A4-43FC-9B5B-7FFE7344E086}" presName="bgRect" presStyleLbl="bgShp" presStyleIdx="0" presStyleCnt="3"/>
      <dgm:spPr/>
    </dgm:pt>
    <dgm:pt modelId="{571763CA-08E1-4036-A514-FC2148379A95}" type="pres">
      <dgm:prSet presAssocID="{90B7EB0E-C1A4-43FC-9B5B-7FFE7344E0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r"/>
        </a:ext>
      </dgm:extLst>
    </dgm:pt>
    <dgm:pt modelId="{5231A7D1-7981-4C17-AD29-CDA15481AD56}" type="pres">
      <dgm:prSet presAssocID="{90B7EB0E-C1A4-43FC-9B5B-7FFE7344E086}" presName="spaceRect" presStyleCnt="0"/>
      <dgm:spPr/>
    </dgm:pt>
    <dgm:pt modelId="{90022391-27E9-422D-B266-736EEA40846C}" type="pres">
      <dgm:prSet presAssocID="{90B7EB0E-C1A4-43FC-9B5B-7FFE7344E086}" presName="parTx" presStyleLbl="revTx" presStyleIdx="0" presStyleCnt="3">
        <dgm:presLayoutVars>
          <dgm:chMax val="0"/>
          <dgm:chPref val="0"/>
        </dgm:presLayoutVars>
      </dgm:prSet>
      <dgm:spPr/>
    </dgm:pt>
    <dgm:pt modelId="{594B49A7-8CFC-4F2A-9FF3-A203891F10E0}" type="pres">
      <dgm:prSet presAssocID="{ACC6936D-0A30-4A0E-9189-F6F0DDBD0855}" presName="sibTrans" presStyleCnt="0"/>
      <dgm:spPr/>
    </dgm:pt>
    <dgm:pt modelId="{3AA93669-6686-4348-B46E-D17A4949B1D8}" type="pres">
      <dgm:prSet presAssocID="{32E72B20-4C84-4685-826E-FD5A84BDF059}" presName="compNode" presStyleCnt="0"/>
      <dgm:spPr/>
    </dgm:pt>
    <dgm:pt modelId="{AA1D7AEE-6971-4825-9B75-97BD01918976}" type="pres">
      <dgm:prSet presAssocID="{32E72B20-4C84-4685-826E-FD5A84BDF059}" presName="bgRect" presStyleLbl="bgShp" presStyleIdx="1" presStyleCnt="3"/>
      <dgm:spPr/>
    </dgm:pt>
    <dgm:pt modelId="{1EE5B03B-2151-4A1D-9E15-C66AA839ACF6}" type="pres">
      <dgm:prSet presAssocID="{32E72B20-4C84-4685-826E-FD5A84BDF0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8C2A253E-C1C2-47EB-BEFF-7F0EF0D9C8B1}" type="pres">
      <dgm:prSet presAssocID="{32E72B20-4C84-4685-826E-FD5A84BDF059}" presName="spaceRect" presStyleCnt="0"/>
      <dgm:spPr/>
    </dgm:pt>
    <dgm:pt modelId="{FFE909EA-088B-4513-9304-4FEA28EDCDB9}" type="pres">
      <dgm:prSet presAssocID="{32E72B20-4C84-4685-826E-FD5A84BDF059}" presName="parTx" presStyleLbl="revTx" presStyleIdx="1" presStyleCnt="3">
        <dgm:presLayoutVars>
          <dgm:chMax val="0"/>
          <dgm:chPref val="0"/>
        </dgm:presLayoutVars>
      </dgm:prSet>
      <dgm:spPr/>
    </dgm:pt>
    <dgm:pt modelId="{6CB163C0-ABD4-441A-85FF-82E954234341}" type="pres">
      <dgm:prSet presAssocID="{492AA148-2339-43AF-96DC-FC9820A0DDE4}" presName="sibTrans" presStyleCnt="0"/>
      <dgm:spPr/>
    </dgm:pt>
    <dgm:pt modelId="{13E1E2CF-336C-44BF-8393-09CB76CED6BA}" type="pres">
      <dgm:prSet presAssocID="{C065F401-BDBA-471E-A4AD-5269D0DA945E}" presName="compNode" presStyleCnt="0"/>
      <dgm:spPr/>
    </dgm:pt>
    <dgm:pt modelId="{7973EAAE-7A23-4AC2-A7FB-4F29D461D86F}" type="pres">
      <dgm:prSet presAssocID="{C065F401-BDBA-471E-A4AD-5269D0DA945E}" presName="bgRect" presStyleLbl="bgShp" presStyleIdx="2" presStyleCnt="3"/>
      <dgm:spPr/>
    </dgm:pt>
    <dgm:pt modelId="{A4531EA8-6E02-4FBF-A9F5-FD90CA373FD6}" type="pres">
      <dgm:prSet presAssocID="{C065F401-BDBA-471E-A4AD-5269D0DA94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14E44203-6136-432D-AC98-DFD6EA5F22C8}" type="pres">
      <dgm:prSet presAssocID="{C065F401-BDBA-471E-A4AD-5269D0DA945E}" presName="spaceRect" presStyleCnt="0"/>
      <dgm:spPr/>
    </dgm:pt>
    <dgm:pt modelId="{3F7A101E-B187-4D33-AF61-CEBDAD8F9883}" type="pres">
      <dgm:prSet presAssocID="{C065F401-BDBA-471E-A4AD-5269D0DA945E}" presName="parTx" presStyleLbl="revTx" presStyleIdx="2" presStyleCnt="3">
        <dgm:presLayoutVars>
          <dgm:chMax val="0"/>
          <dgm:chPref val="0"/>
        </dgm:presLayoutVars>
      </dgm:prSet>
      <dgm:spPr/>
    </dgm:pt>
  </dgm:ptLst>
  <dgm:cxnLst>
    <dgm:cxn modelId="{6EBDBE1D-9264-4B0B-B855-7BE5C4182B63}" srcId="{ABBA2E5F-CBCD-4737-9ABA-BBA477B22E40}" destId="{90B7EB0E-C1A4-43FC-9B5B-7FFE7344E086}" srcOrd="0" destOrd="0" parTransId="{C7C00914-DDB0-461A-925A-32721BBD6AE6}" sibTransId="{ACC6936D-0A30-4A0E-9189-F6F0DDBD0855}"/>
    <dgm:cxn modelId="{85706F47-B68C-144C-B151-283765764971}" type="presOf" srcId="{ABBA2E5F-CBCD-4737-9ABA-BBA477B22E40}" destId="{654D754E-BD7F-466C-BAFD-86022C87FF24}" srcOrd="0" destOrd="0" presId="urn:microsoft.com/office/officeart/2018/2/layout/IconVerticalSolidList"/>
    <dgm:cxn modelId="{74DDFE79-6AFB-C74B-A9B3-5C3065461CE2}" type="presOf" srcId="{90B7EB0E-C1A4-43FC-9B5B-7FFE7344E086}" destId="{90022391-27E9-422D-B266-736EEA40846C}" srcOrd="0" destOrd="0" presId="urn:microsoft.com/office/officeart/2018/2/layout/IconVerticalSolidList"/>
    <dgm:cxn modelId="{2ADA0386-21AF-4633-A4FC-C1920FAF7828}" srcId="{ABBA2E5F-CBCD-4737-9ABA-BBA477B22E40}" destId="{32E72B20-4C84-4685-826E-FD5A84BDF059}" srcOrd="1" destOrd="0" parTransId="{C162DC3E-CB31-4D45-A39B-56CA1B9122AA}" sibTransId="{492AA148-2339-43AF-96DC-FC9820A0DDE4}"/>
    <dgm:cxn modelId="{5C811198-750C-3645-8121-410871CAED95}" type="presOf" srcId="{C065F401-BDBA-471E-A4AD-5269D0DA945E}" destId="{3F7A101E-B187-4D33-AF61-CEBDAD8F9883}" srcOrd="0" destOrd="0" presId="urn:microsoft.com/office/officeart/2018/2/layout/IconVerticalSolidList"/>
    <dgm:cxn modelId="{6846B3DF-0E1B-9E40-B3C2-287625D5FA96}" type="presOf" srcId="{32E72B20-4C84-4685-826E-FD5A84BDF059}" destId="{FFE909EA-088B-4513-9304-4FEA28EDCDB9}" srcOrd="0" destOrd="0" presId="urn:microsoft.com/office/officeart/2018/2/layout/IconVerticalSolidList"/>
    <dgm:cxn modelId="{B923FDE3-1C03-4DD6-A523-140BD134D3EE}" srcId="{ABBA2E5F-CBCD-4737-9ABA-BBA477B22E40}" destId="{C065F401-BDBA-471E-A4AD-5269D0DA945E}" srcOrd="2" destOrd="0" parTransId="{0D81C494-3F49-4AC3-8A13-E6A16B3AF327}" sibTransId="{4A2A8D4B-3C5D-44AB-88CA-FB9C4952AA21}"/>
    <dgm:cxn modelId="{9BEA2E0A-0A97-1741-AA05-B39C8E4147F5}" type="presParOf" srcId="{654D754E-BD7F-466C-BAFD-86022C87FF24}" destId="{273B8CC9-D298-46DE-8962-C77A44DE2674}" srcOrd="0" destOrd="0" presId="urn:microsoft.com/office/officeart/2018/2/layout/IconVerticalSolidList"/>
    <dgm:cxn modelId="{ECBCB91E-0162-5844-AF92-7738CBA127DE}" type="presParOf" srcId="{273B8CC9-D298-46DE-8962-C77A44DE2674}" destId="{BEF2E3C3-E866-4A2F-AB2F-0552EFE9666B}" srcOrd="0" destOrd="0" presId="urn:microsoft.com/office/officeart/2018/2/layout/IconVerticalSolidList"/>
    <dgm:cxn modelId="{CEDB85C4-2B9A-7941-82DF-903F7AF54B52}" type="presParOf" srcId="{273B8CC9-D298-46DE-8962-C77A44DE2674}" destId="{571763CA-08E1-4036-A514-FC2148379A95}" srcOrd="1" destOrd="0" presId="urn:microsoft.com/office/officeart/2018/2/layout/IconVerticalSolidList"/>
    <dgm:cxn modelId="{59AC071A-ACAE-4D4F-B3A8-7CCAD7EC1562}" type="presParOf" srcId="{273B8CC9-D298-46DE-8962-C77A44DE2674}" destId="{5231A7D1-7981-4C17-AD29-CDA15481AD56}" srcOrd="2" destOrd="0" presId="urn:microsoft.com/office/officeart/2018/2/layout/IconVerticalSolidList"/>
    <dgm:cxn modelId="{66A26694-84E4-D74D-81E6-E86C63B48241}" type="presParOf" srcId="{273B8CC9-D298-46DE-8962-C77A44DE2674}" destId="{90022391-27E9-422D-B266-736EEA40846C}" srcOrd="3" destOrd="0" presId="urn:microsoft.com/office/officeart/2018/2/layout/IconVerticalSolidList"/>
    <dgm:cxn modelId="{B77F07EF-B09D-1B4D-BE42-31F155E8BCC1}" type="presParOf" srcId="{654D754E-BD7F-466C-BAFD-86022C87FF24}" destId="{594B49A7-8CFC-4F2A-9FF3-A203891F10E0}" srcOrd="1" destOrd="0" presId="urn:microsoft.com/office/officeart/2018/2/layout/IconVerticalSolidList"/>
    <dgm:cxn modelId="{ADCFA56F-4B96-FA45-89A7-69FB7D6724FD}" type="presParOf" srcId="{654D754E-BD7F-466C-BAFD-86022C87FF24}" destId="{3AA93669-6686-4348-B46E-D17A4949B1D8}" srcOrd="2" destOrd="0" presId="urn:microsoft.com/office/officeart/2018/2/layout/IconVerticalSolidList"/>
    <dgm:cxn modelId="{34C647BC-CCBA-4E4D-A9A0-C77CD62D56DE}" type="presParOf" srcId="{3AA93669-6686-4348-B46E-D17A4949B1D8}" destId="{AA1D7AEE-6971-4825-9B75-97BD01918976}" srcOrd="0" destOrd="0" presId="urn:microsoft.com/office/officeart/2018/2/layout/IconVerticalSolidList"/>
    <dgm:cxn modelId="{0CA49F97-ED13-944A-ACC9-3DB0E020984A}" type="presParOf" srcId="{3AA93669-6686-4348-B46E-D17A4949B1D8}" destId="{1EE5B03B-2151-4A1D-9E15-C66AA839ACF6}" srcOrd="1" destOrd="0" presId="urn:microsoft.com/office/officeart/2018/2/layout/IconVerticalSolidList"/>
    <dgm:cxn modelId="{89B95E20-0A46-6047-A125-5192DF450438}" type="presParOf" srcId="{3AA93669-6686-4348-B46E-D17A4949B1D8}" destId="{8C2A253E-C1C2-47EB-BEFF-7F0EF0D9C8B1}" srcOrd="2" destOrd="0" presId="urn:microsoft.com/office/officeart/2018/2/layout/IconVerticalSolidList"/>
    <dgm:cxn modelId="{2D78D5A7-E0C2-214D-9AFC-A1ED0FE305FC}" type="presParOf" srcId="{3AA93669-6686-4348-B46E-D17A4949B1D8}" destId="{FFE909EA-088B-4513-9304-4FEA28EDCDB9}" srcOrd="3" destOrd="0" presId="urn:microsoft.com/office/officeart/2018/2/layout/IconVerticalSolidList"/>
    <dgm:cxn modelId="{26E47517-1752-CE46-9AB6-47BFF96D73FC}" type="presParOf" srcId="{654D754E-BD7F-466C-BAFD-86022C87FF24}" destId="{6CB163C0-ABD4-441A-85FF-82E954234341}" srcOrd="3" destOrd="0" presId="urn:microsoft.com/office/officeart/2018/2/layout/IconVerticalSolidList"/>
    <dgm:cxn modelId="{C1EBBC0B-FCC9-B545-8C54-435FEC9FF0F0}" type="presParOf" srcId="{654D754E-BD7F-466C-BAFD-86022C87FF24}" destId="{13E1E2CF-336C-44BF-8393-09CB76CED6BA}" srcOrd="4" destOrd="0" presId="urn:microsoft.com/office/officeart/2018/2/layout/IconVerticalSolidList"/>
    <dgm:cxn modelId="{0C4C9A21-18E2-9841-821D-2C85D26D96DA}" type="presParOf" srcId="{13E1E2CF-336C-44BF-8393-09CB76CED6BA}" destId="{7973EAAE-7A23-4AC2-A7FB-4F29D461D86F}" srcOrd="0" destOrd="0" presId="urn:microsoft.com/office/officeart/2018/2/layout/IconVerticalSolidList"/>
    <dgm:cxn modelId="{9F5E102B-BC26-AC43-971C-BDEF7EB568FD}" type="presParOf" srcId="{13E1E2CF-336C-44BF-8393-09CB76CED6BA}" destId="{A4531EA8-6E02-4FBF-A9F5-FD90CA373FD6}" srcOrd="1" destOrd="0" presId="urn:microsoft.com/office/officeart/2018/2/layout/IconVerticalSolidList"/>
    <dgm:cxn modelId="{1374E143-5EF3-0F48-B271-E542A5D2170B}" type="presParOf" srcId="{13E1E2CF-336C-44BF-8393-09CB76CED6BA}" destId="{14E44203-6136-432D-AC98-DFD6EA5F22C8}" srcOrd="2" destOrd="0" presId="urn:microsoft.com/office/officeart/2018/2/layout/IconVerticalSolidList"/>
    <dgm:cxn modelId="{80B3E05F-4C1B-524B-B9DE-0F4494805AAA}" type="presParOf" srcId="{13E1E2CF-336C-44BF-8393-09CB76CED6BA}" destId="{3F7A101E-B187-4D33-AF61-CEBDAD8F98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E059C-EDBD-2B49-89EC-6C1921CDDEB3}">
      <dsp:nvSpPr>
        <dsp:cNvPr id="0" name=""/>
        <dsp:cNvSpPr/>
      </dsp:nvSpPr>
      <dsp:spPr>
        <a:xfrm>
          <a:off x="0" y="0"/>
          <a:ext cx="8339593" cy="6477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are a sole trader</a:t>
          </a:r>
        </a:p>
      </dsp:txBody>
      <dsp:txXfrm>
        <a:off x="18973" y="18973"/>
        <a:ext cx="7564780" cy="609849"/>
      </dsp:txXfrm>
    </dsp:sp>
    <dsp:sp modelId="{C6CBAD60-BFA4-B74D-949E-F0C962F5F150}">
      <dsp:nvSpPr>
        <dsp:cNvPr id="0" name=""/>
        <dsp:cNvSpPr/>
      </dsp:nvSpPr>
      <dsp:spPr>
        <a:xfrm>
          <a:off x="622761" y="737766"/>
          <a:ext cx="8339593" cy="6477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You are solely in charge of your own workload, timetable, finances and sourcing work.</a:t>
          </a:r>
        </a:p>
      </dsp:txBody>
      <dsp:txXfrm>
        <a:off x="641734" y="756739"/>
        <a:ext cx="7257818" cy="609849"/>
      </dsp:txXfrm>
    </dsp:sp>
    <dsp:sp modelId="{F8609476-7CF3-BE4B-8A55-7C174E06CD16}">
      <dsp:nvSpPr>
        <dsp:cNvPr id="0" name=""/>
        <dsp:cNvSpPr/>
      </dsp:nvSpPr>
      <dsp:spPr>
        <a:xfrm>
          <a:off x="1245523" y="1475533"/>
          <a:ext cx="8339593" cy="64779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must pay tax and national insurance</a:t>
          </a:r>
        </a:p>
      </dsp:txBody>
      <dsp:txXfrm>
        <a:off x="1264496" y="1494506"/>
        <a:ext cx="7257818" cy="609849"/>
      </dsp:txXfrm>
    </dsp:sp>
    <dsp:sp modelId="{86BE63D5-026E-C84B-B1DC-C1118DF65DD5}">
      <dsp:nvSpPr>
        <dsp:cNvPr id="0" name=""/>
        <dsp:cNvSpPr/>
      </dsp:nvSpPr>
      <dsp:spPr>
        <a:xfrm>
          <a:off x="1868285" y="2213300"/>
          <a:ext cx="8339593" cy="64779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must invoice who you work for</a:t>
          </a:r>
        </a:p>
      </dsp:txBody>
      <dsp:txXfrm>
        <a:off x="1887258" y="2232273"/>
        <a:ext cx="7257818" cy="609849"/>
      </dsp:txXfrm>
    </dsp:sp>
    <dsp:sp modelId="{3424DB62-9DA2-E24C-9F9B-3D3B72F1022C}">
      <dsp:nvSpPr>
        <dsp:cNvPr id="0" name=""/>
        <dsp:cNvSpPr/>
      </dsp:nvSpPr>
      <dsp:spPr>
        <a:xfrm>
          <a:off x="2491047" y="2951067"/>
          <a:ext cx="8339593" cy="64779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must keep all records, receipts, invoices, tax returns and formal documents for 5 years. </a:t>
          </a:r>
        </a:p>
      </dsp:txBody>
      <dsp:txXfrm>
        <a:off x="2510020" y="2970040"/>
        <a:ext cx="7257818" cy="609849"/>
      </dsp:txXfrm>
    </dsp:sp>
    <dsp:sp modelId="{E4C74FD7-B153-324A-8855-7931B6507AE4}">
      <dsp:nvSpPr>
        <dsp:cNvPr id="0" name=""/>
        <dsp:cNvSpPr/>
      </dsp:nvSpPr>
      <dsp:spPr>
        <a:xfrm>
          <a:off x="7918526" y="473250"/>
          <a:ext cx="421066" cy="4210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013266" y="473250"/>
        <a:ext cx="231586" cy="316852"/>
      </dsp:txXfrm>
    </dsp:sp>
    <dsp:sp modelId="{A7ECEBB7-BF48-664A-BE93-481E88CD9806}">
      <dsp:nvSpPr>
        <dsp:cNvPr id="0" name=""/>
        <dsp:cNvSpPr/>
      </dsp:nvSpPr>
      <dsp:spPr>
        <a:xfrm>
          <a:off x="8541288" y="1211017"/>
          <a:ext cx="421066" cy="42106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636028" y="1211017"/>
        <a:ext cx="231586" cy="316852"/>
      </dsp:txXfrm>
    </dsp:sp>
    <dsp:sp modelId="{7BB75E95-2C60-9C47-99C1-A53E1D44FDA7}">
      <dsp:nvSpPr>
        <dsp:cNvPr id="0" name=""/>
        <dsp:cNvSpPr/>
      </dsp:nvSpPr>
      <dsp:spPr>
        <a:xfrm>
          <a:off x="9164050" y="1937987"/>
          <a:ext cx="421066" cy="42106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258790" y="1937987"/>
        <a:ext cx="231586" cy="316852"/>
      </dsp:txXfrm>
    </dsp:sp>
    <dsp:sp modelId="{A68B0FCC-FDCA-9B42-80A2-5AD608BCFDEA}">
      <dsp:nvSpPr>
        <dsp:cNvPr id="0" name=""/>
        <dsp:cNvSpPr/>
      </dsp:nvSpPr>
      <dsp:spPr>
        <a:xfrm>
          <a:off x="9786812" y="2682952"/>
          <a:ext cx="421066" cy="42106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881552" y="2682952"/>
        <a:ext cx="231586" cy="316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711E1-3F94-4949-85D8-FDF049019BCD}">
      <dsp:nvSpPr>
        <dsp:cNvPr id="0" name=""/>
        <dsp:cNvSpPr/>
      </dsp:nvSpPr>
      <dsp:spPr>
        <a:xfrm>
          <a:off x="0"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C17825-88B0-054A-98BE-8E0295E704B3}">
      <dsp:nvSpPr>
        <dsp:cNvPr id="0" name=""/>
        <dsp:cNvSpPr/>
      </dsp:nvSpPr>
      <dsp:spPr>
        <a:xfrm>
          <a:off x="338457"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hlinkClick xmlns:r="http://schemas.openxmlformats.org/officeDocument/2006/relationships" r:id="rId1"/>
            </a:rPr>
            <a:t>Working for yourself HMRC</a:t>
          </a:r>
          <a:endParaRPr lang="en-US" sz="3600" kern="1200" dirty="0"/>
        </a:p>
      </dsp:txBody>
      <dsp:txXfrm>
        <a:off x="395110" y="1049709"/>
        <a:ext cx="2932811" cy="1820978"/>
      </dsp:txXfrm>
    </dsp:sp>
    <dsp:sp modelId="{F06E8BE6-6299-3142-92F3-0CE1166CAE6F}">
      <dsp:nvSpPr>
        <dsp:cNvPr id="0" name=""/>
        <dsp:cNvSpPr/>
      </dsp:nvSpPr>
      <dsp:spPr>
        <a:xfrm>
          <a:off x="3723032"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F13F8D-04E3-BE4D-8076-2E3363605524}">
      <dsp:nvSpPr>
        <dsp:cNvPr id="0" name=""/>
        <dsp:cNvSpPr/>
      </dsp:nvSpPr>
      <dsp:spPr>
        <a:xfrm>
          <a:off x="4061490"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hlinkClick xmlns:r="http://schemas.openxmlformats.org/officeDocument/2006/relationships" r:id="rId2"/>
            </a:rPr>
            <a:t>Setting up as a sole trader HMRC</a:t>
          </a:r>
          <a:endParaRPr lang="en-US" sz="3600" kern="1200" dirty="0"/>
        </a:p>
      </dsp:txBody>
      <dsp:txXfrm>
        <a:off x="4118143" y="1049709"/>
        <a:ext cx="2932811" cy="1820978"/>
      </dsp:txXfrm>
    </dsp:sp>
    <dsp:sp modelId="{4B3B219C-03A1-344F-979F-8E3A676CDE8A}">
      <dsp:nvSpPr>
        <dsp:cNvPr id="0" name=""/>
        <dsp:cNvSpPr/>
      </dsp:nvSpPr>
      <dsp:spPr>
        <a:xfrm>
          <a:off x="7446065"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8B1219-5B2D-8D4C-98EE-4327BD044F90}">
      <dsp:nvSpPr>
        <dsp:cNvPr id="0" name=""/>
        <dsp:cNvSpPr/>
      </dsp:nvSpPr>
      <dsp:spPr>
        <a:xfrm>
          <a:off x="7784523"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hlinkClick xmlns:r="http://schemas.openxmlformats.org/officeDocument/2006/relationships" r:id="rId3"/>
            </a:rPr>
            <a:t>How to do it step by step</a:t>
          </a:r>
          <a:endParaRPr lang="en-US" sz="3600" kern="1200" dirty="0"/>
        </a:p>
      </dsp:txBody>
      <dsp:txXfrm>
        <a:off x="7841176" y="1049709"/>
        <a:ext cx="2932811" cy="18209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55615-B432-4675-BEE6-79229D71FA45}">
      <dsp:nvSpPr>
        <dsp:cNvPr id="0" name=""/>
        <dsp:cNvSpPr/>
      </dsp:nvSpPr>
      <dsp:spPr>
        <a:xfrm>
          <a:off x="434383" y="1011863"/>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3FD8C5-BDAB-4BD5-A4B4-AD50DFF2448A}">
      <dsp:nvSpPr>
        <dsp:cNvPr id="0" name=""/>
        <dsp:cNvSpPr/>
      </dsp:nvSpPr>
      <dsp:spPr>
        <a:xfrm>
          <a:off x="1258"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Organise yourself digitally – folders for each job, folders for invoices, folders for quotes etc</a:t>
          </a:r>
        </a:p>
      </dsp:txBody>
      <dsp:txXfrm>
        <a:off x="1258" y="1956999"/>
        <a:ext cx="1575000" cy="630000"/>
      </dsp:txXfrm>
    </dsp:sp>
    <dsp:sp modelId="{6FAD3C76-177F-4FE2-AEB1-28E5A587E14C}">
      <dsp:nvSpPr>
        <dsp:cNvPr id="0" name=""/>
        <dsp:cNvSpPr/>
      </dsp:nvSpPr>
      <dsp:spPr>
        <a:xfrm>
          <a:off x="2285008" y="1011863"/>
          <a:ext cx="708750" cy="708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71C6FB-D82E-44DA-AD8C-18790EE2D8C3}">
      <dsp:nvSpPr>
        <dsp:cNvPr id="0" name=""/>
        <dsp:cNvSpPr/>
      </dsp:nvSpPr>
      <dsp:spPr>
        <a:xfrm>
          <a:off x="1851883"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Register as a sole trader – </a:t>
          </a:r>
          <a:r>
            <a:rPr lang="en-US" sz="1100" kern="1200">
              <a:hlinkClick xmlns:r="http://schemas.openxmlformats.org/officeDocument/2006/relationships" r:id="rId5"/>
            </a:rPr>
            <a:t>UTR number</a:t>
          </a:r>
          <a:endParaRPr lang="en-US" sz="1100" kern="1200"/>
        </a:p>
      </dsp:txBody>
      <dsp:txXfrm>
        <a:off x="1851883" y="1956999"/>
        <a:ext cx="1575000" cy="630000"/>
      </dsp:txXfrm>
    </dsp:sp>
    <dsp:sp modelId="{FC8741DC-CADF-48D2-BE7F-9568BF150916}">
      <dsp:nvSpPr>
        <dsp:cNvPr id="0" name=""/>
        <dsp:cNvSpPr/>
      </dsp:nvSpPr>
      <dsp:spPr>
        <a:xfrm>
          <a:off x="4135633" y="1011863"/>
          <a:ext cx="708750" cy="708750"/>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BCEBC2-C6D0-4EC8-AF0D-2867E307053B}">
      <dsp:nvSpPr>
        <dsp:cNvPr id="0" name=""/>
        <dsp:cNvSpPr/>
      </dsp:nvSpPr>
      <dsp:spPr>
        <a:xfrm>
          <a:off x="3702508"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Bank account</a:t>
          </a:r>
        </a:p>
      </dsp:txBody>
      <dsp:txXfrm>
        <a:off x="3702508" y="1956999"/>
        <a:ext cx="1575000" cy="630000"/>
      </dsp:txXfrm>
    </dsp:sp>
    <dsp:sp modelId="{06BB438E-D396-4FDE-A801-162B3A1709D0}">
      <dsp:nvSpPr>
        <dsp:cNvPr id="0" name=""/>
        <dsp:cNvSpPr/>
      </dsp:nvSpPr>
      <dsp:spPr>
        <a:xfrm>
          <a:off x="5986258" y="1011863"/>
          <a:ext cx="708750" cy="708750"/>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4188B1-C27D-4AD1-9280-17BDAAE10117}">
      <dsp:nvSpPr>
        <dsp:cNvPr id="0" name=""/>
        <dsp:cNvSpPr/>
      </dsp:nvSpPr>
      <dsp:spPr>
        <a:xfrm>
          <a:off x="5553133"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Business cards</a:t>
          </a:r>
        </a:p>
      </dsp:txBody>
      <dsp:txXfrm>
        <a:off x="5553133" y="1956999"/>
        <a:ext cx="1575000" cy="630000"/>
      </dsp:txXfrm>
    </dsp:sp>
    <dsp:sp modelId="{268D7E76-874C-4E15-B20E-C98FB961C11A}">
      <dsp:nvSpPr>
        <dsp:cNvPr id="0" name=""/>
        <dsp:cNvSpPr/>
      </dsp:nvSpPr>
      <dsp:spPr>
        <a:xfrm>
          <a:off x="7836883" y="1011863"/>
          <a:ext cx="708750" cy="708750"/>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5147BA-7E77-4A93-9E2B-3F0A5BB20E4E}">
      <dsp:nvSpPr>
        <dsp:cNvPr id="0" name=""/>
        <dsp:cNvSpPr/>
      </dsp:nvSpPr>
      <dsp:spPr>
        <a:xfrm>
          <a:off x="7403758"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Website / digital presence</a:t>
          </a:r>
        </a:p>
      </dsp:txBody>
      <dsp:txXfrm>
        <a:off x="7403758" y="1956999"/>
        <a:ext cx="1575000" cy="630000"/>
      </dsp:txXfrm>
    </dsp:sp>
    <dsp:sp modelId="{F7FA51A5-6575-4C5B-9D9C-F710C7C7404F}">
      <dsp:nvSpPr>
        <dsp:cNvPr id="0" name=""/>
        <dsp:cNvSpPr/>
      </dsp:nvSpPr>
      <dsp:spPr>
        <a:xfrm>
          <a:off x="9687508" y="1011863"/>
          <a:ext cx="708750" cy="708750"/>
        </a:xfrm>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96D484-C125-4E30-A673-6ED9B44F63FE}">
      <dsp:nvSpPr>
        <dsp:cNvPr id="0" name=""/>
        <dsp:cNvSpPr/>
      </dsp:nvSpPr>
      <dsp:spPr>
        <a:xfrm>
          <a:off x="9254383"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Create pro-forma paperwork so you invoices and quotes look professional</a:t>
          </a:r>
        </a:p>
      </dsp:txBody>
      <dsp:txXfrm>
        <a:off x="9254383" y="1956999"/>
        <a:ext cx="1575000" cy="63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AD2F4-2B39-4FEA-ABD0-BA63B145E4E8}">
      <dsp:nvSpPr>
        <dsp:cNvPr id="0" name=""/>
        <dsp:cNvSpPr/>
      </dsp:nvSpPr>
      <dsp:spPr>
        <a:xfrm>
          <a:off x="0" y="680"/>
          <a:ext cx="6261100" cy="159346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04C45-EF65-478A-B997-CAAAC5DAFE8D}">
      <dsp:nvSpPr>
        <dsp:cNvPr id="0" name=""/>
        <dsp:cNvSpPr/>
      </dsp:nvSpPr>
      <dsp:spPr>
        <a:xfrm>
          <a:off x="482021" y="359209"/>
          <a:ext cx="876403" cy="87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6C7FC5-EA40-4551-8018-4FCA485A4EA8}">
      <dsp:nvSpPr>
        <dsp:cNvPr id="0" name=""/>
        <dsp:cNvSpPr/>
      </dsp:nvSpPr>
      <dsp:spPr>
        <a:xfrm>
          <a:off x="1840447" y="680"/>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US" sz="1800" kern="1200"/>
            <a:t>Yes, you can have a part time job or even a full time job, or just be self employed, or a mix of all. </a:t>
          </a:r>
        </a:p>
      </dsp:txBody>
      <dsp:txXfrm>
        <a:off x="1840447" y="680"/>
        <a:ext cx="4420652" cy="1593460"/>
      </dsp:txXfrm>
    </dsp:sp>
    <dsp:sp modelId="{3B55D2E6-CFA3-4FA6-A34E-97977026D170}">
      <dsp:nvSpPr>
        <dsp:cNvPr id="0" name=""/>
        <dsp:cNvSpPr/>
      </dsp:nvSpPr>
      <dsp:spPr>
        <a:xfrm>
          <a:off x="0" y="1992507"/>
          <a:ext cx="6261100" cy="159346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0DC706-F992-4EC5-8BA6-2E4FF571B5BE}">
      <dsp:nvSpPr>
        <dsp:cNvPr id="0" name=""/>
        <dsp:cNvSpPr/>
      </dsp:nvSpPr>
      <dsp:spPr>
        <a:xfrm>
          <a:off x="482021" y="2351035"/>
          <a:ext cx="876403" cy="876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C68EF8-2C23-4D18-B7E6-B14AB2DAE16A}">
      <dsp:nvSpPr>
        <dsp:cNvPr id="0" name=""/>
        <dsp:cNvSpPr/>
      </dsp:nvSpPr>
      <dsp:spPr>
        <a:xfrm>
          <a:off x="1840447" y="1992507"/>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US" sz="1800" kern="1200"/>
            <a:t>When you submit your tax return and you have PAYE employment you will need your P60 and or P45 forms to help fill in details of earnings from employment</a:t>
          </a:r>
        </a:p>
      </dsp:txBody>
      <dsp:txXfrm>
        <a:off x="1840447" y="1992507"/>
        <a:ext cx="4420652" cy="1593460"/>
      </dsp:txXfrm>
    </dsp:sp>
    <dsp:sp modelId="{F0898F54-136C-4AAF-9826-DF4392A17D79}">
      <dsp:nvSpPr>
        <dsp:cNvPr id="0" name=""/>
        <dsp:cNvSpPr/>
      </dsp:nvSpPr>
      <dsp:spPr>
        <a:xfrm>
          <a:off x="0" y="3984333"/>
          <a:ext cx="6261100" cy="159346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C1D64-DA66-4BFD-82FA-848B021FA7F5}">
      <dsp:nvSpPr>
        <dsp:cNvPr id="0" name=""/>
        <dsp:cNvSpPr/>
      </dsp:nvSpPr>
      <dsp:spPr>
        <a:xfrm>
          <a:off x="482021" y="4342861"/>
          <a:ext cx="876403" cy="87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E1C46A-ED1B-4BB1-96AE-454E990F65A2}">
      <dsp:nvSpPr>
        <dsp:cNvPr id="0" name=""/>
        <dsp:cNvSpPr/>
      </dsp:nvSpPr>
      <dsp:spPr>
        <a:xfrm>
          <a:off x="1840447" y="3984333"/>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US" sz="1800" kern="1200"/>
            <a:t>If you have a full time job and are self employed but don’t work freelance for a few years you will still need to file a tax return each year, to declare £0 earnings for self employed. </a:t>
          </a:r>
        </a:p>
      </dsp:txBody>
      <dsp:txXfrm>
        <a:off x="1840447" y="3984333"/>
        <a:ext cx="4420652" cy="15934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9D13D-A92E-D948-96D6-D7C358C6C5A2}">
      <dsp:nvSpPr>
        <dsp:cNvPr id="0" name=""/>
        <dsp:cNvSpPr/>
      </dsp:nvSpPr>
      <dsp:spPr>
        <a:xfrm>
          <a:off x="0" y="2837"/>
          <a:ext cx="6261100" cy="84240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PAYE</a:t>
          </a:r>
        </a:p>
      </dsp:txBody>
      <dsp:txXfrm>
        <a:off x="41123" y="43960"/>
        <a:ext cx="6178854" cy="760154"/>
      </dsp:txXfrm>
    </dsp:sp>
    <dsp:sp modelId="{C6B8A5DB-EDD3-4740-A04C-143BCE27F549}">
      <dsp:nvSpPr>
        <dsp:cNvPr id="0" name=""/>
        <dsp:cNvSpPr/>
      </dsp:nvSpPr>
      <dsp:spPr>
        <a:xfrm>
          <a:off x="0" y="948917"/>
          <a:ext cx="6261100" cy="842400"/>
        </a:xfrm>
        <a:prstGeom prst="roundRect">
          <a:avLst/>
        </a:prstGeom>
        <a:gradFill rotWithShape="0">
          <a:gsLst>
            <a:gs pos="0">
              <a:schemeClr val="accent2">
                <a:hueOff val="1108464"/>
                <a:satOff val="-191"/>
                <a:lumOff val="-1961"/>
                <a:alphaOff val="0"/>
                <a:tint val="94000"/>
                <a:satMod val="103000"/>
                <a:lumMod val="102000"/>
              </a:schemeClr>
            </a:gs>
            <a:gs pos="50000">
              <a:schemeClr val="accent2">
                <a:hueOff val="1108464"/>
                <a:satOff val="-191"/>
                <a:lumOff val="-1961"/>
                <a:alphaOff val="0"/>
                <a:shade val="100000"/>
                <a:satMod val="110000"/>
                <a:lumMod val="100000"/>
              </a:schemeClr>
            </a:gs>
            <a:gs pos="100000">
              <a:schemeClr val="accent2">
                <a:hueOff val="1108464"/>
                <a:satOff val="-191"/>
                <a:lumOff val="-196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Class 2 contributions</a:t>
          </a:r>
        </a:p>
      </dsp:txBody>
      <dsp:txXfrm>
        <a:off x="41123" y="990040"/>
        <a:ext cx="6178854" cy="760154"/>
      </dsp:txXfrm>
    </dsp:sp>
    <dsp:sp modelId="{2B8DB0DC-43F0-344A-BAAB-95A0DFB1D831}">
      <dsp:nvSpPr>
        <dsp:cNvPr id="0" name=""/>
        <dsp:cNvSpPr/>
      </dsp:nvSpPr>
      <dsp:spPr>
        <a:xfrm>
          <a:off x="0" y="1894997"/>
          <a:ext cx="6261100" cy="842400"/>
        </a:xfrm>
        <a:prstGeom prst="roundRect">
          <a:avLst/>
        </a:prstGeom>
        <a:gradFill rotWithShape="0">
          <a:gsLst>
            <a:gs pos="0">
              <a:schemeClr val="accent2">
                <a:hueOff val="2216927"/>
                <a:satOff val="-381"/>
                <a:lumOff val="-3922"/>
                <a:alphaOff val="0"/>
                <a:tint val="94000"/>
                <a:satMod val="103000"/>
                <a:lumMod val="102000"/>
              </a:schemeClr>
            </a:gs>
            <a:gs pos="50000">
              <a:schemeClr val="accent2">
                <a:hueOff val="2216927"/>
                <a:satOff val="-381"/>
                <a:lumOff val="-3922"/>
                <a:alphaOff val="0"/>
                <a:shade val="100000"/>
                <a:satMod val="110000"/>
                <a:lumMod val="100000"/>
              </a:schemeClr>
            </a:gs>
            <a:gs pos="100000">
              <a:schemeClr val="accent2">
                <a:hueOff val="2216927"/>
                <a:satOff val="-381"/>
                <a:lumOff val="-392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Class 4 contributions</a:t>
          </a:r>
        </a:p>
      </dsp:txBody>
      <dsp:txXfrm>
        <a:off x="41123" y="1936120"/>
        <a:ext cx="6178854" cy="760154"/>
      </dsp:txXfrm>
    </dsp:sp>
    <dsp:sp modelId="{79E7940A-95C2-C244-8AA8-4DA76861A330}">
      <dsp:nvSpPr>
        <dsp:cNvPr id="0" name=""/>
        <dsp:cNvSpPr/>
      </dsp:nvSpPr>
      <dsp:spPr>
        <a:xfrm>
          <a:off x="0" y="2841077"/>
          <a:ext cx="6261100" cy="842400"/>
        </a:xfrm>
        <a:prstGeom prst="roundRect">
          <a:avLst/>
        </a:prstGeom>
        <a:gradFill rotWithShape="0">
          <a:gsLst>
            <a:gs pos="0">
              <a:schemeClr val="accent2">
                <a:hueOff val="3325391"/>
                <a:satOff val="-572"/>
                <a:lumOff val="-5882"/>
                <a:alphaOff val="0"/>
                <a:tint val="94000"/>
                <a:satMod val="103000"/>
                <a:lumMod val="102000"/>
              </a:schemeClr>
            </a:gs>
            <a:gs pos="50000">
              <a:schemeClr val="accent2">
                <a:hueOff val="3325391"/>
                <a:satOff val="-572"/>
                <a:lumOff val="-5882"/>
                <a:alphaOff val="0"/>
                <a:shade val="100000"/>
                <a:satMod val="110000"/>
                <a:lumMod val="100000"/>
              </a:schemeClr>
            </a:gs>
            <a:gs pos="100000">
              <a:schemeClr val="accent2">
                <a:hueOff val="3325391"/>
                <a:satOff val="-572"/>
                <a:lumOff val="-588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Tax code</a:t>
          </a:r>
        </a:p>
      </dsp:txBody>
      <dsp:txXfrm>
        <a:off x="41123" y="2882200"/>
        <a:ext cx="6178854" cy="760154"/>
      </dsp:txXfrm>
    </dsp:sp>
    <dsp:sp modelId="{7692FEE4-AD99-B048-9B44-322A05A88FD5}">
      <dsp:nvSpPr>
        <dsp:cNvPr id="0" name=""/>
        <dsp:cNvSpPr/>
      </dsp:nvSpPr>
      <dsp:spPr>
        <a:xfrm>
          <a:off x="0" y="3787157"/>
          <a:ext cx="6261100" cy="842400"/>
        </a:xfrm>
        <a:prstGeom prst="roundRect">
          <a:avLst/>
        </a:prstGeom>
        <a:gradFill rotWithShape="0">
          <a:gsLst>
            <a:gs pos="0">
              <a:schemeClr val="accent2">
                <a:hueOff val="4433855"/>
                <a:satOff val="-762"/>
                <a:lumOff val="-7843"/>
                <a:alphaOff val="0"/>
                <a:tint val="94000"/>
                <a:satMod val="103000"/>
                <a:lumMod val="102000"/>
              </a:schemeClr>
            </a:gs>
            <a:gs pos="50000">
              <a:schemeClr val="accent2">
                <a:hueOff val="4433855"/>
                <a:satOff val="-762"/>
                <a:lumOff val="-7843"/>
                <a:alphaOff val="0"/>
                <a:shade val="100000"/>
                <a:satMod val="110000"/>
                <a:lumMod val="100000"/>
              </a:schemeClr>
            </a:gs>
            <a:gs pos="100000">
              <a:schemeClr val="accent2">
                <a:hueOff val="4433855"/>
                <a:satOff val="-762"/>
                <a:lumOff val="-7843"/>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P45</a:t>
          </a:r>
        </a:p>
      </dsp:txBody>
      <dsp:txXfrm>
        <a:off x="41123" y="3828280"/>
        <a:ext cx="6178854" cy="760154"/>
      </dsp:txXfrm>
    </dsp:sp>
    <dsp:sp modelId="{34FDFA92-8118-1E43-817C-5588289A75B8}">
      <dsp:nvSpPr>
        <dsp:cNvPr id="0" name=""/>
        <dsp:cNvSpPr/>
      </dsp:nvSpPr>
      <dsp:spPr>
        <a:xfrm>
          <a:off x="0" y="4733237"/>
          <a:ext cx="6261100" cy="84240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P60</a:t>
          </a:r>
        </a:p>
      </dsp:txBody>
      <dsp:txXfrm>
        <a:off x="41123" y="4774360"/>
        <a:ext cx="6178854" cy="7601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1F6DF-24A9-2E43-A341-2F22729C6A72}">
      <dsp:nvSpPr>
        <dsp:cNvPr id="0" name=""/>
        <dsp:cNvSpPr/>
      </dsp:nvSpPr>
      <dsp:spPr>
        <a:xfrm>
          <a:off x="596147" y="202965"/>
          <a:ext cx="476336" cy="7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BEE36AB-8378-2447-B0E4-D23070710451}">
      <dsp:nvSpPr>
        <dsp:cNvPr id="0" name=""/>
        <dsp:cNvSpPr/>
      </dsp:nvSpPr>
      <dsp:spPr>
        <a:xfrm>
          <a:off x="1101063" y="162989"/>
          <a:ext cx="54778" cy="102888"/>
        </a:xfrm>
        <a:prstGeom prst="chevron">
          <a:avLst>
            <a:gd name="adj" fmla="val 9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AC742BEB-29B5-4F42-8E46-9241C1FD99EC}">
      <dsp:nvSpPr>
        <dsp:cNvPr id="0" name=""/>
        <dsp:cNvSpPr/>
      </dsp:nvSpPr>
      <dsp:spPr>
        <a:xfrm>
          <a:off x="333603" y="0"/>
          <a:ext cx="406003" cy="406003"/>
        </a:xfrm>
        <a:prstGeom prst="ellipse">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5755" tIns="15755" rIns="15755" bIns="15755" numCol="1" spcCol="1270" anchor="ctr" anchorCtr="0">
          <a:noAutofit/>
        </a:bodyPr>
        <a:lstStyle/>
        <a:p>
          <a:pPr marL="0" lvl="0" indent="0" algn="ctr" defTabSz="844550">
            <a:lnSpc>
              <a:spcPct val="90000"/>
            </a:lnSpc>
            <a:spcBef>
              <a:spcPct val="0"/>
            </a:spcBef>
            <a:spcAft>
              <a:spcPct val="35000"/>
            </a:spcAft>
            <a:buNone/>
          </a:pPr>
          <a:r>
            <a:rPr lang="en-US" sz="1900" kern="1200"/>
            <a:t>1</a:t>
          </a:r>
        </a:p>
      </dsp:txBody>
      <dsp:txXfrm>
        <a:off x="393061" y="59458"/>
        <a:ext cx="287087" cy="287087"/>
      </dsp:txXfrm>
    </dsp:sp>
    <dsp:sp modelId="{A9FC518E-D8FC-7446-B53B-2F22B25BFBA4}">
      <dsp:nvSpPr>
        <dsp:cNvPr id="0" name=""/>
        <dsp:cNvSpPr/>
      </dsp:nvSpPr>
      <dsp:spPr>
        <a:xfrm>
          <a:off x="727" y="571603"/>
          <a:ext cx="1071756" cy="48137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4541" tIns="165100" rIns="84541" bIns="165100" numCol="1" spcCol="1270" anchor="t" anchorCtr="0">
          <a:noAutofit/>
        </a:bodyPr>
        <a:lstStyle/>
        <a:p>
          <a:pPr marL="0" lvl="0" indent="0" algn="l" defTabSz="488950">
            <a:lnSpc>
              <a:spcPct val="90000"/>
            </a:lnSpc>
            <a:spcBef>
              <a:spcPct val="0"/>
            </a:spcBef>
            <a:spcAft>
              <a:spcPct val="35000"/>
            </a:spcAft>
            <a:buNone/>
          </a:pPr>
          <a:r>
            <a:rPr lang="en-GB" sz="1100" kern="1200"/>
            <a:t>The Pay As You Earn (</a:t>
          </a:r>
          <a:r>
            <a:rPr lang="en-GB" sz="1100" b="1" kern="1200"/>
            <a:t>PAYE</a:t>
          </a:r>
          <a:r>
            <a:rPr lang="en-GB" sz="1100" kern="1200"/>
            <a:t>) system is a method of paying income tax and national insurance contributions. Your employer deducts tax and national insurance contributions from your wages or occupational pension before paying you your wages or pension. Wages includes sick pay, maternity or paternity pay and adoption pay.</a:t>
          </a:r>
          <a:endParaRPr lang="en-US" sz="1100" kern="1200"/>
        </a:p>
      </dsp:txBody>
      <dsp:txXfrm>
        <a:off x="727" y="785954"/>
        <a:ext cx="1071756" cy="4599399"/>
      </dsp:txXfrm>
    </dsp:sp>
    <dsp:sp modelId="{030AEB78-D96D-A74E-ADC9-962A9F5B2037}">
      <dsp:nvSpPr>
        <dsp:cNvPr id="0" name=""/>
        <dsp:cNvSpPr/>
      </dsp:nvSpPr>
      <dsp:spPr>
        <a:xfrm>
          <a:off x="1191567" y="202965"/>
          <a:ext cx="1071756" cy="7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64B18BB-772D-4045-8B5A-4FBE4B1FE6A1}">
      <dsp:nvSpPr>
        <dsp:cNvPr id="0" name=""/>
        <dsp:cNvSpPr/>
      </dsp:nvSpPr>
      <dsp:spPr>
        <a:xfrm>
          <a:off x="2291904" y="162989"/>
          <a:ext cx="54778" cy="102888"/>
        </a:xfrm>
        <a:prstGeom prst="chevron">
          <a:avLst>
            <a:gd name="adj" fmla="val 9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A7E71B3-2A00-A541-AC68-6F1F24D9862D}">
      <dsp:nvSpPr>
        <dsp:cNvPr id="0" name=""/>
        <dsp:cNvSpPr/>
      </dsp:nvSpPr>
      <dsp:spPr>
        <a:xfrm>
          <a:off x="1524444" y="0"/>
          <a:ext cx="406003" cy="406003"/>
        </a:xfrm>
        <a:prstGeom prst="ellipse">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5755" tIns="15755" rIns="15755" bIns="15755" numCol="1" spcCol="1270" anchor="ctr" anchorCtr="0">
          <a:noAutofit/>
        </a:bodyPr>
        <a:lstStyle/>
        <a:p>
          <a:pPr marL="0" lvl="0" indent="0" algn="ctr" defTabSz="844550">
            <a:lnSpc>
              <a:spcPct val="90000"/>
            </a:lnSpc>
            <a:spcBef>
              <a:spcPct val="0"/>
            </a:spcBef>
            <a:spcAft>
              <a:spcPct val="35000"/>
            </a:spcAft>
            <a:buNone/>
          </a:pPr>
          <a:r>
            <a:rPr lang="en-US" sz="1900" kern="1200"/>
            <a:t>2</a:t>
          </a:r>
        </a:p>
      </dsp:txBody>
      <dsp:txXfrm>
        <a:off x="1583902" y="59458"/>
        <a:ext cx="287087" cy="287087"/>
      </dsp:txXfrm>
    </dsp:sp>
    <dsp:sp modelId="{B88DC8F7-F198-8B4D-9283-3DD6A09D5257}">
      <dsp:nvSpPr>
        <dsp:cNvPr id="0" name=""/>
        <dsp:cNvSpPr/>
      </dsp:nvSpPr>
      <dsp:spPr>
        <a:xfrm>
          <a:off x="1191567" y="571603"/>
          <a:ext cx="1071756" cy="48137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4541" tIns="165100" rIns="84541" bIns="165100" numCol="1" spcCol="1270" anchor="t" anchorCtr="0">
          <a:noAutofit/>
        </a:bodyPr>
        <a:lstStyle/>
        <a:p>
          <a:pPr marL="0" lvl="0" indent="0" algn="l" defTabSz="488950">
            <a:lnSpc>
              <a:spcPct val="90000"/>
            </a:lnSpc>
            <a:spcBef>
              <a:spcPct val="0"/>
            </a:spcBef>
            <a:spcAft>
              <a:spcPct val="35000"/>
            </a:spcAft>
            <a:buNone/>
          </a:pPr>
          <a:r>
            <a:rPr lang="en-GB" sz="1100" kern="1200"/>
            <a:t>Once </a:t>
          </a:r>
          <a:r>
            <a:rPr lang="en-GB" sz="1100" b="1" kern="1200"/>
            <a:t>you</a:t>
          </a:r>
          <a:r>
            <a:rPr lang="en-GB" sz="1100" kern="1200"/>
            <a:t>'ve earned over that, the rest of your wages will be taxed at 20%. This percentage goes up if </a:t>
          </a:r>
          <a:r>
            <a:rPr lang="en-GB" sz="1100" b="1" kern="1200"/>
            <a:t>you</a:t>
          </a:r>
          <a:r>
            <a:rPr lang="en-GB" sz="1100" kern="1200"/>
            <a:t> earn loads of money (over £40000. On top of this, at least 12% of your wages will go to national insurance if </a:t>
          </a:r>
          <a:r>
            <a:rPr lang="en-GB" sz="1100" b="1" kern="1200"/>
            <a:t>you</a:t>
          </a:r>
          <a:r>
            <a:rPr lang="en-GB" sz="1100" kern="1200"/>
            <a:t> earn more than £146 a week.</a:t>
          </a:r>
          <a:endParaRPr lang="en-US" sz="1100" kern="1200"/>
        </a:p>
      </dsp:txBody>
      <dsp:txXfrm>
        <a:off x="1191567" y="785954"/>
        <a:ext cx="1071756" cy="4599399"/>
      </dsp:txXfrm>
    </dsp:sp>
    <dsp:sp modelId="{70EFDE09-A469-3945-83D9-E2B47FFF1CB4}">
      <dsp:nvSpPr>
        <dsp:cNvPr id="0" name=""/>
        <dsp:cNvSpPr/>
      </dsp:nvSpPr>
      <dsp:spPr>
        <a:xfrm>
          <a:off x="2382408" y="202965"/>
          <a:ext cx="1071756" cy="7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FCF5320-D2CE-6946-9F69-9111F49409C3}">
      <dsp:nvSpPr>
        <dsp:cNvPr id="0" name=""/>
        <dsp:cNvSpPr/>
      </dsp:nvSpPr>
      <dsp:spPr>
        <a:xfrm>
          <a:off x="3482745" y="162989"/>
          <a:ext cx="54778" cy="102888"/>
        </a:xfrm>
        <a:prstGeom prst="chevron">
          <a:avLst>
            <a:gd name="adj" fmla="val 9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02F9FF6-3662-4042-BD0D-89D1FA94CB9D}">
      <dsp:nvSpPr>
        <dsp:cNvPr id="0" name=""/>
        <dsp:cNvSpPr/>
      </dsp:nvSpPr>
      <dsp:spPr>
        <a:xfrm>
          <a:off x="2715285" y="0"/>
          <a:ext cx="406003" cy="406003"/>
        </a:xfrm>
        <a:prstGeom prst="ellipse">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5755" tIns="15755" rIns="15755" bIns="15755" numCol="1" spcCol="1270" anchor="ctr" anchorCtr="0">
          <a:noAutofit/>
        </a:bodyPr>
        <a:lstStyle/>
        <a:p>
          <a:pPr marL="0" lvl="0" indent="0" algn="ctr" defTabSz="844550">
            <a:lnSpc>
              <a:spcPct val="90000"/>
            </a:lnSpc>
            <a:spcBef>
              <a:spcPct val="0"/>
            </a:spcBef>
            <a:spcAft>
              <a:spcPct val="35000"/>
            </a:spcAft>
            <a:buNone/>
          </a:pPr>
          <a:r>
            <a:rPr lang="en-US" sz="1900" kern="1200"/>
            <a:t>3</a:t>
          </a:r>
        </a:p>
      </dsp:txBody>
      <dsp:txXfrm>
        <a:off x="2774743" y="59458"/>
        <a:ext cx="287087" cy="287087"/>
      </dsp:txXfrm>
    </dsp:sp>
    <dsp:sp modelId="{34500AA5-0920-6E43-9755-B07F49259934}">
      <dsp:nvSpPr>
        <dsp:cNvPr id="0" name=""/>
        <dsp:cNvSpPr/>
      </dsp:nvSpPr>
      <dsp:spPr>
        <a:xfrm>
          <a:off x="2382408" y="571603"/>
          <a:ext cx="1071756" cy="48137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4541" tIns="165100" rIns="84541" bIns="165100" numCol="1" spcCol="1270" anchor="t" anchorCtr="0">
          <a:noAutofit/>
        </a:bodyPr>
        <a:lstStyle/>
        <a:p>
          <a:pPr marL="0" lvl="0" indent="0" algn="l" defTabSz="488950">
            <a:lnSpc>
              <a:spcPct val="90000"/>
            </a:lnSpc>
            <a:spcBef>
              <a:spcPct val="0"/>
            </a:spcBef>
            <a:spcAft>
              <a:spcPct val="35000"/>
            </a:spcAft>
            <a:buNone/>
          </a:pPr>
          <a:r>
            <a:rPr lang="en-GB" sz="1100" b="1" kern="1200"/>
            <a:t>20% Basic rate i</a:t>
          </a:r>
          <a:r>
            <a:rPr lang="en-GB" sz="1100" kern="1200"/>
            <a:t>n England, Wales and Northern Ireland the basic rate is paid on taxable income over the Personal Allowance to £37,500. </a:t>
          </a:r>
          <a:endParaRPr lang="en-US" sz="1100" kern="1200"/>
        </a:p>
      </dsp:txBody>
      <dsp:txXfrm>
        <a:off x="2382408" y="785954"/>
        <a:ext cx="1071756" cy="4599399"/>
      </dsp:txXfrm>
    </dsp:sp>
    <dsp:sp modelId="{DDA838F4-C7AD-4A44-864E-006A33F64C41}">
      <dsp:nvSpPr>
        <dsp:cNvPr id="0" name=""/>
        <dsp:cNvSpPr/>
      </dsp:nvSpPr>
      <dsp:spPr>
        <a:xfrm>
          <a:off x="3573249" y="202965"/>
          <a:ext cx="1071756" cy="7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E8DE504-597F-7046-91CC-41ACB2766017}">
      <dsp:nvSpPr>
        <dsp:cNvPr id="0" name=""/>
        <dsp:cNvSpPr/>
      </dsp:nvSpPr>
      <dsp:spPr>
        <a:xfrm>
          <a:off x="4673586" y="162989"/>
          <a:ext cx="54778" cy="102888"/>
        </a:xfrm>
        <a:prstGeom prst="chevron">
          <a:avLst>
            <a:gd name="adj" fmla="val 9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3C95AA1-4351-E948-B561-061EAA34E2D7}">
      <dsp:nvSpPr>
        <dsp:cNvPr id="0" name=""/>
        <dsp:cNvSpPr/>
      </dsp:nvSpPr>
      <dsp:spPr>
        <a:xfrm>
          <a:off x="3906125" y="0"/>
          <a:ext cx="406003" cy="406003"/>
        </a:xfrm>
        <a:prstGeom prst="ellipse">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5755" tIns="15755" rIns="15755" bIns="15755" numCol="1" spcCol="1270" anchor="ctr" anchorCtr="0">
          <a:noAutofit/>
        </a:bodyPr>
        <a:lstStyle/>
        <a:p>
          <a:pPr marL="0" lvl="0" indent="0" algn="ctr" defTabSz="844550">
            <a:lnSpc>
              <a:spcPct val="90000"/>
            </a:lnSpc>
            <a:spcBef>
              <a:spcPct val="0"/>
            </a:spcBef>
            <a:spcAft>
              <a:spcPct val="35000"/>
            </a:spcAft>
            <a:buNone/>
          </a:pPr>
          <a:r>
            <a:rPr lang="en-US" sz="1900" kern="1200"/>
            <a:t>4</a:t>
          </a:r>
        </a:p>
      </dsp:txBody>
      <dsp:txXfrm>
        <a:off x="3965583" y="59458"/>
        <a:ext cx="287087" cy="287087"/>
      </dsp:txXfrm>
    </dsp:sp>
    <dsp:sp modelId="{7111BBA6-BBDE-7F40-B6ED-BB77440D9759}">
      <dsp:nvSpPr>
        <dsp:cNvPr id="0" name=""/>
        <dsp:cNvSpPr/>
      </dsp:nvSpPr>
      <dsp:spPr>
        <a:xfrm>
          <a:off x="3573249" y="571603"/>
          <a:ext cx="1071756" cy="48137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4541" tIns="165100" rIns="84541" bIns="165100" numCol="1" spcCol="1270" anchor="t" anchorCtr="0">
          <a:noAutofit/>
        </a:bodyPr>
        <a:lstStyle/>
        <a:p>
          <a:pPr marL="0" lvl="0" indent="0" algn="l" defTabSz="488950">
            <a:lnSpc>
              <a:spcPct val="90000"/>
            </a:lnSpc>
            <a:spcBef>
              <a:spcPct val="0"/>
            </a:spcBef>
            <a:spcAft>
              <a:spcPct val="35000"/>
            </a:spcAft>
            <a:buNone/>
          </a:pPr>
          <a:r>
            <a:rPr lang="en-GB" sz="1100" b="1" kern="1200"/>
            <a:t>40% Higher rate i</a:t>
          </a:r>
          <a:r>
            <a:rPr lang="en-GB" sz="1100" kern="1200"/>
            <a:t>n England, Wales and Northern Ireland the higher rate is paid on taxable income over from £37,501 to £150,000.</a:t>
          </a:r>
          <a:endParaRPr lang="en-US" sz="1100" kern="1200"/>
        </a:p>
      </dsp:txBody>
      <dsp:txXfrm>
        <a:off x="3573249" y="785954"/>
        <a:ext cx="1071756" cy="4599399"/>
      </dsp:txXfrm>
    </dsp:sp>
    <dsp:sp modelId="{9E4F13D5-BA99-254E-A7A1-C01A659EF442}">
      <dsp:nvSpPr>
        <dsp:cNvPr id="0" name=""/>
        <dsp:cNvSpPr/>
      </dsp:nvSpPr>
      <dsp:spPr>
        <a:xfrm>
          <a:off x="4764090" y="202965"/>
          <a:ext cx="535878" cy="7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69DE701-C039-C843-B9F4-6E9FEE0E6476}">
      <dsp:nvSpPr>
        <dsp:cNvPr id="0" name=""/>
        <dsp:cNvSpPr/>
      </dsp:nvSpPr>
      <dsp:spPr>
        <a:xfrm>
          <a:off x="5096966" y="0"/>
          <a:ext cx="406003" cy="406003"/>
        </a:xfrm>
        <a:prstGeom prst="ellipse">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w="9525" cap="flat"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5755" tIns="15755" rIns="15755" bIns="15755" numCol="1" spcCol="1270" anchor="ctr" anchorCtr="0">
          <a:noAutofit/>
        </a:bodyPr>
        <a:lstStyle/>
        <a:p>
          <a:pPr marL="0" lvl="0" indent="0" algn="ctr" defTabSz="844550">
            <a:lnSpc>
              <a:spcPct val="90000"/>
            </a:lnSpc>
            <a:spcBef>
              <a:spcPct val="0"/>
            </a:spcBef>
            <a:spcAft>
              <a:spcPct val="35000"/>
            </a:spcAft>
            <a:buNone/>
          </a:pPr>
          <a:r>
            <a:rPr lang="en-US" sz="1900" kern="1200"/>
            <a:t>5</a:t>
          </a:r>
        </a:p>
      </dsp:txBody>
      <dsp:txXfrm>
        <a:off x="5156424" y="59458"/>
        <a:ext cx="287087" cy="287087"/>
      </dsp:txXfrm>
    </dsp:sp>
    <dsp:sp modelId="{A8B05683-E28D-D44D-8721-C2A50F1BC0CC}">
      <dsp:nvSpPr>
        <dsp:cNvPr id="0" name=""/>
        <dsp:cNvSpPr/>
      </dsp:nvSpPr>
      <dsp:spPr>
        <a:xfrm>
          <a:off x="4764090" y="571603"/>
          <a:ext cx="1071756" cy="481375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4541" tIns="165100" rIns="84541" bIns="165100" numCol="1" spcCol="1270" anchor="t" anchorCtr="0">
          <a:noAutofit/>
        </a:bodyPr>
        <a:lstStyle/>
        <a:p>
          <a:pPr marL="0" lvl="0" indent="0" algn="l" defTabSz="488950">
            <a:lnSpc>
              <a:spcPct val="90000"/>
            </a:lnSpc>
            <a:spcBef>
              <a:spcPct val="0"/>
            </a:spcBef>
            <a:spcAft>
              <a:spcPct val="35000"/>
            </a:spcAft>
            <a:buNone/>
          </a:pPr>
          <a:r>
            <a:rPr lang="en-GB" sz="1100" b="1" kern="1200"/>
            <a:t>45% Additional rate i</a:t>
          </a:r>
          <a:r>
            <a:rPr lang="en-GB" sz="1100" kern="1200"/>
            <a:t>n England, Wales and Northern Ireland the additional rate is paid on taxable income over £150,000. </a:t>
          </a:r>
          <a:endParaRPr lang="en-US" sz="1100" kern="1200"/>
        </a:p>
      </dsp:txBody>
      <dsp:txXfrm>
        <a:off x="4764090" y="785954"/>
        <a:ext cx="1071756" cy="45993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EDCDA-E2E5-439B-BB0C-F22B4BF4EF76}">
      <dsp:nvSpPr>
        <dsp:cNvPr id="0" name=""/>
        <dsp:cNvSpPr/>
      </dsp:nvSpPr>
      <dsp:spPr>
        <a:xfrm>
          <a:off x="0" y="4358"/>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358E2-49DB-4851-95A3-B7E9962D1CAD}">
      <dsp:nvSpPr>
        <dsp:cNvPr id="0" name=""/>
        <dsp:cNvSpPr/>
      </dsp:nvSpPr>
      <dsp:spPr>
        <a:xfrm>
          <a:off x="280808" y="213224"/>
          <a:ext cx="510561" cy="510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058F28-AEB8-4F0C-A29B-F479308A5E47}">
      <dsp:nvSpPr>
        <dsp:cNvPr id="0" name=""/>
        <dsp:cNvSpPr/>
      </dsp:nvSpPr>
      <dsp:spPr>
        <a:xfrm>
          <a:off x="1072178" y="4358"/>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Are calculated for you by HMRC</a:t>
          </a:r>
        </a:p>
      </dsp:txBody>
      <dsp:txXfrm>
        <a:off x="1072178" y="4358"/>
        <a:ext cx="5188921" cy="928293"/>
      </dsp:txXfrm>
    </dsp:sp>
    <dsp:sp modelId="{0AB72E2D-BF5B-4BB7-A171-4488330A83FC}">
      <dsp:nvSpPr>
        <dsp:cNvPr id="0" name=""/>
        <dsp:cNvSpPr/>
      </dsp:nvSpPr>
      <dsp:spPr>
        <a:xfrm>
          <a:off x="0" y="1164724"/>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3675E-6479-4E05-A9C0-6E611075A13F}">
      <dsp:nvSpPr>
        <dsp:cNvPr id="0" name=""/>
        <dsp:cNvSpPr/>
      </dsp:nvSpPr>
      <dsp:spPr>
        <a:xfrm>
          <a:off x="280808" y="1373590"/>
          <a:ext cx="510561" cy="510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CCECBF-96CB-4E78-B41A-1F7B3335FFE8}">
      <dsp:nvSpPr>
        <dsp:cNvPr id="0" name=""/>
        <dsp:cNvSpPr/>
      </dsp:nvSpPr>
      <dsp:spPr>
        <a:xfrm>
          <a:off x="1072178" y="1164724"/>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Can sometimes be wrong</a:t>
          </a:r>
        </a:p>
      </dsp:txBody>
      <dsp:txXfrm>
        <a:off x="1072178" y="1164724"/>
        <a:ext cx="5188921" cy="928293"/>
      </dsp:txXfrm>
    </dsp:sp>
    <dsp:sp modelId="{F42C51A0-48F6-4A69-B24E-27B61E3E682F}">
      <dsp:nvSpPr>
        <dsp:cNvPr id="0" name=""/>
        <dsp:cNvSpPr/>
      </dsp:nvSpPr>
      <dsp:spPr>
        <a:xfrm>
          <a:off x="0" y="2325090"/>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4F59D-3A18-4E0A-897E-AD3E60C4CA79}">
      <dsp:nvSpPr>
        <dsp:cNvPr id="0" name=""/>
        <dsp:cNvSpPr/>
      </dsp:nvSpPr>
      <dsp:spPr>
        <a:xfrm>
          <a:off x="280808" y="2533956"/>
          <a:ext cx="510561" cy="510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1A3BD4-F55A-4ED8-92A6-3392EB9B2A74}">
      <dsp:nvSpPr>
        <dsp:cNvPr id="0" name=""/>
        <dsp:cNvSpPr/>
      </dsp:nvSpPr>
      <dsp:spPr>
        <a:xfrm>
          <a:off x="1072178" y="2325090"/>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If they are wrong (rare) you claim it back though self assessement</a:t>
          </a:r>
        </a:p>
      </dsp:txBody>
      <dsp:txXfrm>
        <a:off x="1072178" y="2325090"/>
        <a:ext cx="5188921" cy="928293"/>
      </dsp:txXfrm>
    </dsp:sp>
    <dsp:sp modelId="{3BBE4FBB-025B-4837-BD1F-33D2D04CFF11}">
      <dsp:nvSpPr>
        <dsp:cNvPr id="0" name=""/>
        <dsp:cNvSpPr/>
      </dsp:nvSpPr>
      <dsp:spPr>
        <a:xfrm>
          <a:off x="0" y="3485457"/>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FE64A2-122B-47AA-9DD8-4B30ACA331BD}">
      <dsp:nvSpPr>
        <dsp:cNvPr id="0" name=""/>
        <dsp:cNvSpPr/>
      </dsp:nvSpPr>
      <dsp:spPr>
        <a:xfrm>
          <a:off x="280808" y="3694323"/>
          <a:ext cx="510561" cy="510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4B2609-469A-47B8-9274-4F665A1BD264}">
      <dsp:nvSpPr>
        <dsp:cNvPr id="0" name=""/>
        <dsp:cNvSpPr/>
      </dsp:nvSpPr>
      <dsp:spPr>
        <a:xfrm>
          <a:off x="1072178" y="3485457"/>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They determine how much tax you pay based on your income</a:t>
          </a:r>
        </a:p>
      </dsp:txBody>
      <dsp:txXfrm>
        <a:off x="1072178" y="3485457"/>
        <a:ext cx="5188921" cy="928293"/>
      </dsp:txXfrm>
    </dsp:sp>
    <dsp:sp modelId="{409BD9E0-2393-4586-AE54-32F41E1A4401}">
      <dsp:nvSpPr>
        <dsp:cNvPr id="0" name=""/>
        <dsp:cNvSpPr/>
      </dsp:nvSpPr>
      <dsp:spPr>
        <a:xfrm>
          <a:off x="0" y="4645823"/>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A3D9E-22CC-43C7-A537-CC2FCADA657C}">
      <dsp:nvSpPr>
        <dsp:cNvPr id="0" name=""/>
        <dsp:cNvSpPr/>
      </dsp:nvSpPr>
      <dsp:spPr>
        <a:xfrm>
          <a:off x="280808" y="4854689"/>
          <a:ext cx="510561" cy="5105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796D45-F26B-4B53-8F0B-FD9A71CE3BAE}">
      <dsp:nvSpPr>
        <dsp:cNvPr id="0" name=""/>
        <dsp:cNvSpPr/>
      </dsp:nvSpPr>
      <dsp:spPr>
        <a:xfrm>
          <a:off x="1072178" y="4645823"/>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Will be different for a second job</a:t>
          </a:r>
        </a:p>
      </dsp:txBody>
      <dsp:txXfrm>
        <a:off x="1072178" y="4645823"/>
        <a:ext cx="5188921" cy="9282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A65F6-025F-406F-89A5-CA6364D87A9E}">
      <dsp:nvSpPr>
        <dsp:cNvPr id="0" name=""/>
        <dsp:cNvSpPr/>
      </dsp:nvSpPr>
      <dsp:spPr>
        <a:xfrm>
          <a:off x="0" y="2315"/>
          <a:ext cx="6261100" cy="11734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084B2F-1F94-40A4-ACA3-273EDB525248}">
      <dsp:nvSpPr>
        <dsp:cNvPr id="0" name=""/>
        <dsp:cNvSpPr/>
      </dsp:nvSpPr>
      <dsp:spPr>
        <a:xfrm>
          <a:off x="354965" y="266339"/>
          <a:ext cx="645392" cy="645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2AABB1-B5E7-49A0-BA6A-29FCC03A0B80}">
      <dsp:nvSpPr>
        <dsp:cNvPr id="0" name=""/>
        <dsp:cNvSpPr/>
      </dsp:nvSpPr>
      <dsp:spPr>
        <a:xfrm>
          <a:off x="1355324" y="2315"/>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Register self employed if your annual income is less than £85,000 per annum</a:t>
          </a:r>
        </a:p>
      </dsp:txBody>
      <dsp:txXfrm>
        <a:off x="1355324" y="2315"/>
        <a:ext cx="4905775" cy="1173440"/>
      </dsp:txXfrm>
    </dsp:sp>
    <dsp:sp modelId="{AE2B23C3-424D-43FA-A45F-66F18F79AE00}">
      <dsp:nvSpPr>
        <dsp:cNvPr id="0" name=""/>
        <dsp:cNvSpPr/>
      </dsp:nvSpPr>
      <dsp:spPr>
        <a:xfrm>
          <a:off x="0" y="1469116"/>
          <a:ext cx="6261100" cy="11734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CEF92D-019A-4A43-A2DE-B6F09609AC66}">
      <dsp:nvSpPr>
        <dsp:cNvPr id="0" name=""/>
        <dsp:cNvSpPr/>
      </dsp:nvSpPr>
      <dsp:spPr>
        <a:xfrm>
          <a:off x="354965" y="1733140"/>
          <a:ext cx="645392" cy="645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E8FE02-24BF-4499-90F7-B554F3EF02EA}">
      <dsp:nvSpPr>
        <dsp:cNvPr id="0" name=""/>
        <dsp:cNvSpPr/>
      </dsp:nvSpPr>
      <dsp:spPr>
        <a:xfrm>
          <a:off x="1355324" y="1469116"/>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If greater then register as VAT registered</a:t>
          </a:r>
        </a:p>
      </dsp:txBody>
      <dsp:txXfrm>
        <a:off x="1355324" y="1469116"/>
        <a:ext cx="4905775" cy="1173440"/>
      </dsp:txXfrm>
    </dsp:sp>
    <dsp:sp modelId="{7323201C-8DCC-4907-9883-694F18A3540D}">
      <dsp:nvSpPr>
        <dsp:cNvPr id="0" name=""/>
        <dsp:cNvSpPr/>
      </dsp:nvSpPr>
      <dsp:spPr>
        <a:xfrm>
          <a:off x="0" y="2935917"/>
          <a:ext cx="6261100" cy="11734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9116EE-DD34-42D6-854B-FCAD33819AAC}">
      <dsp:nvSpPr>
        <dsp:cNvPr id="0" name=""/>
        <dsp:cNvSpPr/>
      </dsp:nvSpPr>
      <dsp:spPr>
        <a:xfrm>
          <a:off x="354965" y="3199941"/>
          <a:ext cx="645392" cy="645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9BC55C-BA14-4BED-991A-4F759303F1AE}">
      <dsp:nvSpPr>
        <dsp:cNvPr id="0" name=""/>
        <dsp:cNvSpPr/>
      </dsp:nvSpPr>
      <dsp:spPr>
        <a:xfrm>
          <a:off x="1355324" y="2935917"/>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You can easily transition between one and the other</a:t>
          </a:r>
        </a:p>
      </dsp:txBody>
      <dsp:txXfrm>
        <a:off x="1355324" y="2935917"/>
        <a:ext cx="4905775" cy="1173440"/>
      </dsp:txXfrm>
    </dsp:sp>
    <dsp:sp modelId="{6752F401-7C1C-4677-B38C-E36C4C78889D}">
      <dsp:nvSpPr>
        <dsp:cNvPr id="0" name=""/>
        <dsp:cNvSpPr/>
      </dsp:nvSpPr>
      <dsp:spPr>
        <a:xfrm>
          <a:off x="0" y="4402718"/>
          <a:ext cx="6261100" cy="11734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AE83A-CFFD-4FA3-8BC8-A125F298DEFB}">
      <dsp:nvSpPr>
        <dsp:cNvPr id="0" name=""/>
        <dsp:cNvSpPr/>
      </dsp:nvSpPr>
      <dsp:spPr>
        <a:xfrm>
          <a:off x="354965" y="4666742"/>
          <a:ext cx="645392" cy="645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235FBD-E33F-4378-A3DD-001803AFF3D3}">
      <dsp:nvSpPr>
        <dsp:cNvPr id="0" name=""/>
        <dsp:cNvSpPr/>
      </dsp:nvSpPr>
      <dsp:spPr>
        <a:xfrm>
          <a:off x="1355324" y="4402718"/>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The taxable threshold changes each year so you need to monitor what that is and how much you expect to earn</a:t>
          </a:r>
        </a:p>
      </dsp:txBody>
      <dsp:txXfrm>
        <a:off x="1355324" y="4402718"/>
        <a:ext cx="4905775" cy="11734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6F8AC-2845-F14B-B4CD-3FE7CB136D3C}">
      <dsp:nvSpPr>
        <dsp:cNvPr id="0" name=""/>
        <dsp:cNvSpPr/>
      </dsp:nvSpPr>
      <dsp:spPr>
        <a:xfrm>
          <a:off x="1322" y="81131"/>
          <a:ext cx="4640570" cy="294676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72DE5B-46A2-5044-888B-C8A5491EB918}">
      <dsp:nvSpPr>
        <dsp:cNvPr id="0" name=""/>
        <dsp:cNvSpPr/>
      </dsp:nvSpPr>
      <dsp:spPr>
        <a:xfrm>
          <a:off x="516940" y="570969"/>
          <a:ext cx="4640570" cy="294676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YES! To keep it simple, make sure they are self employed, and they give you an invoice for the work. Agree a rate prior to starting. </a:t>
          </a:r>
        </a:p>
      </dsp:txBody>
      <dsp:txXfrm>
        <a:off x="603248" y="657277"/>
        <a:ext cx="4467954" cy="2774145"/>
      </dsp:txXfrm>
    </dsp:sp>
    <dsp:sp modelId="{FA76B186-48FD-DA4F-B5B2-98D0AA081058}">
      <dsp:nvSpPr>
        <dsp:cNvPr id="0" name=""/>
        <dsp:cNvSpPr/>
      </dsp:nvSpPr>
      <dsp:spPr>
        <a:xfrm>
          <a:off x="5673129" y="81131"/>
          <a:ext cx="4640570" cy="294676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7C832F-BF78-5B46-B571-1401511A23E6}">
      <dsp:nvSpPr>
        <dsp:cNvPr id="0" name=""/>
        <dsp:cNvSpPr/>
      </dsp:nvSpPr>
      <dsp:spPr>
        <a:xfrm>
          <a:off x="6188748" y="570969"/>
          <a:ext cx="4640570" cy="294676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Cash in hand is not legal, as there will not be any tax paid on the income. </a:t>
          </a:r>
        </a:p>
      </dsp:txBody>
      <dsp:txXfrm>
        <a:off x="6275056" y="657277"/>
        <a:ext cx="4467954" cy="27741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E6799-A4EA-46C0-9FE6-048A309D1A0A}">
      <dsp:nvSpPr>
        <dsp:cNvPr id="0" name=""/>
        <dsp:cNvSpPr/>
      </dsp:nvSpPr>
      <dsp:spPr>
        <a:xfrm>
          <a:off x="0" y="4358"/>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F0F662-0B7F-4FD9-8765-083EBFCAA9B4}">
      <dsp:nvSpPr>
        <dsp:cNvPr id="0" name=""/>
        <dsp:cNvSpPr/>
      </dsp:nvSpPr>
      <dsp:spPr>
        <a:xfrm>
          <a:off x="280808" y="213224"/>
          <a:ext cx="510561" cy="510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1AF813-49FC-4558-8B6C-F318AB5F6222}">
      <dsp:nvSpPr>
        <dsp:cNvPr id="0" name=""/>
        <dsp:cNvSpPr/>
      </dsp:nvSpPr>
      <dsp:spPr>
        <a:xfrm>
          <a:off x="1072178" y="4358"/>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Travel costs, fuel, train tickets, accommodation when away</a:t>
          </a:r>
        </a:p>
      </dsp:txBody>
      <dsp:txXfrm>
        <a:off x="1072178" y="4358"/>
        <a:ext cx="5188921" cy="928293"/>
      </dsp:txXfrm>
    </dsp:sp>
    <dsp:sp modelId="{BEE285CE-F707-4E64-BAF8-171DC7AD3420}">
      <dsp:nvSpPr>
        <dsp:cNvPr id="0" name=""/>
        <dsp:cNvSpPr/>
      </dsp:nvSpPr>
      <dsp:spPr>
        <a:xfrm>
          <a:off x="0" y="1164724"/>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8645C-20D9-47B9-88DC-627D0547EEED}">
      <dsp:nvSpPr>
        <dsp:cNvPr id="0" name=""/>
        <dsp:cNvSpPr/>
      </dsp:nvSpPr>
      <dsp:spPr>
        <a:xfrm>
          <a:off x="280808" y="1373590"/>
          <a:ext cx="510561" cy="510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39E021-61E3-4D9F-B6C6-17A67C47F28F}">
      <dsp:nvSpPr>
        <dsp:cNvPr id="0" name=""/>
        <dsp:cNvSpPr/>
      </dsp:nvSpPr>
      <dsp:spPr>
        <a:xfrm>
          <a:off x="1072178" y="1164724"/>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Stationary</a:t>
          </a:r>
        </a:p>
      </dsp:txBody>
      <dsp:txXfrm>
        <a:off x="1072178" y="1164724"/>
        <a:ext cx="5188921" cy="928293"/>
      </dsp:txXfrm>
    </dsp:sp>
    <dsp:sp modelId="{B8395C2B-2419-42A0-8FC8-CF704B65BAC9}">
      <dsp:nvSpPr>
        <dsp:cNvPr id="0" name=""/>
        <dsp:cNvSpPr/>
      </dsp:nvSpPr>
      <dsp:spPr>
        <a:xfrm>
          <a:off x="0" y="2325090"/>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E9257-CDBF-46E2-B9D3-020CA409ACF7}">
      <dsp:nvSpPr>
        <dsp:cNvPr id="0" name=""/>
        <dsp:cNvSpPr/>
      </dsp:nvSpPr>
      <dsp:spPr>
        <a:xfrm>
          <a:off x="280808" y="2533956"/>
          <a:ext cx="510561" cy="510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2B9D98-EBAA-499C-88A3-B4B160759D19}">
      <dsp:nvSpPr>
        <dsp:cNvPr id="0" name=""/>
        <dsp:cNvSpPr/>
      </dsp:nvSpPr>
      <dsp:spPr>
        <a:xfrm>
          <a:off x="1072178" y="2325090"/>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Work specific clothing, blacks, overalls, boots</a:t>
          </a:r>
        </a:p>
      </dsp:txBody>
      <dsp:txXfrm>
        <a:off x="1072178" y="2325090"/>
        <a:ext cx="5188921" cy="928293"/>
      </dsp:txXfrm>
    </dsp:sp>
    <dsp:sp modelId="{835E398A-1603-4A5D-954E-90243B3649BC}">
      <dsp:nvSpPr>
        <dsp:cNvPr id="0" name=""/>
        <dsp:cNvSpPr/>
      </dsp:nvSpPr>
      <dsp:spPr>
        <a:xfrm>
          <a:off x="0" y="3485457"/>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B55396-3404-4903-B51D-A76987351B7C}">
      <dsp:nvSpPr>
        <dsp:cNvPr id="0" name=""/>
        <dsp:cNvSpPr/>
      </dsp:nvSpPr>
      <dsp:spPr>
        <a:xfrm>
          <a:off x="280808" y="3694323"/>
          <a:ext cx="510561" cy="510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5813B9-5C74-4EED-9076-BCFA7F9F7BA3}">
      <dsp:nvSpPr>
        <dsp:cNvPr id="0" name=""/>
        <dsp:cNvSpPr/>
      </dsp:nvSpPr>
      <dsp:spPr>
        <a:xfrm>
          <a:off x="1072178" y="3485457"/>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Tools &amp; equipment</a:t>
          </a:r>
        </a:p>
      </dsp:txBody>
      <dsp:txXfrm>
        <a:off x="1072178" y="3485457"/>
        <a:ext cx="5188921" cy="928293"/>
      </dsp:txXfrm>
    </dsp:sp>
    <dsp:sp modelId="{53837EBC-4703-4577-BABB-F83E95EE7081}">
      <dsp:nvSpPr>
        <dsp:cNvPr id="0" name=""/>
        <dsp:cNvSpPr/>
      </dsp:nvSpPr>
      <dsp:spPr>
        <a:xfrm>
          <a:off x="0" y="4645823"/>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21B77E-B870-4C66-A831-11928D1233D9}">
      <dsp:nvSpPr>
        <dsp:cNvPr id="0" name=""/>
        <dsp:cNvSpPr/>
      </dsp:nvSpPr>
      <dsp:spPr>
        <a:xfrm>
          <a:off x="280808" y="4854689"/>
          <a:ext cx="510561" cy="5105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8DA6DE-D5B0-46DC-B514-703E995F3125}">
      <dsp:nvSpPr>
        <dsp:cNvPr id="0" name=""/>
        <dsp:cNvSpPr/>
      </dsp:nvSpPr>
      <dsp:spPr>
        <a:xfrm>
          <a:off x="1072178" y="4645823"/>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laptop, expensive software, car (capitol expenditure)</a:t>
          </a:r>
        </a:p>
      </dsp:txBody>
      <dsp:txXfrm>
        <a:off x="1072178" y="4645823"/>
        <a:ext cx="5188921" cy="9282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64223-AFD4-4695-BF9E-B6ACB5129564}">
      <dsp:nvSpPr>
        <dsp:cNvPr id="0" name=""/>
        <dsp:cNvSpPr/>
      </dsp:nvSpPr>
      <dsp:spPr>
        <a:xfrm>
          <a:off x="1172628" y="40018"/>
          <a:ext cx="1338187" cy="1338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4F89F6-77A2-43C7-A97B-4D7BE78D725A}">
      <dsp:nvSpPr>
        <dsp:cNvPr id="0" name=""/>
        <dsp:cNvSpPr/>
      </dsp:nvSpPr>
      <dsp:spPr>
        <a:xfrm>
          <a:off x="1457815" y="325206"/>
          <a:ext cx="767812" cy="767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C1E108-0410-4594-B0D5-BAB8466F7485}">
      <dsp:nvSpPr>
        <dsp:cNvPr id="0" name=""/>
        <dsp:cNvSpPr/>
      </dsp:nvSpPr>
      <dsp:spPr>
        <a:xfrm>
          <a:off x="744846" y="1795018"/>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Sage</a:t>
          </a:r>
        </a:p>
      </dsp:txBody>
      <dsp:txXfrm>
        <a:off x="744846" y="1795018"/>
        <a:ext cx="2193750" cy="720000"/>
      </dsp:txXfrm>
    </dsp:sp>
    <dsp:sp modelId="{B4EFC88F-F47E-46D0-A5C8-86875F84E402}">
      <dsp:nvSpPr>
        <dsp:cNvPr id="0" name=""/>
        <dsp:cNvSpPr/>
      </dsp:nvSpPr>
      <dsp:spPr>
        <a:xfrm>
          <a:off x="3750284" y="40018"/>
          <a:ext cx="1338187" cy="1338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87DD7-38FA-49AC-8981-F0C543BE7F45}">
      <dsp:nvSpPr>
        <dsp:cNvPr id="0" name=""/>
        <dsp:cNvSpPr/>
      </dsp:nvSpPr>
      <dsp:spPr>
        <a:xfrm>
          <a:off x="4035471" y="325206"/>
          <a:ext cx="767812" cy="767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97C775-FA7D-4109-A499-49A93E29B8C5}">
      <dsp:nvSpPr>
        <dsp:cNvPr id="0" name=""/>
        <dsp:cNvSpPr/>
      </dsp:nvSpPr>
      <dsp:spPr>
        <a:xfrm>
          <a:off x="3322503" y="1795018"/>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Quickbooks</a:t>
          </a:r>
        </a:p>
      </dsp:txBody>
      <dsp:txXfrm>
        <a:off x="3322503" y="1795018"/>
        <a:ext cx="2193750" cy="720000"/>
      </dsp:txXfrm>
    </dsp:sp>
    <dsp:sp modelId="{FFFF4BE5-63BA-4E42-AD2D-5F7A37550F15}">
      <dsp:nvSpPr>
        <dsp:cNvPr id="0" name=""/>
        <dsp:cNvSpPr/>
      </dsp:nvSpPr>
      <dsp:spPr>
        <a:xfrm>
          <a:off x="2461456" y="3063456"/>
          <a:ext cx="1338187" cy="1338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776F87-010E-4537-974B-766DAC307EA1}">
      <dsp:nvSpPr>
        <dsp:cNvPr id="0" name=""/>
        <dsp:cNvSpPr/>
      </dsp:nvSpPr>
      <dsp:spPr>
        <a:xfrm>
          <a:off x="2746643" y="3348643"/>
          <a:ext cx="767812" cy="767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E1B2CB-CF00-4B98-AE7F-964069383C9F}">
      <dsp:nvSpPr>
        <dsp:cNvPr id="0" name=""/>
        <dsp:cNvSpPr/>
      </dsp:nvSpPr>
      <dsp:spPr>
        <a:xfrm>
          <a:off x="2033675" y="4818456"/>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Excel &amp; word</a:t>
          </a:r>
        </a:p>
      </dsp:txBody>
      <dsp:txXfrm>
        <a:off x="2033675" y="4818456"/>
        <a:ext cx="219375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0C4F5-B32A-E845-B350-0BA72FB88CD6}">
      <dsp:nvSpPr>
        <dsp:cNvPr id="0" name=""/>
        <dsp:cNvSpPr/>
      </dsp:nvSpPr>
      <dsp:spPr>
        <a:xfrm>
          <a:off x="1191131" y="2484"/>
          <a:ext cx="4764526" cy="1287173"/>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755650">
            <a:lnSpc>
              <a:spcPct val="90000"/>
            </a:lnSpc>
            <a:spcBef>
              <a:spcPct val="0"/>
            </a:spcBef>
            <a:spcAft>
              <a:spcPct val="35000"/>
            </a:spcAft>
            <a:buNone/>
          </a:pPr>
          <a:r>
            <a:rPr lang="en-US" sz="1700" kern="1200"/>
            <a:t>Some fees will be predetermined, designers, stage managers, technicians etc</a:t>
          </a:r>
        </a:p>
      </dsp:txBody>
      <dsp:txXfrm>
        <a:off x="1191131" y="2484"/>
        <a:ext cx="4764526" cy="1287173"/>
      </dsp:txXfrm>
    </dsp:sp>
    <dsp:sp modelId="{BE7C4680-86B4-1043-B89A-29F5B62455C1}">
      <dsp:nvSpPr>
        <dsp:cNvPr id="0" name=""/>
        <dsp:cNvSpPr/>
      </dsp:nvSpPr>
      <dsp:spPr>
        <a:xfrm>
          <a:off x="0" y="2484"/>
          <a:ext cx="1191131" cy="1287173"/>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933450">
            <a:lnSpc>
              <a:spcPct val="90000"/>
            </a:lnSpc>
            <a:spcBef>
              <a:spcPct val="0"/>
            </a:spcBef>
            <a:spcAft>
              <a:spcPct val="35000"/>
            </a:spcAft>
            <a:buNone/>
          </a:pPr>
          <a:r>
            <a:rPr lang="en-US" sz="2100" kern="1200" dirty="0"/>
            <a:t>Get in</a:t>
          </a:r>
        </a:p>
      </dsp:txBody>
      <dsp:txXfrm>
        <a:off x="0" y="2484"/>
        <a:ext cx="1191131" cy="1287173"/>
      </dsp:txXfrm>
    </dsp:sp>
    <dsp:sp modelId="{4A320E08-9D60-D146-8300-13875500EBC3}">
      <dsp:nvSpPr>
        <dsp:cNvPr id="0" name=""/>
        <dsp:cNvSpPr/>
      </dsp:nvSpPr>
      <dsp:spPr>
        <a:xfrm>
          <a:off x="1191131" y="1366888"/>
          <a:ext cx="4764526" cy="1287173"/>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755650">
            <a:lnSpc>
              <a:spcPct val="90000"/>
            </a:lnSpc>
            <a:spcBef>
              <a:spcPct val="0"/>
            </a:spcBef>
            <a:spcAft>
              <a:spcPct val="35000"/>
            </a:spcAft>
            <a:buNone/>
          </a:pPr>
          <a:r>
            <a:rPr lang="en-US" sz="1700" kern="1200"/>
            <a:t>Makers will need to work out the materials cost and add their daily / weekly fee to it. </a:t>
          </a:r>
        </a:p>
      </dsp:txBody>
      <dsp:txXfrm>
        <a:off x="1191131" y="1366888"/>
        <a:ext cx="4764526" cy="1287173"/>
      </dsp:txXfrm>
    </dsp:sp>
    <dsp:sp modelId="{7541D020-9939-7E4B-BFAA-5617DEDA15A5}">
      <dsp:nvSpPr>
        <dsp:cNvPr id="0" name=""/>
        <dsp:cNvSpPr/>
      </dsp:nvSpPr>
      <dsp:spPr>
        <a:xfrm>
          <a:off x="0" y="1366888"/>
          <a:ext cx="1191131" cy="1287173"/>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933450">
            <a:lnSpc>
              <a:spcPct val="90000"/>
            </a:lnSpc>
            <a:spcBef>
              <a:spcPct val="0"/>
            </a:spcBef>
            <a:spcAft>
              <a:spcPct val="35000"/>
            </a:spcAft>
            <a:buNone/>
          </a:pPr>
          <a:r>
            <a:rPr lang="en-US" sz="2100" kern="1200"/>
            <a:t>Work out</a:t>
          </a:r>
        </a:p>
      </dsp:txBody>
      <dsp:txXfrm>
        <a:off x="0" y="1366888"/>
        <a:ext cx="1191131" cy="1287173"/>
      </dsp:txXfrm>
    </dsp:sp>
    <dsp:sp modelId="{F3316B08-9492-9543-9122-EC2D9528F320}">
      <dsp:nvSpPr>
        <dsp:cNvPr id="0" name=""/>
        <dsp:cNvSpPr/>
      </dsp:nvSpPr>
      <dsp:spPr>
        <a:xfrm>
          <a:off x="1191131" y="2731292"/>
          <a:ext cx="4764526" cy="1287173"/>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755650">
            <a:lnSpc>
              <a:spcPct val="90000"/>
            </a:lnSpc>
            <a:spcBef>
              <a:spcPct val="0"/>
            </a:spcBef>
            <a:spcAft>
              <a:spcPct val="35000"/>
            </a:spcAft>
            <a:buNone/>
          </a:pPr>
          <a:r>
            <a:rPr lang="en-US" sz="1700" kern="1200"/>
            <a:t>Add on a little for contingency if you are a maker</a:t>
          </a:r>
        </a:p>
      </dsp:txBody>
      <dsp:txXfrm>
        <a:off x="1191131" y="2731292"/>
        <a:ext cx="4764526" cy="1287173"/>
      </dsp:txXfrm>
    </dsp:sp>
    <dsp:sp modelId="{6830BF3D-2C70-834E-87DE-95CF2015E3BA}">
      <dsp:nvSpPr>
        <dsp:cNvPr id="0" name=""/>
        <dsp:cNvSpPr/>
      </dsp:nvSpPr>
      <dsp:spPr>
        <a:xfrm>
          <a:off x="0" y="2731292"/>
          <a:ext cx="1191131" cy="1287173"/>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933450">
            <a:lnSpc>
              <a:spcPct val="90000"/>
            </a:lnSpc>
            <a:spcBef>
              <a:spcPct val="0"/>
            </a:spcBef>
            <a:spcAft>
              <a:spcPct val="35000"/>
            </a:spcAft>
            <a:buNone/>
          </a:pPr>
          <a:r>
            <a:rPr lang="en-US" sz="2100" kern="1200"/>
            <a:t>Add on</a:t>
          </a:r>
        </a:p>
      </dsp:txBody>
      <dsp:txXfrm>
        <a:off x="0" y="2731292"/>
        <a:ext cx="1191131" cy="1287173"/>
      </dsp:txXfrm>
    </dsp:sp>
    <dsp:sp modelId="{EA708B6D-8C45-1448-A70C-6BF91196F586}">
      <dsp:nvSpPr>
        <dsp:cNvPr id="0" name=""/>
        <dsp:cNvSpPr/>
      </dsp:nvSpPr>
      <dsp:spPr>
        <a:xfrm>
          <a:off x="1191131" y="4095695"/>
          <a:ext cx="4764526" cy="1287173"/>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755650">
            <a:lnSpc>
              <a:spcPct val="90000"/>
            </a:lnSpc>
            <a:spcBef>
              <a:spcPct val="0"/>
            </a:spcBef>
            <a:spcAft>
              <a:spcPct val="35000"/>
            </a:spcAft>
            <a:buNone/>
          </a:pPr>
          <a:r>
            <a:rPr lang="en-US" sz="1700" kern="1200"/>
            <a:t>Contact suppliers and speak to them about the best product for you and try and make a deal</a:t>
          </a:r>
        </a:p>
      </dsp:txBody>
      <dsp:txXfrm>
        <a:off x="1191131" y="4095695"/>
        <a:ext cx="4764526" cy="1287173"/>
      </dsp:txXfrm>
    </dsp:sp>
    <dsp:sp modelId="{236797B2-19D0-4944-A587-04723E8D1FF1}">
      <dsp:nvSpPr>
        <dsp:cNvPr id="0" name=""/>
        <dsp:cNvSpPr/>
      </dsp:nvSpPr>
      <dsp:spPr>
        <a:xfrm>
          <a:off x="0" y="4095695"/>
          <a:ext cx="1191131" cy="1287173"/>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933450">
            <a:lnSpc>
              <a:spcPct val="90000"/>
            </a:lnSpc>
            <a:spcBef>
              <a:spcPct val="0"/>
            </a:spcBef>
            <a:spcAft>
              <a:spcPct val="35000"/>
            </a:spcAft>
            <a:buNone/>
          </a:pPr>
          <a:r>
            <a:rPr lang="en-US" sz="2100" kern="1200"/>
            <a:t>Contact</a:t>
          </a:r>
        </a:p>
      </dsp:txBody>
      <dsp:txXfrm>
        <a:off x="0" y="4095695"/>
        <a:ext cx="1191131" cy="128717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E912C-F3E2-8149-A509-06EE382A2746}">
      <dsp:nvSpPr>
        <dsp:cNvPr id="0" name=""/>
        <dsp:cNvSpPr/>
      </dsp:nvSpPr>
      <dsp:spPr>
        <a:xfrm>
          <a:off x="153398" y="2743"/>
          <a:ext cx="2689933" cy="1613960"/>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If you are offered a design fee of £500, work back from that. </a:t>
          </a:r>
        </a:p>
      </dsp:txBody>
      <dsp:txXfrm>
        <a:off x="153398" y="2743"/>
        <a:ext cx="2689933" cy="1613960"/>
      </dsp:txXfrm>
    </dsp:sp>
    <dsp:sp modelId="{8AB14E3A-2E15-3148-B7C6-C50556F6404A}">
      <dsp:nvSpPr>
        <dsp:cNvPr id="0" name=""/>
        <dsp:cNvSpPr/>
      </dsp:nvSpPr>
      <dsp:spPr>
        <a:xfrm>
          <a:off x="3112325" y="2743"/>
          <a:ext cx="2689933" cy="1613960"/>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£500 = 5 days work + £0 materials fee</a:t>
          </a:r>
        </a:p>
      </dsp:txBody>
      <dsp:txXfrm>
        <a:off x="3112325" y="2743"/>
        <a:ext cx="2689933" cy="1613960"/>
      </dsp:txXfrm>
    </dsp:sp>
    <dsp:sp modelId="{AFADDE48-40EC-734C-AB41-A4447EB8141F}">
      <dsp:nvSpPr>
        <dsp:cNvPr id="0" name=""/>
        <dsp:cNvSpPr/>
      </dsp:nvSpPr>
      <dsp:spPr>
        <a:xfrm>
          <a:off x="153398" y="1885696"/>
          <a:ext cx="2689933" cy="1613960"/>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£200 – 2 days work + £300 materials fee</a:t>
          </a:r>
        </a:p>
      </dsp:txBody>
      <dsp:txXfrm>
        <a:off x="153398" y="1885696"/>
        <a:ext cx="2689933" cy="1613960"/>
      </dsp:txXfrm>
    </dsp:sp>
    <dsp:sp modelId="{6AB930C9-10D5-5942-8E65-911D2A093FD9}">
      <dsp:nvSpPr>
        <dsp:cNvPr id="0" name=""/>
        <dsp:cNvSpPr/>
      </dsp:nvSpPr>
      <dsp:spPr>
        <a:xfrm>
          <a:off x="3112325" y="1885696"/>
          <a:ext cx="2689933" cy="1613960"/>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is up to you how much time you give the company so establish parameters via a contact through the producer, company manager etc</a:t>
          </a:r>
        </a:p>
      </dsp:txBody>
      <dsp:txXfrm>
        <a:off x="3112325" y="1885696"/>
        <a:ext cx="2689933" cy="1613960"/>
      </dsp:txXfrm>
    </dsp:sp>
    <dsp:sp modelId="{C7536CD3-02AC-C343-BC02-D89B371DBFCB}">
      <dsp:nvSpPr>
        <dsp:cNvPr id="0" name=""/>
        <dsp:cNvSpPr/>
      </dsp:nvSpPr>
      <dsp:spPr>
        <a:xfrm>
          <a:off x="1632862" y="3768650"/>
          <a:ext cx="2689933" cy="1613960"/>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Unions will help with contract queries and lack of payment</a:t>
          </a:r>
        </a:p>
      </dsp:txBody>
      <dsp:txXfrm>
        <a:off x="1632862" y="3768650"/>
        <a:ext cx="2689933" cy="161396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2E3C3-E866-4A2F-AB2F-0552EFE9666B}">
      <dsp:nvSpPr>
        <dsp:cNvPr id="0" name=""/>
        <dsp:cNvSpPr/>
      </dsp:nvSpPr>
      <dsp:spPr>
        <a:xfrm>
          <a:off x="0" y="439"/>
          <a:ext cx="10830641" cy="102799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763CA-08E1-4036-A514-FC2148379A95}">
      <dsp:nvSpPr>
        <dsp:cNvPr id="0" name=""/>
        <dsp:cNvSpPr/>
      </dsp:nvSpPr>
      <dsp:spPr>
        <a:xfrm>
          <a:off x="310968" y="231738"/>
          <a:ext cx="565397" cy="5653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022391-27E9-422D-B266-736EEA40846C}">
      <dsp:nvSpPr>
        <dsp:cNvPr id="0" name=""/>
        <dsp:cNvSpPr/>
      </dsp:nvSpPr>
      <dsp:spPr>
        <a:xfrm>
          <a:off x="1187334" y="439"/>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711200">
            <a:lnSpc>
              <a:spcPct val="90000"/>
            </a:lnSpc>
            <a:spcBef>
              <a:spcPct val="0"/>
            </a:spcBef>
            <a:spcAft>
              <a:spcPct val="35000"/>
            </a:spcAft>
            <a:buNone/>
          </a:pPr>
          <a:r>
            <a:rPr lang="en-US" sz="1600" kern="1200"/>
            <a:t>You will need business insurance for your vehicle</a:t>
          </a:r>
        </a:p>
      </dsp:txBody>
      <dsp:txXfrm>
        <a:off x="1187334" y="439"/>
        <a:ext cx="9643306" cy="1027995"/>
      </dsp:txXfrm>
    </dsp:sp>
    <dsp:sp modelId="{AA1D7AEE-6971-4825-9B75-97BD01918976}">
      <dsp:nvSpPr>
        <dsp:cNvPr id="0" name=""/>
        <dsp:cNvSpPr/>
      </dsp:nvSpPr>
      <dsp:spPr>
        <a:xfrm>
          <a:off x="0" y="1285433"/>
          <a:ext cx="10830641" cy="1027995"/>
        </a:xfrm>
        <a:prstGeom prst="roundRect">
          <a:avLst>
            <a:gd name="adj" fmla="val 10000"/>
          </a:avLst>
        </a:prstGeom>
        <a:solidFill>
          <a:schemeClr val="accent2">
            <a:hueOff val="2771159"/>
            <a:satOff val="-477"/>
            <a:lumOff val="-4902"/>
            <a:alphaOff val="0"/>
          </a:schemeClr>
        </a:solidFill>
        <a:ln>
          <a:noFill/>
        </a:ln>
        <a:effectLst/>
      </dsp:spPr>
      <dsp:style>
        <a:lnRef idx="0">
          <a:scrgbClr r="0" g="0" b="0"/>
        </a:lnRef>
        <a:fillRef idx="1">
          <a:scrgbClr r="0" g="0" b="0"/>
        </a:fillRef>
        <a:effectRef idx="0">
          <a:scrgbClr r="0" g="0" b="0"/>
        </a:effectRef>
        <a:fontRef idx="minor"/>
      </dsp:style>
    </dsp:sp>
    <dsp:sp modelId="{1EE5B03B-2151-4A1D-9E15-C66AA839ACF6}">
      <dsp:nvSpPr>
        <dsp:cNvPr id="0" name=""/>
        <dsp:cNvSpPr/>
      </dsp:nvSpPr>
      <dsp:spPr>
        <a:xfrm>
          <a:off x="310968" y="1516732"/>
          <a:ext cx="565397" cy="5653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E909EA-088B-4513-9304-4FEA28EDCDB9}">
      <dsp:nvSpPr>
        <dsp:cNvPr id="0" name=""/>
        <dsp:cNvSpPr/>
      </dsp:nvSpPr>
      <dsp:spPr>
        <a:xfrm>
          <a:off x="1187334" y="1285433"/>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711200">
            <a:lnSpc>
              <a:spcPct val="90000"/>
            </a:lnSpc>
            <a:spcBef>
              <a:spcPct val="0"/>
            </a:spcBef>
            <a:spcAft>
              <a:spcPct val="35000"/>
            </a:spcAft>
            <a:buNone/>
          </a:pPr>
          <a:r>
            <a:rPr lang="en-US" sz="1600" kern="1200"/>
            <a:t>PUBLIC LIABILITY INSURANCE: </a:t>
          </a:r>
          <a:r>
            <a:rPr lang="en-GB" sz="1600" b="1" kern="1200"/>
            <a:t>Public liability insurance</a:t>
          </a:r>
          <a:r>
            <a:rPr lang="en-GB" sz="1600" kern="1200"/>
            <a:t> covers the cost of claims made against your business by a client or a member of the </a:t>
          </a:r>
          <a:r>
            <a:rPr lang="en-GB" sz="1600" b="1" kern="1200"/>
            <a:t>public</a:t>
          </a:r>
          <a:r>
            <a:rPr lang="en-GB" sz="1600" kern="1200"/>
            <a:t>, should your work have resulted in injury or property damage. </a:t>
          </a:r>
          <a:r>
            <a:rPr lang="en-GB" sz="1600" b="1" kern="1200"/>
            <a:t>Public liability</a:t>
          </a:r>
          <a:r>
            <a:rPr lang="en-GB" sz="1600" kern="1200"/>
            <a:t> cover protects against the compensation payouts and legal costs.</a:t>
          </a:r>
          <a:endParaRPr lang="en-US" sz="1600" kern="1200"/>
        </a:p>
      </dsp:txBody>
      <dsp:txXfrm>
        <a:off x="1187334" y="1285433"/>
        <a:ext cx="9643306" cy="1027995"/>
      </dsp:txXfrm>
    </dsp:sp>
    <dsp:sp modelId="{7973EAAE-7A23-4AC2-A7FB-4F29D461D86F}">
      <dsp:nvSpPr>
        <dsp:cNvPr id="0" name=""/>
        <dsp:cNvSpPr/>
      </dsp:nvSpPr>
      <dsp:spPr>
        <a:xfrm>
          <a:off x="0" y="2570428"/>
          <a:ext cx="10830641" cy="1027995"/>
        </a:xfrm>
        <a:prstGeom prst="roundRect">
          <a:avLst>
            <a:gd name="adj" fmla="val 10000"/>
          </a:avLst>
        </a:prstGeom>
        <a:solidFill>
          <a:schemeClr val="accent2">
            <a:hueOff val="5542319"/>
            <a:satOff val="-953"/>
            <a:lumOff val="-9804"/>
            <a:alphaOff val="0"/>
          </a:schemeClr>
        </a:solidFill>
        <a:ln>
          <a:noFill/>
        </a:ln>
        <a:effectLst/>
      </dsp:spPr>
      <dsp:style>
        <a:lnRef idx="0">
          <a:scrgbClr r="0" g="0" b="0"/>
        </a:lnRef>
        <a:fillRef idx="1">
          <a:scrgbClr r="0" g="0" b="0"/>
        </a:fillRef>
        <a:effectRef idx="0">
          <a:scrgbClr r="0" g="0" b="0"/>
        </a:effectRef>
        <a:fontRef idx="minor"/>
      </dsp:style>
    </dsp:sp>
    <dsp:sp modelId="{A4531EA8-6E02-4FBF-A9F5-FD90CA373FD6}">
      <dsp:nvSpPr>
        <dsp:cNvPr id="0" name=""/>
        <dsp:cNvSpPr/>
      </dsp:nvSpPr>
      <dsp:spPr>
        <a:xfrm>
          <a:off x="310968" y="2801727"/>
          <a:ext cx="565397" cy="5653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7A101E-B187-4D33-AF61-CEBDAD8F9883}">
      <dsp:nvSpPr>
        <dsp:cNvPr id="0" name=""/>
        <dsp:cNvSpPr/>
      </dsp:nvSpPr>
      <dsp:spPr>
        <a:xfrm>
          <a:off x="1187334" y="2570428"/>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711200">
            <a:lnSpc>
              <a:spcPct val="90000"/>
            </a:lnSpc>
            <a:spcBef>
              <a:spcPct val="0"/>
            </a:spcBef>
            <a:spcAft>
              <a:spcPct val="35000"/>
            </a:spcAft>
            <a:buNone/>
          </a:pPr>
          <a:r>
            <a:rPr lang="en-GB" sz="1600" kern="1200"/>
            <a:t>PROFFESSIONAL INDEMNITY INSURANCE: You work as a contractor, consultant, freelancer or self-employed </a:t>
          </a:r>
          <a:r>
            <a:rPr lang="en-GB" sz="1600" b="1" kern="1200"/>
            <a:t>professional</a:t>
          </a:r>
          <a:r>
            <a:rPr lang="en-GB" sz="1600" kern="1200"/>
            <a:t>, and your client has requested you arrange </a:t>
          </a:r>
          <a:r>
            <a:rPr lang="en-GB" sz="1600" b="1" kern="1200"/>
            <a:t>professional indemnity</a:t>
          </a:r>
          <a:r>
            <a:rPr lang="en-GB" sz="1600" kern="1200"/>
            <a:t> insurance in order to undertake a contract. Your industry association/regulatory body requires you to have it.</a:t>
          </a:r>
          <a:endParaRPr lang="en-US" sz="1600" kern="1200"/>
        </a:p>
      </dsp:txBody>
      <dsp:txXfrm>
        <a:off x="1187334" y="2570428"/>
        <a:ext cx="9643306" cy="102799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9F89D9-2794-BE45-B486-56386A0E0CBC}" type="datetimeFigureOut">
              <a:rPr lang="en-US" smtClean="0"/>
              <a:t>2/19/24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D52523-D36A-0B4C-9259-656CBCD3D09B}" type="slidenum">
              <a:rPr lang="en-US" smtClean="0"/>
              <a:t>‹#›</a:t>
            </a:fld>
            <a:endParaRPr lang="en-US"/>
          </a:p>
        </p:txBody>
      </p:sp>
    </p:spTree>
    <p:extLst>
      <p:ext uri="{BB962C8B-B14F-4D97-AF65-F5344CB8AC3E}">
        <p14:creationId xmlns:p14="http://schemas.microsoft.com/office/powerpoint/2010/main" val="1696521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D52523-D36A-0B4C-9259-656CBCD3D09B}" type="slidenum">
              <a:rPr lang="en-US" smtClean="0"/>
              <a:t>22</a:t>
            </a:fld>
            <a:endParaRPr lang="en-US"/>
          </a:p>
        </p:txBody>
      </p:sp>
    </p:spTree>
    <p:extLst>
      <p:ext uri="{BB962C8B-B14F-4D97-AF65-F5344CB8AC3E}">
        <p14:creationId xmlns:p14="http://schemas.microsoft.com/office/powerpoint/2010/main" val="22469894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2/19/24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2/19/24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2/19/24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2/19/24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2/19/24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2/19/24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2/19/24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2/19/24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2/19/24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2/19/24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2/19/24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2/19/24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2/19/24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2/19/24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2/19/24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2/19/24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2/19/24</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2/19/24</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tiff"/></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png"/><Relationship Id="rId7" Type="http://schemas.openxmlformats.org/officeDocument/2006/relationships/diagramColors" Target="../diagrams/colors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image" Target="../media/image37.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png"/><Relationship Id="rId7" Type="http://schemas.openxmlformats.org/officeDocument/2006/relationships/diagramColors" Target="../diagrams/colors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png"/><Relationship Id="rId7" Type="http://schemas.openxmlformats.org/officeDocument/2006/relationships/diagramColors" Target="../diagrams/colors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7.xml.rels><?xml version="1.0" encoding="UTF-8" standalone="yes"?>
<Relationships xmlns="http://schemas.openxmlformats.org/package/2006/relationships"><Relationship Id="rId8" Type="http://schemas.openxmlformats.org/officeDocument/2006/relationships/hyperlink" Target="https://bectu.org.uk/" TargetMode="External"/><Relationship Id="rId13" Type="http://schemas.openxmlformats.org/officeDocument/2006/relationships/image" Target="../media/image61.tiff"/><Relationship Id="rId3" Type="http://schemas.openxmlformats.org/officeDocument/2006/relationships/image" Target="../media/image56.tiff"/><Relationship Id="rId7" Type="http://schemas.openxmlformats.org/officeDocument/2006/relationships/image" Target="../media/image58.tiff"/><Relationship Id="rId12" Type="http://schemas.openxmlformats.org/officeDocument/2006/relationships/hyperlink" Target="https://www.ald.org.uk/" TargetMode="External"/><Relationship Id="rId2" Type="http://schemas.openxmlformats.org/officeDocument/2006/relationships/hyperlink" Target="https://stagemanagementassociation.co.uk/" TargetMode="External"/><Relationship Id="rId1" Type="http://schemas.openxmlformats.org/officeDocument/2006/relationships/slideLayout" Target="../slideLayouts/slideLayout2.xml"/><Relationship Id="rId6" Type="http://schemas.openxmlformats.org/officeDocument/2006/relationships/hyperlink" Target="http://www.theatredesign.org.uk/" TargetMode="External"/><Relationship Id="rId11" Type="http://schemas.openxmlformats.org/officeDocument/2006/relationships/image" Target="../media/image60.tiff"/><Relationship Id="rId5" Type="http://schemas.openxmlformats.org/officeDocument/2006/relationships/image" Target="../media/image57.tiff"/><Relationship Id="rId10" Type="http://schemas.openxmlformats.org/officeDocument/2006/relationships/hyperlink" Target="https://www.equity.org.uk/" TargetMode="External"/><Relationship Id="rId4" Type="http://schemas.openxmlformats.org/officeDocument/2006/relationships/hyperlink" Target="https://www.abtt.org.uk/" TargetMode="External"/><Relationship Id="rId9" Type="http://schemas.openxmlformats.org/officeDocument/2006/relationships/image" Target="../media/image59.tiff"/></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63.svg"/><Relationship Id="rId4" Type="http://schemas.openxmlformats.org/officeDocument/2006/relationships/image" Target="../media/image62.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64.tiff"/><Relationship Id="rId5" Type="http://schemas.openxmlformats.org/officeDocument/2006/relationships/hyperlink" Target="https://smallbusinesstoolbox.uk/" TargetMode="Externa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1.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png"/><Relationship Id="rId7" Type="http://schemas.openxmlformats.org/officeDocument/2006/relationships/diagramQuickStyle" Target="../diagrams/quickStyle1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2.png"/><Relationship Id="rId9" Type="http://schemas.microsoft.com/office/2007/relationships/diagramDrawing" Target="../diagrams/drawing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 name="Picture 3" descr="Time compass on hand">
            <a:extLst>
              <a:ext uri="{FF2B5EF4-FFF2-40B4-BE49-F238E27FC236}">
                <a16:creationId xmlns:a16="http://schemas.microsoft.com/office/drawing/2014/main" id="{9EAC2150-ED6C-45D3-B3E7-2DB338FB86F8}"/>
              </a:ext>
            </a:extLst>
          </p:cNvPr>
          <p:cNvPicPr>
            <a:picLocks noChangeAspect="1"/>
          </p:cNvPicPr>
          <p:nvPr/>
        </p:nvPicPr>
        <p:blipFill rotWithShape="1">
          <a:blip r:embed="rId2"/>
          <a:srcRect t="15414"/>
          <a:stretch/>
        </p:blipFill>
        <p:spPr>
          <a:xfrm>
            <a:off x="-3176" y="10"/>
            <a:ext cx="12192000" cy="6857991"/>
          </a:xfrm>
          <a:prstGeom prst="rect">
            <a:avLst/>
          </a:prstGeom>
        </p:spPr>
      </p:pic>
      <p:sp>
        <p:nvSpPr>
          <p:cNvPr id="8" name="Rectangle 7">
            <a:extLst>
              <a:ext uri="{FF2B5EF4-FFF2-40B4-BE49-F238E27FC236}">
                <a16:creationId xmlns:a16="http://schemas.microsoft.com/office/drawing/2014/main" id="{41704883-D088-4683-A1FD-AEE53B336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4954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0EE0FAB-5DA3-164A-B837-7B2ED72BFAE2}"/>
              </a:ext>
            </a:extLst>
          </p:cNvPr>
          <p:cNvSpPr>
            <a:spLocks noGrp="1"/>
          </p:cNvSpPr>
          <p:nvPr>
            <p:ph type="ctrTitle"/>
          </p:nvPr>
        </p:nvSpPr>
        <p:spPr>
          <a:xfrm>
            <a:off x="680322" y="4402667"/>
            <a:ext cx="8133478" cy="940240"/>
          </a:xfrm>
        </p:spPr>
        <p:txBody>
          <a:bodyPr>
            <a:normAutofit/>
          </a:bodyPr>
          <a:lstStyle/>
          <a:p>
            <a:r>
              <a:rPr lang="en-US" sz="4800"/>
              <a:t>Becoming Self Employed</a:t>
            </a:r>
          </a:p>
        </p:txBody>
      </p:sp>
      <p:sp>
        <p:nvSpPr>
          <p:cNvPr id="10" name="Rectangle 9">
            <a:extLst>
              <a:ext uri="{FF2B5EF4-FFF2-40B4-BE49-F238E27FC236}">
                <a16:creationId xmlns:a16="http://schemas.microsoft.com/office/drawing/2014/main" id="{A9C04EC1-26B9-40BD-84A6-B2C0A913D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24954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9BAB74E2-5A82-47FD-BBB4-BFD47779F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02314"/>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4FFB60-A034-4994-8F55-E38D4F31C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02314"/>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5209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6D378268-173C-4C67-AF66-98482F208A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4" name="Picture 33">
            <a:extLst>
              <a:ext uri="{FF2B5EF4-FFF2-40B4-BE49-F238E27FC236}">
                <a16:creationId xmlns:a16="http://schemas.microsoft.com/office/drawing/2014/main" id="{F5B94371-1ED5-46C9-92CB-009E55DBB27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36" name="Rectangle 35">
            <a:extLst>
              <a:ext uri="{FF2B5EF4-FFF2-40B4-BE49-F238E27FC236}">
                <a16:creationId xmlns:a16="http://schemas.microsoft.com/office/drawing/2014/main" id="{93E975A1-5008-46D0-B573-A424564CB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5B7F8C93-455C-415E-8519-F7BB1E77B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DF151F77-86CF-444A-A8B4-A110FDA6BE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2" name="Rectangle 41">
            <a:extLst>
              <a:ext uri="{FF2B5EF4-FFF2-40B4-BE49-F238E27FC236}">
                <a16:creationId xmlns:a16="http://schemas.microsoft.com/office/drawing/2014/main" id="{CDF96D5A-DA16-4543-8CDE-DB7E9983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4846335"/>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4" name="Picture 43">
            <a:extLst>
              <a:ext uri="{FF2B5EF4-FFF2-40B4-BE49-F238E27FC236}">
                <a16:creationId xmlns:a16="http://schemas.microsoft.com/office/drawing/2014/main" id="{F5D541AD-576A-4549-A63F-DC2E892372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5" y="6224378"/>
            <a:ext cx="1602997" cy="144270"/>
          </a:xfrm>
          <a:prstGeom prst="rect">
            <a:avLst/>
          </a:prstGeom>
        </p:spPr>
      </p:pic>
      <p:pic>
        <p:nvPicPr>
          <p:cNvPr id="5" name="Picture 4">
            <a:extLst>
              <a:ext uri="{FF2B5EF4-FFF2-40B4-BE49-F238E27FC236}">
                <a16:creationId xmlns:a16="http://schemas.microsoft.com/office/drawing/2014/main" id="{3BF5989D-C915-E64F-8DE4-1D280DFCB38D}"/>
              </a:ext>
            </a:extLst>
          </p:cNvPr>
          <p:cNvPicPr>
            <a:picLocks noChangeAspect="1"/>
          </p:cNvPicPr>
          <p:nvPr/>
        </p:nvPicPr>
        <p:blipFill rotWithShape="1">
          <a:blip r:embed="rId4"/>
          <a:srcRect b="28083"/>
          <a:stretch/>
        </p:blipFill>
        <p:spPr>
          <a:xfrm>
            <a:off x="-194398" y="0"/>
            <a:ext cx="12386398" cy="6972299"/>
          </a:xfrm>
          <a:prstGeom prst="rect">
            <a:avLst/>
          </a:prstGeom>
        </p:spPr>
      </p:pic>
    </p:spTree>
    <p:extLst>
      <p:ext uri="{BB962C8B-B14F-4D97-AF65-F5344CB8AC3E}">
        <p14:creationId xmlns:p14="http://schemas.microsoft.com/office/powerpoint/2010/main" val="1708479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4A526-049B-5E4F-8180-1836AEBEDBCD}"/>
              </a:ext>
            </a:extLst>
          </p:cNvPr>
          <p:cNvSpPr>
            <a:spLocks noGrp="1"/>
          </p:cNvSpPr>
          <p:nvPr>
            <p:ph type="title"/>
          </p:nvPr>
        </p:nvSpPr>
        <p:spPr>
          <a:xfrm>
            <a:off x="680321" y="753228"/>
            <a:ext cx="9613861" cy="1080938"/>
          </a:xfrm>
        </p:spPr>
        <p:txBody>
          <a:bodyPr>
            <a:normAutofit/>
          </a:bodyPr>
          <a:lstStyle/>
          <a:p>
            <a:r>
              <a:rPr lang="en-US"/>
              <a:t>What is self employed?</a:t>
            </a:r>
          </a:p>
        </p:txBody>
      </p:sp>
      <p:graphicFrame>
        <p:nvGraphicFramePr>
          <p:cNvPr id="18" name="Content Placeholder 2">
            <a:extLst>
              <a:ext uri="{FF2B5EF4-FFF2-40B4-BE49-F238E27FC236}">
                <a16:creationId xmlns:a16="http://schemas.microsoft.com/office/drawing/2014/main" id="{7F53DBDD-954C-47E7-A64C-3DC65B3DE711}"/>
              </a:ext>
            </a:extLst>
          </p:cNvPr>
          <p:cNvGraphicFramePr>
            <a:graphicFrameLocks noGrp="1"/>
          </p:cNvGraphicFramePr>
          <p:nvPr>
            <p:ph idx="1"/>
            <p:extLst>
              <p:ext uri="{D42A27DB-BD31-4B8C-83A1-F6EECF244321}">
                <p14:modId xmlns:p14="http://schemas.microsoft.com/office/powerpoint/2010/main" val="376501218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9863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7C008-0E40-E849-B643-88D006652576}"/>
              </a:ext>
            </a:extLst>
          </p:cNvPr>
          <p:cNvSpPr>
            <a:spLocks noGrp="1"/>
          </p:cNvSpPr>
          <p:nvPr>
            <p:ph type="title"/>
          </p:nvPr>
        </p:nvSpPr>
        <p:spPr>
          <a:xfrm>
            <a:off x="680321" y="753228"/>
            <a:ext cx="9613861" cy="1080938"/>
          </a:xfrm>
        </p:spPr>
        <p:txBody>
          <a:bodyPr>
            <a:normAutofit/>
          </a:bodyPr>
          <a:lstStyle/>
          <a:p>
            <a:r>
              <a:rPr lang="en-US" dirty="0"/>
              <a:t>How do I do that?</a:t>
            </a:r>
          </a:p>
        </p:txBody>
      </p:sp>
      <p:graphicFrame>
        <p:nvGraphicFramePr>
          <p:cNvPr id="5" name="Content Placeholder 2">
            <a:extLst>
              <a:ext uri="{FF2B5EF4-FFF2-40B4-BE49-F238E27FC236}">
                <a16:creationId xmlns:a16="http://schemas.microsoft.com/office/drawing/2014/main" id="{E5A023F8-BE9F-4294-9CAD-93EC4DE8ACF5}"/>
              </a:ext>
            </a:extLst>
          </p:cNvPr>
          <p:cNvGraphicFramePr>
            <a:graphicFrameLocks noGrp="1"/>
          </p:cNvGraphicFramePr>
          <p:nvPr>
            <p:ph idx="1"/>
            <p:extLst>
              <p:ext uri="{D42A27DB-BD31-4B8C-83A1-F6EECF244321}">
                <p14:modId xmlns:p14="http://schemas.microsoft.com/office/powerpoint/2010/main" val="240046765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274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65033-4DC3-0F4B-AB03-3959EA00A430}"/>
              </a:ext>
            </a:extLst>
          </p:cNvPr>
          <p:cNvSpPr>
            <a:spLocks noGrp="1"/>
          </p:cNvSpPr>
          <p:nvPr>
            <p:ph type="title"/>
          </p:nvPr>
        </p:nvSpPr>
        <p:spPr>
          <a:xfrm>
            <a:off x="680321" y="753228"/>
            <a:ext cx="9613861" cy="1080938"/>
          </a:xfrm>
        </p:spPr>
        <p:txBody>
          <a:bodyPr>
            <a:normAutofit/>
          </a:bodyPr>
          <a:lstStyle/>
          <a:p>
            <a:r>
              <a:rPr lang="en-US"/>
              <a:t>What will I need to do?</a:t>
            </a:r>
            <a:endParaRPr lang="en-US" dirty="0"/>
          </a:p>
        </p:txBody>
      </p:sp>
      <p:graphicFrame>
        <p:nvGraphicFramePr>
          <p:cNvPr id="20" name="Content Placeholder 2">
            <a:extLst>
              <a:ext uri="{FF2B5EF4-FFF2-40B4-BE49-F238E27FC236}">
                <a16:creationId xmlns:a16="http://schemas.microsoft.com/office/drawing/2014/main" id="{41240822-411E-45FB-BAA6-6EC7B69D5EFE}"/>
              </a:ext>
            </a:extLst>
          </p:cNvPr>
          <p:cNvGraphicFramePr>
            <a:graphicFrameLocks noGrp="1"/>
          </p:cNvGraphicFramePr>
          <p:nvPr>
            <p:ph idx="1"/>
            <p:extLst>
              <p:ext uri="{D42A27DB-BD31-4B8C-83A1-F6EECF244321}">
                <p14:modId xmlns:p14="http://schemas.microsoft.com/office/powerpoint/2010/main" val="3785254312"/>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9613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4AD112-3330-9141-BE90-DABB93C6A2D6}"/>
              </a:ext>
            </a:extLst>
          </p:cNvPr>
          <p:cNvSpPr>
            <a:spLocks noGrp="1"/>
          </p:cNvSpPr>
          <p:nvPr>
            <p:ph type="title"/>
          </p:nvPr>
        </p:nvSpPr>
        <p:spPr>
          <a:xfrm>
            <a:off x="680321" y="2063262"/>
            <a:ext cx="3739279" cy="2661052"/>
          </a:xfrm>
        </p:spPr>
        <p:txBody>
          <a:bodyPr>
            <a:normAutofit/>
          </a:bodyPr>
          <a:lstStyle/>
          <a:p>
            <a:pPr algn="r"/>
            <a:r>
              <a:rPr lang="en-US" sz="4400"/>
              <a:t>Can I work in a normal job too?</a:t>
            </a:r>
          </a:p>
        </p:txBody>
      </p:sp>
      <p:graphicFrame>
        <p:nvGraphicFramePr>
          <p:cNvPr id="5" name="Content Placeholder 2">
            <a:extLst>
              <a:ext uri="{FF2B5EF4-FFF2-40B4-BE49-F238E27FC236}">
                <a16:creationId xmlns:a16="http://schemas.microsoft.com/office/drawing/2014/main" id="{49A7EA5D-E4D7-4868-A070-F4A2D2952E94}"/>
              </a:ext>
            </a:extLst>
          </p:cNvPr>
          <p:cNvGraphicFramePr>
            <a:graphicFrameLocks noGrp="1"/>
          </p:cNvGraphicFramePr>
          <p:nvPr>
            <p:ph idx="1"/>
            <p:extLst>
              <p:ext uri="{D42A27DB-BD31-4B8C-83A1-F6EECF244321}">
                <p14:modId xmlns:p14="http://schemas.microsoft.com/office/powerpoint/2010/main" val="330439210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1275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B106F2-9546-E240-A5D1-B67662F61BBB}"/>
              </a:ext>
            </a:extLst>
          </p:cNvPr>
          <p:cNvSpPr>
            <a:spLocks noGrp="1"/>
          </p:cNvSpPr>
          <p:nvPr>
            <p:ph type="title"/>
          </p:nvPr>
        </p:nvSpPr>
        <p:spPr>
          <a:xfrm>
            <a:off x="680321" y="2063262"/>
            <a:ext cx="3739279" cy="2661052"/>
          </a:xfrm>
        </p:spPr>
        <p:txBody>
          <a:bodyPr>
            <a:normAutofit/>
          </a:bodyPr>
          <a:lstStyle/>
          <a:p>
            <a:pPr algn="r"/>
            <a:r>
              <a:rPr lang="en-US" sz="4400"/>
              <a:t>Key terms</a:t>
            </a:r>
          </a:p>
        </p:txBody>
      </p:sp>
      <p:graphicFrame>
        <p:nvGraphicFramePr>
          <p:cNvPr id="5" name="Content Placeholder 2">
            <a:extLst>
              <a:ext uri="{FF2B5EF4-FFF2-40B4-BE49-F238E27FC236}">
                <a16:creationId xmlns:a16="http://schemas.microsoft.com/office/drawing/2014/main" id="{00843058-F684-4482-B755-1C4136A38DE0}"/>
              </a:ext>
            </a:extLst>
          </p:cNvPr>
          <p:cNvGraphicFramePr>
            <a:graphicFrameLocks noGrp="1"/>
          </p:cNvGraphicFramePr>
          <p:nvPr>
            <p:ph idx="1"/>
            <p:extLst>
              <p:ext uri="{D42A27DB-BD31-4B8C-83A1-F6EECF244321}">
                <p14:modId xmlns:p14="http://schemas.microsoft.com/office/powerpoint/2010/main" val="3781181651"/>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74847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8" name="Rectangle 17">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CE3B3CA-94EF-D44D-B035-8B8A88FDEB93}"/>
              </a:ext>
            </a:extLst>
          </p:cNvPr>
          <p:cNvSpPr>
            <a:spLocks noGrp="1"/>
          </p:cNvSpPr>
          <p:nvPr>
            <p:ph type="title"/>
          </p:nvPr>
        </p:nvSpPr>
        <p:spPr>
          <a:xfrm>
            <a:off x="680321" y="2063262"/>
            <a:ext cx="3739279" cy="2661052"/>
          </a:xfrm>
        </p:spPr>
        <p:txBody>
          <a:bodyPr>
            <a:normAutofit/>
          </a:bodyPr>
          <a:lstStyle/>
          <a:p>
            <a:pPr algn="r"/>
            <a:r>
              <a:rPr lang="en-US" sz="4400"/>
              <a:t>PAYE</a:t>
            </a:r>
          </a:p>
        </p:txBody>
      </p:sp>
      <p:graphicFrame>
        <p:nvGraphicFramePr>
          <p:cNvPr id="5" name="Content Placeholder 2">
            <a:extLst>
              <a:ext uri="{FF2B5EF4-FFF2-40B4-BE49-F238E27FC236}">
                <a16:creationId xmlns:a16="http://schemas.microsoft.com/office/drawing/2014/main" id="{34AC8D8E-1FE7-4D4C-BC7C-5D88636E0E93}"/>
              </a:ext>
            </a:extLst>
          </p:cNvPr>
          <p:cNvGraphicFramePr>
            <a:graphicFrameLocks noGrp="1"/>
          </p:cNvGraphicFramePr>
          <p:nvPr>
            <p:ph idx="1"/>
            <p:extLst>
              <p:ext uri="{D42A27DB-BD31-4B8C-83A1-F6EECF244321}">
                <p14:modId xmlns:p14="http://schemas.microsoft.com/office/powerpoint/2010/main" val="1682588521"/>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05857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7BBD-C214-D642-96DF-A6C00E1C4DA1}"/>
              </a:ext>
            </a:extLst>
          </p:cNvPr>
          <p:cNvSpPr>
            <a:spLocks noGrp="1"/>
          </p:cNvSpPr>
          <p:nvPr>
            <p:ph type="title"/>
          </p:nvPr>
        </p:nvSpPr>
        <p:spPr/>
        <p:txBody>
          <a:bodyPr/>
          <a:lstStyle/>
          <a:p>
            <a:r>
              <a:rPr lang="en-US"/>
              <a:t>Class 2 &amp; 4 contributions</a:t>
            </a:r>
            <a:endParaRPr lang="en-US" dirty="0"/>
          </a:p>
        </p:txBody>
      </p:sp>
      <p:graphicFrame>
        <p:nvGraphicFramePr>
          <p:cNvPr id="4" name="Content Placeholder 3">
            <a:extLst>
              <a:ext uri="{FF2B5EF4-FFF2-40B4-BE49-F238E27FC236}">
                <a16:creationId xmlns:a16="http://schemas.microsoft.com/office/drawing/2014/main" id="{AABC6CCA-4FE7-454B-BDFD-CD552F91201A}"/>
              </a:ext>
            </a:extLst>
          </p:cNvPr>
          <p:cNvGraphicFramePr>
            <a:graphicFrameLocks noGrp="1"/>
          </p:cNvGraphicFramePr>
          <p:nvPr>
            <p:ph idx="1"/>
            <p:extLst>
              <p:ext uri="{D42A27DB-BD31-4B8C-83A1-F6EECF244321}">
                <p14:modId xmlns:p14="http://schemas.microsoft.com/office/powerpoint/2010/main" val="2665492198"/>
              </p:ext>
            </p:extLst>
          </p:nvPr>
        </p:nvGraphicFramePr>
        <p:xfrm>
          <a:off x="5873262" y="4500720"/>
          <a:ext cx="6223337" cy="2184188"/>
        </p:xfrm>
        <a:graphic>
          <a:graphicData uri="http://schemas.openxmlformats.org/drawingml/2006/table">
            <a:tbl>
              <a:tblPr/>
              <a:tblGrid>
                <a:gridCol w="1321627">
                  <a:extLst>
                    <a:ext uri="{9D8B030D-6E8A-4147-A177-3AD203B41FA5}">
                      <a16:colId xmlns:a16="http://schemas.microsoft.com/office/drawing/2014/main" val="3550910408"/>
                    </a:ext>
                  </a:extLst>
                </a:gridCol>
                <a:gridCol w="4901710">
                  <a:extLst>
                    <a:ext uri="{9D8B030D-6E8A-4147-A177-3AD203B41FA5}">
                      <a16:colId xmlns:a16="http://schemas.microsoft.com/office/drawing/2014/main" val="2960298322"/>
                    </a:ext>
                  </a:extLst>
                </a:gridCol>
              </a:tblGrid>
              <a:tr h="608381">
                <a:tc>
                  <a:txBody>
                    <a:bodyPr/>
                    <a:lstStyle/>
                    <a:p>
                      <a:pPr algn="l" fontAlgn="t"/>
                      <a:r>
                        <a:rPr lang="en-GB" b="1">
                          <a:solidFill>
                            <a:srgbClr val="0B0C0C"/>
                          </a:solidFill>
                          <a:effectLst/>
                          <a:latin typeface="nta"/>
                        </a:rPr>
                        <a:t>Class</a:t>
                      </a:r>
                    </a:p>
                  </a:txBody>
                  <a:tcPr marR="95250" marT="95250" marB="95250">
                    <a:lnL>
                      <a:noFill/>
                    </a:lnL>
                    <a:lnR>
                      <a:noFill/>
                    </a:lnR>
                    <a:lnT>
                      <a:noFill/>
                    </a:lnT>
                    <a:lnB w="9525" cap="flat" cmpd="sng" algn="ctr">
                      <a:solidFill>
                        <a:srgbClr val="B1B4B6"/>
                      </a:solidFill>
                      <a:prstDash val="solid"/>
                      <a:round/>
                      <a:headEnd type="none" w="med" len="med"/>
                      <a:tailEnd type="none" w="med" len="med"/>
                    </a:lnB>
                  </a:tcPr>
                </a:tc>
                <a:tc>
                  <a:txBody>
                    <a:bodyPr/>
                    <a:lstStyle/>
                    <a:p>
                      <a:pPr algn="l" fontAlgn="t"/>
                      <a:r>
                        <a:rPr lang="en-GB" b="1">
                          <a:solidFill>
                            <a:srgbClr val="0B0C0C"/>
                          </a:solidFill>
                          <a:effectLst/>
                          <a:latin typeface="nta"/>
                        </a:rPr>
                        <a:t>Rate for tax year 2020 to 2021</a:t>
                      </a:r>
                    </a:p>
                  </a:txBody>
                  <a:tcPr marR="95250" marT="95250" marB="95250">
                    <a:lnL>
                      <a:noFill/>
                    </a:lnL>
                    <a:lnR>
                      <a:noFill/>
                    </a:lnR>
                    <a:lnT>
                      <a:noFill/>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1661946004"/>
                  </a:ext>
                </a:extLst>
              </a:tr>
              <a:tr h="608381">
                <a:tc>
                  <a:txBody>
                    <a:bodyPr/>
                    <a:lstStyle/>
                    <a:p>
                      <a:pPr fontAlgn="t"/>
                      <a:r>
                        <a:rPr lang="en-GB" b="0">
                          <a:effectLst/>
                          <a:latin typeface="inherit"/>
                        </a:rPr>
                        <a:t>Class 2</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tc>
                  <a:txBody>
                    <a:bodyPr/>
                    <a:lstStyle/>
                    <a:p>
                      <a:pPr fontAlgn="t"/>
                      <a:r>
                        <a:rPr lang="en-GB" b="0" dirty="0">
                          <a:effectLst/>
                          <a:latin typeface="inherit"/>
                        </a:rPr>
                        <a:t>£3.45 a week if under £12, 570 per annum</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1962886956"/>
                  </a:ext>
                </a:extLst>
              </a:tr>
              <a:tr h="967426">
                <a:tc>
                  <a:txBody>
                    <a:bodyPr/>
                    <a:lstStyle/>
                    <a:p>
                      <a:pPr fontAlgn="t"/>
                      <a:r>
                        <a:rPr lang="en-GB" b="0">
                          <a:effectLst/>
                          <a:latin typeface="inherit"/>
                        </a:rPr>
                        <a:t>Class 4</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tc>
                  <a:txBody>
                    <a:bodyPr/>
                    <a:lstStyle/>
                    <a:p>
                      <a:pPr fontAlgn="t"/>
                      <a:r>
                        <a:rPr lang="en-GB" b="0" dirty="0">
                          <a:effectLst/>
                          <a:latin typeface="inherit"/>
                        </a:rPr>
                        <a:t>9% on profits between £12.750 and £50,000</a:t>
                      </a:r>
                      <a:br>
                        <a:rPr lang="en-GB" b="0" dirty="0">
                          <a:effectLst/>
                          <a:latin typeface="inherit"/>
                        </a:rPr>
                      </a:br>
                      <a:r>
                        <a:rPr lang="en-GB" b="0" dirty="0">
                          <a:effectLst/>
                          <a:latin typeface="inherit"/>
                        </a:rPr>
                        <a:t>2% on profits over £50,270</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2277318332"/>
                  </a:ext>
                </a:extLst>
              </a:tr>
            </a:tbl>
          </a:graphicData>
        </a:graphic>
      </p:graphicFrame>
      <p:sp>
        <p:nvSpPr>
          <p:cNvPr id="5" name="TextBox 4">
            <a:extLst>
              <a:ext uri="{FF2B5EF4-FFF2-40B4-BE49-F238E27FC236}">
                <a16:creationId xmlns:a16="http://schemas.microsoft.com/office/drawing/2014/main" id="{A5023336-B94C-6040-B1EE-66503558DF77}"/>
              </a:ext>
            </a:extLst>
          </p:cNvPr>
          <p:cNvSpPr txBox="1"/>
          <p:nvPr/>
        </p:nvSpPr>
        <p:spPr>
          <a:xfrm>
            <a:off x="278394" y="3822588"/>
            <a:ext cx="4728754" cy="2862322"/>
          </a:xfrm>
          <a:prstGeom prst="rect">
            <a:avLst/>
          </a:prstGeom>
          <a:noFill/>
        </p:spPr>
        <p:txBody>
          <a:bodyPr wrap="square" rtlCol="0">
            <a:spAutoFit/>
          </a:bodyPr>
          <a:lstStyle/>
          <a:p>
            <a:r>
              <a:rPr lang="en-GB" b="1" u="sng" dirty="0"/>
              <a:t>Class 2 </a:t>
            </a:r>
          </a:p>
          <a:p>
            <a:r>
              <a:rPr lang="en-GB" b="1" dirty="0"/>
              <a:t>National Insurance</a:t>
            </a:r>
            <a:r>
              <a:rPr lang="en-GB" dirty="0"/>
              <a:t> gives </a:t>
            </a:r>
            <a:r>
              <a:rPr lang="en-GB" b="1" dirty="0"/>
              <a:t>you entitlement</a:t>
            </a:r>
            <a:r>
              <a:rPr lang="en-GB" dirty="0"/>
              <a:t> to </a:t>
            </a:r>
            <a:r>
              <a:rPr lang="en-GB" b="1" dirty="0"/>
              <a:t>contributions</a:t>
            </a:r>
            <a:r>
              <a:rPr lang="en-GB" dirty="0"/>
              <a:t>-based benefits such as Maternity Allowance, Employment and Support Allowance (ESA) and State Retirement Pension. ... The reason for paying in advance is because </a:t>
            </a:r>
            <a:r>
              <a:rPr lang="en-GB" b="1" dirty="0"/>
              <a:t>you</a:t>
            </a:r>
            <a:r>
              <a:rPr lang="en-GB" dirty="0"/>
              <a:t> need to pay the </a:t>
            </a:r>
            <a:r>
              <a:rPr lang="en-GB" b="1" dirty="0"/>
              <a:t>National Insurance contributions</a:t>
            </a:r>
            <a:r>
              <a:rPr lang="en-GB" dirty="0"/>
              <a:t> before </a:t>
            </a:r>
            <a:r>
              <a:rPr lang="en-GB" b="1" dirty="0"/>
              <a:t>you</a:t>
            </a:r>
            <a:r>
              <a:rPr lang="en-GB" dirty="0"/>
              <a:t> claim the benefit.</a:t>
            </a:r>
            <a:endParaRPr lang="en-US" dirty="0"/>
          </a:p>
        </p:txBody>
      </p:sp>
      <p:sp>
        <p:nvSpPr>
          <p:cNvPr id="6" name="TextBox 5">
            <a:extLst>
              <a:ext uri="{FF2B5EF4-FFF2-40B4-BE49-F238E27FC236}">
                <a16:creationId xmlns:a16="http://schemas.microsoft.com/office/drawing/2014/main" id="{EE69C763-6FD6-BC4D-978C-6B3B4E3CBAB2}"/>
              </a:ext>
            </a:extLst>
          </p:cNvPr>
          <p:cNvSpPr txBox="1"/>
          <p:nvPr/>
        </p:nvSpPr>
        <p:spPr>
          <a:xfrm>
            <a:off x="7184854" y="3336356"/>
            <a:ext cx="4728754" cy="923330"/>
          </a:xfrm>
          <a:prstGeom prst="rect">
            <a:avLst/>
          </a:prstGeom>
          <a:noFill/>
        </p:spPr>
        <p:txBody>
          <a:bodyPr wrap="square" rtlCol="0">
            <a:spAutoFit/>
          </a:bodyPr>
          <a:lstStyle/>
          <a:p>
            <a:r>
              <a:rPr lang="en-GB" b="1" u="sng" dirty="0"/>
              <a:t>Class 4 </a:t>
            </a:r>
          </a:p>
          <a:p>
            <a:r>
              <a:rPr lang="en-GB" dirty="0"/>
              <a:t>NICs are paid by the self-employed on net profits that are subject to income tax.</a:t>
            </a:r>
            <a:endParaRPr lang="en-US" dirty="0"/>
          </a:p>
        </p:txBody>
      </p:sp>
      <p:sp>
        <p:nvSpPr>
          <p:cNvPr id="3" name="TextBox 2">
            <a:extLst>
              <a:ext uri="{FF2B5EF4-FFF2-40B4-BE49-F238E27FC236}">
                <a16:creationId xmlns:a16="http://schemas.microsoft.com/office/drawing/2014/main" id="{07E18D7B-F9D6-493F-85B9-7FC3D8E20EAE}"/>
              </a:ext>
            </a:extLst>
          </p:cNvPr>
          <p:cNvSpPr txBox="1"/>
          <p:nvPr/>
        </p:nvSpPr>
        <p:spPr>
          <a:xfrm>
            <a:off x="278394" y="2172612"/>
            <a:ext cx="11635213" cy="923330"/>
          </a:xfrm>
          <a:prstGeom prst="rect">
            <a:avLst/>
          </a:prstGeom>
          <a:noFill/>
        </p:spPr>
        <p:txBody>
          <a:bodyPr wrap="square" rtlCol="0">
            <a:spAutoFit/>
          </a:bodyPr>
          <a:lstStyle/>
          <a:p>
            <a:pPr algn="ctr"/>
            <a:r>
              <a:rPr lang="en-GB" b="0" i="0" u="none" strike="noStrike" dirty="0">
                <a:solidFill>
                  <a:schemeClr val="tx1">
                    <a:lumMod val="85000"/>
                  </a:schemeClr>
                </a:solidFill>
                <a:effectLst/>
                <a:latin typeface="Google Sans"/>
              </a:rPr>
              <a:t>The self-employed are required to pay Class 4 NICs (as well as to Class 2 NICs) if their profits are £12,570 or more a year. Class 4 NIC rates for the tax year 2023-24 are 9% for chargeable profits between £12,570 and £50,270 plus 2% on any profits over £50,270</a:t>
            </a:r>
            <a:endParaRPr lang="en-GB" dirty="0">
              <a:solidFill>
                <a:schemeClr val="tx1">
                  <a:lumMod val="85000"/>
                </a:schemeClr>
              </a:solidFill>
            </a:endParaRPr>
          </a:p>
        </p:txBody>
      </p:sp>
    </p:spTree>
    <p:extLst>
      <p:ext uri="{BB962C8B-B14F-4D97-AF65-F5344CB8AC3E}">
        <p14:creationId xmlns:p14="http://schemas.microsoft.com/office/powerpoint/2010/main" val="1949204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E9D19B1-403A-E745-B6DF-E02F772A6AE8}"/>
              </a:ext>
            </a:extLst>
          </p:cNvPr>
          <p:cNvSpPr>
            <a:spLocks noGrp="1"/>
          </p:cNvSpPr>
          <p:nvPr>
            <p:ph type="title"/>
          </p:nvPr>
        </p:nvSpPr>
        <p:spPr>
          <a:xfrm>
            <a:off x="680321" y="2063262"/>
            <a:ext cx="3739279" cy="2661052"/>
          </a:xfrm>
        </p:spPr>
        <p:txBody>
          <a:bodyPr>
            <a:normAutofit/>
          </a:bodyPr>
          <a:lstStyle/>
          <a:p>
            <a:pPr algn="r"/>
            <a:r>
              <a:rPr lang="en-US" sz="4400"/>
              <a:t>Tax codes</a:t>
            </a:r>
          </a:p>
        </p:txBody>
      </p:sp>
      <p:graphicFrame>
        <p:nvGraphicFramePr>
          <p:cNvPr id="5" name="Content Placeholder 2">
            <a:extLst>
              <a:ext uri="{FF2B5EF4-FFF2-40B4-BE49-F238E27FC236}">
                <a16:creationId xmlns:a16="http://schemas.microsoft.com/office/drawing/2014/main" id="{DCD618E8-68A0-4C3B-8E89-3A1BFEE4E249}"/>
              </a:ext>
            </a:extLst>
          </p:cNvPr>
          <p:cNvGraphicFramePr>
            <a:graphicFrameLocks noGrp="1"/>
          </p:cNvGraphicFramePr>
          <p:nvPr>
            <p:ph idx="1"/>
            <p:extLst>
              <p:ext uri="{D42A27DB-BD31-4B8C-83A1-F6EECF244321}">
                <p14:modId xmlns:p14="http://schemas.microsoft.com/office/powerpoint/2010/main" val="4261328263"/>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9814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23" name="Group 8">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4" name="Rectangle 9">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3">
            <a:extLst>
              <a:ext uri="{FF2B5EF4-FFF2-40B4-BE49-F238E27FC236}">
                <a16:creationId xmlns:a16="http://schemas.microsoft.com/office/drawing/2014/main" id="{65BEE8CB-13C8-324B-A3F6-F41B780007BC}"/>
              </a:ext>
            </a:extLst>
          </p:cNvPr>
          <p:cNvPicPr>
            <a:picLocks noChangeAspect="1"/>
          </p:cNvPicPr>
          <p:nvPr/>
        </p:nvPicPr>
        <p:blipFill rotWithShape="1">
          <a:blip r:embed="rId3"/>
          <a:srcRect r="2785"/>
          <a:stretch/>
        </p:blipFill>
        <p:spPr>
          <a:xfrm>
            <a:off x="4636008" y="10"/>
            <a:ext cx="7552815" cy="6856310"/>
          </a:xfrm>
          <a:prstGeom prst="rect">
            <a:avLst/>
          </a:prstGeom>
          <a:ln>
            <a:noFill/>
          </a:ln>
          <a:effectLst/>
        </p:spPr>
      </p:pic>
      <p:sp>
        <p:nvSpPr>
          <p:cNvPr id="25" name="Rectangle 12">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B107DF2-C212-4A43-A0FA-440DF6C15DEE}"/>
              </a:ext>
            </a:extLst>
          </p:cNvPr>
          <p:cNvSpPr>
            <a:spLocks noGrp="1"/>
          </p:cNvSpPr>
          <p:nvPr>
            <p:ph type="title"/>
          </p:nvPr>
        </p:nvSpPr>
        <p:spPr>
          <a:xfrm>
            <a:off x="680322" y="753228"/>
            <a:ext cx="3679028" cy="1080938"/>
          </a:xfrm>
        </p:spPr>
        <p:txBody>
          <a:bodyPr>
            <a:normAutofit/>
          </a:bodyPr>
          <a:lstStyle/>
          <a:p>
            <a:r>
              <a:rPr lang="en-US" sz="3200"/>
              <a:t>P45</a:t>
            </a:r>
          </a:p>
        </p:txBody>
      </p:sp>
      <p:pic>
        <p:nvPicPr>
          <p:cNvPr id="26" name="Picture 14">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Content Placeholder 2">
            <a:extLst>
              <a:ext uri="{FF2B5EF4-FFF2-40B4-BE49-F238E27FC236}">
                <a16:creationId xmlns:a16="http://schemas.microsoft.com/office/drawing/2014/main" id="{536D3CA4-BFB3-D94C-B0CD-371BD0DEE2AE}"/>
              </a:ext>
            </a:extLst>
          </p:cNvPr>
          <p:cNvSpPr>
            <a:spLocks noGrp="1"/>
          </p:cNvSpPr>
          <p:nvPr>
            <p:ph idx="1"/>
          </p:nvPr>
        </p:nvSpPr>
        <p:spPr>
          <a:xfrm>
            <a:off x="680322" y="2336873"/>
            <a:ext cx="3581635" cy="3599316"/>
          </a:xfrm>
        </p:spPr>
        <p:txBody>
          <a:bodyPr>
            <a:normAutofit/>
          </a:bodyPr>
          <a:lstStyle/>
          <a:p>
            <a:r>
              <a:rPr lang="en-US" sz="1600"/>
              <a:t>P45</a:t>
            </a:r>
          </a:p>
          <a:p>
            <a:r>
              <a:rPr lang="en-GB" sz="1600"/>
              <a:t>You’ll get a P45 from your employer when you stop working for them.</a:t>
            </a:r>
          </a:p>
          <a:p>
            <a:r>
              <a:rPr lang="en-GB" sz="1600"/>
              <a:t>Your P45 shows how much tax you’ve paid on your salary so far in the tax year (6 April to 5 April).</a:t>
            </a:r>
            <a:endParaRPr lang="en-US" sz="1600"/>
          </a:p>
        </p:txBody>
      </p:sp>
    </p:spTree>
    <p:extLst>
      <p:ext uri="{BB962C8B-B14F-4D97-AF65-F5344CB8AC3E}">
        <p14:creationId xmlns:p14="http://schemas.microsoft.com/office/powerpoint/2010/main" val="856577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0C66E-61DD-3342-A055-33EED5F98563}"/>
              </a:ext>
            </a:extLst>
          </p:cNvPr>
          <p:cNvSpPr>
            <a:spLocks noGrp="1"/>
          </p:cNvSpPr>
          <p:nvPr>
            <p:ph type="title"/>
          </p:nvPr>
        </p:nvSpPr>
        <p:spPr/>
        <p:txBody>
          <a:bodyPr/>
          <a:lstStyle/>
          <a:p>
            <a:r>
              <a:rPr lang="en-US" dirty="0"/>
              <a:t>P60</a:t>
            </a:r>
          </a:p>
        </p:txBody>
      </p:sp>
      <p:sp>
        <p:nvSpPr>
          <p:cNvPr id="3" name="Content Placeholder 2">
            <a:extLst>
              <a:ext uri="{FF2B5EF4-FFF2-40B4-BE49-F238E27FC236}">
                <a16:creationId xmlns:a16="http://schemas.microsoft.com/office/drawing/2014/main" id="{59A0C297-9EBA-3747-9850-0A551317EDC0}"/>
              </a:ext>
            </a:extLst>
          </p:cNvPr>
          <p:cNvSpPr>
            <a:spLocks noGrp="1"/>
          </p:cNvSpPr>
          <p:nvPr>
            <p:ph idx="1"/>
          </p:nvPr>
        </p:nvSpPr>
        <p:spPr>
          <a:xfrm>
            <a:off x="680321" y="2336873"/>
            <a:ext cx="6228479" cy="3599316"/>
          </a:xfrm>
        </p:spPr>
        <p:txBody>
          <a:bodyPr>
            <a:normAutofit lnSpcReduction="10000"/>
          </a:bodyPr>
          <a:lstStyle/>
          <a:p>
            <a:r>
              <a:rPr lang="en-GB" dirty="0"/>
              <a:t>A </a:t>
            </a:r>
            <a:r>
              <a:rPr lang="en-GB" b="1" dirty="0"/>
              <a:t>P60</a:t>
            </a:r>
            <a:r>
              <a:rPr lang="en-GB" dirty="0"/>
              <a:t> is essentially a summary of the tax you have paid for the year. If you have more than one job, you will receive a </a:t>
            </a:r>
            <a:r>
              <a:rPr lang="en-GB" b="1" dirty="0"/>
              <a:t>P60</a:t>
            </a:r>
            <a:r>
              <a:rPr lang="en-GB" dirty="0"/>
              <a:t> for each job you hold. As the tax year ends on the 5th April, your employer must supply you with a </a:t>
            </a:r>
            <a:r>
              <a:rPr lang="en-GB" b="1" dirty="0"/>
              <a:t>P60</a:t>
            </a:r>
            <a:r>
              <a:rPr lang="en-GB" dirty="0"/>
              <a:t> if you're in employment on this date.</a:t>
            </a:r>
          </a:p>
          <a:p>
            <a:r>
              <a:rPr lang="en-GB" dirty="0"/>
              <a:t>Keep these as they are very important</a:t>
            </a:r>
          </a:p>
          <a:p>
            <a:r>
              <a:rPr lang="en-US" dirty="0"/>
              <a:t>Your employer will fill this </a:t>
            </a:r>
            <a:r>
              <a:rPr lang="en-US" dirty="0" err="1"/>
              <a:t>oit</a:t>
            </a:r>
            <a:r>
              <a:rPr lang="en-US" dirty="0"/>
              <a:t> and make it available to you</a:t>
            </a:r>
          </a:p>
        </p:txBody>
      </p:sp>
      <p:pic>
        <p:nvPicPr>
          <p:cNvPr id="4" name="Picture 3">
            <a:extLst>
              <a:ext uri="{FF2B5EF4-FFF2-40B4-BE49-F238E27FC236}">
                <a16:creationId xmlns:a16="http://schemas.microsoft.com/office/drawing/2014/main" id="{B9370730-7ED3-2242-8715-AE13FF895E66}"/>
              </a:ext>
            </a:extLst>
          </p:cNvPr>
          <p:cNvPicPr>
            <a:picLocks noChangeAspect="1"/>
          </p:cNvPicPr>
          <p:nvPr/>
        </p:nvPicPr>
        <p:blipFill>
          <a:blip r:embed="rId2"/>
          <a:stretch>
            <a:fillRect/>
          </a:stretch>
        </p:blipFill>
        <p:spPr>
          <a:xfrm>
            <a:off x="7804254" y="-3"/>
            <a:ext cx="4844391" cy="6858000"/>
          </a:xfrm>
          <a:prstGeom prst="rect">
            <a:avLst/>
          </a:prstGeom>
        </p:spPr>
      </p:pic>
    </p:spTree>
    <p:extLst>
      <p:ext uri="{BB962C8B-B14F-4D97-AF65-F5344CB8AC3E}">
        <p14:creationId xmlns:p14="http://schemas.microsoft.com/office/powerpoint/2010/main" val="3099093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BDED52E-FF45-E94A-B54D-95D233982228}"/>
              </a:ext>
            </a:extLst>
          </p:cNvPr>
          <p:cNvSpPr>
            <a:spLocks noGrp="1"/>
          </p:cNvSpPr>
          <p:nvPr>
            <p:ph type="title"/>
          </p:nvPr>
        </p:nvSpPr>
        <p:spPr>
          <a:xfrm>
            <a:off x="680321" y="2063262"/>
            <a:ext cx="3739279" cy="2661052"/>
          </a:xfrm>
        </p:spPr>
        <p:txBody>
          <a:bodyPr>
            <a:normAutofit/>
          </a:bodyPr>
          <a:lstStyle/>
          <a:p>
            <a:pPr algn="r"/>
            <a:r>
              <a:rPr lang="en-US" sz="3700"/>
              <a:t>What  is the difference between self employed and a company</a:t>
            </a:r>
          </a:p>
        </p:txBody>
      </p:sp>
      <p:graphicFrame>
        <p:nvGraphicFramePr>
          <p:cNvPr id="5" name="Content Placeholder 2">
            <a:extLst>
              <a:ext uri="{FF2B5EF4-FFF2-40B4-BE49-F238E27FC236}">
                <a16:creationId xmlns:a16="http://schemas.microsoft.com/office/drawing/2014/main" id="{AA367D91-31BD-4875-8941-A6EEC405B3A3}"/>
              </a:ext>
            </a:extLst>
          </p:cNvPr>
          <p:cNvGraphicFramePr>
            <a:graphicFrameLocks noGrp="1"/>
          </p:cNvGraphicFramePr>
          <p:nvPr>
            <p:ph idx="1"/>
            <p:extLst>
              <p:ext uri="{D42A27DB-BD31-4B8C-83A1-F6EECF244321}">
                <p14:modId xmlns:p14="http://schemas.microsoft.com/office/powerpoint/2010/main" val="742111401"/>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7971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3BE068-EB49-4EE8-B342-7FF888A46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C1B05C9B-60E1-40F3-BB02-7DAF0B1F01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047915BF-9E85-BE46-8D2C-3813F1D60DDE}"/>
              </a:ext>
            </a:extLst>
          </p:cNvPr>
          <p:cNvSpPr>
            <a:spLocks noGrp="1"/>
          </p:cNvSpPr>
          <p:nvPr>
            <p:ph idx="1"/>
          </p:nvPr>
        </p:nvSpPr>
        <p:spPr>
          <a:xfrm>
            <a:off x="643467" y="664477"/>
            <a:ext cx="8324618" cy="3557525"/>
          </a:xfrm>
        </p:spPr>
        <p:txBody>
          <a:bodyPr anchor="b">
            <a:normAutofit/>
          </a:bodyPr>
          <a:lstStyle/>
          <a:p>
            <a:r>
              <a:rPr lang="en-US" sz="2000" dirty="0"/>
              <a:t>If you keep things simple and use a dedicated software you should be ok, essentially you need to declare all your earnings from self employment and or PAYE. Say how much you spent in materials (wood </a:t>
            </a:r>
            <a:r>
              <a:rPr lang="en-US" sz="2000" dirty="0" err="1"/>
              <a:t>etc</a:t>
            </a:r>
            <a:r>
              <a:rPr lang="en-US" sz="2000" dirty="0"/>
              <a:t>) and in a simple way you deduct your materials costs from your total earnings and this will = your profit. This is what you pay tax on. An accountant to do it for you will likely cost about £600. The software is £36 per year. </a:t>
            </a:r>
          </a:p>
          <a:p>
            <a:r>
              <a:rPr lang="en-US" sz="2000" dirty="0"/>
              <a:t>I had an accountant for my first self-assessment, and he missed a </a:t>
            </a:r>
            <a:r>
              <a:rPr lang="en-US" sz="2000" dirty="0" err="1"/>
              <a:t>payslip</a:t>
            </a:r>
            <a:r>
              <a:rPr lang="en-US" sz="2000" dirty="0"/>
              <a:t> from a regular employment job. It messed up the whole system and I was fined £500 for his mistake, even though I had given him everything the agreed liability was with me. Lesson learned. </a:t>
            </a:r>
          </a:p>
        </p:txBody>
      </p:sp>
      <p:sp>
        <p:nvSpPr>
          <p:cNvPr id="12" name="Rectangle 11">
            <a:extLst>
              <a:ext uri="{FF2B5EF4-FFF2-40B4-BE49-F238E27FC236}">
                <a16:creationId xmlns:a16="http://schemas.microsoft.com/office/drawing/2014/main" id="{80C94170-18D0-486D-BF90-C5D8F2465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2F0C59B-04F6-4625-98E1-3A5809FD1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rgbClr val="0D0D0D">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59EDB3-21D1-8443-B222-A64028ECA466}"/>
              </a:ext>
            </a:extLst>
          </p:cNvPr>
          <p:cNvSpPr>
            <a:spLocks noGrp="1"/>
          </p:cNvSpPr>
          <p:nvPr>
            <p:ph type="title"/>
          </p:nvPr>
        </p:nvSpPr>
        <p:spPr>
          <a:xfrm>
            <a:off x="680321" y="4714194"/>
            <a:ext cx="8129353" cy="1311176"/>
          </a:xfrm>
        </p:spPr>
        <p:txBody>
          <a:bodyPr anchor="b">
            <a:normAutofit/>
          </a:bodyPr>
          <a:lstStyle/>
          <a:p>
            <a:pPr algn="r"/>
            <a:r>
              <a:rPr lang="en-US" sz="4800">
                <a:solidFill>
                  <a:srgbClr val="FFFFFF"/>
                </a:solidFill>
              </a:rPr>
              <a:t>Do I need an accountant?</a:t>
            </a:r>
          </a:p>
        </p:txBody>
      </p:sp>
      <p:sp>
        <p:nvSpPr>
          <p:cNvPr id="16" name="Rectangle 15">
            <a:extLst>
              <a:ext uri="{FF2B5EF4-FFF2-40B4-BE49-F238E27FC236}">
                <a16:creationId xmlns:a16="http://schemas.microsoft.com/office/drawing/2014/main" id="{E94F92A3-106C-4644-B506-76132863E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191468"/>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9D9C4DB-091C-47D0-BDA8-3375FF998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1113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C3050-F8D6-EA43-BDB5-39E342E88D8B}"/>
              </a:ext>
            </a:extLst>
          </p:cNvPr>
          <p:cNvSpPr>
            <a:spLocks noGrp="1"/>
          </p:cNvSpPr>
          <p:nvPr>
            <p:ph type="title"/>
          </p:nvPr>
        </p:nvSpPr>
        <p:spPr>
          <a:xfrm>
            <a:off x="680321" y="753228"/>
            <a:ext cx="9613861" cy="1080938"/>
          </a:xfrm>
        </p:spPr>
        <p:txBody>
          <a:bodyPr>
            <a:normAutofit/>
          </a:bodyPr>
          <a:lstStyle/>
          <a:p>
            <a:r>
              <a:rPr lang="en-US"/>
              <a:t>Can I employ someone to help me?</a:t>
            </a:r>
            <a:endParaRPr lang="en-US" dirty="0"/>
          </a:p>
        </p:txBody>
      </p:sp>
      <p:graphicFrame>
        <p:nvGraphicFramePr>
          <p:cNvPr id="5" name="Content Placeholder 2">
            <a:extLst>
              <a:ext uri="{FF2B5EF4-FFF2-40B4-BE49-F238E27FC236}">
                <a16:creationId xmlns:a16="http://schemas.microsoft.com/office/drawing/2014/main" id="{0E0FDA87-F3F2-418E-8720-C12E9EC9B903}"/>
              </a:ext>
            </a:extLst>
          </p:cNvPr>
          <p:cNvGraphicFramePr>
            <a:graphicFrameLocks noGrp="1"/>
          </p:cNvGraphicFramePr>
          <p:nvPr>
            <p:ph idx="1"/>
            <p:extLst>
              <p:ext uri="{D42A27DB-BD31-4B8C-83A1-F6EECF244321}">
                <p14:modId xmlns:p14="http://schemas.microsoft.com/office/powerpoint/2010/main" val="2551214973"/>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8800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4" name="Rectangle 3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38" name="Rectangle 3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4AF7202-4D2F-9141-A578-4A91C94D2958}"/>
              </a:ext>
            </a:extLst>
          </p:cNvPr>
          <p:cNvSpPr>
            <a:spLocks noGrp="1"/>
          </p:cNvSpPr>
          <p:nvPr>
            <p:ph type="title"/>
          </p:nvPr>
        </p:nvSpPr>
        <p:spPr>
          <a:xfrm>
            <a:off x="680321" y="2063262"/>
            <a:ext cx="3739279" cy="2661052"/>
          </a:xfrm>
        </p:spPr>
        <p:txBody>
          <a:bodyPr>
            <a:normAutofit/>
          </a:bodyPr>
          <a:lstStyle/>
          <a:p>
            <a:pPr algn="r"/>
            <a:r>
              <a:rPr lang="en-US" sz="4400"/>
              <a:t>What receipts should I keep?</a:t>
            </a:r>
          </a:p>
        </p:txBody>
      </p:sp>
      <p:graphicFrame>
        <p:nvGraphicFramePr>
          <p:cNvPr id="25" name="Content Placeholder 2">
            <a:extLst>
              <a:ext uri="{FF2B5EF4-FFF2-40B4-BE49-F238E27FC236}">
                <a16:creationId xmlns:a16="http://schemas.microsoft.com/office/drawing/2014/main" id="{48937307-0606-4A95-B0BD-54702C7519D0}"/>
              </a:ext>
            </a:extLst>
          </p:cNvPr>
          <p:cNvGraphicFramePr>
            <a:graphicFrameLocks noGrp="1"/>
          </p:cNvGraphicFramePr>
          <p:nvPr>
            <p:ph idx="1"/>
            <p:extLst>
              <p:ext uri="{D42A27DB-BD31-4B8C-83A1-F6EECF244321}">
                <p14:modId xmlns:p14="http://schemas.microsoft.com/office/powerpoint/2010/main" val="3844842444"/>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27700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33234-7F80-A04A-BF62-46D47EF9429D}"/>
              </a:ext>
            </a:extLst>
          </p:cNvPr>
          <p:cNvSpPr>
            <a:spLocks noGrp="1"/>
          </p:cNvSpPr>
          <p:nvPr>
            <p:ph type="title"/>
          </p:nvPr>
        </p:nvSpPr>
        <p:spPr/>
        <p:txBody>
          <a:bodyPr/>
          <a:lstStyle/>
          <a:p>
            <a:r>
              <a:rPr lang="en-US" dirty="0"/>
              <a:t>Unions – Join one!</a:t>
            </a:r>
          </a:p>
        </p:txBody>
      </p:sp>
      <p:sp>
        <p:nvSpPr>
          <p:cNvPr id="3" name="Content Placeholder 2">
            <a:extLst>
              <a:ext uri="{FF2B5EF4-FFF2-40B4-BE49-F238E27FC236}">
                <a16:creationId xmlns:a16="http://schemas.microsoft.com/office/drawing/2014/main" id="{A83F5206-7FA7-A343-8D39-35C9DB06092C}"/>
              </a:ext>
            </a:extLst>
          </p:cNvPr>
          <p:cNvSpPr>
            <a:spLocks noGrp="1"/>
          </p:cNvSpPr>
          <p:nvPr>
            <p:ph idx="1"/>
          </p:nvPr>
        </p:nvSpPr>
        <p:spPr/>
        <p:txBody>
          <a:bodyPr/>
          <a:lstStyle/>
          <a:p>
            <a:pPr marL="0" indent="0">
              <a:buNone/>
            </a:pPr>
            <a:endParaRPr lang="en-US" dirty="0"/>
          </a:p>
          <a:p>
            <a:pPr marL="0" indent="0">
              <a:buNone/>
            </a:pPr>
            <a:endParaRPr lang="en-US" dirty="0"/>
          </a:p>
          <a:p>
            <a:endParaRPr lang="en-US" dirty="0"/>
          </a:p>
        </p:txBody>
      </p:sp>
      <p:pic>
        <p:nvPicPr>
          <p:cNvPr id="4" name="Picture 3">
            <a:hlinkClick r:id="rId2"/>
            <a:extLst>
              <a:ext uri="{FF2B5EF4-FFF2-40B4-BE49-F238E27FC236}">
                <a16:creationId xmlns:a16="http://schemas.microsoft.com/office/drawing/2014/main" id="{80DE6589-17BB-4248-B7B1-F354F30C9D6F}"/>
              </a:ext>
            </a:extLst>
          </p:cNvPr>
          <p:cNvPicPr>
            <a:picLocks noChangeAspect="1"/>
          </p:cNvPicPr>
          <p:nvPr/>
        </p:nvPicPr>
        <p:blipFill>
          <a:blip r:embed="rId3"/>
          <a:stretch>
            <a:fillRect/>
          </a:stretch>
        </p:blipFill>
        <p:spPr>
          <a:xfrm>
            <a:off x="8968466" y="1958244"/>
            <a:ext cx="2651432" cy="2651432"/>
          </a:xfrm>
          <a:prstGeom prst="ellipse">
            <a:avLst/>
          </a:prstGeom>
          <a:ln>
            <a:noFill/>
          </a:ln>
          <a:effectLst>
            <a:softEdge rad="112500"/>
          </a:effectLst>
        </p:spPr>
      </p:pic>
      <p:pic>
        <p:nvPicPr>
          <p:cNvPr id="5" name="Picture 4">
            <a:hlinkClick r:id="rId4"/>
            <a:extLst>
              <a:ext uri="{FF2B5EF4-FFF2-40B4-BE49-F238E27FC236}">
                <a16:creationId xmlns:a16="http://schemas.microsoft.com/office/drawing/2014/main" id="{D272BED9-790A-C046-BEE2-1B4BBAF61C9D}"/>
              </a:ext>
            </a:extLst>
          </p:cNvPr>
          <p:cNvPicPr>
            <a:picLocks noChangeAspect="1"/>
          </p:cNvPicPr>
          <p:nvPr/>
        </p:nvPicPr>
        <p:blipFill>
          <a:blip r:embed="rId5"/>
          <a:stretch>
            <a:fillRect/>
          </a:stretch>
        </p:blipFill>
        <p:spPr>
          <a:xfrm>
            <a:off x="8032555" y="5101226"/>
            <a:ext cx="3736251" cy="1337670"/>
          </a:xfrm>
          <a:prstGeom prst="rect">
            <a:avLst/>
          </a:prstGeom>
        </p:spPr>
      </p:pic>
      <p:pic>
        <p:nvPicPr>
          <p:cNvPr id="7" name="Picture 6">
            <a:hlinkClick r:id="rId6"/>
            <a:extLst>
              <a:ext uri="{FF2B5EF4-FFF2-40B4-BE49-F238E27FC236}">
                <a16:creationId xmlns:a16="http://schemas.microsoft.com/office/drawing/2014/main" id="{7166E4BD-3E93-AB4F-AF4A-D5DFE386DF18}"/>
              </a:ext>
            </a:extLst>
          </p:cNvPr>
          <p:cNvPicPr>
            <a:picLocks noChangeAspect="1"/>
          </p:cNvPicPr>
          <p:nvPr/>
        </p:nvPicPr>
        <p:blipFill>
          <a:blip r:embed="rId7"/>
          <a:stretch>
            <a:fillRect/>
          </a:stretch>
        </p:blipFill>
        <p:spPr>
          <a:xfrm>
            <a:off x="168331" y="2020310"/>
            <a:ext cx="2527300" cy="2527300"/>
          </a:xfrm>
          <a:prstGeom prst="ellipse">
            <a:avLst/>
          </a:prstGeom>
          <a:ln>
            <a:noFill/>
          </a:ln>
          <a:effectLst>
            <a:softEdge rad="112500"/>
          </a:effectLst>
        </p:spPr>
      </p:pic>
      <p:pic>
        <p:nvPicPr>
          <p:cNvPr id="8" name="Picture 7">
            <a:hlinkClick r:id="rId8"/>
            <a:extLst>
              <a:ext uri="{FF2B5EF4-FFF2-40B4-BE49-F238E27FC236}">
                <a16:creationId xmlns:a16="http://schemas.microsoft.com/office/drawing/2014/main" id="{B0B11D2F-B244-2748-8851-FFAC20177A0C}"/>
              </a:ext>
            </a:extLst>
          </p:cNvPr>
          <p:cNvPicPr>
            <a:picLocks noChangeAspect="1"/>
          </p:cNvPicPr>
          <p:nvPr/>
        </p:nvPicPr>
        <p:blipFill>
          <a:blip r:embed="rId9"/>
          <a:stretch>
            <a:fillRect/>
          </a:stretch>
        </p:blipFill>
        <p:spPr>
          <a:xfrm>
            <a:off x="-334207" y="4652160"/>
            <a:ext cx="4464050" cy="2235802"/>
          </a:xfrm>
          <a:prstGeom prst="rect">
            <a:avLst/>
          </a:prstGeom>
        </p:spPr>
      </p:pic>
      <p:pic>
        <p:nvPicPr>
          <p:cNvPr id="10" name="Picture 9">
            <a:hlinkClick r:id="rId10"/>
            <a:extLst>
              <a:ext uri="{FF2B5EF4-FFF2-40B4-BE49-F238E27FC236}">
                <a16:creationId xmlns:a16="http://schemas.microsoft.com/office/drawing/2014/main" id="{D9A1E3DC-CF13-3148-9543-18E25916C43C}"/>
              </a:ext>
            </a:extLst>
          </p:cNvPr>
          <p:cNvPicPr>
            <a:picLocks noChangeAspect="1"/>
          </p:cNvPicPr>
          <p:nvPr/>
        </p:nvPicPr>
        <p:blipFill rotWithShape="1">
          <a:blip r:embed="rId11"/>
          <a:srcRect b="17451"/>
          <a:stretch/>
        </p:blipFill>
        <p:spPr>
          <a:xfrm>
            <a:off x="3510686" y="2215394"/>
            <a:ext cx="3953130" cy="1987700"/>
          </a:xfrm>
          <a:prstGeom prst="rect">
            <a:avLst/>
          </a:prstGeom>
          <a:ln>
            <a:noFill/>
          </a:ln>
          <a:effectLst>
            <a:softEdge rad="112500"/>
          </a:effectLst>
        </p:spPr>
      </p:pic>
      <p:pic>
        <p:nvPicPr>
          <p:cNvPr id="11" name="Picture 10">
            <a:hlinkClick r:id="rId12"/>
            <a:extLst>
              <a:ext uri="{FF2B5EF4-FFF2-40B4-BE49-F238E27FC236}">
                <a16:creationId xmlns:a16="http://schemas.microsoft.com/office/drawing/2014/main" id="{263DB830-E7FE-8D4C-970E-83C9999A327D}"/>
              </a:ext>
            </a:extLst>
          </p:cNvPr>
          <p:cNvPicPr>
            <a:picLocks noChangeAspect="1"/>
          </p:cNvPicPr>
          <p:nvPr/>
        </p:nvPicPr>
        <p:blipFill>
          <a:blip r:embed="rId13"/>
          <a:stretch>
            <a:fillRect/>
          </a:stretch>
        </p:blipFill>
        <p:spPr>
          <a:xfrm>
            <a:off x="3779687" y="4858653"/>
            <a:ext cx="4294139" cy="1580243"/>
          </a:xfrm>
          <a:prstGeom prst="rect">
            <a:avLst/>
          </a:prstGeom>
        </p:spPr>
      </p:pic>
    </p:spTree>
    <p:extLst>
      <p:ext uri="{BB962C8B-B14F-4D97-AF65-F5344CB8AC3E}">
        <p14:creationId xmlns:p14="http://schemas.microsoft.com/office/powerpoint/2010/main" val="3547265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E03C7C9-DE9F-0B43-9BDF-1C135F4B8E98}"/>
              </a:ext>
            </a:extLst>
          </p:cNvPr>
          <p:cNvSpPr>
            <a:spLocks noGrp="1"/>
          </p:cNvSpPr>
          <p:nvPr>
            <p:ph type="title"/>
          </p:nvPr>
        </p:nvSpPr>
        <p:spPr>
          <a:xfrm>
            <a:off x="680321" y="753228"/>
            <a:ext cx="7087552" cy="1080938"/>
          </a:xfrm>
        </p:spPr>
        <p:txBody>
          <a:bodyPr>
            <a:normAutofit/>
          </a:bodyPr>
          <a:lstStyle/>
          <a:p>
            <a:r>
              <a:rPr lang="en-US" dirty="0"/>
              <a:t>Financial year</a:t>
            </a:r>
          </a:p>
        </p:txBody>
      </p:sp>
      <p:pic>
        <p:nvPicPr>
          <p:cNvPr id="18" name="Picture 17">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D55EE822-50E8-D742-9238-317C504A1EE5}"/>
              </a:ext>
            </a:extLst>
          </p:cNvPr>
          <p:cNvSpPr>
            <a:spLocks noGrp="1"/>
          </p:cNvSpPr>
          <p:nvPr>
            <p:ph idx="1"/>
          </p:nvPr>
        </p:nvSpPr>
        <p:spPr>
          <a:xfrm>
            <a:off x="680321" y="2336873"/>
            <a:ext cx="6423211" cy="3599316"/>
          </a:xfrm>
        </p:spPr>
        <p:txBody>
          <a:bodyPr>
            <a:normAutofit/>
          </a:bodyPr>
          <a:lstStyle/>
          <a:p>
            <a:r>
              <a:rPr lang="en-GB" sz="2000" dirty="0"/>
              <a:t>The UK Tax Year runs from 6 April to 5 April of the next year. Within this period, all of your income, whether earned or remitted in the UK, may be subject to tax. Whether you owe tax or not, there are important dates that you need to always keep in mind.</a:t>
            </a:r>
          </a:p>
          <a:p>
            <a:endParaRPr lang="en-GB" sz="2000" dirty="0"/>
          </a:p>
          <a:p>
            <a:r>
              <a:rPr lang="en-US" sz="2000" dirty="0"/>
              <a:t>So I can now submit a self assessment for tax year 2019 – 2020, and once April 6</a:t>
            </a:r>
            <a:r>
              <a:rPr lang="en-US" sz="2000" baseline="30000" dirty="0"/>
              <a:t>th</a:t>
            </a:r>
            <a:r>
              <a:rPr lang="en-US" sz="2000" dirty="0"/>
              <a:t> has passed next year, I will submit a self assessment for tax year 2020-2021.</a:t>
            </a:r>
          </a:p>
        </p:txBody>
      </p:sp>
      <p:pic>
        <p:nvPicPr>
          <p:cNvPr id="7" name="Graphic 6" descr="Financial">
            <a:extLst>
              <a:ext uri="{FF2B5EF4-FFF2-40B4-BE49-F238E27FC236}">
                <a16:creationId xmlns:a16="http://schemas.microsoft.com/office/drawing/2014/main" id="{97B0931A-3EFD-4738-9055-BE1A59DCF10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87091" y="1749761"/>
            <a:ext cx="3358478" cy="335847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133742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5B5FB5AC-39B2-4094-B486-0FCD501D50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 name="Picture 12">
            <a:extLst>
              <a:ext uri="{FF2B5EF4-FFF2-40B4-BE49-F238E27FC236}">
                <a16:creationId xmlns:a16="http://schemas.microsoft.com/office/drawing/2014/main" id="{7150CFE4-97B0-48C6-ACD6-9399CBA119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5" name="Rectangle 14">
            <a:extLst>
              <a:ext uri="{FF2B5EF4-FFF2-40B4-BE49-F238E27FC236}">
                <a16:creationId xmlns:a16="http://schemas.microsoft.com/office/drawing/2014/main" id="{A3C6F7F0-46EA-4F8E-A112-1B517C2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691A3CC-CDA1-4C3B-9150-FCFB5373D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3">
            <a:hlinkClick r:id="rId5"/>
            <a:extLst>
              <a:ext uri="{FF2B5EF4-FFF2-40B4-BE49-F238E27FC236}">
                <a16:creationId xmlns:a16="http://schemas.microsoft.com/office/drawing/2014/main" id="{6D8B5A81-D4E8-0243-AC7A-66BA4DC8E9E9}"/>
              </a:ext>
            </a:extLst>
          </p:cNvPr>
          <p:cNvPicPr>
            <a:picLocks noChangeAspect="1"/>
          </p:cNvPicPr>
          <p:nvPr/>
        </p:nvPicPr>
        <p:blipFill rotWithShape="1">
          <a:blip r:embed="rId6"/>
          <a:srcRect t="9201" r="1" b="1"/>
          <a:stretch/>
        </p:blipFill>
        <p:spPr>
          <a:xfrm>
            <a:off x="4644526" y="10"/>
            <a:ext cx="7552945" cy="6857990"/>
          </a:xfrm>
          <a:prstGeom prst="rect">
            <a:avLst/>
          </a:prstGeom>
          <a:ln>
            <a:noFill/>
          </a:ln>
          <a:effectLst/>
        </p:spPr>
      </p:pic>
      <p:pic>
        <p:nvPicPr>
          <p:cNvPr id="19" name="Picture 18">
            <a:extLst>
              <a:ext uri="{FF2B5EF4-FFF2-40B4-BE49-F238E27FC236}">
                <a16:creationId xmlns:a16="http://schemas.microsoft.com/office/drawing/2014/main" id="{25D611BD-13D6-4754-93F1-8ABAB81169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1" name="Rectangle 20">
            <a:extLst>
              <a:ext uri="{FF2B5EF4-FFF2-40B4-BE49-F238E27FC236}">
                <a16:creationId xmlns:a16="http://schemas.microsoft.com/office/drawing/2014/main" id="{D1564798-5942-49A9-89E9-7BF6D0239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53B330A-FEA8-8349-81DB-B4A281B5124D}"/>
              </a:ext>
            </a:extLst>
          </p:cNvPr>
          <p:cNvSpPr>
            <a:spLocks noGrp="1"/>
          </p:cNvSpPr>
          <p:nvPr>
            <p:ph type="title"/>
          </p:nvPr>
        </p:nvSpPr>
        <p:spPr>
          <a:xfrm>
            <a:off x="680322" y="2063262"/>
            <a:ext cx="3739278" cy="2661138"/>
          </a:xfrm>
        </p:spPr>
        <p:txBody>
          <a:bodyPr vert="horz" lIns="91440" tIns="45720" rIns="91440" bIns="45720" rtlCol="0" anchor="b">
            <a:normAutofit/>
          </a:bodyPr>
          <a:lstStyle/>
          <a:p>
            <a:pPr algn="r"/>
            <a:r>
              <a:rPr lang="en-US" sz="5400"/>
              <a:t>Example invoice</a:t>
            </a:r>
          </a:p>
        </p:txBody>
      </p:sp>
    </p:spTree>
    <p:extLst>
      <p:ext uri="{BB962C8B-B14F-4D97-AF65-F5344CB8AC3E}">
        <p14:creationId xmlns:p14="http://schemas.microsoft.com/office/powerpoint/2010/main" val="3343571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FD802FE-FFD4-2E4C-80DC-19F4104BCB15}"/>
              </a:ext>
            </a:extLst>
          </p:cNvPr>
          <p:cNvSpPr>
            <a:spLocks noGrp="1"/>
          </p:cNvSpPr>
          <p:nvPr>
            <p:ph type="title"/>
          </p:nvPr>
        </p:nvSpPr>
        <p:spPr>
          <a:xfrm>
            <a:off x="680321" y="2063262"/>
            <a:ext cx="3739279" cy="2661052"/>
          </a:xfrm>
        </p:spPr>
        <p:txBody>
          <a:bodyPr>
            <a:normAutofit/>
          </a:bodyPr>
          <a:lstStyle/>
          <a:p>
            <a:pPr algn="r"/>
            <a:r>
              <a:rPr lang="en-US" sz="4400"/>
              <a:t>Software to help</a:t>
            </a:r>
          </a:p>
        </p:txBody>
      </p:sp>
      <p:graphicFrame>
        <p:nvGraphicFramePr>
          <p:cNvPr id="5" name="Content Placeholder 2">
            <a:extLst>
              <a:ext uri="{FF2B5EF4-FFF2-40B4-BE49-F238E27FC236}">
                <a16:creationId xmlns:a16="http://schemas.microsoft.com/office/drawing/2014/main" id="{3841B7F1-3C4C-412E-B6D8-5882DDE0EA06}"/>
              </a:ext>
            </a:extLst>
          </p:cNvPr>
          <p:cNvGraphicFramePr>
            <a:graphicFrameLocks noGrp="1"/>
          </p:cNvGraphicFramePr>
          <p:nvPr>
            <p:ph idx="1"/>
            <p:extLst>
              <p:ext uri="{D42A27DB-BD31-4B8C-83A1-F6EECF244321}">
                <p14:modId xmlns:p14="http://schemas.microsoft.com/office/powerpoint/2010/main" val="425548379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2933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8" name="Rectangle 17">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5AEB2E1-3F28-0E41-BBC7-20162E0589CF}"/>
              </a:ext>
            </a:extLst>
          </p:cNvPr>
          <p:cNvSpPr>
            <a:spLocks noGrp="1"/>
          </p:cNvSpPr>
          <p:nvPr>
            <p:ph type="title"/>
          </p:nvPr>
        </p:nvSpPr>
        <p:spPr>
          <a:xfrm>
            <a:off x="680321" y="2063262"/>
            <a:ext cx="3739279" cy="2661052"/>
          </a:xfrm>
        </p:spPr>
        <p:txBody>
          <a:bodyPr>
            <a:normAutofit/>
          </a:bodyPr>
          <a:lstStyle/>
          <a:p>
            <a:pPr algn="r"/>
            <a:r>
              <a:rPr lang="en-US" sz="4400"/>
              <a:t>How do I work out how much to invoice?</a:t>
            </a:r>
          </a:p>
        </p:txBody>
      </p:sp>
      <p:graphicFrame>
        <p:nvGraphicFramePr>
          <p:cNvPr id="5" name="Content Placeholder 2">
            <a:extLst>
              <a:ext uri="{FF2B5EF4-FFF2-40B4-BE49-F238E27FC236}">
                <a16:creationId xmlns:a16="http://schemas.microsoft.com/office/drawing/2014/main" id="{A488C11A-3106-4A06-9D6C-439E1494C5E1}"/>
              </a:ext>
            </a:extLst>
          </p:cNvPr>
          <p:cNvGraphicFramePr>
            <a:graphicFrameLocks noGrp="1"/>
          </p:cNvGraphicFramePr>
          <p:nvPr>
            <p:ph idx="1"/>
            <p:extLst>
              <p:ext uri="{D42A27DB-BD31-4B8C-83A1-F6EECF244321}">
                <p14:modId xmlns:p14="http://schemas.microsoft.com/office/powerpoint/2010/main" val="758854479"/>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84359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31" name="Rectangle 30">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80A9AD4-3FF7-AD47-B2D5-FBA6D55B639B}"/>
              </a:ext>
            </a:extLst>
          </p:cNvPr>
          <p:cNvSpPr>
            <a:spLocks noGrp="1"/>
          </p:cNvSpPr>
          <p:nvPr>
            <p:ph type="title"/>
          </p:nvPr>
        </p:nvSpPr>
        <p:spPr>
          <a:xfrm>
            <a:off x="680321" y="2063262"/>
            <a:ext cx="3739279" cy="2661052"/>
          </a:xfrm>
        </p:spPr>
        <p:txBody>
          <a:bodyPr>
            <a:normAutofit/>
          </a:bodyPr>
          <a:lstStyle/>
          <a:p>
            <a:pPr algn="r"/>
            <a:r>
              <a:rPr lang="en-US" sz="4400"/>
              <a:t>Am I being ripped off?</a:t>
            </a:r>
          </a:p>
        </p:txBody>
      </p:sp>
      <p:graphicFrame>
        <p:nvGraphicFramePr>
          <p:cNvPr id="5" name="Content Placeholder 2">
            <a:extLst>
              <a:ext uri="{FF2B5EF4-FFF2-40B4-BE49-F238E27FC236}">
                <a16:creationId xmlns:a16="http://schemas.microsoft.com/office/drawing/2014/main" id="{0233C021-0655-4CB1-901F-86C0701318EE}"/>
              </a:ext>
            </a:extLst>
          </p:cNvPr>
          <p:cNvGraphicFramePr>
            <a:graphicFrameLocks noGrp="1"/>
          </p:cNvGraphicFramePr>
          <p:nvPr>
            <p:ph idx="1"/>
            <p:extLst>
              <p:ext uri="{D42A27DB-BD31-4B8C-83A1-F6EECF244321}">
                <p14:modId xmlns:p14="http://schemas.microsoft.com/office/powerpoint/2010/main" val="1023938191"/>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89335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987D-0D60-A644-8E04-102527B46A63}"/>
              </a:ext>
            </a:extLst>
          </p:cNvPr>
          <p:cNvSpPr>
            <a:spLocks noGrp="1"/>
          </p:cNvSpPr>
          <p:nvPr>
            <p:ph type="title"/>
          </p:nvPr>
        </p:nvSpPr>
        <p:spPr>
          <a:xfrm>
            <a:off x="680321" y="753228"/>
            <a:ext cx="9613861" cy="1080938"/>
          </a:xfrm>
        </p:spPr>
        <p:txBody>
          <a:bodyPr>
            <a:normAutofit/>
          </a:bodyPr>
          <a:lstStyle/>
          <a:p>
            <a:r>
              <a:rPr lang="en-US" dirty="0"/>
              <a:t>INSURANCE</a:t>
            </a:r>
            <a:endParaRPr lang="en-US" sz="2000" dirty="0"/>
          </a:p>
        </p:txBody>
      </p:sp>
      <p:graphicFrame>
        <p:nvGraphicFramePr>
          <p:cNvPr id="5" name="Content Placeholder 2">
            <a:extLst>
              <a:ext uri="{FF2B5EF4-FFF2-40B4-BE49-F238E27FC236}">
                <a16:creationId xmlns:a16="http://schemas.microsoft.com/office/drawing/2014/main" id="{5EDA09ED-F81A-4094-80CF-5B115F405D12}"/>
              </a:ext>
            </a:extLst>
          </p:cNvPr>
          <p:cNvGraphicFramePr>
            <a:graphicFrameLocks noGrp="1"/>
          </p:cNvGraphicFramePr>
          <p:nvPr>
            <p:ph idx="1"/>
            <p:extLst>
              <p:ext uri="{D42A27DB-BD31-4B8C-83A1-F6EECF244321}">
                <p14:modId xmlns:p14="http://schemas.microsoft.com/office/powerpoint/2010/main" val="358558575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778468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TotalTime>
  <Words>1476</Words>
  <Application>Microsoft Macintosh PowerPoint</Application>
  <PresentationFormat>Widescreen</PresentationFormat>
  <Paragraphs>114</Paragraphs>
  <Slides>23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Google Sans</vt:lpstr>
      <vt:lpstr>inherit</vt:lpstr>
      <vt:lpstr>nta</vt:lpstr>
      <vt:lpstr>Trebuchet MS</vt:lpstr>
      <vt:lpstr>Berlin</vt:lpstr>
      <vt:lpstr>Becoming Self Employed</vt:lpstr>
      <vt:lpstr>PowerPoint Presentation</vt:lpstr>
      <vt:lpstr>What is self employed?</vt:lpstr>
      <vt:lpstr>How do I do that?</vt:lpstr>
      <vt:lpstr>What will I need to do?</vt:lpstr>
      <vt:lpstr>Can I work in a normal job too?</vt:lpstr>
      <vt:lpstr>Key terms</vt:lpstr>
      <vt:lpstr>PAYE</vt:lpstr>
      <vt:lpstr>Class 2 &amp; 4 contributions</vt:lpstr>
      <vt:lpstr>Tax codes</vt:lpstr>
      <vt:lpstr>P45</vt:lpstr>
      <vt:lpstr>P60</vt:lpstr>
      <vt:lpstr>What  is the difference between self employed and a company</vt:lpstr>
      <vt:lpstr>Do I need an accountant?</vt:lpstr>
      <vt:lpstr>Can I employ someone to help me?</vt:lpstr>
      <vt:lpstr>What receipts should I keep?</vt:lpstr>
      <vt:lpstr>Unions – Join one!</vt:lpstr>
      <vt:lpstr>Financial year</vt:lpstr>
      <vt:lpstr>Example invoice</vt:lpstr>
      <vt:lpstr>Software to help</vt:lpstr>
      <vt:lpstr>How do I work out how much to invoice?</vt:lpstr>
      <vt:lpstr>Am I being ripped off?</vt:lpstr>
      <vt:lpstr>INSURANCE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Employed</dc:title>
  <dc:creator>David Atkinson</dc:creator>
  <cp:lastModifiedBy>David Atkinson</cp:lastModifiedBy>
  <cp:revision>5</cp:revision>
  <dcterms:created xsi:type="dcterms:W3CDTF">2020-05-13T21:00:46Z</dcterms:created>
  <dcterms:modified xsi:type="dcterms:W3CDTF">2024-02-19T11:59:28Z</dcterms:modified>
</cp:coreProperties>
</file>