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7" r:id="rId1"/>
  </p:sldMasterIdLst>
  <p:notesMasterIdLst>
    <p:notesMasterId r:id="rId12"/>
  </p:notesMasterIdLst>
  <p:sldIdLst>
    <p:sldId id="256" r:id="rId2"/>
    <p:sldId id="259" r:id="rId3"/>
    <p:sldId id="261" r:id="rId4"/>
    <p:sldId id="263" r:id="rId5"/>
    <p:sldId id="264" r:id="rId6"/>
    <p:sldId id="271" r:id="rId7"/>
    <p:sldId id="274" r:id="rId8"/>
    <p:sldId id="276" r:id="rId9"/>
    <p:sldId id="275" r:id="rId10"/>
    <p:sldId id="277" r:id="rId11"/>
  </p:sldIdLst>
  <p:sldSz cx="18288000" cy="10287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3240">
          <p15:clr>
            <a:srgbClr val="747775"/>
          </p15:clr>
        </p15:guide>
        <p15:guide id="2" pos="576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C5FB8A-2D05-4C58-8164-7778ADF7C1C6}" v="112" dt="2025-06-07T16:11:40.4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7" d="100"/>
          <a:sy n="47" d="100"/>
        </p:scale>
        <p:origin x="1138" y="269"/>
      </p:cViewPr>
      <p:guideLst>
        <p:guide orient="horz" pos="3240"/>
        <p:guide pos="57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Butarita" userId="82b571cc16628ee5" providerId="LiveId" clId="{EFC5FB8A-2D05-4C58-8164-7778ADF7C1C6}"/>
    <pc:docChg chg="undo custSel addSld delSld modSld sldOrd">
      <pc:chgData name="Alina Butarita" userId="82b571cc16628ee5" providerId="LiveId" clId="{EFC5FB8A-2D05-4C58-8164-7778ADF7C1C6}" dt="2025-06-07T21:03:17.984" v="131" actId="1076"/>
      <pc:docMkLst>
        <pc:docMk/>
      </pc:docMkLst>
      <pc:sldChg chg="addSp modSp mod modTransition modAnim">
        <pc:chgData name="Alina Butarita" userId="82b571cc16628ee5" providerId="LiveId" clId="{EFC5FB8A-2D05-4C58-8164-7778ADF7C1C6}" dt="2025-06-07T21:03:17.984" v="131" actId="1076"/>
        <pc:sldMkLst>
          <pc:docMk/>
          <pc:sldMk cId="0" sldId="256"/>
        </pc:sldMkLst>
        <pc:picChg chg="add mod">
          <ac:chgData name="Alina Butarita" userId="82b571cc16628ee5" providerId="LiveId" clId="{EFC5FB8A-2D05-4C58-8164-7778ADF7C1C6}" dt="2025-06-07T21:03:17.984" v="131" actId="1076"/>
          <ac:picMkLst>
            <pc:docMk/>
            <pc:sldMk cId="0" sldId="256"/>
            <ac:picMk id="3" creationId="{7979EEB5-02B5-AFEE-C532-2284630DA4AA}"/>
          </ac:picMkLst>
        </pc:picChg>
      </pc:sldChg>
      <pc:sldChg chg="modSp mod modTransition modAnim">
        <pc:chgData name="Alina Butarita" userId="82b571cc16628ee5" providerId="LiveId" clId="{EFC5FB8A-2D05-4C58-8164-7778ADF7C1C6}" dt="2025-06-07T16:10:14.616" v="115"/>
        <pc:sldMkLst>
          <pc:docMk/>
          <pc:sldMk cId="0" sldId="259"/>
        </pc:sldMkLst>
        <pc:spChg chg="mod">
          <ac:chgData name="Alina Butarita" userId="82b571cc16628ee5" providerId="LiveId" clId="{EFC5FB8A-2D05-4C58-8164-7778ADF7C1C6}" dt="2025-06-07T16:09:53.098" v="112" actId="1076"/>
          <ac:spMkLst>
            <pc:docMk/>
            <pc:sldMk cId="0" sldId="259"/>
            <ac:spMk id="353" creationId="{00000000-0000-0000-0000-000000000000}"/>
          </ac:spMkLst>
        </pc:spChg>
      </pc:sldChg>
      <pc:sldChg chg="modTransition modAnim">
        <pc:chgData name="Alina Butarita" userId="82b571cc16628ee5" providerId="LiveId" clId="{EFC5FB8A-2D05-4C58-8164-7778ADF7C1C6}" dt="2025-06-07T16:10:18.486" v="116"/>
        <pc:sldMkLst>
          <pc:docMk/>
          <pc:sldMk cId="0" sldId="261"/>
        </pc:sldMkLst>
      </pc:sldChg>
      <pc:sldChg chg="modTransition modAnim">
        <pc:chgData name="Alina Butarita" userId="82b571cc16628ee5" providerId="LiveId" clId="{EFC5FB8A-2D05-4C58-8164-7778ADF7C1C6}" dt="2025-06-04T08:19:54.365" v="39"/>
        <pc:sldMkLst>
          <pc:docMk/>
          <pc:sldMk cId="0" sldId="263"/>
        </pc:sldMkLst>
      </pc:sldChg>
      <pc:sldChg chg="modTransition modAnim">
        <pc:chgData name="Alina Butarita" userId="82b571cc16628ee5" providerId="LiveId" clId="{EFC5FB8A-2D05-4C58-8164-7778ADF7C1C6}" dt="2025-06-07T16:10:37.540" v="118"/>
        <pc:sldMkLst>
          <pc:docMk/>
          <pc:sldMk cId="0" sldId="264"/>
        </pc:sldMkLst>
      </pc:sldChg>
      <pc:sldChg chg="modTransition modAnim">
        <pc:chgData name="Alina Butarita" userId="82b571cc16628ee5" providerId="LiveId" clId="{EFC5FB8A-2D05-4C58-8164-7778ADF7C1C6}" dt="2025-06-07T16:10:58.272" v="124"/>
        <pc:sldMkLst>
          <pc:docMk/>
          <pc:sldMk cId="0" sldId="271"/>
        </pc:sldMkLst>
      </pc:sldChg>
      <pc:sldChg chg="modTransition modAnim">
        <pc:chgData name="Alina Butarita" userId="82b571cc16628ee5" providerId="LiveId" clId="{EFC5FB8A-2D05-4C58-8164-7778ADF7C1C6}" dt="2025-06-07T16:11:07.572" v="125"/>
        <pc:sldMkLst>
          <pc:docMk/>
          <pc:sldMk cId="0" sldId="274"/>
        </pc:sldMkLst>
      </pc:sldChg>
      <pc:sldChg chg="modTransition modAnim">
        <pc:chgData name="Alina Butarita" userId="82b571cc16628ee5" providerId="LiveId" clId="{EFC5FB8A-2D05-4C58-8164-7778ADF7C1C6}" dt="2025-06-07T16:11:40.423" v="129"/>
        <pc:sldMkLst>
          <pc:docMk/>
          <pc:sldMk cId="0" sldId="275"/>
        </pc:sldMkLst>
      </pc:sldChg>
      <pc:sldChg chg="modTransition modAnim">
        <pc:chgData name="Alina Butarita" userId="82b571cc16628ee5" providerId="LiveId" clId="{EFC5FB8A-2D05-4C58-8164-7778ADF7C1C6}" dt="2025-06-07T16:11:22.648" v="127"/>
        <pc:sldMkLst>
          <pc:docMk/>
          <pc:sldMk cId="0" sldId="276"/>
        </pc:sldMkLst>
      </pc:sldChg>
      <pc:sldChg chg="modTransition modAnim">
        <pc:chgData name="Alina Butarita" userId="82b571cc16628ee5" providerId="LiveId" clId="{EFC5FB8A-2D05-4C58-8164-7778ADF7C1C6}" dt="2025-06-07T16:11:34.781" v="128"/>
        <pc:sldMkLst>
          <pc:docMk/>
          <pc:sldMk cId="0" sldId="277"/>
        </pc:sldMkLst>
      </pc:sldChg>
      <pc:sldChg chg="new del">
        <pc:chgData name="Alina Butarita" userId="82b571cc16628ee5" providerId="LiveId" clId="{EFC5FB8A-2D05-4C58-8164-7778ADF7C1C6}" dt="2025-06-04T08:24:43.132" v="76" actId="47"/>
        <pc:sldMkLst>
          <pc:docMk/>
          <pc:sldMk cId="1072769299" sldId="278"/>
        </pc:sldMkLst>
      </pc:sldChg>
      <pc:sldChg chg="new del ord">
        <pc:chgData name="Alina Butarita" userId="82b571cc16628ee5" providerId="LiveId" clId="{EFC5FB8A-2D05-4C58-8164-7778ADF7C1C6}" dt="2025-06-04T08:47:15.623" v="85" actId="47"/>
        <pc:sldMkLst>
          <pc:docMk/>
          <pc:sldMk cId="2291590330" sldId="278"/>
        </pc:sldMkLst>
      </pc:sldChg>
      <pc:sldChg chg="addSp delSp modSp new del mod">
        <pc:chgData name="Alina Butarita" userId="82b571cc16628ee5" providerId="LiveId" clId="{EFC5FB8A-2D05-4C58-8164-7778ADF7C1C6}" dt="2025-06-04T08:48:00.849" v="96" actId="47"/>
        <pc:sldMkLst>
          <pc:docMk/>
          <pc:sldMk cId="2474098389" sldId="278"/>
        </pc:sldMkLst>
      </pc:sldChg>
      <pc:sldChg chg="add del">
        <pc:chgData name="Alina Butarita" userId="82b571cc16628ee5" providerId="LiveId" clId="{EFC5FB8A-2D05-4C58-8164-7778ADF7C1C6}" dt="2025-06-04T08:45:58.683" v="81" actId="2890"/>
        <pc:sldMkLst>
          <pc:docMk/>
          <pc:sldMk cId="3064228449" sldId="27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
        <p:cNvGrpSpPr/>
        <p:nvPr/>
      </p:nvGrpSpPr>
      <p:grpSpPr>
        <a:xfrm>
          <a:off x="0" y="0"/>
          <a:ext cx="0" cy="0"/>
          <a:chOff x="0" y="0"/>
          <a:chExt cx="0" cy="0"/>
        </a:xfrm>
      </p:grpSpPr>
      <p:sp>
        <p:nvSpPr>
          <p:cNvPr id="311" name="Google Shape;31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2" name="Google Shape;31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8"/>
        <p:cNvGrpSpPr/>
        <p:nvPr/>
      </p:nvGrpSpPr>
      <p:grpSpPr>
        <a:xfrm>
          <a:off x="0" y="0"/>
          <a:ext cx="0" cy="0"/>
          <a:chOff x="0" y="0"/>
          <a:chExt cx="0" cy="0"/>
        </a:xfrm>
      </p:grpSpPr>
      <p:sp>
        <p:nvSpPr>
          <p:cNvPr id="349" name="Google Shape;349;g1eb2014fdb4_1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0" name="Google Shape;350;g1eb2014fdb4_1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kern="1200" cap="none" dirty="0">
                <a:solidFill>
                  <a:schemeClr val="tx1"/>
                </a:solidFill>
                <a:effectLst/>
                <a:latin typeface="Arial"/>
                <a:ea typeface="Arial"/>
                <a:cs typeface="Arial"/>
                <a:sym typeface="Arial"/>
              </a:rPr>
              <a:t>The presentation will address the importance of sustainability and net-zero goals as applied to the hotel industry of hotels. Hotels are large contributors to the world’s carbon and resource footprint, whether it is for using energy or for water and waste management. In the light of the intensifying climate crisis, businesses are being increasingly pressured by demand to minimise their environmental impact. Sustainability is not only an ethical requirement, but also a competitive one. As consumers prioritise eco-friendly options, hotels must adopt green practices to remain relevant and successful. Getting to net-zero is crucial to address environmental issues and remain competitive in the changing world market.</a:t>
            </a:r>
            <a:endParaRPr lang="en-IN" sz="1100" b="0" i="0" u="none" strike="noStrike" kern="1200" cap="none" dirty="0">
              <a:solidFill>
                <a:schemeClr val="tx1"/>
              </a:solidFill>
              <a:effectLst/>
              <a:latin typeface="Arial"/>
              <a:ea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1"/>
        <p:cNvGrpSpPr/>
        <p:nvPr/>
      </p:nvGrpSpPr>
      <p:grpSpPr>
        <a:xfrm>
          <a:off x="0" y="0"/>
          <a:ext cx="0" cy="0"/>
          <a:chOff x="0" y="0"/>
          <a:chExt cx="0" cy="0"/>
        </a:xfrm>
      </p:grpSpPr>
      <p:sp>
        <p:nvSpPr>
          <p:cNvPr id="362" name="Google Shape;362;g1eb2014fdb4_1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3" name="Google Shape;363;g1eb2014fdb4_1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kern="1200" cap="none" dirty="0">
                <a:solidFill>
                  <a:schemeClr val="tx1"/>
                </a:solidFill>
                <a:effectLst/>
                <a:latin typeface="Arial"/>
                <a:ea typeface="Arial"/>
                <a:cs typeface="Arial"/>
                <a:sym typeface="Arial"/>
              </a:rPr>
              <a:t>The hotel industry is the most resource-intensive industry, given high usage of energy, water mainly from heating and even the cost of water, lots of waste production; hence, sustainability is imperative to reduce environmental impacts. Sustainability is becoming a key component of corporate strategies, with hotels aiming at reducing their carbon footprint and enhancing operational efficiency. Energy consumption and greenhouse gas emissions in the hotel industry continue to be high, so there is a call for immediate action. Additionally, increasing awareness among consumers about eco-friendly practices is pressuring hotels to implement more environmentally friendly daily operations due to the need for greener travel.</a:t>
            </a:r>
            <a:endParaRPr lang="en-IN" sz="1100" b="0" i="0" u="none" strike="noStrike" kern="1200" cap="none" dirty="0">
              <a:solidFill>
                <a:schemeClr val="tx1"/>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4"/>
        <p:cNvGrpSpPr/>
        <p:nvPr/>
      </p:nvGrpSpPr>
      <p:grpSpPr>
        <a:xfrm>
          <a:off x="0" y="0"/>
          <a:ext cx="0" cy="0"/>
          <a:chOff x="0" y="0"/>
          <a:chExt cx="0" cy="0"/>
        </a:xfrm>
      </p:grpSpPr>
      <p:sp>
        <p:nvSpPr>
          <p:cNvPr id="375" name="Google Shape;375;g1eb205fd2b6_0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6" name="Google Shape;376;g1eb205fd2b6_0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kern="1200" cap="none" dirty="0">
                <a:solidFill>
                  <a:schemeClr val="tx1"/>
                </a:solidFill>
                <a:effectLst/>
                <a:latin typeface="Arial"/>
                <a:ea typeface="Arial"/>
                <a:cs typeface="Arial"/>
                <a:sym typeface="Arial"/>
              </a:rPr>
              <a:t>The industry players in the hotel and tourism world have pledged to reduce their carbon footprint to a net-zero emission status by the year 2050. Major hotel conglomerates, including Marriott, Hilton and Accor, are already adopting ambitious plans to align its operations with sustainability, while making it part of their core strategies. Key strategies in addressing these targets include increased energy efficiency and a shift from conventional to renewable forms of energy. A good example of this is the Hotel Terra Jackson Hole, which utilises renewable energy and eco-friendly design, thereby advancing a more sustainable hospitality model.</a:t>
            </a:r>
            <a:endParaRPr lang="en-IN" sz="1100" b="0" i="0" u="none" strike="noStrike" kern="1200" cap="none" dirty="0">
              <a:solidFill>
                <a:schemeClr val="tx1"/>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3"/>
        <p:cNvGrpSpPr/>
        <p:nvPr/>
      </p:nvGrpSpPr>
      <p:grpSpPr>
        <a:xfrm>
          <a:off x="0" y="0"/>
          <a:ext cx="0" cy="0"/>
          <a:chOff x="0" y="0"/>
          <a:chExt cx="0" cy="0"/>
        </a:xfrm>
      </p:grpSpPr>
      <p:sp>
        <p:nvSpPr>
          <p:cNvPr id="384" name="Google Shape;384;g1eb205fd2b6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5" name="Google Shape;385;g1eb205fd2b6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kern="1200" cap="none" dirty="0">
                <a:solidFill>
                  <a:schemeClr val="tx1"/>
                </a:solidFill>
                <a:effectLst/>
                <a:latin typeface="Arial"/>
                <a:ea typeface="Arial"/>
                <a:cs typeface="Arial"/>
                <a:sym typeface="Arial"/>
              </a:rPr>
              <a:t>With a more ambitious net-zero target of 2050 set by the UK government, hospitality firms have been pressured into acquiring sustainable practices. However, the economic shrinkage and increased uncertainty can present barriers hindering the provision of government incentives to green technologies. In terms of the economy, hotels are faced with inflation and rising costs that put pressure on already impaired profit margins. Despite these challenges, however, there are great opportunities to save on cost, especially by adopting energy-efficient systems and renewable energy solutions, thus minimising long-term operating costs to support the sustainability goals.</a:t>
            </a:r>
            <a:endParaRPr lang="en-IN" sz="1100" b="0" i="0" u="none" strike="noStrike" kern="1200" cap="none" dirty="0">
              <a:solidFill>
                <a:schemeClr val="tx1"/>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4"/>
        <p:cNvGrpSpPr/>
        <p:nvPr/>
      </p:nvGrpSpPr>
      <p:grpSpPr>
        <a:xfrm>
          <a:off x="0" y="0"/>
          <a:ext cx="0" cy="0"/>
          <a:chOff x="0" y="0"/>
          <a:chExt cx="0" cy="0"/>
        </a:xfrm>
      </p:grpSpPr>
      <p:sp>
        <p:nvSpPr>
          <p:cNvPr id="525" name="Google Shape;525;g1eb205fd2b6_0_2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6" name="Google Shape;526;g1eb205fd2b6_0_2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kern="1200" cap="none" dirty="0">
                <a:solidFill>
                  <a:schemeClr val="tx1"/>
                </a:solidFill>
                <a:effectLst/>
                <a:latin typeface="Arial"/>
                <a:ea typeface="Arial"/>
                <a:cs typeface="Arial"/>
                <a:sym typeface="Arial"/>
              </a:rPr>
              <a:t>Consumers tend to place increased emphasis on eco-friendly hotels, sometimes paying higher fees for environmentally friendly services like sustainable accommodations and energy-saving amenities. This increasing demand for sustainable travel experiences is leading hotels to adjust their operations in a more environmentally friendly manner. On the technology side, Smart Systems are also playing a critical role in optimising energy usage, waste and making hotels more efficient and environmentally friendly. Besides, the increasing popularity of renewable energy is changing how hotels access energy and, therefore, ensuring that their operations are sustainable in the future.</a:t>
            </a:r>
            <a:endParaRPr lang="en-IN" sz="1100" b="0" i="0" u="none" strike="noStrike" kern="1200" cap="none" dirty="0">
              <a:solidFill>
                <a:schemeClr val="tx1"/>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kern="1200" cap="none" dirty="0">
                <a:solidFill>
                  <a:schemeClr val="tx1"/>
                </a:solidFill>
                <a:effectLst/>
                <a:latin typeface="Arial"/>
                <a:ea typeface="Arial"/>
                <a:cs typeface="Arial"/>
                <a:sym typeface="Arial"/>
              </a:rPr>
              <a:t>The necessity for the hospitality sector to have zero emissions by the year 2050 is a major legal requirement mandated to the UK government. Hotels need to adhere to systems that evolve with time and not only strive to reduce carbon footprints but also avoid legal prosecution due to failure to comply. Such regulations serve as a rung up the ladder towards sustainable practices compelling the industry to adopt green technology. Besides that, hotels must be transparent in business of making the world a better place and not from issues of greenwashing their image to meet high sustainability certification standards. Therefore, these are becoming increasingly important to both consumers and regulators in the hotel industry.</a:t>
            </a:r>
            <a:endParaRPr lang="en-IN" sz="1100" b="0" i="0" u="none" strike="noStrike" kern="1200" cap="none" dirty="0">
              <a:solidFill>
                <a:schemeClr val="tx1"/>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5"/>
        <p:cNvGrpSpPr/>
        <p:nvPr/>
      </p:nvGrpSpPr>
      <p:grpSpPr>
        <a:xfrm>
          <a:off x="0" y="0"/>
          <a:ext cx="0" cy="0"/>
          <a:chOff x="0" y="0"/>
          <a:chExt cx="0" cy="0"/>
        </a:xfrm>
      </p:grpSpPr>
      <p:sp>
        <p:nvSpPr>
          <p:cNvPr id="586" name="Google Shape;586;g1eb205fd2b6_0_3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7" name="Google Shape;587;g1eb205fd2b6_0_3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kern="1200" cap="none" dirty="0">
                <a:solidFill>
                  <a:schemeClr val="tx1"/>
                </a:solidFill>
                <a:effectLst/>
                <a:latin typeface="Arial"/>
                <a:ea typeface="Arial"/>
                <a:cs typeface="Arial"/>
                <a:sym typeface="Arial"/>
              </a:rPr>
              <a:t>In Porter’s Five Forces analysis, the threat of new entrants into the market is minimum to moderate because there is a high level of investments needed for green technologies in the hotel sector. The bargaining power of suppliers is somewhat high because of the increasing demand for sustainable products and solutions. The power of buyers is high because nowadays consumers demand more and more living facilities with an environmental orientation. The substitute threat is relatively mild because of the appearance of eco-lodges and other eco-friendly substitutes. There is intense rivalry in the industry, with the hotels pushing to be regarded as the most sustainable brand.</a:t>
            </a:r>
            <a:endParaRPr lang="en-IN" sz="1100" b="0" i="0" u="none" strike="noStrike" kern="1200" cap="none" dirty="0">
              <a:solidFill>
                <a:schemeClr val="tx1"/>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8"/>
        <p:cNvGrpSpPr/>
        <p:nvPr/>
      </p:nvGrpSpPr>
      <p:grpSpPr>
        <a:xfrm>
          <a:off x="0" y="0"/>
          <a:ext cx="0" cy="0"/>
          <a:chOff x="0" y="0"/>
          <a:chExt cx="0" cy="0"/>
        </a:xfrm>
      </p:grpSpPr>
      <p:sp>
        <p:nvSpPr>
          <p:cNvPr id="649" name="Google Shape;649;g1eb205fd2b6_0_7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0" name="Google Shape;650;g1eb205fd2b6_0_7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kern="1200" cap="none" dirty="0">
                <a:solidFill>
                  <a:schemeClr val="tx1"/>
                </a:solidFill>
                <a:effectLst/>
                <a:latin typeface="Arial"/>
                <a:ea typeface="Arial"/>
                <a:cs typeface="Arial"/>
                <a:sym typeface="Arial"/>
              </a:rPr>
              <a:t>Driven by regulatory pressure, demand for alternative eco-friendly choices on the part of consumers and technological advancements, hotels need to adopt new strategies in an effort to stay current. But there go the barriers such as high initial costs and sustainability standards, but not impossible. Hotels can save a significant amount of money and increase their brand popularity by implementing green technologies and sustainable practices, thereby gaining a competitive advantage. These changes will be crucial for the long-term success of this industry.</a:t>
            </a:r>
            <a:endParaRPr lang="en-IN" sz="1100" b="0" i="0" u="none" strike="noStrike" kern="1200" cap="none" dirty="0">
              <a:solidFill>
                <a:schemeClr val="tx1"/>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6"/>
        <p:cNvGrpSpPr/>
        <p:nvPr/>
      </p:nvGrpSpPr>
      <p:grpSpPr>
        <a:xfrm>
          <a:off x="0" y="0"/>
          <a:ext cx="0" cy="0"/>
          <a:chOff x="0" y="0"/>
          <a:chExt cx="0" cy="0"/>
        </a:xfrm>
      </p:grpSpPr>
      <p:sp>
        <p:nvSpPr>
          <p:cNvPr id="607" name="Google Shape;607;g1eb205fd2b6_0_3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8" name="Google Shape;608;g1eb205fd2b6_0_3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kern="1200" cap="none" dirty="0">
                <a:solidFill>
                  <a:schemeClr val="tx1"/>
                </a:solidFill>
                <a:effectLst/>
                <a:latin typeface="Arial"/>
                <a:ea typeface="Arial"/>
                <a:cs typeface="Arial"/>
                <a:sym typeface="Arial"/>
              </a:rPr>
              <a:t>Based on the research, it is advised that hotels should invest in green technologies and renewals to reduce their impact on nature and be more efficient. Especially for small hotels, there needs to be created incentives that will make sustainability simpler for them. The implementing of sustainable certification systems should be improved to prevent greenwashing and make the claims effective and stable. Finally, but still important, cooperation with governments and industry partners is a pre-requisite to policy development and implementation to support the industry to reach the net-zero target. Such operations will pay dividends to the hotel industry in terms of attaining sustainability amidst competition.</a:t>
            </a:r>
            <a:endParaRPr lang="en-IN" sz="1100" b="0" i="0" u="none" strike="noStrike" kern="1200" cap="none" dirty="0">
              <a:solidFill>
                <a:schemeClr val="tx1"/>
              </a:solidFill>
              <a:effectLst/>
              <a:latin typeface="Arial"/>
              <a:ea typeface="Arial"/>
              <a:cs typeface="Arial"/>
              <a:sym typeface="Arial"/>
            </a:endParaRPr>
          </a:p>
          <a:p>
            <a:endParaRPr lang="en-IN" dirty="0"/>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1"/>
        <p:cNvGrpSpPr/>
        <p:nvPr/>
      </p:nvGrpSpPr>
      <p:grpSpPr>
        <a:xfrm>
          <a:off x="0" y="0"/>
          <a:ext cx="0" cy="0"/>
          <a:chOff x="0" y="0"/>
          <a:chExt cx="0" cy="0"/>
        </a:xfrm>
      </p:grpSpPr>
      <p:sp>
        <p:nvSpPr>
          <p:cNvPr id="662" name="Google Shape;662;g1eb205fd2b6_0_7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3" name="Google Shape;663;g1eb205fd2b6_0_7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0"/>
        <p:cNvGrpSpPr/>
        <p:nvPr/>
      </p:nvGrpSpPr>
      <p:grpSpPr>
        <a:xfrm>
          <a:off x="0" y="0"/>
          <a:ext cx="0" cy="0"/>
          <a:chOff x="0" y="0"/>
          <a:chExt cx="0" cy="0"/>
        </a:xfrm>
      </p:grpSpPr>
      <p:sp>
        <p:nvSpPr>
          <p:cNvPr id="11" name="Google Shape;11;p2"/>
          <p:cNvSpPr/>
          <p:nvPr/>
        </p:nvSpPr>
        <p:spPr>
          <a:xfrm>
            <a:off x="1044225" y="1058063"/>
            <a:ext cx="16199700" cy="8008800"/>
          </a:xfrm>
          <a:prstGeom prst="rect">
            <a:avLst/>
          </a:prstGeom>
          <a:solidFill>
            <a:schemeClr val="lt2"/>
          </a:solidFill>
          <a:ln>
            <a:noFill/>
          </a:ln>
          <a:effectLst>
            <a:outerShdw blurRad="114300" dist="95250" dir="2700000" algn="bl" rotWithShape="0">
              <a:srgbClr val="000000">
                <a:alpha val="31000"/>
              </a:srgbClr>
            </a:outerShdw>
          </a:effectLst>
        </p:spPr>
        <p:txBody>
          <a:bodyPr spcFirstLastPara="1" wrap="square" lIns="137150" tIns="137150" rIns="137150" bIns="137150" anchor="ctr" anchorCtr="0">
            <a:noAutofit/>
          </a:bodyPr>
          <a:lstStyle/>
          <a:p>
            <a:pPr marL="0" lvl="0" indent="0" algn="ctr" rtl="0">
              <a:spcBef>
                <a:spcPts val="0"/>
              </a:spcBef>
              <a:spcAft>
                <a:spcPts val="0"/>
              </a:spcAft>
              <a:buNone/>
            </a:pPr>
            <a:endParaRPr sz="2100">
              <a:latin typeface="Didact Gothic"/>
              <a:ea typeface="Didact Gothic"/>
              <a:cs typeface="Didact Gothic"/>
              <a:sym typeface="Didact Gothic"/>
            </a:endParaRPr>
          </a:p>
        </p:txBody>
      </p:sp>
      <p:sp>
        <p:nvSpPr>
          <p:cNvPr id="12" name="Google Shape;12;p2"/>
          <p:cNvSpPr txBox="1">
            <a:spLocks noGrp="1"/>
          </p:cNvSpPr>
          <p:nvPr>
            <p:ph type="subTitle" idx="1"/>
          </p:nvPr>
        </p:nvSpPr>
        <p:spPr>
          <a:xfrm>
            <a:off x="1452750" y="6557025"/>
            <a:ext cx="9213900" cy="1189800"/>
          </a:xfrm>
          <a:prstGeom prst="rect">
            <a:avLst/>
          </a:prstGeom>
        </p:spPr>
        <p:txBody>
          <a:bodyPr spcFirstLastPara="1" wrap="square" lIns="182850" tIns="182850" rIns="182850" bIns="182850" anchor="t" anchorCtr="0">
            <a:normAutofit/>
          </a:bodyPr>
          <a:lstStyle>
            <a:lvl1pPr lvl="0">
              <a:lnSpc>
                <a:spcPct val="100000"/>
              </a:lnSpc>
              <a:spcBef>
                <a:spcPts val="0"/>
              </a:spcBef>
              <a:spcAft>
                <a:spcPts val="0"/>
              </a:spcAft>
              <a:buSzPts val="5600"/>
              <a:buNone/>
              <a:defRPr sz="3300"/>
            </a:lvl1pPr>
            <a:lvl2pPr lvl="1" algn="ctr">
              <a:lnSpc>
                <a:spcPct val="100000"/>
              </a:lnSpc>
              <a:spcBef>
                <a:spcPts val="0"/>
              </a:spcBef>
              <a:spcAft>
                <a:spcPts val="0"/>
              </a:spcAft>
              <a:buSzPts val="5600"/>
              <a:buNone/>
              <a:defRPr sz="5600"/>
            </a:lvl2pPr>
            <a:lvl3pPr lvl="2" algn="ctr">
              <a:lnSpc>
                <a:spcPct val="100000"/>
              </a:lnSpc>
              <a:spcBef>
                <a:spcPts val="0"/>
              </a:spcBef>
              <a:spcAft>
                <a:spcPts val="0"/>
              </a:spcAft>
              <a:buSzPts val="5600"/>
              <a:buNone/>
              <a:defRPr sz="5600"/>
            </a:lvl3pPr>
            <a:lvl4pPr lvl="3" algn="ctr">
              <a:lnSpc>
                <a:spcPct val="100000"/>
              </a:lnSpc>
              <a:spcBef>
                <a:spcPts val="0"/>
              </a:spcBef>
              <a:spcAft>
                <a:spcPts val="0"/>
              </a:spcAft>
              <a:buSzPts val="5600"/>
              <a:buNone/>
              <a:defRPr sz="5600"/>
            </a:lvl4pPr>
            <a:lvl5pPr lvl="4" algn="ctr">
              <a:lnSpc>
                <a:spcPct val="100000"/>
              </a:lnSpc>
              <a:spcBef>
                <a:spcPts val="0"/>
              </a:spcBef>
              <a:spcAft>
                <a:spcPts val="0"/>
              </a:spcAft>
              <a:buSzPts val="5600"/>
              <a:buNone/>
              <a:defRPr sz="5600"/>
            </a:lvl5pPr>
            <a:lvl6pPr lvl="5" algn="ctr">
              <a:lnSpc>
                <a:spcPct val="100000"/>
              </a:lnSpc>
              <a:spcBef>
                <a:spcPts val="0"/>
              </a:spcBef>
              <a:spcAft>
                <a:spcPts val="0"/>
              </a:spcAft>
              <a:buSzPts val="5600"/>
              <a:buNone/>
              <a:defRPr sz="5600"/>
            </a:lvl6pPr>
            <a:lvl7pPr lvl="6" algn="ctr">
              <a:lnSpc>
                <a:spcPct val="100000"/>
              </a:lnSpc>
              <a:spcBef>
                <a:spcPts val="0"/>
              </a:spcBef>
              <a:spcAft>
                <a:spcPts val="0"/>
              </a:spcAft>
              <a:buSzPts val="5600"/>
              <a:buNone/>
              <a:defRPr sz="5600"/>
            </a:lvl7pPr>
            <a:lvl8pPr lvl="7" algn="ctr">
              <a:lnSpc>
                <a:spcPct val="100000"/>
              </a:lnSpc>
              <a:spcBef>
                <a:spcPts val="0"/>
              </a:spcBef>
              <a:spcAft>
                <a:spcPts val="0"/>
              </a:spcAft>
              <a:buSzPts val="5600"/>
              <a:buNone/>
              <a:defRPr sz="5600"/>
            </a:lvl8pPr>
            <a:lvl9pPr lvl="8" algn="ctr">
              <a:lnSpc>
                <a:spcPct val="100000"/>
              </a:lnSpc>
              <a:spcBef>
                <a:spcPts val="0"/>
              </a:spcBef>
              <a:spcAft>
                <a:spcPts val="0"/>
              </a:spcAft>
              <a:buSzPts val="5600"/>
              <a:buNone/>
              <a:defRPr sz="5600"/>
            </a:lvl9pPr>
          </a:lstStyle>
          <a:p>
            <a:endParaRPr/>
          </a:p>
        </p:txBody>
      </p:sp>
      <p:sp>
        <p:nvSpPr>
          <p:cNvPr id="13" name="Google Shape;13;p2"/>
          <p:cNvSpPr txBox="1">
            <a:spLocks noGrp="1"/>
          </p:cNvSpPr>
          <p:nvPr>
            <p:ph type="sldNum" idx="12"/>
          </p:nvPr>
        </p:nvSpPr>
        <p:spPr>
          <a:xfrm>
            <a:off x="16944916" y="9326434"/>
            <a:ext cx="1097700" cy="7869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grpSp>
        <p:nvGrpSpPr>
          <p:cNvPr id="14" name="Google Shape;14;p2"/>
          <p:cNvGrpSpPr/>
          <p:nvPr/>
        </p:nvGrpSpPr>
        <p:grpSpPr>
          <a:xfrm>
            <a:off x="11138913" y="1070341"/>
            <a:ext cx="3659556" cy="6587449"/>
            <a:chOff x="7425942" y="713561"/>
            <a:chExt cx="2439704" cy="4391633"/>
          </a:xfrm>
        </p:grpSpPr>
        <p:sp>
          <p:nvSpPr>
            <p:cNvPr id="15" name="Google Shape;15;p2"/>
            <p:cNvSpPr/>
            <p:nvPr/>
          </p:nvSpPr>
          <p:spPr>
            <a:xfrm>
              <a:off x="8449904" y="2369347"/>
              <a:ext cx="391832" cy="431257"/>
            </a:xfrm>
            <a:custGeom>
              <a:avLst/>
              <a:gdLst/>
              <a:ahLst/>
              <a:cxnLst/>
              <a:rect l="l" t="t" r="r" b="b"/>
              <a:pathLst>
                <a:path w="49505" h="54486" extrusionOk="0">
                  <a:moveTo>
                    <a:pt x="1459" y="0"/>
                  </a:moveTo>
                  <a:cubicBezTo>
                    <a:pt x="1459" y="0"/>
                    <a:pt x="334" y="32935"/>
                    <a:pt x="6" y="42408"/>
                  </a:cubicBezTo>
                  <a:cubicBezTo>
                    <a:pt x="-326" y="51881"/>
                    <a:pt x="13486" y="54808"/>
                    <a:pt x="28322" y="54459"/>
                  </a:cubicBezTo>
                  <a:cubicBezTo>
                    <a:pt x="43159" y="54111"/>
                    <a:pt x="48911" y="49606"/>
                    <a:pt x="49446" y="43424"/>
                  </a:cubicBezTo>
                  <a:cubicBezTo>
                    <a:pt x="49980" y="37239"/>
                    <a:pt x="46786" y="1295"/>
                    <a:pt x="46786" y="1295"/>
                  </a:cubicBezTo>
                </a:path>
              </a:pathLst>
            </a:custGeom>
            <a:solidFill>
              <a:schemeClr val="lt1"/>
            </a:solidFill>
            <a:ln w="38100" cap="rnd" cmpd="sng">
              <a:solidFill>
                <a:schemeClr val="dk2"/>
              </a:solidFill>
              <a:prstDash val="solid"/>
              <a:round/>
              <a:headEnd type="none" w="sm" len="sm"/>
              <a:tailEnd type="none" w="sm" len="sm"/>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16" name="Google Shape;16;p2"/>
            <p:cNvSpPr/>
            <p:nvPr/>
          </p:nvSpPr>
          <p:spPr>
            <a:xfrm>
              <a:off x="7425942" y="2356591"/>
              <a:ext cx="2439704" cy="2748602"/>
            </a:xfrm>
            <a:custGeom>
              <a:avLst/>
              <a:gdLst/>
              <a:ahLst/>
              <a:cxnLst/>
              <a:rect l="l" t="t" r="r" b="b"/>
              <a:pathLst>
                <a:path w="308238" h="347265" extrusionOk="0">
                  <a:moveTo>
                    <a:pt x="93829" y="0"/>
                  </a:moveTo>
                  <a:cubicBezTo>
                    <a:pt x="93829" y="0"/>
                    <a:pt x="76301" y="2044"/>
                    <a:pt x="73026" y="19820"/>
                  </a:cubicBezTo>
                  <a:cubicBezTo>
                    <a:pt x="69751" y="37595"/>
                    <a:pt x="71495" y="53330"/>
                    <a:pt x="60363" y="81995"/>
                  </a:cubicBezTo>
                  <a:cubicBezTo>
                    <a:pt x="49235" y="110660"/>
                    <a:pt x="7507" y="154003"/>
                    <a:pt x="613" y="204119"/>
                  </a:cubicBezTo>
                  <a:cubicBezTo>
                    <a:pt x="-6281" y="254234"/>
                    <a:pt x="44980" y="354288"/>
                    <a:pt x="155203" y="346876"/>
                  </a:cubicBezTo>
                  <a:cubicBezTo>
                    <a:pt x="265429" y="339468"/>
                    <a:pt x="304461" y="260732"/>
                    <a:pt x="308019" y="214534"/>
                  </a:cubicBezTo>
                  <a:cubicBezTo>
                    <a:pt x="311578" y="168337"/>
                    <a:pt x="270829" y="107024"/>
                    <a:pt x="255503" y="81983"/>
                  </a:cubicBezTo>
                  <a:cubicBezTo>
                    <a:pt x="240181" y="56941"/>
                    <a:pt x="247123" y="43311"/>
                    <a:pt x="239104" y="20686"/>
                  </a:cubicBezTo>
                  <a:cubicBezTo>
                    <a:pt x="231081" y="-1943"/>
                    <a:pt x="218305" y="263"/>
                    <a:pt x="218305" y="263"/>
                  </a:cubicBezTo>
                </a:path>
              </a:pathLst>
            </a:custGeom>
            <a:noFill/>
            <a:ln w="38100" cap="rnd" cmpd="sng">
              <a:solidFill>
                <a:schemeClr val="dk2"/>
              </a:solidFill>
              <a:prstDash val="solid"/>
              <a:round/>
              <a:headEnd type="none" w="sm" len="sm"/>
              <a:tailEnd type="none" w="sm" len="sm"/>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17" name="Google Shape;17;p2"/>
            <p:cNvSpPr/>
            <p:nvPr/>
          </p:nvSpPr>
          <p:spPr>
            <a:xfrm>
              <a:off x="8084489" y="1899970"/>
              <a:ext cx="1131560" cy="478707"/>
            </a:xfrm>
            <a:custGeom>
              <a:avLst/>
              <a:gdLst/>
              <a:ahLst/>
              <a:cxnLst/>
              <a:rect l="l" t="t" r="r" b="b"/>
              <a:pathLst>
                <a:path w="142964" h="60481" extrusionOk="0">
                  <a:moveTo>
                    <a:pt x="21459" y="1660"/>
                  </a:moveTo>
                  <a:cubicBezTo>
                    <a:pt x="21459" y="1660"/>
                    <a:pt x="4983" y="-1672"/>
                    <a:pt x="4785" y="7509"/>
                  </a:cubicBezTo>
                  <a:cubicBezTo>
                    <a:pt x="4583" y="16694"/>
                    <a:pt x="22156" y="16800"/>
                    <a:pt x="22156" y="16800"/>
                  </a:cubicBezTo>
                  <a:cubicBezTo>
                    <a:pt x="22156" y="16800"/>
                    <a:pt x="-36" y="14942"/>
                    <a:pt x="0" y="27345"/>
                  </a:cubicBezTo>
                  <a:cubicBezTo>
                    <a:pt x="41" y="39749"/>
                    <a:pt x="27544" y="37397"/>
                    <a:pt x="27544" y="37397"/>
                  </a:cubicBezTo>
                  <a:cubicBezTo>
                    <a:pt x="27544" y="37397"/>
                    <a:pt x="2688" y="34871"/>
                    <a:pt x="3607" y="49007"/>
                  </a:cubicBezTo>
                  <a:cubicBezTo>
                    <a:pt x="3959" y="54419"/>
                    <a:pt x="8890" y="57702"/>
                    <a:pt x="12157" y="57702"/>
                  </a:cubicBezTo>
                  <a:cubicBezTo>
                    <a:pt x="29183" y="57702"/>
                    <a:pt x="106275" y="63956"/>
                    <a:pt x="133244" y="57702"/>
                  </a:cubicBezTo>
                  <a:cubicBezTo>
                    <a:pt x="138956" y="56378"/>
                    <a:pt x="141782" y="53362"/>
                    <a:pt x="142049" y="47379"/>
                  </a:cubicBezTo>
                  <a:cubicBezTo>
                    <a:pt x="142389" y="39688"/>
                    <a:pt x="134005" y="37729"/>
                    <a:pt x="134005" y="37729"/>
                  </a:cubicBezTo>
                  <a:lnTo>
                    <a:pt x="86921" y="37133"/>
                  </a:lnTo>
                  <a:lnTo>
                    <a:pt x="133560" y="37777"/>
                  </a:lnTo>
                  <a:cubicBezTo>
                    <a:pt x="133560" y="37777"/>
                    <a:pt x="141964" y="36579"/>
                    <a:pt x="142413" y="28811"/>
                  </a:cubicBezTo>
                  <a:cubicBezTo>
                    <a:pt x="142866" y="21042"/>
                    <a:pt x="134960" y="20645"/>
                    <a:pt x="134960" y="20645"/>
                  </a:cubicBezTo>
                  <a:lnTo>
                    <a:pt x="64576" y="18087"/>
                  </a:lnTo>
                  <a:lnTo>
                    <a:pt x="135471" y="20411"/>
                  </a:lnTo>
                  <a:cubicBezTo>
                    <a:pt x="135471" y="20411"/>
                    <a:pt x="143328" y="18569"/>
                    <a:pt x="142951" y="10035"/>
                  </a:cubicBezTo>
                  <a:cubicBezTo>
                    <a:pt x="142579" y="1498"/>
                    <a:pt x="133944" y="923"/>
                    <a:pt x="133944" y="923"/>
                  </a:cubicBezTo>
                  <a:lnTo>
                    <a:pt x="39000" y="0"/>
                  </a:lnTo>
                </a:path>
              </a:pathLst>
            </a:custGeom>
            <a:noFill/>
            <a:ln w="38100" cap="rnd" cmpd="sng">
              <a:solidFill>
                <a:schemeClr val="dk2"/>
              </a:solidFill>
              <a:prstDash val="solid"/>
              <a:round/>
              <a:headEnd type="none" w="sm" len="sm"/>
              <a:tailEnd type="none" w="sm" len="sm"/>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18" name="Google Shape;18;p2"/>
            <p:cNvSpPr/>
            <p:nvPr/>
          </p:nvSpPr>
          <p:spPr>
            <a:xfrm>
              <a:off x="8196869" y="1667980"/>
              <a:ext cx="954462" cy="234664"/>
            </a:xfrm>
            <a:custGeom>
              <a:avLst/>
              <a:gdLst/>
              <a:ahLst/>
              <a:cxnLst/>
              <a:rect l="l" t="t" r="r" b="b"/>
              <a:pathLst>
                <a:path w="120589" h="29648" extrusionOk="0">
                  <a:moveTo>
                    <a:pt x="0" y="29648"/>
                  </a:moveTo>
                  <a:cubicBezTo>
                    <a:pt x="0" y="29648"/>
                    <a:pt x="3635" y="-1130"/>
                    <a:pt x="57795" y="32"/>
                  </a:cubicBezTo>
                  <a:cubicBezTo>
                    <a:pt x="111959" y="1194"/>
                    <a:pt x="120590" y="29490"/>
                    <a:pt x="120590" y="29490"/>
                  </a:cubicBezTo>
                </a:path>
              </a:pathLst>
            </a:custGeom>
            <a:noFill/>
            <a:ln w="38100" cap="rnd" cmpd="sng">
              <a:solidFill>
                <a:schemeClr val="dk2"/>
              </a:solidFill>
              <a:prstDash val="solid"/>
              <a:round/>
              <a:headEnd type="none" w="sm" len="sm"/>
              <a:tailEnd type="none" w="sm" len="sm"/>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19" name="Google Shape;19;p2"/>
            <p:cNvSpPr/>
            <p:nvPr/>
          </p:nvSpPr>
          <p:spPr>
            <a:xfrm>
              <a:off x="8229932" y="2758245"/>
              <a:ext cx="891253" cy="1191302"/>
            </a:xfrm>
            <a:custGeom>
              <a:avLst/>
              <a:gdLst/>
              <a:ahLst/>
              <a:cxnLst/>
              <a:rect l="l" t="t" r="r" b="b"/>
              <a:pathLst>
                <a:path w="112603" h="150512" extrusionOk="0">
                  <a:moveTo>
                    <a:pt x="30227" y="0"/>
                  </a:moveTo>
                  <a:cubicBezTo>
                    <a:pt x="30227" y="0"/>
                    <a:pt x="67264" y="159067"/>
                    <a:pt x="20216" y="148178"/>
                  </a:cubicBezTo>
                  <a:cubicBezTo>
                    <a:pt x="-26827" y="137288"/>
                    <a:pt x="17933" y="70024"/>
                    <a:pt x="56119" y="71587"/>
                  </a:cubicBezTo>
                  <a:cubicBezTo>
                    <a:pt x="94301" y="73154"/>
                    <a:pt x="139025" y="134114"/>
                    <a:pt x="93163" y="149497"/>
                  </a:cubicBezTo>
                  <a:cubicBezTo>
                    <a:pt x="47306" y="164876"/>
                    <a:pt x="75251" y="518"/>
                    <a:pt x="75251" y="518"/>
                  </a:cubicBezTo>
                </a:path>
              </a:pathLst>
            </a:custGeom>
            <a:noFill/>
            <a:ln w="38100" cap="rnd" cmpd="sng">
              <a:solidFill>
                <a:schemeClr val="dk2"/>
              </a:solidFill>
              <a:prstDash val="solid"/>
              <a:round/>
              <a:headEnd type="none" w="sm" len="sm"/>
              <a:tailEnd type="none" w="sm" len="sm"/>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0" name="Google Shape;20;p2"/>
            <p:cNvSpPr/>
            <p:nvPr/>
          </p:nvSpPr>
          <p:spPr>
            <a:xfrm>
              <a:off x="8645780" y="713561"/>
              <a:ext cx="40430" cy="822928"/>
            </a:xfrm>
            <a:custGeom>
              <a:avLst/>
              <a:gdLst/>
              <a:ahLst/>
              <a:cxnLst/>
              <a:rect l="l" t="t" r="r" b="b"/>
              <a:pathLst>
                <a:path w="5108" h="285987" extrusionOk="0">
                  <a:moveTo>
                    <a:pt x="5109" y="0"/>
                  </a:moveTo>
                  <a:cubicBezTo>
                    <a:pt x="5109" y="0"/>
                    <a:pt x="3753" y="87727"/>
                    <a:pt x="3753" y="145206"/>
                  </a:cubicBezTo>
                  <a:cubicBezTo>
                    <a:pt x="3753" y="202682"/>
                    <a:pt x="0" y="285988"/>
                    <a:pt x="0" y="285988"/>
                  </a:cubicBezTo>
                </a:path>
              </a:pathLst>
            </a:custGeom>
            <a:noFill/>
            <a:ln w="38100" cap="rnd" cmpd="sng">
              <a:solidFill>
                <a:schemeClr val="dk2"/>
              </a:solidFill>
              <a:prstDash val="solid"/>
              <a:round/>
              <a:headEnd type="none" w="sm" len="sm"/>
              <a:tailEnd type="none" w="sm" len="sm"/>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1" name="Google Shape;21;p2"/>
            <p:cNvSpPr/>
            <p:nvPr/>
          </p:nvSpPr>
          <p:spPr>
            <a:xfrm>
              <a:off x="8445465" y="1486335"/>
              <a:ext cx="411184" cy="201738"/>
            </a:xfrm>
            <a:custGeom>
              <a:avLst/>
              <a:gdLst/>
              <a:ahLst/>
              <a:cxnLst/>
              <a:rect l="l" t="t" r="r" b="b"/>
              <a:pathLst>
                <a:path w="51950" h="25488" extrusionOk="0">
                  <a:moveTo>
                    <a:pt x="559" y="25193"/>
                  </a:moveTo>
                  <a:cubicBezTo>
                    <a:pt x="559" y="25193"/>
                    <a:pt x="-2526" y="10263"/>
                    <a:pt x="5801" y="4219"/>
                  </a:cubicBezTo>
                  <a:cubicBezTo>
                    <a:pt x="14132" y="-1820"/>
                    <a:pt x="35988" y="-715"/>
                    <a:pt x="44930" y="3394"/>
                  </a:cubicBezTo>
                  <a:cubicBezTo>
                    <a:pt x="53877" y="7502"/>
                    <a:pt x="51723" y="25488"/>
                    <a:pt x="51723" y="25488"/>
                  </a:cubicBezTo>
                  <a:cubicBezTo>
                    <a:pt x="51723" y="25488"/>
                    <a:pt x="37247" y="23958"/>
                    <a:pt x="25868" y="22954"/>
                  </a:cubicBezTo>
                  <a:cubicBezTo>
                    <a:pt x="14488" y="21954"/>
                    <a:pt x="559" y="25193"/>
                    <a:pt x="559" y="25193"/>
                  </a:cubicBezTo>
                  <a:close/>
                </a:path>
              </a:pathLst>
            </a:custGeom>
            <a:solidFill>
              <a:schemeClr val="dk2"/>
            </a:solidFill>
            <a:ln w="38100" cap="rnd" cmpd="sng">
              <a:solidFill>
                <a:schemeClr val="dk2"/>
              </a:solidFill>
              <a:prstDash val="solid"/>
              <a:round/>
              <a:headEnd type="none" w="sm" len="sm"/>
              <a:tailEnd type="none" w="sm" len="sm"/>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grpSp>
      <p:pic>
        <p:nvPicPr>
          <p:cNvPr id="22" name="Google Shape;22;p2"/>
          <p:cNvPicPr preferRelativeResize="0"/>
          <p:nvPr/>
        </p:nvPicPr>
        <p:blipFill rotWithShape="1">
          <a:blip r:embed="rId2">
            <a:alphaModFix/>
          </a:blip>
          <a:srcRect/>
          <a:stretch/>
        </p:blipFill>
        <p:spPr>
          <a:xfrm>
            <a:off x="10548750" y="3919236"/>
            <a:ext cx="7011665" cy="4675384"/>
          </a:xfrm>
          <a:custGeom>
            <a:avLst/>
            <a:gdLst/>
            <a:ahLst/>
            <a:cxnLst/>
            <a:rect l="l" t="t" r="r" b="b"/>
            <a:pathLst>
              <a:path w="3441308" h="2294667" extrusionOk="0">
                <a:moveTo>
                  <a:pt x="290" y="-571"/>
                </a:moveTo>
                <a:lnTo>
                  <a:pt x="3441598" y="-571"/>
                </a:lnTo>
                <a:lnTo>
                  <a:pt x="3441598" y="2294096"/>
                </a:lnTo>
                <a:lnTo>
                  <a:pt x="290" y="2294096"/>
                </a:lnTo>
                <a:close/>
              </a:path>
            </a:pathLst>
          </a:custGeom>
          <a:noFill/>
          <a:ln>
            <a:noFill/>
          </a:ln>
        </p:spPr>
      </p:pic>
      <p:pic>
        <p:nvPicPr>
          <p:cNvPr id="23" name="Google Shape;23;p2"/>
          <p:cNvPicPr preferRelativeResize="0"/>
          <p:nvPr/>
        </p:nvPicPr>
        <p:blipFill rotWithShape="1">
          <a:blip r:embed="rId3">
            <a:alphaModFix/>
          </a:blip>
          <a:srcRect/>
          <a:stretch/>
        </p:blipFill>
        <p:spPr>
          <a:xfrm rot="8100000">
            <a:off x="13875161" y="6748727"/>
            <a:ext cx="925680" cy="925680"/>
          </a:xfrm>
          <a:custGeom>
            <a:avLst/>
            <a:gdLst/>
            <a:ahLst/>
            <a:cxnLst/>
            <a:rect l="l" t="t" r="r" b="b"/>
            <a:pathLst>
              <a:path w="703822" h="703822" extrusionOk="0">
                <a:moveTo>
                  <a:pt x="-453" y="108"/>
                </a:moveTo>
                <a:lnTo>
                  <a:pt x="703369" y="108"/>
                </a:lnTo>
                <a:lnTo>
                  <a:pt x="703369" y="703930"/>
                </a:lnTo>
                <a:lnTo>
                  <a:pt x="-453" y="703930"/>
                </a:lnTo>
                <a:close/>
              </a:path>
            </a:pathLst>
          </a:custGeom>
          <a:noFill/>
          <a:ln>
            <a:noFill/>
          </a:ln>
        </p:spPr>
      </p:pic>
      <p:sp>
        <p:nvSpPr>
          <p:cNvPr id="24" name="Google Shape;24;p2"/>
          <p:cNvSpPr txBox="1">
            <a:spLocks noGrp="1"/>
          </p:cNvSpPr>
          <p:nvPr>
            <p:ph type="ctrTitle"/>
          </p:nvPr>
        </p:nvSpPr>
        <p:spPr>
          <a:xfrm>
            <a:off x="1452752" y="3020362"/>
            <a:ext cx="7782300" cy="2077800"/>
          </a:xfrm>
          <a:prstGeom prst="rect">
            <a:avLst/>
          </a:prstGeom>
        </p:spPr>
        <p:txBody>
          <a:bodyPr spcFirstLastPara="1" wrap="square" lIns="182850" tIns="182850" rIns="182850" bIns="182850" anchor="b" anchorCtr="0">
            <a:normAutofit/>
          </a:bodyPr>
          <a:lstStyle>
            <a:lvl1pPr lvl="0">
              <a:spcBef>
                <a:spcPts val="0"/>
              </a:spcBef>
              <a:spcAft>
                <a:spcPts val="0"/>
              </a:spcAft>
              <a:buSzPts val="10400"/>
              <a:buNone/>
              <a:defRPr sz="11300"/>
            </a:lvl1pPr>
            <a:lvl2pPr lvl="1" algn="ctr">
              <a:spcBef>
                <a:spcPts val="0"/>
              </a:spcBef>
              <a:spcAft>
                <a:spcPts val="0"/>
              </a:spcAft>
              <a:buSzPts val="10400"/>
              <a:buNone/>
              <a:defRPr sz="10400"/>
            </a:lvl2pPr>
            <a:lvl3pPr lvl="2" algn="ctr">
              <a:spcBef>
                <a:spcPts val="0"/>
              </a:spcBef>
              <a:spcAft>
                <a:spcPts val="0"/>
              </a:spcAft>
              <a:buSzPts val="10400"/>
              <a:buNone/>
              <a:defRPr sz="10400"/>
            </a:lvl3pPr>
            <a:lvl4pPr lvl="3" algn="ctr">
              <a:spcBef>
                <a:spcPts val="0"/>
              </a:spcBef>
              <a:spcAft>
                <a:spcPts val="0"/>
              </a:spcAft>
              <a:buSzPts val="10400"/>
              <a:buNone/>
              <a:defRPr sz="10400"/>
            </a:lvl4pPr>
            <a:lvl5pPr lvl="4" algn="ctr">
              <a:spcBef>
                <a:spcPts val="0"/>
              </a:spcBef>
              <a:spcAft>
                <a:spcPts val="0"/>
              </a:spcAft>
              <a:buSzPts val="10400"/>
              <a:buNone/>
              <a:defRPr sz="10400"/>
            </a:lvl5pPr>
            <a:lvl6pPr lvl="5" algn="ctr">
              <a:spcBef>
                <a:spcPts val="0"/>
              </a:spcBef>
              <a:spcAft>
                <a:spcPts val="0"/>
              </a:spcAft>
              <a:buSzPts val="10400"/>
              <a:buNone/>
              <a:defRPr sz="10400"/>
            </a:lvl6pPr>
            <a:lvl7pPr lvl="6" algn="ctr">
              <a:spcBef>
                <a:spcPts val="0"/>
              </a:spcBef>
              <a:spcAft>
                <a:spcPts val="0"/>
              </a:spcAft>
              <a:buSzPts val="10400"/>
              <a:buNone/>
              <a:defRPr sz="10400"/>
            </a:lvl7pPr>
            <a:lvl8pPr lvl="7" algn="ctr">
              <a:spcBef>
                <a:spcPts val="0"/>
              </a:spcBef>
              <a:spcAft>
                <a:spcPts val="0"/>
              </a:spcAft>
              <a:buSzPts val="10400"/>
              <a:buNone/>
              <a:defRPr sz="10400"/>
            </a:lvl8pPr>
            <a:lvl9pPr lvl="8" algn="ctr">
              <a:spcBef>
                <a:spcPts val="0"/>
              </a:spcBef>
              <a:spcAft>
                <a:spcPts val="0"/>
              </a:spcAft>
              <a:buSzPts val="10400"/>
              <a:buNone/>
              <a:defRPr sz="10400"/>
            </a:lvl9pPr>
          </a:lstStyle>
          <a:p>
            <a:endParaRPr/>
          </a:p>
        </p:txBody>
      </p:sp>
      <p:pic>
        <p:nvPicPr>
          <p:cNvPr id="25" name="Google Shape;25;p2"/>
          <p:cNvPicPr preferRelativeResize="0"/>
          <p:nvPr/>
        </p:nvPicPr>
        <p:blipFill rotWithShape="1">
          <a:blip r:embed="rId3">
            <a:alphaModFix/>
          </a:blip>
          <a:srcRect/>
          <a:stretch/>
        </p:blipFill>
        <p:spPr>
          <a:xfrm rot="3575702">
            <a:off x="13873432" y="4760919"/>
            <a:ext cx="928262" cy="928262"/>
          </a:xfrm>
          <a:custGeom>
            <a:avLst/>
            <a:gdLst/>
            <a:ahLst/>
            <a:cxnLst/>
            <a:rect l="l" t="t" r="r" b="b"/>
            <a:pathLst>
              <a:path w="703822" h="703822" extrusionOk="0">
                <a:moveTo>
                  <a:pt x="-453" y="108"/>
                </a:moveTo>
                <a:lnTo>
                  <a:pt x="703369" y="108"/>
                </a:lnTo>
                <a:lnTo>
                  <a:pt x="703369" y="703930"/>
                </a:lnTo>
                <a:lnTo>
                  <a:pt x="-453" y="703930"/>
                </a:lnTo>
                <a:close/>
              </a:path>
            </a:pathLst>
          </a:custGeom>
          <a:noFill/>
          <a:ln>
            <a:noFill/>
          </a:ln>
        </p:spPr>
      </p:pic>
      <p:pic>
        <p:nvPicPr>
          <p:cNvPr id="26" name="Google Shape;26;p2"/>
          <p:cNvPicPr preferRelativeResize="0"/>
          <p:nvPr/>
        </p:nvPicPr>
        <p:blipFill rotWithShape="1">
          <a:blip r:embed="rId3">
            <a:alphaModFix/>
          </a:blip>
          <a:srcRect/>
          <a:stretch/>
        </p:blipFill>
        <p:spPr>
          <a:xfrm rot="-8561763" flipH="1">
            <a:off x="11079909" y="6956647"/>
            <a:ext cx="929072" cy="929072"/>
          </a:xfrm>
          <a:custGeom>
            <a:avLst/>
            <a:gdLst/>
            <a:ahLst/>
            <a:cxnLst/>
            <a:rect l="l" t="t" r="r" b="b"/>
            <a:pathLst>
              <a:path w="703822" h="703822" extrusionOk="0">
                <a:moveTo>
                  <a:pt x="-453" y="108"/>
                </a:moveTo>
                <a:lnTo>
                  <a:pt x="703369" y="108"/>
                </a:lnTo>
                <a:lnTo>
                  <a:pt x="703369" y="703930"/>
                </a:lnTo>
                <a:lnTo>
                  <a:pt x="-453" y="703930"/>
                </a:lnTo>
                <a:close/>
              </a:path>
            </a:pathLst>
          </a:custGeom>
          <a:noFill/>
          <a:ln>
            <a:noFill/>
          </a:ln>
        </p:spPr>
      </p:pic>
      <p:pic>
        <p:nvPicPr>
          <p:cNvPr id="27" name="Google Shape;27;p2"/>
          <p:cNvPicPr preferRelativeResize="0"/>
          <p:nvPr/>
        </p:nvPicPr>
        <p:blipFill rotWithShape="1">
          <a:blip r:embed="rId3">
            <a:alphaModFix/>
          </a:blip>
          <a:srcRect/>
          <a:stretch/>
        </p:blipFill>
        <p:spPr>
          <a:xfrm rot="-5830730" flipH="1">
            <a:off x="10947825" y="5791280"/>
            <a:ext cx="929292" cy="929292"/>
          </a:xfrm>
          <a:custGeom>
            <a:avLst/>
            <a:gdLst/>
            <a:ahLst/>
            <a:cxnLst/>
            <a:rect l="l" t="t" r="r" b="b"/>
            <a:pathLst>
              <a:path w="703822" h="703822" extrusionOk="0">
                <a:moveTo>
                  <a:pt x="-453" y="108"/>
                </a:moveTo>
                <a:lnTo>
                  <a:pt x="703369" y="108"/>
                </a:lnTo>
                <a:lnTo>
                  <a:pt x="703369" y="703930"/>
                </a:lnTo>
                <a:lnTo>
                  <a:pt x="-453" y="703930"/>
                </a:lnTo>
                <a:close/>
              </a:path>
            </a:pathLst>
          </a:cu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2"/>
        <p:cNvGrpSpPr/>
        <p:nvPr/>
      </p:nvGrpSpPr>
      <p:grpSpPr>
        <a:xfrm>
          <a:off x="0" y="0"/>
          <a:ext cx="0" cy="0"/>
          <a:chOff x="0" y="0"/>
          <a:chExt cx="0" cy="0"/>
        </a:xfrm>
      </p:grpSpPr>
      <p:pic>
        <p:nvPicPr>
          <p:cNvPr id="43" name="Google Shape;43;p4"/>
          <p:cNvPicPr preferRelativeResize="0"/>
          <p:nvPr/>
        </p:nvPicPr>
        <p:blipFill rotWithShape="1">
          <a:blip r:embed="rId2">
            <a:alphaModFix/>
          </a:blip>
          <a:srcRect/>
          <a:stretch/>
        </p:blipFill>
        <p:spPr>
          <a:xfrm>
            <a:off x="7684161" y="665025"/>
            <a:ext cx="13984574" cy="9324907"/>
          </a:xfrm>
          <a:custGeom>
            <a:avLst/>
            <a:gdLst/>
            <a:ahLst/>
            <a:cxnLst/>
            <a:rect l="l" t="t" r="r" b="b"/>
            <a:pathLst>
              <a:path w="3975714" h="2651004" extrusionOk="0">
                <a:moveTo>
                  <a:pt x="490" y="-52"/>
                </a:moveTo>
                <a:lnTo>
                  <a:pt x="3976205" y="-52"/>
                </a:lnTo>
                <a:lnTo>
                  <a:pt x="3976205" y="2650952"/>
                </a:lnTo>
                <a:lnTo>
                  <a:pt x="490" y="2650952"/>
                </a:lnTo>
                <a:close/>
              </a:path>
            </a:pathLst>
          </a:custGeom>
          <a:noFill/>
          <a:ln>
            <a:noFill/>
          </a:ln>
        </p:spPr>
      </p:pic>
      <p:grpSp>
        <p:nvGrpSpPr>
          <p:cNvPr id="44" name="Google Shape;44;p4"/>
          <p:cNvGrpSpPr/>
          <p:nvPr/>
        </p:nvGrpSpPr>
        <p:grpSpPr>
          <a:xfrm>
            <a:off x="10221023" y="7608721"/>
            <a:ext cx="809320" cy="397706"/>
            <a:chOff x="400560" y="546909"/>
            <a:chExt cx="185628" cy="91217"/>
          </a:xfrm>
        </p:grpSpPr>
        <p:sp>
          <p:nvSpPr>
            <p:cNvPr id="45" name="Google Shape;45;p4"/>
            <p:cNvSpPr/>
            <p:nvPr/>
          </p:nvSpPr>
          <p:spPr>
            <a:xfrm>
              <a:off x="417442" y="592358"/>
              <a:ext cx="31943" cy="21175"/>
            </a:xfrm>
            <a:custGeom>
              <a:avLst/>
              <a:gdLst/>
              <a:ahLst/>
              <a:cxnLst/>
              <a:rect l="l" t="t" r="r" b="b"/>
              <a:pathLst>
                <a:path w="31943" h="21175" extrusionOk="0">
                  <a:moveTo>
                    <a:pt x="24232" y="0"/>
                  </a:moveTo>
                  <a:lnTo>
                    <a:pt x="31944" y="21176"/>
                  </a:lnTo>
                  <a:lnTo>
                    <a:pt x="7849" y="21176"/>
                  </a:lnTo>
                  <a:lnTo>
                    <a:pt x="0" y="0"/>
                  </a:lnTo>
                  <a:lnTo>
                    <a:pt x="24232"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46" name="Google Shape;46;p4"/>
            <p:cNvSpPr/>
            <p:nvPr/>
          </p:nvSpPr>
          <p:spPr>
            <a:xfrm>
              <a:off x="409002" y="569680"/>
              <a:ext cx="32125" cy="21220"/>
            </a:xfrm>
            <a:custGeom>
              <a:avLst/>
              <a:gdLst/>
              <a:ahLst/>
              <a:cxnLst/>
              <a:rect l="l" t="t" r="r" b="b"/>
              <a:pathLst>
                <a:path w="32125" h="21220" extrusionOk="0">
                  <a:moveTo>
                    <a:pt x="24414" y="0"/>
                  </a:moveTo>
                  <a:lnTo>
                    <a:pt x="32126" y="21220"/>
                  </a:lnTo>
                  <a:lnTo>
                    <a:pt x="7894" y="21220"/>
                  </a:lnTo>
                  <a:lnTo>
                    <a:pt x="0" y="0"/>
                  </a:lnTo>
                  <a:lnTo>
                    <a:pt x="24414"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47" name="Google Shape;47;p4"/>
            <p:cNvSpPr/>
            <p:nvPr/>
          </p:nvSpPr>
          <p:spPr>
            <a:xfrm>
              <a:off x="400560" y="546909"/>
              <a:ext cx="32353" cy="21309"/>
            </a:xfrm>
            <a:custGeom>
              <a:avLst/>
              <a:gdLst/>
              <a:ahLst/>
              <a:cxnLst/>
              <a:rect l="l" t="t" r="r" b="b"/>
              <a:pathLst>
                <a:path w="32353" h="21309" extrusionOk="0">
                  <a:moveTo>
                    <a:pt x="24594" y="0"/>
                  </a:moveTo>
                  <a:lnTo>
                    <a:pt x="32354" y="21309"/>
                  </a:lnTo>
                  <a:lnTo>
                    <a:pt x="7895" y="21309"/>
                  </a:lnTo>
                  <a:lnTo>
                    <a:pt x="0" y="0"/>
                  </a:lnTo>
                  <a:lnTo>
                    <a:pt x="24594"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48" name="Google Shape;48;p4"/>
            <p:cNvSpPr/>
            <p:nvPr/>
          </p:nvSpPr>
          <p:spPr>
            <a:xfrm>
              <a:off x="451438" y="614991"/>
              <a:ext cx="32032" cy="22908"/>
            </a:xfrm>
            <a:custGeom>
              <a:avLst/>
              <a:gdLst/>
              <a:ahLst/>
              <a:cxnLst/>
              <a:rect l="l" t="t" r="r" b="b"/>
              <a:pathLst>
                <a:path w="32032" h="22908" extrusionOk="0">
                  <a:moveTo>
                    <a:pt x="23775" y="0"/>
                  </a:moveTo>
                  <a:lnTo>
                    <a:pt x="32033" y="22682"/>
                  </a:lnTo>
                  <a:lnTo>
                    <a:pt x="8351" y="22908"/>
                  </a:lnTo>
                  <a:lnTo>
                    <a:pt x="0" y="0"/>
                  </a:lnTo>
                  <a:lnTo>
                    <a:pt x="23775"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49" name="Google Shape;49;p4"/>
            <p:cNvSpPr/>
            <p:nvPr/>
          </p:nvSpPr>
          <p:spPr>
            <a:xfrm>
              <a:off x="443225" y="592358"/>
              <a:ext cx="31441" cy="21175"/>
            </a:xfrm>
            <a:custGeom>
              <a:avLst/>
              <a:gdLst/>
              <a:ahLst/>
              <a:cxnLst/>
              <a:rect l="l" t="t" r="r" b="b"/>
              <a:pathLst>
                <a:path w="31441" h="21175" extrusionOk="0">
                  <a:moveTo>
                    <a:pt x="23730" y="0"/>
                  </a:moveTo>
                  <a:lnTo>
                    <a:pt x="31442" y="21176"/>
                  </a:lnTo>
                  <a:lnTo>
                    <a:pt x="7712" y="21176"/>
                  </a:lnTo>
                  <a:lnTo>
                    <a:pt x="0" y="0"/>
                  </a:lnTo>
                  <a:lnTo>
                    <a:pt x="23730"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50" name="Google Shape;50;p4"/>
            <p:cNvSpPr/>
            <p:nvPr/>
          </p:nvSpPr>
          <p:spPr>
            <a:xfrm>
              <a:off x="426708" y="546954"/>
              <a:ext cx="31486" cy="21264"/>
            </a:xfrm>
            <a:custGeom>
              <a:avLst/>
              <a:gdLst/>
              <a:ahLst/>
              <a:cxnLst/>
              <a:rect l="l" t="t" r="r" b="b"/>
              <a:pathLst>
                <a:path w="31486" h="21264" extrusionOk="0">
                  <a:moveTo>
                    <a:pt x="23726" y="0"/>
                  </a:moveTo>
                  <a:lnTo>
                    <a:pt x="31486" y="21265"/>
                  </a:lnTo>
                  <a:lnTo>
                    <a:pt x="7756" y="21265"/>
                  </a:lnTo>
                  <a:lnTo>
                    <a:pt x="0" y="0"/>
                  </a:lnTo>
                  <a:lnTo>
                    <a:pt x="23726"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51" name="Google Shape;51;p4"/>
            <p:cNvSpPr/>
            <p:nvPr/>
          </p:nvSpPr>
          <p:spPr>
            <a:xfrm>
              <a:off x="468505" y="592358"/>
              <a:ext cx="31121" cy="21175"/>
            </a:xfrm>
            <a:custGeom>
              <a:avLst/>
              <a:gdLst/>
              <a:ahLst/>
              <a:cxnLst/>
              <a:rect l="l" t="t" r="r" b="b"/>
              <a:pathLst>
                <a:path w="31121" h="21175" extrusionOk="0">
                  <a:moveTo>
                    <a:pt x="23410" y="0"/>
                  </a:moveTo>
                  <a:lnTo>
                    <a:pt x="30482" y="19350"/>
                  </a:lnTo>
                  <a:lnTo>
                    <a:pt x="31122" y="21176"/>
                  </a:lnTo>
                  <a:lnTo>
                    <a:pt x="7712" y="21176"/>
                  </a:lnTo>
                  <a:lnTo>
                    <a:pt x="0" y="0"/>
                  </a:lnTo>
                  <a:lnTo>
                    <a:pt x="23410"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52" name="Google Shape;52;p4"/>
            <p:cNvSpPr/>
            <p:nvPr/>
          </p:nvSpPr>
          <p:spPr>
            <a:xfrm>
              <a:off x="460247" y="569680"/>
              <a:ext cx="31166" cy="21220"/>
            </a:xfrm>
            <a:custGeom>
              <a:avLst/>
              <a:gdLst/>
              <a:ahLst/>
              <a:cxnLst/>
              <a:rect l="l" t="t" r="r" b="b"/>
              <a:pathLst>
                <a:path w="31166" h="21220" extrusionOk="0">
                  <a:moveTo>
                    <a:pt x="23455" y="0"/>
                  </a:moveTo>
                  <a:lnTo>
                    <a:pt x="31167" y="21220"/>
                  </a:lnTo>
                  <a:lnTo>
                    <a:pt x="7712" y="21220"/>
                  </a:lnTo>
                  <a:lnTo>
                    <a:pt x="0" y="0"/>
                  </a:lnTo>
                  <a:lnTo>
                    <a:pt x="23455"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53" name="Google Shape;53;p4"/>
            <p:cNvSpPr/>
            <p:nvPr/>
          </p:nvSpPr>
          <p:spPr>
            <a:xfrm>
              <a:off x="451989" y="546954"/>
              <a:ext cx="31162" cy="21264"/>
            </a:xfrm>
            <a:custGeom>
              <a:avLst/>
              <a:gdLst/>
              <a:ahLst/>
              <a:cxnLst/>
              <a:rect l="l" t="t" r="r" b="b"/>
              <a:pathLst>
                <a:path w="31162" h="21264" extrusionOk="0">
                  <a:moveTo>
                    <a:pt x="23451" y="0"/>
                  </a:moveTo>
                  <a:lnTo>
                    <a:pt x="31162" y="21265"/>
                  </a:lnTo>
                  <a:lnTo>
                    <a:pt x="7756" y="21265"/>
                  </a:lnTo>
                  <a:lnTo>
                    <a:pt x="0" y="0"/>
                  </a:lnTo>
                  <a:lnTo>
                    <a:pt x="23451"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54" name="Google Shape;54;p4"/>
            <p:cNvSpPr/>
            <p:nvPr/>
          </p:nvSpPr>
          <p:spPr>
            <a:xfrm>
              <a:off x="485252" y="569680"/>
              <a:ext cx="31441" cy="21220"/>
            </a:xfrm>
            <a:custGeom>
              <a:avLst/>
              <a:gdLst/>
              <a:ahLst/>
              <a:cxnLst/>
              <a:rect l="l" t="t" r="r" b="b"/>
              <a:pathLst>
                <a:path w="31441" h="21220" extrusionOk="0">
                  <a:moveTo>
                    <a:pt x="23730" y="0"/>
                  </a:moveTo>
                  <a:lnTo>
                    <a:pt x="31442" y="21220"/>
                  </a:lnTo>
                  <a:lnTo>
                    <a:pt x="7712" y="21220"/>
                  </a:lnTo>
                  <a:lnTo>
                    <a:pt x="0" y="0"/>
                  </a:lnTo>
                  <a:lnTo>
                    <a:pt x="23730"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55" name="Google Shape;55;p4"/>
            <p:cNvSpPr/>
            <p:nvPr/>
          </p:nvSpPr>
          <p:spPr>
            <a:xfrm>
              <a:off x="529150" y="547002"/>
              <a:ext cx="31255" cy="21216"/>
            </a:xfrm>
            <a:custGeom>
              <a:avLst/>
              <a:gdLst/>
              <a:ahLst/>
              <a:cxnLst/>
              <a:rect l="l" t="t" r="r" b="b"/>
              <a:pathLst>
                <a:path w="31255" h="21216" extrusionOk="0">
                  <a:moveTo>
                    <a:pt x="23273" y="0"/>
                  </a:moveTo>
                  <a:lnTo>
                    <a:pt x="31256" y="21216"/>
                  </a:lnTo>
                  <a:lnTo>
                    <a:pt x="7712" y="21216"/>
                  </a:lnTo>
                  <a:lnTo>
                    <a:pt x="0" y="0"/>
                  </a:lnTo>
                  <a:lnTo>
                    <a:pt x="23273"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56" name="Google Shape;56;p4"/>
            <p:cNvSpPr/>
            <p:nvPr/>
          </p:nvSpPr>
          <p:spPr>
            <a:xfrm>
              <a:off x="537408" y="569680"/>
              <a:ext cx="31530" cy="21220"/>
            </a:xfrm>
            <a:custGeom>
              <a:avLst/>
              <a:gdLst/>
              <a:ahLst/>
              <a:cxnLst/>
              <a:rect l="l" t="t" r="r" b="b"/>
              <a:pathLst>
                <a:path w="31530" h="21220" extrusionOk="0">
                  <a:moveTo>
                    <a:pt x="23548" y="0"/>
                  </a:moveTo>
                  <a:lnTo>
                    <a:pt x="31531" y="21220"/>
                  </a:lnTo>
                  <a:lnTo>
                    <a:pt x="7712" y="21220"/>
                  </a:lnTo>
                  <a:lnTo>
                    <a:pt x="0" y="0"/>
                  </a:lnTo>
                  <a:lnTo>
                    <a:pt x="23548"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57" name="Google Shape;57;p4"/>
            <p:cNvSpPr/>
            <p:nvPr/>
          </p:nvSpPr>
          <p:spPr>
            <a:xfrm>
              <a:off x="502275" y="547002"/>
              <a:ext cx="32988" cy="21216"/>
            </a:xfrm>
            <a:custGeom>
              <a:avLst/>
              <a:gdLst/>
              <a:ahLst/>
              <a:cxnLst/>
              <a:rect l="l" t="t" r="r" b="b"/>
              <a:pathLst>
                <a:path w="32988" h="21216" extrusionOk="0">
                  <a:moveTo>
                    <a:pt x="32988" y="21216"/>
                  </a:moveTo>
                  <a:lnTo>
                    <a:pt x="7756" y="21216"/>
                  </a:lnTo>
                  <a:lnTo>
                    <a:pt x="0" y="0"/>
                  </a:lnTo>
                  <a:lnTo>
                    <a:pt x="25277" y="0"/>
                  </a:lnTo>
                  <a:lnTo>
                    <a:pt x="32988" y="21216"/>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58" name="Google Shape;58;p4"/>
            <p:cNvSpPr/>
            <p:nvPr/>
          </p:nvSpPr>
          <p:spPr>
            <a:xfrm>
              <a:off x="510533" y="569680"/>
              <a:ext cx="32992" cy="21220"/>
            </a:xfrm>
            <a:custGeom>
              <a:avLst/>
              <a:gdLst/>
              <a:ahLst/>
              <a:cxnLst/>
              <a:rect l="l" t="t" r="r" b="b"/>
              <a:pathLst>
                <a:path w="32992" h="21220" extrusionOk="0">
                  <a:moveTo>
                    <a:pt x="25281" y="0"/>
                  </a:moveTo>
                  <a:lnTo>
                    <a:pt x="32992" y="21220"/>
                  </a:lnTo>
                  <a:lnTo>
                    <a:pt x="7712" y="21220"/>
                  </a:lnTo>
                  <a:lnTo>
                    <a:pt x="0" y="0"/>
                  </a:lnTo>
                  <a:lnTo>
                    <a:pt x="25281"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59" name="Google Shape;59;p4"/>
            <p:cNvSpPr/>
            <p:nvPr/>
          </p:nvSpPr>
          <p:spPr>
            <a:xfrm>
              <a:off x="476994" y="547002"/>
              <a:ext cx="31486" cy="21216"/>
            </a:xfrm>
            <a:custGeom>
              <a:avLst/>
              <a:gdLst/>
              <a:ahLst/>
              <a:cxnLst/>
              <a:rect l="l" t="t" r="r" b="b"/>
              <a:pathLst>
                <a:path w="31486" h="21216" extrusionOk="0">
                  <a:moveTo>
                    <a:pt x="23726" y="0"/>
                  </a:moveTo>
                  <a:lnTo>
                    <a:pt x="31486" y="21216"/>
                  </a:lnTo>
                  <a:lnTo>
                    <a:pt x="7756" y="21216"/>
                  </a:lnTo>
                  <a:lnTo>
                    <a:pt x="0" y="0"/>
                  </a:lnTo>
                  <a:lnTo>
                    <a:pt x="23726"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60" name="Google Shape;60;p4"/>
            <p:cNvSpPr/>
            <p:nvPr/>
          </p:nvSpPr>
          <p:spPr>
            <a:xfrm>
              <a:off x="545667" y="592358"/>
              <a:ext cx="31806" cy="21175"/>
            </a:xfrm>
            <a:custGeom>
              <a:avLst/>
              <a:gdLst/>
              <a:ahLst/>
              <a:cxnLst/>
              <a:rect l="l" t="t" r="r" b="b"/>
              <a:pathLst>
                <a:path w="31806" h="21175" extrusionOk="0">
                  <a:moveTo>
                    <a:pt x="23823" y="0"/>
                  </a:moveTo>
                  <a:lnTo>
                    <a:pt x="31806" y="21176"/>
                  </a:lnTo>
                  <a:lnTo>
                    <a:pt x="7712" y="21176"/>
                  </a:lnTo>
                  <a:lnTo>
                    <a:pt x="0" y="0"/>
                  </a:lnTo>
                  <a:lnTo>
                    <a:pt x="23823"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61" name="Google Shape;61;p4"/>
            <p:cNvSpPr/>
            <p:nvPr/>
          </p:nvSpPr>
          <p:spPr>
            <a:xfrm>
              <a:off x="518791" y="592358"/>
              <a:ext cx="32992" cy="21175"/>
            </a:xfrm>
            <a:custGeom>
              <a:avLst/>
              <a:gdLst/>
              <a:ahLst/>
              <a:cxnLst/>
              <a:rect l="l" t="t" r="r" b="b"/>
              <a:pathLst>
                <a:path w="32992" h="21175" extrusionOk="0">
                  <a:moveTo>
                    <a:pt x="25281" y="0"/>
                  </a:moveTo>
                  <a:lnTo>
                    <a:pt x="32992" y="21176"/>
                  </a:lnTo>
                  <a:lnTo>
                    <a:pt x="7712" y="21176"/>
                  </a:lnTo>
                  <a:lnTo>
                    <a:pt x="0" y="0"/>
                  </a:lnTo>
                  <a:lnTo>
                    <a:pt x="25281"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62" name="Google Shape;62;p4"/>
            <p:cNvSpPr/>
            <p:nvPr/>
          </p:nvSpPr>
          <p:spPr>
            <a:xfrm>
              <a:off x="493510" y="592358"/>
              <a:ext cx="31441" cy="21175"/>
            </a:xfrm>
            <a:custGeom>
              <a:avLst/>
              <a:gdLst/>
              <a:ahLst/>
              <a:cxnLst/>
              <a:rect l="l" t="t" r="r" b="b"/>
              <a:pathLst>
                <a:path w="31441" h="21175" extrusionOk="0">
                  <a:moveTo>
                    <a:pt x="23730" y="0"/>
                  </a:moveTo>
                  <a:lnTo>
                    <a:pt x="31442" y="21176"/>
                  </a:lnTo>
                  <a:lnTo>
                    <a:pt x="7712" y="21176"/>
                  </a:lnTo>
                  <a:lnTo>
                    <a:pt x="0" y="0"/>
                  </a:lnTo>
                  <a:lnTo>
                    <a:pt x="23730"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63" name="Google Shape;63;p4"/>
            <p:cNvSpPr/>
            <p:nvPr/>
          </p:nvSpPr>
          <p:spPr>
            <a:xfrm>
              <a:off x="527049" y="614991"/>
              <a:ext cx="33222" cy="22179"/>
            </a:xfrm>
            <a:custGeom>
              <a:avLst/>
              <a:gdLst/>
              <a:ahLst/>
              <a:cxnLst/>
              <a:rect l="l" t="t" r="r" b="b"/>
              <a:pathLst>
                <a:path w="33222" h="22179" extrusionOk="0">
                  <a:moveTo>
                    <a:pt x="0" y="0"/>
                  </a:moveTo>
                  <a:lnTo>
                    <a:pt x="25236" y="0"/>
                  </a:lnTo>
                  <a:lnTo>
                    <a:pt x="33223" y="21949"/>
                  </a:lnTo>
                  <a:lnTo>
                    <a:pt x="8080" y="22180"/>
                  </a:lnTo>
                  <a:lnTo>
                    <a:pt x="0"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64" name="Google Shape;64;p4"/>
            <p:cNvSpPr/>
            <p:nvPr/>
          </p:nvSpPr>
          <p:spPr>
            <a:xfrm>
              <a:off x="553880" y="614991"/>
              <a:ext cx="32308" cy="21948"/>
            </a:xfrm>
            <a:custGeom>
              <a:avLst/>
              <a:gdLst/>
              <a:ahLst/>
              <a:cxnLst/>
              <a:rect l="l" t="t" r="r" b="b"/>
              <a:pathLst>
                <a:path w="32308" h="21948" extrusionOk="0">
                  <a:moveTo>
                    <a:pt x="0" y="0"/>
                  </a:moveTo>
                  <a:lnTo>
                    <a:pt x="24143" y="0"/>
                  </a:lnTo>
                  <a:lnTo>
                    <a:pt x="32308" y="21722"/>
                  </a:lnTo>
                  <a:lnTo>
                    <a:pt x="7987" y="21949"/>
                  </a:lnTo>
                  <a:lnTo>
                    <a:pt x="0"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65" name="Google Shape;65;p4"/>
            <p:cNvSpPr/>
            <p:nvPr/>
          </p:nvSpPr>
          <p:spPr>
            <a:xfrm>
              <a:off x="501773" y="614991"/>
              <a:ext cx="31802" cy="22450"/>
            </a:xfrm>
            <a:custGeom>
              <a:avLst/>
              <a:gdLst/>
              <a:ahLst/>
              <a:cxnLst/>
              <a:rect l="l" t="t" r="r" b="b"/>
              <a:pathLst>
                <a:path w="31802" h="22450" extrusionOk="0">
                  <a:moveTo>
                    <a:pt x="23726" y="0"/>
                  </a:moveTo>
                  <a:lnTo>
                    <a:pt x="31802" y="22224"/>
                  </a:lnTo>
                  <a:lnTo>
                    <a:pt x="8165" y="22451"/>
                  </a:lnTo>
                  <a:lnTo>
                    <a:pt x="0" y="0"/>
                  </a:lnTo>
                  <a:lnTo>
                    <a:pt x="23726"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66" name="Google Shape;66;p4"/>
            <p:cNvSpPr/>
            <p:nvPr/>
          </p:nvSpPr>
          <p:spPr>
            <a:xfrm>
              <a:off x="476763" y="614991"/>
              <a:ext cx="31579" cy="22681"/>
            </a:xfrm>
            <a:custGeom>
              <a:avLst/>
              <a:gdLst/>
              <a:ahLst/>
              <a:cxnLst/>
              <a:rect l="l" t="t" r="r" b="b"/>
              <a:pathLst>
                <a:path w="31579" h="22681" extrusionOk="0">
                  <a:moveTo>
                    <a:pt x="23410" y="0"/>
                  </a:moveTo>
                  <a:lnTo>
                    <a:pt x="31579" y="22451"/>
                  </a:lnTo>
                  <a:lnTo>
                    <a:pt x="8262" y="22682"/>
                  </a:lnTo>
                  <a:lnTo>
                    <a:pt x="0" y="0"/>
                  </a:lnTo>
                  <a:lnTo>
                    <a:pt x="23410"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67" name="Google Shape;67;p4"/>
            <p:cNvSpPr/>
            <p:nvPr/>
          </p:nvSpPr>
          <p:spPr>
            <a:xfrm>
              <a:off x="434966" y="569680"/>
              <a:ext cx="31441" cy="21220"/>
            </a:xfrm>
            <a:custGeom>
              <a:avLst/>
              <a:gdLst/>
              <a:ahLst/>
              <a:cxnLst/>
              <a:rect l="l" t="t" r="r" b="b"/>
              <a:pathLst>
                <a:path w="31441" h="21220" extrusionOk="0">
                  <a:moveTo>
                    <a:pt x="23730" y="0"/>
                  </a:moveTo>
                  <a:lnTo>
                    <a:pt x="31442" y="21220"/>
                  </a:lnTo>
                  <a:lnTo>
                    <a:pt x="7712" y="21220"/>
                  </a:lnTo>
                  <a:lnTo>
                    <a:pt x="0" y="0"/>
                  </a:lnTo>
                  <a:lnTo>
                    <a:pt x="23730"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68" name="Google Shape;68;p4"/>
            <p:cNvSpPr/>
            <p:nvPr/>
          </p:nvSpPr>
          <p:spPr>
            <a:xfrm>
              <a:off x="425842" y="614991"/>
              <a:ext cx="32397" cy="23135"/>
            </a:xfrm>
            <a:custGeom>
              <a:avLst/>
              <a:gdLst/>
              <a:ahLst/>
              <a:cxnLst/>
              <a:rect l="l" t="t" r="r" b="b"/>
              <a:pathLst>
                <a:path w="32397" h="23135" extrusionOk="0">
                  <a:moveTo>
                    <a:pt x="24046" y="0"/>
                  </a:moveTo>
                  <a:lnTo>
                    <a:pt x="32397" y="22908"/>
                  </a:lnTo>
                  <a:lnTo>
                    <a:pt x="8578" y="23135"/>
                  </a:lnTo>
                  <a:lnTo>
                    <a:pt x="0" y="0"/>
                  </a:lnTo>
                  <a:lnTo>
                    <a:pt x="24046" y="0"/>
                  </a:lnTo>
                  <a:close/>
                </a:path>
              </a:pathLst>
            </a:custGeom>
            <a:solidFill>
              <a:srgbClr val="FBFFF9"/>
            </a:solidFill>
            <a:ln>
              <a:noFill/>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grpSp>
      <p:sp>
        <p:nvSpPr>
          <p:cNvPr id="69" name="Google Shape;69;p4"/>
          <p:cNvSpPr/>
          <p:nvPr/>
        </p:nvSpPr>
        <p:spPr>
          <a:xfrm>
            <a:off x="10593855" y="7941560"/>
            <a:ext cx="44795" cy="205918"/>
          </a:xfrm>
          <a:custGeom>
            <a:avLst/>
            <a:gdLst/>
            <a:ahLst/>
            <a:cxnLst/>
            <a:rect l="l" t="t" r="r" b="b"/>
            <a:pathLst>
              <a:path w="10274" h="47229" extrusionOk="0">
                <a:moveTo>
                  <a:pt x="9586" y="259"/>
                </a:moveTo>
                <a:lnTo>
                  <a:pt x="10274" y="47104"/>
                </a:lnTo>
                <a:lnTo>
                  <a:pt x="0" y="47230"/>
                </a:lnTo>
                <a:lnTo>
                  <a:pt x="3332" y="0"/>
                </a:lnTo>
                <a:lnTo>
                  <a:pt x="9586" y="259"/>
                </a:lnTo>
                <a:close/>
              </a:path>
            </a:pathLst>
          </a:custGeom>
          <a:solidFill>
            <a:srgbClr val="FBFFF9"/>
          </a:solidFill>
          <a:ln>
            <a:noFill/>
          </a:ln>
          <a:effectLst>
            <a:outerShdw blurRad="57150" dist="19050" dir="5400000" algn="bl" rotWithShape="0">
              <a:srgbClr val="000000">
                <a:alpha val="50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grpSp>
        <p:nvGrpSpPr>
          <p:cNvPr id="70" name="Google Shape;70;p4"/>
          <p:cNvGrpSpPr/>
          <p:nvPr/>
        </p:nvGrpSpPr>
        <p:grpSpPr>
          <a:xfrm>
            <a:off x="10753847" y="6865098"/>
            <a:ext cx="657760" cy="1650884"/>
            <a:chOff x="7353581" y="4522657"/>
            <a:chExt cx="438507" cy="1100589"/>
          </a:xfrm>
        </p:grpSpPr>
        <p:sp>
          <p:nvSpPr>
            <p:cNvPr id="71" name="Google Shape;71;p4"/>
            <p:cNvSpPr/>
            <p:nvPr/>
          </p:nvSpPr>
          <p:spPr>
            <a:xfrm>
              <a:off x="7519594" y="4785901"/>
              <a:ext cx="48968" cy="837346"/>
            </a:xfrm>
            <a:custGeom>
              <a:avLst/>
              <a:gdLst/>
              <a:ahLst/>
              <a:cxnLst/>
              <a:rect l="l" t="t" r="r" b="b"/>
              <a:pathLst>
                <a:path w="20382" h="348531" extrusionOk="0">
                  <a:moveTo>
                    <a:pt x="0" y="347394"/>
                  </a:moveTo>
                  <a:lnTo>
                    <a:pt x="20382" y="348531"/>
                  </a:lnTo>
                  <a:lnTo>
                    <a:pt x="15771" y="0"/>
                  </a:lnTo>
                  <a:lnTo>
                    <a:pt x="5093" y="12"/>
                  </a:lnTo>
                  <a:lnTo>
                    <a:pt x="0" y="347394"/>
                  </a:lnTo>
                  <a:close/>
                </a:path>
              </a:pathLst>
            </a:custGeom>
            <a:solidFill>
              <a:srgbClr val="FBFFF9"/>
            </a:solidFill>
            <a:ln>
              <a:noFill/>
            </a:ln>
            <a:effectLst>
              <a:outerShdw blurRad="57150" dist="19050" dir="5400000" algn="bl" rotWithShape="0">
                <a:srgbClr val="000000">
                  <a:alpha val="50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72" name="Google Shape;72;p4"/>
            <p:cNvSpPr/>
            <p:nvPr/>
          </p:nvSpPr>
          <p:spPr>
            <a:xfrm>
              <a:off x="7353581" y="4522657"/>
              <a:ext cx="438507" cy="441659"/>
            </a:xfrm>
            <a:custGeom>
              <a:avLst/>
              <a:gdLst/>
              <a:ahLst/>
              <a:cxnLst/>
              <a:rect l="l" t="t" r="r" b="b"/>
              <a:pathLst>
                <a:path w="182521" h="183833" extrusionOk="0">
                  <a:moveTo>
                    <a:pt x="182336" y="131484"/>
                  </a:moveTo>
                  <a:lnTo>
                    <a:pt x="111842" y="103636"/>
                  </a:lnTo>
                  <a:lnTo>
                    <a:pt x="91690" y="105037"/>
                  </a:lnTo>
                  <a:cubicBezTo>
                    <a:pt x="91678" y="104875"/>
                    <a:pt x="91771" y="104734"/>
                    <a:pt x="91755" y="104572"/>
                  </a:cubicBezTo>
                  <a:cubicBezTo>
                    <a:pt x="91026" y="97702"/>
                    <a:pt x="84861" y="92723"/>
                    <a:pt x="77991" y="93451"/>
                  </a:cubicBezTo>
                  <a:cubicBezTo>
                    <a:pt x="77975" y="93455"/>
                    <a:pt x="77955" y="93455"/>
                    <a:pt x="77935" y="93459"/>
                  </a:cubicBezTo>
                  <a:lnTo>
                    <a:pt x="51763" y="0"/>
                  </a:lnTo>
                  <a:lnTo>
                    <a:pt x="47958" y="2406"/>
                  </a:lnTo>
                  <a:lnTo>
                    <a:pt x="59418" y="77414"/>
                  </a:lnTo>
                  <a:lnTo>
                    <a:pt x="72028" y="95973"/>
                  </a:lnTo>
                  <a:cubicBezTo>
                    <a:pt x="68571" y="98524"/>
                    <a:pt x="66389" y="102637"/>
                    <a:pt x="66875" y="107215"/>
                  </a:cubicBezTo>
                  <a:cubicBezTo>
                    <a:pt x="67057" y="108911"/>
                    <a:pt x="67567" y="110454"/>
                    <a:pt x="68340" y="111862"/>
                  </a:cubicBezTo>
                  <a:lnTo>
                    <a:pt x="0" y="181745"/>
                  </a:lnTo>
                  <a:lnTo>
                    <a:pt x="3995" y="183834"/>
                  </a:lnTo>
                  <a:lnTo>
                    <a:pt x="63175" y="136430"/>
                  </a:lnTo>
                  <a:lnTo>
                    <a:pt x="72878" y="116356"/>
                  </a:lnTo>
                  <a:cubicBezTo>
                    <a:pt x="75149" y="117744"/>
                    <a:pt x="77785" y="118635"/>
                    <a:pt x="80639" y="118335"/>
                  </a:cubicBezTo>
                  <a:cubicBezTo>
                    <a:pt x="84833" y="117886"/>
                    <a:pt x="88099" y="115271"/>
                    <a:pt x="90014" y="111846"/>
                  </a:cubicBezTo>
                  <a:lnTo>
                    <a:pt x="182522" y="135924"/>
                  </a:lnTo>
                  <a:lnTo>
                    <a:pt x="182336" y="131484"/>
                  </a:lnTo>
                  <a:close/>
                </a:path>
              </a:pathLst>
            </a:custGeom>
            <a:solidFill>
              <a:srgbClr val="FBFFF9"/>
            </a:solidFill>
            <a:ln>
              <a:noFill/>
            </a:ln>
            <a:effectLst>
              <a:outerShdw blurRad="57150" dist="19050" dir="5400000" algn="bl" rotWithShape="0">
                <a:srgbClr val="000000">
                  <a:alpha val="50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grpSp>
      <p:grpSp>
        <p:nvGrpSpPr>
          <p:cNvPr id="73" name="Google Shape;73;p4"/>
          <p:cNvGrpSpPr/>
          <p:nvPr/>
        </p:nvGrpSpPr>
        <p:grpSpPr>
          <a:xfrm>
            <a:off x="10068729" y="6783986"/>
            <a:ext cx="640352" cy="1626725"/>
            <a:chOff x="502566" y="248041"/>
            <a:chExt cx="177757" cy="451567"/>
          </a:xfrm>
        </p:grpSpPr>
        <p:sp>
          <p:nvSpPr>
            <p:cNvPr id="74" name="Google Shape;74;p4"/>
            <p:cNvSpPr/>
            <p:nvPr/>
          </p:nvSpPr>
          <p:spPr>
            <a:xfrm>
              <a:off x="600579" y="351080"/>
              <a:ext cx="20382" cy="348528"/>
            </a:xfrm>
            <a:custGeom>
              <a:avLst/>
              <a:gdLst/>
              <a:ahLst/>
              <a:cxnLst/>
              <a:rect l="l" t="t" r="r" b="b"/>
              <a:pathLst>
                <a:path w="20382" h="348528" extrusionOk="0">
                  <a:moveTo>
                    <a:pt x="0" y="347395"/>
                  </a:moveTo>
                  <a:lnTo>
                    <a:pt x="20382" y="348528"/>
                  </a:lnTo>
                  <a:lnTo>
                    <a:pt x="15771" y="0"/>
                  </a:lnTo>
                  <a:lnTo>
                    <a:pt x="5093" y="8"/>
                  </a:lnTo>
                  <a:lnTo>
                    <a:pt x="0" y="347395"/>
                  </a:lnTo>
                  <a:close/>
                </a:path>
              </a:pathLst>
            </a:custGeom>
            <a:solidFill>
              <a:srgbClr val="FBFFF9"/>
            </a:solidFill>
            <a:ln>
              <a:noFill/>
            </a:ln>
            <a:effectLst>
              <a:outerShdw blurRad="57150" dist="19050" dir="5400000" algn="bl" rotWithShape="0">
                <a:srgbClr val="000000">
                  <a:alpha val="50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75" name="Google Shape;75;p4"/>
            <p:cNvSpPr/>
            <p:nvPr/>
          </p:nvSpPr>
          <p:spPr>
            <a:xfrm>
              <a:off x="502566" y="248041"/>
              <a:ext cx="177757" cy="186626"/>
            </a:xfrm>
            <a:custGeom>
              <a:avLst/>
              <a:gdLst/>
              <a:ahLst/>
              <a:cxnLst/>
              <a:rect l="l" t="t" r="r" b="b"/>
              <a:pathLst>
                <a:path w="177757" h="186626" extrusionOk="0">
                  <a:moveTo>
                    <a:pt x="144546" y="0"/>
                  </a:moveTo>
                  <a:lnTo>
                    <a:pt x="109405" y="67156"/>
                  </a:lnTo>
                  <a:lnTo>
                    <a:pt x="108664" y="87343"/>
                  </a:lnTo>
                  <a:cubicBezTo>
                    <a:pt x="108502" y="87337"/>
                    <a:pt x="108372" y="87229"/>
                    <a:pt x="108210" y="87229"/>
                  </a:cubicBezTo>
                  <a:cubicBezTo>
                    <a:pt x="101304" y="87229"/>
                    <a:pt x="95702" y="92832"/>
                    <a:pt x="95702" y="99740"/>
                  </a:cubicBezTo>
                  <a:cubicBezTo>
                    <a:pt x="95702" y="99759"/>
                    <a:pt x="95702" y="99777"/>
                    <a:pt x="95702" y="99796"/>
                  </a:cubicBezTo>
                  <a:lnTo>
                    <a:pt x="0" y="115946"/>
                  </a:lnTo>
                  <a:lnTo>
                    <a:pt x="1988" y="119983"/>
                  </a:lnTo>
                  <a:lnTo>
                    <a:pt x="77789" y="116514"/>
                  </a:lnTo>
                  <a:lnTo>
                    <a:pt x="97576" y="105938"/>
                  </a:lnTo>
                  <a:cubicBezTo>
                    <a:pt x="99746" y="109646"/>
                    <a:pt x="103604" y="112250"/>
                    <a:pt x="108210" y="112250"/>
                  </a:cubicBezTo>
                  <a:cubicBezTo>
                    <a:pt x="109919" y="112250"/>
                    <a:pt x="111506" y="111902"/>
                    <a:pt x="112987" y="111283"/>
                  </a:cubicBezTo>
                  <a:lnTo>
                    <a:pt x="175251" y="186626"/>
                  </a:lnTo>
                  <a:lnTo>
                    <a:pt x="177757" y="182874"/>
                  </a:lnTo>
                  <a:lnTo>
                    <a:pt x="136871" y="119016"/>
                  </a:lnTo>
                  <a:lnTo>
                    <a:pt x="117934" y="107246"/>
                  </a:lnTo>
                  <a:cubicBezTo>
                    <a:pt x="119557" y="105136"/>
                    <a:pt x="120719" y="102606"/>
                    <a:pt x="120719" y="99740"/>
                  </a:cubicBezTo>
                  <a:cubicBezTo>
                    <a:pt x="120719" y="95519"/>
                    <a:pt x="118464" y="91996"/>
                    <a:pt x="115262" y="89732"/>
                  </a:cubicBezTo>
                  <a:lnTo>
                    <a:pt x="148983" y="284"/>
                  </a:lnTo>
                  <a:lnTo>
                    <a:pt x="144546" y="0"/>
                  </a:lnTo>
                  <a:close/>
                </a:path>
              </a:pathLst>
            </a:custGeom>
            <a:solidFill>
              <a:srgbClr val="FBFFF9"/>
            </a:solidFill>
            <a:ln>
              <a:noFill/>
            </a:ln>
            <a:effectLst>
              <a:outerShdw blurRad="57150" dist="19050" dir="5400000" algn="bl" rotWithShape="0">
                <a:srgbClr val="000000">
                  <a:alpha val="50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grpSp>
      <p:sp>
        <p:nvSpPr>
          <p:cNvPr id="76" name="Google Shape;76;p4"/>
          <p:cNvSpPr/>
          <p:nvPr/>
        </p:nvSpPr>
        <p:spPr>
          <a:xfrm>
            <a:off x="1100400" y="618994"/>
            <a:ext cx="16087199" cy="9049021"/>
          </a:xfrm>
          <a:custGeom>
            <a:avLst/>
            <a:gdLst/>
            <a:ahLst/>
            <a:cxnLst/>
            <a:rect l="l" t="t" r="r" b="b"/>
            <a:pathLst>
              <a:path w="3182433" h="1790113" extrusionOk="0">
                <a:moveTo>
                  <a:pt x="0" y="0"/>
                </a:moveTo>
                <a:lnTo>
                  <a:pt x="0" y="1790113"/>
                </a:lnTo>
                <a:lnTo>
                  <a:pt x="3182434" y="1790113"/>
                </a:lnTo>
                <a:lnTo>
                  <a:pt x="3182434" y="0"/>
                </a:lnTo>
                <a:lnTo>
                  <a:pt x="0" y="0"/>
                </a:lnTo>
                <a:close/>
                <a:moveTo>
                  <a:pt x="2158055" y="245883"/>
                </a:moveTo>
                <a:cubicBezTo>
                  <a:pt x="2205135" y="246009"/>
                  <a:pt x="2377828" y="247227"/>
                  <a:pt x="2377828" y="247227"/>
                </a:cubicBezTo>
                <a:cubicBezTo>
                  <a:pt x="2377828" y="247227"/>
                  <a:pt x="2354147" y="277082"/>
                  <a:pt x="2313625" y="340099"/>
                </a:cubicBezTo>
                <a:cubicBezTo>
                  <a:pt x="2273103" y="403121"/>
                  <a:pt x="2098508" y="719566"/>
                  <a:pt x="2098508" y="719566"/>
                </a:cubicBezTo>
                <a:lnTo>
                  <a:pt x="1872136" y="585104"/>
                </a:lnTo>
                <a:cubicBezTo>
                  <a:pt x="1872136" y="585104"/>
                  <a:pt x="2005117" y="350130"/>
                  <a:pt x="2031187" y="310163"/>
                </a:cubicBezTo>
                <a:cubicBezTo>
                  <a:pt x="2057257" y="270192"/>
                  <a:pt x="2110935" y="245754"/>
                  <a:pt x="2158055" y="245883"/>
                </a:cubicBezTo>
                <a:close/>
                <a:moveTo>
                  <a:pt x="2423127" y="248834"/>
                </a:moveTo>
                <a:cubicBezTo>
                  <a:pt x="2423127" y="248834"/>
                  <a:pt x="2503199" y="268221"/>
                  <a:pt x="2526516" y="302703"/>
                </a:cubicBezTo>
                <a:cubicBezTo>
                  <a:pt x="2549874" y="337185"/>
                  <a:pt x="2683057" y="560706"/>
                  <a:pt x="2683057" y="560706"/>
                </a:cubicBezTo>
                <a:lnTo>
                  <a:pt x="2732970" y="531960"/>
                </a:lnTo>
                <a:lnTo>
                  <a:pt x="2628569" y="739771"/>
                </a:lnTo>
                <a:lnTo>
                  <a:pt x="2392645" y="730290"/>
                </a:lnTo>
                <a:lnTo>
                  <a:pt x="2448063" y="695225"/>
                </a:lnTo>
                <a:lnTo>
                  <a:pt x="2298040" y="443488"/>
                </a:lnTo>
                <a:cubicBezTo>
                  <a:pt x="2298040" y="443488"/>
                  <a:pt x="2325162" y="386385"/>
                  <a:pt x="2356414" y="337719"/>
                </a:cubicBezTo>
                <a:cubicBezTo>
                  <a:pt x="2387706" y="289052"/>
                  <a:pt x="2423127" y="248834"/>
                  <a:pt x="2423127" y="248834"/>
                </a:cubicBezTo>
                <a:close/>
                <a:moveTo>
                  <a:pt x="1927555" y="749401"/>
                </a:moveTo>
                <a:lnTo>
                  <a:pt x="2036166" y="959078"/>
                </a:lnTo>
                <a:lnTo>
                  <a:pt x="1978238" y="928312"/>
                </a:lnTo>
                <a:lnTo>
                  <a:pt x="1833841" y="1183307"/>
                </a:lnTo>
                <a:cubicBezTo>
                  <a:pt x="1833841" y="1183307"/>
                  <a:pt x="1770812" y="1188076"/>
                  <a:pt x="1713045" y="1185020"/>
                </a:cubicBezTo>
                <a:cubicBezTo>
                  <a:pt x="1655278" y="1181959"/>
                  <a:pt x="1602815" y="1171034"/>
                  <a:pt x="1602815" y="1171034"/>
                </a:cubicBezTo>
                <a:cubicBezTo>
                  <a:pt x="1602815" y="1171034"/>
                  <a:pt x="1579983" y="1091893"/>
                  <a:pt x="1598362" y="1054541"/>
                </a:cubicBezTo>
                <a:cubicBezTo>
                  <a:pt x="1616781" y="1017189"/>
                  <a:pt x="1745025" y="790789"/>
                  <a:pt x="1745025" y="790789"/>
                </a:cubicBezTo>
                <a:lnTo>
                  <a:pt x="1695355" y="761626"/>
                </a:lnTo>
                <a:lnTo>
                  <a:pt x="1927555" y="749401"/>
                </a:lnTo>
                <a:close/>
                <a:moveTo>
                  <a:pt x="2803286" y="774989"/>
                </a:moveTo>
                <a:cubicBezTo>
                  <a:pt x="2803286" y="774989"/>
                  <a:pt x="2941489" y="1006967"/>
                  <a:pt x="2963268" y="1049412"/>
                </a:cubicBezTo>
                <a:cubicBezTo>
                  <a:pt x="2985088" y="1091860"/>
                  <a:pt x="2979744" y="1150586"/>
                  <a:pt x="2956305" y="1191440"/>
                </a:cubicBezTo>
                <a:cubicBezTo>
                  <a:pt x="2932826" y="1232294"/>
                  <a:pt x="2846237" y="1381641"/>
                  <a:pt x="2846237" y="1381641"/>
                </a:cubicBezTo>
                <a:cubicBezTo>
                  <a:pt x="2846237" y="1381641"/>
                  <a:pt x="2831987" y="1346329"/>
                  <a:pt x="2797336" y="1279912"/>
                </a:cubicBezTo>
                <a:cubicBezTo>
                  <a:pt x="2762643" y="1213490"/>
                  <a:pt x="2574324" y="905003"/>
                  <a:pt x="2574324" y="905003"/>
                </a:cubicBezTo>
                <a:lnTo>
                  <a:pt x="2803286" y="774989"/>
                </a:lnTo>
                <a:close/>
                <a:moveTo>
                  <a:pt x="2412116" y="1150315"/>
                </a:moveTo>
                <a:lnTo>
                  <a:pt x="2415111" y="1215838"/>
                </a:lnTo>
                <a:lnTo>
                  <a:pt x="2708074" y="1210244"/>
                </a:lnTo>
                <a:cubicBezTo>
                  <a:pt x="2708074" y="1210244"/>
                  <a:pt x="2744265" y="1262100"/>
                  <a:pt x="2771063" y="1313370"/>
                </a:cubicBezTo>
                <a:cubicBezTo>
                  <a:pt x="2797862" y="1364643"/>
                  <a:pt x="2815188" y="1415358"/>
                  <a:pt x="2815188" y="1415362"/>
                </a:cubicBezTo>
                <a:cubicBezTo>
                  <a:pt x="2815188" y="1415362"/>
                  <a:pt x="2758635" y="1475315"/>
                  <a:pt x="2717142" y="1478501"/>
                </a:cubicBezTo>
                <a:cubicBezTo>
                  <a:pt x="2675608" y="1481687"/>
                  <a:pt x="2415516" y="1486633"/>
                  <a:pt x="2415516" y="1486633"/>
                </a:cubicBezTo>
                <a:lnTo>
                  <a:pt x="2415678" y="1544230"/>
                </a:lnTo>
                <a:lnTo>
                  <a:pt x="2286948" y="1350560"/>
                </a:lnTo>
                <a:lnTo>
                  <a:pt x="2412116" y="1150315"/>
                </a:lnTo>
                <a:close/>
                <a:moveTo>
                  <a:pt x="1623906" y="1211228"/>
                </a:moveTo>
                <a:cubicBezTo>
                  <a:pt x="1623906" y="1211228"/>
                  <a:pt x="1661472" y="1216980"/>
                  <a:pt x="1736322" y="1220963"/>
                </a:cubicBezTo>
                <a:cubicBezTo>
                  <a:pt x="1811131" y="1224955"/>
                  <a:pt x="2172548" y="1219931"/>
                  <a:pt x="2172548" y="1219931"/>
                </a:cubicBezTo>
                <a:lnTo>
                  <a:pt x="2167812" y="1483213"/>
                </a:lnTo>
                <a:cubicBezTo>
                  <a:pt x="2167812" y="1483213"/>
                  <a:pt x="1897842" y="1483990"/>
                  <a:pt x="1850196" y="1481144"/>
                </a:cubicBezTo>
                <a:cubicBezTo>
                  <a:pt x="1802590" y="1478294"/>
                  <a:pt x="1754741" y="1443760"/>
                  <a:pt x="1731545" y="1402772"/>
                </a:cubicBezTo>
                <a:cubicBezTo>
                  <a:pt x="1708309" y="1361789"/>
                  <a:pt x="1623906" y="1211228"/>
                  <a:pt x="1623906" y="1211228"/>
                </a:cubicBezTo>
                <a:close/>
              </a:path>
            </a:pathLst>
          </a:custGeom>
          <a:solidFill>
            <a:schemeClr val="lt2"/>
          </a:solidFill>
          <a:ln>
            <a:noFill/>
          </a:ln>
          <a:effectLst>
            <a:outerShdw blurRad="114300" dist="95250" dir="2700000" algn="bl" rotWithShape="0">
              <a:srgbClr val="000000">
                <a:alpha val="31000"/>
              </a:srgbClr>
            </a:outerShdw>
          </a:effectLst>
        </p:spPr>
        <p:txBody>
          <a:bodyPr spcFirstLastPara="1" wrap="square" lIns="137150" tIns="68550" rIns="137150" bIns="68550" anchor="ctr" anchorCtr="0">
            <a:noAutofit/>
          </a:bodyPr>
          <a:lstStyle/>
          <a:p>
            <a:pPr marL="0" marR="0" lvl="0" indent="0" algn="ctr" rtl="0">
              <a:lnSpc>
                <a:spcPct val="100000"/>
              </a:lnSpc>
              <a:spcBef>
                <a:spcPts val="0"/>
              </a:spcBef>
              <a:spcAft>
                <a:spcPts val="0"/>
              </a:spcAft>
              <a:buNone/>
            </a:pPr>
            <a:endParaRPr sz="2100">
              <a:latin typeface="Didact Gothic"/>
              <a:ea typeface="Didact Gothic"/>
              <a:cs typeface="Didact Gothic"/>
              <a:sym typeface="Didact Gothic"/>
            </a:endParaRPr>
          </a:p>
        </p:txBody>
      </p:sp>
      <p:sp>
        <p:nvSpPr>
          <p:cNvPr id="77" name="Google Shape;77;p4"/>
          <p:cNvSpPr txBox="1">
            <a:spLocks noGrp="1"/>
          </p:cNvSpPr>
          <p:nvPr>
            <p:ph type="title"/>
          </p:nvPr>
        </p:nvSpPr>
        <p:spPr>
          <a:xfrm>
            <a:off x="1831950" y="2021250"/>
            <a:ext cx="7240200" cy="1145400"/>
          </a:xfrm>
          <a:prstGeom prst="rect">
            <a:avLst/>
          </a:prstGeom>
        </p:spPr>
        <p:txBody>
          <a:bodyPr spcFirstLastPara="1" wrap="square" lIns="182850" tIns="182850" rIns="182850" bIns="182850" anchor="t" anchorCtr="0">
            <a:normAutofit/>
          </a:bodyPr>
          <a:lstStyle>
            <a:lvl1pPr lvl="0">
              <a:spcBef>
                <a:spcPts val="0"/>
              </a:spcBef>
              <a:spcAft>
                <a:spcPts val="0"/>
              </a:spcAft>
              <a:buSzPts val="7500"/>
              <a:buNone/>
              <a:defRPr sz="7500"/>
            </a:lvl1pPr>
            <a:lvl2pPr lvl="1">
              <a:spcBef>
                <a:spcPts val="0"/>
              </a:spcBef>
              <a:spcAft>
                <a:spcPts val="0"/>
              </a:spcAft>
              <a:buSzPts val="7500"/>
              <a:buNone/>
              <a:defRPr/>
            </a:lvl2pPr>
            <a:lvl3pPr lvl="2">
              <a:spcBef>
                <a:spcPts val="0"/>
              </a:spcBef>
              <a:spcAft>
                <a:spcPts val="0"/>
              </a:spcAft>
              <a:buSzPts val="7500"/>
              <a:buNone/>
              <a:defRPr/>
            </a:lvl3pPr>
            <a:lvl4pPr lvl="3">
              <a:spcBef>
                <a:spcPts val="0"/>
              </a:spcBef>
              <a:spcAft>
                <a:spcPts val="0"/>
              </a:spcAft>
              <a:buSzPts val="7500"/>
              <a:buNone/>
              <a:defRPr/>
            </a:lvl4pPr>
            <a:lvl5pPr lvl="4">
              <a:spcBef>
                <a:spcPts val="0"/>
              </a:spcBef>
              <a:spcAft>
                <a:spcPts val="0"/>
              </a:spcAft>
              <a:buSzPts val="7500"/>
              <a:buNone/>
              <a:defRPr/>
            </a:lvl5pPr>
            <a:lvl6pPr lvl="5">
              <a:spcBef>
                <a:spcPts val="0"/>
              </a:spcBef>
              <a:spcAft>
                <a:spcPts val="0"/>
              </a:spcAft>
              <a:buSzPts val="7500"/>
              <a:buNone/>
              <a:defRPr/>
            </a:lvl6pPr>
            <a:lvl7pPr lvl="6">
              <a:spcBef>
                <a:spcPts val="0"/>
              </a:spcBef>
              <a:spcAft>
                <a:spcPts val="0"/>
              </a:spcAft>
              <a:buSzPts val="7500"/>
              <a:buNone/>
              <a:defRPr/>
            </a:lvl7pPr>
            <a:lvl8pPr lvl="7">
              <a:spcBef>
                <a:spcPts val="0"/>
              </a:spcBef>
              <a:spcAft>
                <a:spcPts val="0"/>
              </a:spcAft>
              <a:buSzPts val="7500"/>
              <a:buNone/>
              <a:defRPr/>
            </a:lvl8pPr>
            <a:lvl9pPr lvl="8">
              <a:spcBef>
                <a:spcPts val="0"/>
              </a:spcBef>
              <a:spcAft>
                <a:spcPts val="0"/>
              </a:spcAft>
              <a:buSzPts val="7500"/>
              <a:buNone/>
              <a:defRPr/>
            </a:lvl9pPr>
          </a:lstStyle>
          <a:p>
            <a:endParaRPr/>
          </a:p>
        </p:txBody>
      </p:sp>
      <p:sp>
        <p:nvSpPr>
          <p:cNvPr id="78" name="Google Shape;78;p4"/>
          <p:cNvSpPr txBox="1">
            <a:spLocks noGrp="1"/>
          </p:cNvSpPr>
          <p:nvPr>
            <p:ph type="body" idx="1"/>
          </p:nvPr>
        </p:nvSpPr>
        <p:spPr>
          <a:xfrm>
            <a:off x="1831950" y="3436161"/>
            <a:ext cx="7240200" cy="4766700"/>
          </a:xfrm>
          <a:prstGeom prst="rect">
            <a:avLst/>
          </a:prstGeom>
        </p:spPr>
        <p:txBody>
          <a:bodyPr spcFirstLastPara="1" wrap="square" lIns="182850" tIns="182850" rIns="182850" bIns="182850" anchor="t" anchorCtr="0">
            <a:normAutofit/>
          </a:bodyPr>
          <a:lstStyle>
            <a:lvl1pPr marL="457200" lvl="0" indent="-400050">
              <a:spcBef>
                <a:spcPts val="0"/>
              </a:spcBef>
              <a:spcAft>
                <a:spcPts val="0"/>
              </a:spcAft>
              <a:buSzPts val="2700"/>
              <a:buChar char="●"/>
              <a:defRPr/>
            </a:lvl1pPr>
            <a:lvl2pPr marL="914400" lvl="1" indent="-400050">
              <a:spcBef>
                <a:spcPts val="0"/>
              </a:spcBef>
              <a:spcAft>
                <a:spcPts val="0"/>
              </a:spcAft>
              <a:buSzPts val="2700"/>
              <a:buChar char="○"/>
              <a:defRPr/>
            </a:lvl2pPr>
            <a:lvl3pPr marL="1371600" lvl="2" indent="-400050">
              <a:spcBef>
                <a:spcPts val="0"/>
              </a:spcBef>
              <a:spcAft>
                <a:spcPts val="0"/>
              </a:spcAft>
              <a:buSzPts val="2700"/>
              <a:buChar char="■"/>
              <a:defRPr/>
            </a:lvl3pPr>
            <a:lvl4pPr marL="1828800" lvl="3" indent="-400050">
              <a:spcBef>
                <a:spcPts val="0"/>
              </a:spcBef>
              <a:spcAft>
                <a:spcPts val="0"/>
              </a:spcAft>
              <a:buSzPts val="2700"/>
              <a:buChar char="●"/>
              <a:defRPr/>
            </a:lvl4pPr>
            <a:lvl5pPr marL="2286000" lvl="4" indent="-400050">
              <a:spcBef>
                <a:spcPts val="0"/>
              </a:spcBef>
              <a:spcAft>
                <a:spcPts val="0"/>
              </a:spcAft>
              <a:buSzPts val="2700"/>
              <a:buChar char="○"/>
              <a:defRPr/>
            </a:lvl5pPr>
            <a:lvl6pPr marL="2743200" lvl="5" indent="-400050">
              <a:spcBef>
                <a:spcPts val="0"/>
              </a:spcBef>
              <a:spcAft>
                <a:spcPts val="0"/>
              </a:spcAft>
              <a:buSzPts val="2700"/>
              <a:buChar char="■"/>
              <a:defRPr/>
            </a:lvl6pPr>
            <a:lvl7pPr marL="3200400" lvl="6" indent="-400050">
              <a:spcBef>
                <a:spcPts val="0"/>
              </a:spcBef>
              <a:spcAft>
                <a:spcPts val="0"/>
              </a:spcAft>
              <a:buSzPts val="2700"/>
              <a:buChar char="●"/>
              <a:defRPr/>
            </a:lvl7pPr>
            <a:lvl8pPr marL="3657600" lvl="7" indent="-400050">
              <a:spcBef>
                <a:spcPts val="0"/>
              </a:spcBef>
              <a:spcAft>
                <a:spcPts val="0"/>
              </a:spcAft>
              <a:buSzPts val="2700"/>
              <a:buChar char="○"/>
              <a:defRPr/>
            </a:lvl8pPr>
            <a:lvl9pPr marL="4114800" lvl="8" indent="-400050">
              <a:spcBef>
                <a:spcPts val="0"/>
              </a:spcBef>
              <a:spcAft>
                <a:spcPts val="0"/>
              </a:spcAft>
              <a:buSzPts val="2700"/>
              <a:buChar char="■"/>
              <a:defRPr/>
            </a:lvl9pPr>
          </a:lstStyle>
          <a:p>
            <a:endParaRPr/>
          </a:p>
        </p:txBody>
      </p:sp>
      <p:sp>
        <p:nvSpPr>
          <p:cNvPr id="79" name="Google Shape;79;p4"/>
          <p:cNvSpPr txBox="1">
            <a:spLocks noGrp="1"/>
          </p:cNvSpPr>
          <p:nvPr>
            <p:ph type="sldNum" idx="12"/>
          </p:nvPr>
        </p:nvSpPr>
        <p:spPr>
          <a:xfrm>
            <a:off x="16944916" y="9326434"/>
            <a:ext cx="1097700" cy="7869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pic>
        <p:nvPicPr>
          <p:cNvPr id="80" name="Google Shape;80;p4"/>
          <p:cNvPicPr preferRelativeResize="0"/>
          <p:nvPr/>
        </p:nvPicPr>
        <p:blipFill rotWithShape="1">
          <a:blip r:embed="rId3">
            <a:alphaModFix/>
          </a:blip>
          <a:srcRect/>
          <a:stretch/>
        </p:blipFill>
        <p:spPr>
          <a:xfrm rot="-7760576">
            <a:off x="16220605" y="515831"/>
            <a:ext cx="1060240" cy="1060240"/>
          </a:xfrm>
          <a:custGeom>
            <a:avLst/>
            <a:gdLst/>
            <a:ahLst/>
            <a:cxnLst/>
            <a:rect l="l" t="t" r="r" b="b"/>
            <a:pathLst>
              <a:path w="703822" h="703822" extrusionOk="0">
                <a:moveTo>
                  <a:pt x="-453" y="108"/>
                </a:moveTo>
                <a:lnTo>
                  <a:pt x="703369" y="108"/>
                </a:lnTo>
                <a:lnTo>
                  <a:pt x="703369" y="703930"/>
                </a:lnTo>
                <a:lnTo>
                  <a:pt x="-453" y="703930"/>
                </a:lnTo>
                <a:close/>
              </a:path>
            </a:pathLst>
          </a:custGeom>
          <a:noFill/>
          <a:ln>
            <a:noFill/>
          </a:ln>
        </p:spPr>
      </p:pic>
      <p:pic>
        <p:nvPicPr>
          <p:cNvPr id="81" name="Google Shape;81;p4"/>
          <p:cNvPicPr preferRelativeResize="0"/>
          <p:nvPr/>
        </p:nvPicPr>
        <p:blipFill rotWithShape="1">
          <a:blip r:embed="rId3">
            <a:alphaModFix/>
          </a:blip>
          <a:srcRect/>
          <a:stretch/>
        </p:blipFill>
        <p:spPr>
          <a:xfrm rot="3035017">
            <a:off x="974289" y="8754680"/>
            <a:ext cx="1061356" cy="1061356"/>
          </a:xfrm>
          <a:custGeom>
            <a:avLst/>
            <a:gdLst/>
            <a:ahLst/>
            <a:cxnLst/>
            <a:rect l="l" t="t" r="r" b="b"/>
            <a:pathLst>
              <a:path w="703822" h="703822" extrusionOk="0">
                <a:moveTo>
                  <a:pt x="-453" y="108"/>
                </a:moveTo>
                <a:lnTo>
                  <a:pt x="703369" y="108"/>
                </a:lnTo>
                <a:lnTo>
                  <a:pt x="703369" y="703930"/>
                </a:lnTo>
                <a:lnTo>
                  <a:pt x="-453" y="703930"/>
                </a:lnTo>
                <a:close/>
              </a:path>
            </a:pathLst>
          </a:cu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ubtitle and text">
  <p:cSld name="CUSTOM_2">
    <p:spTree>
      <p:nvGrpSpPr>
        <p:cNvPr id="1" name="Shape 94"/>
        <p:cNvGrpSpPr/>
        <p:nvPr/>
      </p:nvGrpSpPr>
      <p:grpSpPr>
        <a:xfrm>
          <a:off x="0" y="0"/>
          <a:ext cx="0" cy="0"/>
          <a:chOff x="0" y="0"/>
          <a:chExt cx="0" cy="0"/>
        </a:xfrm>
      </p:grpSpPr>
      <p:pic>
        <p:nvPicPr>
          <p:cNvPr id="95" name="Google Shape;95;p6"/>
          <p:cNvPicPr preferRelativeResize="0"/>
          <p:nvPr/>
        </p:nvPicPr>
        <p:blipFill rotWithShape="1">
          <a:blip r:embed="rId2">
            <a:alphaModFix/>
          </a:blip>
          <a:srcRect/>
          <a:stretch/>
        </p:blipFill>
        <p:spPr>
          <a:xfrm rot="10800000">
            <a:off x="4011224" y="1450852"/>
            <a:ext cx="4606280" cy="6145600"/>
          </a:xfrm>
          <a:custGeom>
            <a:avLst/>
            <a:gdLst/>
            <a:ahLst/>
            <a:cxnLst/>
            <a:rect l="l" t="t" r="r" b="b"/>
            <a:pathLst>
              <a:path w="814550" h="1086755" extrusionOk="0">
                <a:moveTo>
                  <a:pt x="-3" y="-258"/>
                </a:moveTo>
                <a:lnTo>
                  <a:pt x="814547" y="-258"/>
                </a:lnTo>
                <a:lnTo>
                  <a:pt x="814547" y="1086497"/>
                </a:lnTo>
                <a:lnTo>
                  <a:pt x="-3" y="1086497"/>
                </a:lnTo>
                <a:close/>
              </a:path>
            </a:pathLst>
          </a:custGeom>
          <a:noFill/>
          <a:ln>
            <a:noFill/>
          </a:ln>
          <a:effectLst>
            <a:outerShdw blurRad="114300" dist="95250" dir="2700000" algn="bl" rotWithShape="0">
              <a:srgbClr val="000000">
                <a:alpha val="31000"/>
              </a:srgbClr>
            </a:outerShdw>
          </a:effectLst>
        </p:spPr>
      </p:pic>
      <p:pic>
        <p:nvPicPr>
          <p:cNvPr id="96" name="Google Shape;96;p6"/>
          <p:cNvPicPr preferRelativeResize="0"/>
          <p:nvPr/>
        </p:nvPicPr>
        <p:blipFill rotWithShape="1">
          <a:blip r:embed="rId2">
            <a:alphaModFix/>
          </a:blip>
          <a:srcRect/>
          <a:stretch/>
        </p:blipFill>
        <p:spPr>
          <a:xfrm flipH="1">
            <a:off x="3229831" y="2526255"/>
            <a:ext cx="4606280" cy="6145600"/>
          </a:xfrm>
          <a:custGeom>
            <a:avLst/>
            <a:gdLst/>
            <a:ahLst/>
            <a:cxnLst/>
            <a:rect l="l" t="t" r="r" b="b"/>
            <a:pathLst>
              <a:path w="814550" h="1086755" extrusionOk="0">
                <a:moveTo>
                  <a:pt x="-3" y="-258"/>
                </a:moveTo>
                <a:lnTo>
                  <a:pt x="814547" y="-258"/>
                </a:lnTo>
                <a:lnTo>
                  <a:pt x="814547" y="1086497"/>
                </a:lnTo>
                <a:lnTo>
                  <a:pt x="-3" y="1086497"/>
                </a:lnTo>
                <a:close/>
              </a:path>
            </a:pathLst>
          </a:custGeom>
          <a:noFill/>
          <a:ln>
            <a:noFill/>
          </a:ln>
          <a:effectLst>
            <a:outerShdw blurRad="114300" dist="95250" dir="2700000" algn="bl" rotWithShape="0">
              <a:srgbClr val="000000">
                <a:alpha val="31000"/>
              </a:srgbClr>
            </a:outerShdw>
          </a:effectLst>
        </p:spPr>
      </p:pic>
      <p:sp>
        <p:nvSpPr>
          <p:cNvPr id="97" name="Google Shape;97;p6"/>
          <p:cNvSpPr/>
          <p:nvPr/>
        </p:nvSpPr>
        <p:spPr>
          <a:xfrm flipH="1">
            <a:off x="1101701" y="531988"/>
            <a:ext cx="16084527" cy="9047532"/>
          </a:xfrm>
          <a:custGeom>
            <a:avLst/>
            <a:gdLst/>
            <a:ahLst/>
            <a:cxnLst/>
            <a:rect l="l" t="t" r="r" b="b"/>
            <a:pathLst>
              <a:path w="2898113" h="1630186" extrusionOk="0">
                <a:moveTo>
                  <a:pt x="0" y="0"/>
                </a:moveTo>
                <a:lnTo>
                  <a:pt x="0" y="1630187"/>
                </a:lnTo>
                <a:lnTo>
                  <a:pt x="2898114" y="1630187"/>
                </a:lnTo>
                <a:lnTo>
                  <a:pt x="2898114" y="0"/>
                </a:lnTo>
                <a:lnTo>
                  <a:pt x="0" y="0"/>
                </a:lnTo>
                <a:close/>
                <a:moveTo>
                  <a:pt x="2157833" y="160613"/>
                </a:moveTo>
                <a:lnTo>
                  <a:pt x="2189003" y="160707"/>
                </a:lnTo>
                <a:lnTo>
                  <a:pt x="2242965" y="160802"/>
                </a:lnTo>
                <a:lnTo>
                  <a:pt x="2243046" y="268773"/>
                </a:lnTo>
                <a:lnTo>
                  <a:pt x="2224627" y="269433"/>
                </a:lnTo>
                <a:lnTo>
                  <a:pt x="2224829" y="285282"/>
                </a:lnTo>
                <a:lnTo>
                  <a:pt x="2238593" y="285189"/>
                </a:lnTo>
                <a:lnTo>
                  <a:pt x="2238755" y="292828"/>
                </a:lnTo>
                <a:lnTo>
                  <a:pt x="2224910" y="292970"/>
                </a:lnTo>
                <a:lnTo>
                  <a:pt x="2224060" y="315190"/>
                </a:lnTo>
                <a:cubicBezTo>
                  <a:pt x="2224060" y="315190"/>
                  <a:pt x="2289883" y="409576"/>
                  <a:pt x="2313443" y="460518"/>
                </a:cubicBezTo>
                <a:cubicBezTo>
                  <a:pt x="2337003" y="511463"/>
                  <a:pt x="2371129" y="604716"/>
                  <a:pt x="2371129" y="604716"/>
                </a:cubicBezTo>
                <a:cubicBezTo>
                  <a:pt x="2371129" y="604716"/>
                  <a:pt x="2372181" y="1308741"/>
                  <a:pt x="2371614" y="1354291"/>
                </a:cubicBezTo>
                <a:cubicBezTo>
                  <a:pt x="2371048" y="1399840"/>
                  <a:pt x="2344775" y="1465983"/>
                  <a:pt x="2295510" y="1468161"/>
                </a:cubicBezTo>
                <a:cubicBezTo>
                  <a:pt x="2256769" y="1469869"/>
                  <a:pt x="2190299" y="1469642"/>
                  <a:pt x="2157914" y="1469432"/>
                </a:cubicBezTo>
                <a:cubicBezTo>
                  <a:pt x="2125610" y="1469638"/>
                  <a:pt x="2059018" y="1469869"/>
                  <a:pt x="2020237" y="1468161"/>
                </a:cubicBezTo>
                <a:cubicBezTo>
                  <a:pt x="1970971" y="1465983"/>
                  <a:pt x="1944578" y="1399840"/>
                  <a:pt x="1944011" y="1354291"/>
                </a:cubicBezTo>
                <a:cubicBezTo>
                  <a:pt x="1943444" y="1308741"/>
                  <a:pt x="1944537" y="604716"/>
                  <a:pt x="1944537" y="604716"/>
                </a:cubicBezTo>
                <a:cubicBezTo>
                  <a:pt x="1944537" y="604716"/>
                  <a:pt x="1978622" y="511463"/>
                  <a:pt x="2002182" y="460518"/>
                </a:cubicBezTo>
                <a:cubicBezTo>
                  <a:pt x="2025702" y="409576"/>
                  <a:pt x="2091686" y="315190"/>
                  <a:pt x="2091686" y="315190"/>
                </a:cubicBezTo>
                <a:lnTo>
                  <a:pt x="2090836" y="292970"/>
                </a:lnTo>
                <a:lnTo>
                  <a:pt x="2076830" y="292828"/>
                </a:lnTo>
                <a:lnTo>
                  <a:pt x="2077113" y="285189"/>
                </a:lnTo>
                <a:lnTo>
                  <a:pt x="2090958" y="285282"/>
                </a:lnTo>
                <a:lnTo>
                  <a:pt x="2091039" y="269433"/>
                </a:lnTo>
                <a:lnTo>
                  <a:pt x="2072701" y="268773"/>
                </a:lnTo>
                <a:lnTo>
                  <a:pt x="2072701" y="160802"/>
                </a:lnTo>
                <a:lnTo>
                  <a:pt x="2126743" y="160707"/>
                </a:lnTo>
                <a:lnTo>
                  <a:pt x="2157833" y="160613"/>
                </a:lnTo>
                <a:close/>
              </a:path>
            </a:pathLst>
          </a:custGeom>
          <a:solidFill>
            <a:schemeClr val="lt2"/>
          </a:solidFill>
          <a:ln>
            <a:noFill/>
          </a:ln>
          <a:effectLst>
            <a:outerShdw blurRad="114300" dist="95250" dir="2700000" algn="bl" rotWithShape="0">
              <a:srgbClr val="000000">
                <a:alpha val="31000"/>
              </a:srgbClr>
            </a:outerShdw>
          </a:effectLst>
        </p:spPr>
        <p:txBody>
          <a:bodyPr spcFirstLastPara="1" wrap="square" lIns="137150" tIns="68550" rIns="137150" bIns="68550" anchor="ctr" anchorCtr="0">
            <a:noAutofit/>
          </a:bodyPr>
          <a:lstStyle/>
          <a:p>
            <a:pPr marL="0" marR="0" lvl="0" indent="0" algn="ctr" rtl="0">
              <a:lnSpc>
                <a:spcPct val="100000"/>
              </a:lnSpc>
              <a:spcBef>
                <a:spcPts val="0"/>
              </a:spcBef>
              <a:spcAft>
                <a:spcPts val="0"/>
              </a:spcAft>
              <a:buNone/>
            </a:pPr>
            <a:endParaRPr sz="2100">
              <a:latin typeface="Didact Gothic"/>
              <a:ea typeface="Didact Gothic"/>
              <a:cs typeface="Didact Gothic"/>
              <a:sym typeface="Didact Gothic"/>
            </a:endParaRPr>
          </a:p>
        </p:txBody>
      </p:sp>
      <p:pic>
        <p:nvPicPr>
          <p:cNvPr id="98" name="Google Shape;98;p6"/>
          <p:cNvPicPr preferRelativeResize="0"/>
          <p:nvPr/>
        </p:nvPicPr>
        <p:blipFill rotWithShape="1">
          <a:blip r:embed="rId3">
            <a:alphaModFix/>
          </a:blip>
          <a:srcRect/>
          <a:stretch/>
        </p:blipFill>
        <p:spPr>
          <a:xfrm flipH="1">
            <a:off x="4523421" y="2669625"/>
            <a:ext cx="4001379" cy="6003143"/>
          </a:xfrm>
          <a:custGeom>
            <a:avLst/>
            <a:gdLst/>
            <a:ahLst/>
            <a:cxnLst/>
            <a:rect l="l" t="t" r="r" b="b"/>
            <a:pathLst>
              <a:path w="1275340" h="1911829" extrusionOk="0">
                <a:moveTo>
                  <a:pt x="963" y="-59"/>
                </a:moveTo>
                <a:lnTo>
                  <a:pt x="1276303" y="-59"/>
                </a:lnTo>
                <a:lnTo>
                  <a:pt x="1276303" y="1911771"/>
                </a:lnTo>
                <a:lnTo>
                  <a:pt x="963" y="1911771"/>
                </a:lnTo>
                <a:close/>
              </a:path>
            </a:pathLst>
          </a:custGeom>
          <a:noFill/>
          <a:ln>
            <a:noFill/>
          </a:ln>
          <a:effectLst>
            <a:outerShdw blurRad="114300" dist="95250" algn="bl" rotWithShape="0">
              <a:srgbClr val="000000">
                <a:alpha val="31000"/>
              </a:srgbClr>
            </a:outerShdw>
          </a:effectLst>
        </p:spPr>
      </p:pic>
      <p:pic>
        <p:nvPicPr>
          <p:cNvPr id="99" name="Google Shape;99;p6"/>
          <p:cNvPicPr preferRelativeResize="0"/>
          <p:nvPr/>
        </p:nvPicPr>
        <p:blipFill rotWithShape="1">
          <a:blip r:embed="rId4">
            <a:alphaModFix/>
          </a:blip>
          <a:srcRect/>
          <a:stretch/>
        </p:blipFill>
        <p:spPr>
          <a:xfrm>
            <a:off x="281346" y="3578768"/>
            <a:ext cx="4004568" cy="6003143"/>
          </a:xfrm>
          <a:custGeom>
            <a:avLst/>
            <a:gdLst/>
            <a:ahLst/>
            <a:cxnLst/>
            <a:rect l="l" t="t" r="r" b="b"/>
            <a:pathLst>
              <a:path w="1275340" h="1911829" extrusionOk="0">
                <a:moveTo>
                  <a:pt x="963" y="-59"/>
                </a:moveTo>
                <a:lnTo>
                  <a:pt x="1276303" y="-59"/>
                </a:lnTo>
                <a:lnTo>
                  <a:pt x="1276303" y="1911771"/>
                </a:lnTo>
                <a:lnTo>
                  <a:pt x="963" y="1911771"/>
                </a:lnTo>
                <a:close/>
              </a:path>
            </a:pathLst>
          </a:custGeom>
          <a:noFill/>
          <a:ln>
            <a:noFill/>
          </a:ln>
          <a:effectLst>
            <a:outerShdw blurRad="114300" dist="95250" algn="bl" rotWithShape="0">
              <a:srgbClr val="000000">
                <a:alpha val="31000"/>
              </a:srgbClr>
            </a:outerShdw>
          </a:effectLst>
        </p:spPr>
      </p:pic>
      <p:sp>
        <p:nvSpPr>
          <p:cNvPr id="100" name="Google Shape;100;p6"/>
          <p:cNvSpPr txBox="1">
            <a:spLocks noGrp="1"/>
          </p:cNvSpPr>
          <p:nvPr>
            <p:ph type="title"/>
          </p:nvPr>
        </p:nvSpPr>
        <p:spPr>
          <a:xfrm>
            <a:off x="7814300" y="2840738"/>
            <a:ext cx="8174400" cy="2630400"/>
          </a:xfrm>
          <a:prstGeom prst="rect">
            <a:avLst/>
          </a:prstGeom>
        </p:spPr>
        <p:txBody>
          <a:bodyPr spcFirstLastPara="1" wrap="square" lIns="182850" tIns="182850" rIns="182850" bIns="182850" anchor="t" anchorCtr="0">
            <a:normAutofit/>
          </a:bodyPr>
          <a:lstStyle>
            <a:lvl1pPr lvl="0" rtl="0">
              <a:spcBef>
                <a:spcPts val="0"/>
              </a:spcBef>
              <a:spcAft>
                <a:spcPts val="0"/>
              </a:spcAft>
              <a:buSzPts val="7500"/>
              <a:buNone/>
              <a:defRPr sz="11400"/>
            </a:lvl1pPr>
            <a:lvl2pPr lvl="1" rtl="0">
              <a:spcBef>
                <a:spcPts val="0"/>
              </a:spcBef>
              <a:spcAft>
                <a:spcPts val="0"/>
              </a:spcAft>
              <a:buSzPts val="7500"/>
              <a:buNone/>
              <a:defRPr/>
            </a:lvl2pPr>
            <a:lvl3pPr lvl="2" rtl="0">
              <a:spcBef>
                <a:spcPts val="0"/>
              </a:spcBef>
              <a:spcAft>
                <a:spcPts val="0"/>
              </a:spcAft>
              <a:buSzPts val="7500"/>
              <a:buNone/>
              <a:defRPr/>
            </a:lvl3pPr>
            <a:lvl4pPr lvl="3" rtl="0">
              <a:spcBef>
                <a:spcPts val="0"/>
              </a:spcBef>
              <a:spcAft>
                <a:spcPts val="0"/>
              </a:spcAft>
              <a:buSzPts val="7500"/>
              <a:buNone/>
              <a:defRPr/>
            </a:lvl4pPr>
            <a:lvl5pPr lvl="4" rtl="0">
              <a:spcBef>
                <a:spcPts val="0"/>
              </a:spcBef>
              <a:spcAft>
                <a:spcPts val="0"/>
              </a:spcAft>
              <a:buSzPts val="7500"/>
              <a:buNone/>
              <a:defRPr/>
            </a:lvl5pPr>
            <a:lvl6pPr lvl="5" rtl="0">
              <a:spcBef>
                <a:spcPts val="0"/>
              </a:spcBef>
              <a:spcAft>
                <a:spcPts val="0"/>
              </a:spcAft>
              <a:buSzPts val="7500"/>
              <a:buNone/>
              <a:defRPr/>
            </a:lvl6pPr>
            <a:lvl7pPr lvl="6" rtl="0">
              <a:spcBef>
                <a:spcPts val="0"/>
              </a:spcBef>
              <a:spcAft>
                <a:spcPts val="0"/>
              </a:spcAft>
              <a:buSzPts val="7500"/>
              <a:buNone/>
              <a:defRPr/>
            </a:lvl7pPr>
            <a:lvl8pPr lvl="7" rtl="0">
              <a:spcBef>
                <a:spcPts val="0"/>
              </a:spcBef>
              <a:spcAft>
                <a:spcPts val="0"/>
              </a:spcAft>
              <a:buSzPts val="7500"/>
              <a:buNone/>
              <a:defRPr/>
            </a:lvl8pPr>
            <a:lvl9pPr lvl="8" rtl="0">
              <a:spcBef>
                <a:spcPts val="0"/>
              </a:spcBef>
              <a:spcAft>
                <a:spcPts val="0"/>
              </a:spcAft>
              <a:buSzPts val="7500"/>
              <a:buNone/>
              <a:defRPr/>
            </a:lvl9pPr>
          </a:lstStyle>
          <a:p>
            <a:endParaRPr/>
          </a:p>
        </p:txBody>
      </p:sp>
      <p:sp>
        <p:nvSpPr>
          <p:cNvPr id="101" name="Google Shape;101;p6"/>
          <p:cNvSpPr txBox="1">
            <a:spLocks noGrp="1"/>
          </p:cNvSpPr>
          <p:nvPr>
            <p:ph type="subTitle" idx="1"/>
          </p:nvPr>
        </p:nvSpPr>
        <p:spPr>
          <a:xfrm>
            <a:off x="7814285" y="4703508"/>
            <a:ext cx="8174400" cy="795900"/>
          </a:xfrm>
          <a:prstGeom prst="rect">
            <a:avLst/>
          </a:prstGeom>
        </p:spPr>
        <p:txBody>
          <a:bodyPr spcFirstLastPara="1" wrap="square" lIns="182850" tIns="182850" rIns="182850" bIns="182850" anchor="t" anchorCtr="0">
            <a:normAutofit/>
          </a:bodyPr>
          <a:lstStyle>
            <a:lvl1pPr lvl="0" rtl="0">
              <a:lnSpc>
                <a:spcPct val="80000"/>
              </a:lnSpc>
              <a:spcBef>
                <a:spcPts val="0"/>
              </a:spcBef>
              <a:spcAft>
                <a:spcPts val="0"/>
              </a:spcAft>
              <a:buSzPts val="4200"/>
              <a:buNone/>
              <a:defRPr sz="4200" b="1">
                <a:solidFill>
                  <a:schemeClr val="dk1"/>
                </a:solidFill>
              </a:defRPr>
            </a:lvl1pPr>
            <a:lvl2pPr lvl="1" rtl="0">
              <a:lnSpc>
                <a:spcPct val="100000"/>
              </a:lnSpc>
              <a:spcBef>
                <a:spcPts val="0"/>
              </a:spcBef>
              <a:spcAft>
                <a:spcPts val="0"/>
              </a:spcAft>
              <a:buSzPts val="4200"/>
              <a:buNone/>
              <a:defRPr sz="4200"/>
            </a:lvl2pPr>
            <a:lvl3pPr lvl="2" rtl="0">
              <a:lnSpc>
                <a:spcPct val="100000"/>
              </a:lnSpc>
              <a:spcBef>
                <a:spcPts val="0"/>
              </a:spcBef>
              <a:spcAft>
                <a:spcPts val="0"/>
              </a:spcAft>
              <a:buSzPts val="4200"/>
              <a:buNone/>
              <a:defRPr sz="4200"/>
            </a:lvl3pPr>
            <a:lvl4pPr lvl="3" rtl="0">
              <a:lnSpc>
                <a:spcPct val="100000"/>
              </a:lnSpc>
              <a:spcBef>
                <a:spcPts val="0"/>
              </a:spcBef>
              <a:spcAft>
                <a:spcPts val="0"/>
              </a:spcAft>
              <a:buSzPts val="4200"/>
              <a:buNone/>
              <a:defRPr sz="4200"/>
            </a:lvl4pPr>
            <a:lvl5pPr lvl="4" rtl="0">
              <a:lnSpc>
                <a:spcPct val="100000"/>
              </a:lnSpc>
              <a:spcBef>
                <a:spcPts val="0"/>
              </a:spcBef>
              <a:spcAft>
                <a:spcPts val="0"/>
              </a:spcAft>
              <a:buSzPts val="4200"/>
              <a:buNone/>
              <a:defRPr sz="4200"/>
            </a:lvl5pPr>
            <a:lvl6pPr lvl="5" rtl="0">
              <a:lnSpc>
                <a:spcPct val="100000"/>
              </a:lnSpc>
              <a:spcBef>
                <a:spcPts val="0"/>
              </a:spcBef>
              <a:spcAft>
                <a:spcPts val="0"/>
              </a:spcAft>
              <a:buSzPts val="4200"/>
              <a:buNone/>
              <a:defRPr sz="4200"/>
            </a:lvl6pPr>
            <a:lvl7pPr lvl="6" rtl="0">
              <a:lnSpc>
                <a:spcPct val="100000"/>
              </a:lnSpc>
              <a:spcBef>
                <a:spcPts val="0"/>
              </a:spcBef>
              <a:spcAft>
                <a:spcPts val="0"/>
              </a:spcAft>
              <a:buSzPts val="4200"/>
              <a:buNone/>
              <a:defRPr sz="4200"/>
            </a:lvl7pPr>
            <a:lvl8pPr lvl="7" rtl="0">
              <a:lnSpc>
                <a:spcPct val="100000"/>
              </a:lnSpc>
              <a:spcBef>
                <a:spcPts val="0"/>
              </a:spcBef>
              <a:spcAft>
                <a:spcPts val="0"/>
              </a:spcAft>
              <a:buSzPts val="4200"/>
              <a:buNone/>
              <a:defRPr sz="4200"/>
            </a:lvl8pPr>
            <a:lvl9pPr lvl="8" rtl="0">
              <a:lnSpc>
                <a:spcPct val="100000"/>
              </a:lnSpc>
              <a:spcBef>
                <a:spcPts val="0"/>
              </a:spcBef>
              <a:spcAft>
                <a:spcPts val="0"/>
              </a:spcAft>
              <a:buSzPts val="4200"/>
              <a:buNone/>
              <a:defRPr sz="4200"/>
            </a:lvl9pPr>
          </a:lstStyle>
          <a:p>
            <a:endParaRPr/>
          </a:p>
        </p:txBody>
      </p:sp>
      <p:sp>
        <p:nvSpPr>
          <p:cNvPr id="102" name="Google Shape;102;p6"/>
          <p:cNvSpPr txBox="1">
            <a:spLocks noGrp="1"/>
          </p:cNvSpPr>
          <p:nvPr>
            <p:ph type="body" idx="2"/>
          </p:nvPr>
        </p:nvSpPr>
        <p:spPr>
          <a:xfrm>
            <a:off x="7814330" y="5499563"/>
            <a:ext cx="8174400" cy="1946700"/>
          </a:xfrm>
          <a:prstGeom prst="rect">
            <a:avLst/>
          </a:prstGeom>
        </p:spPr>
        <p:txBody>
          <a:bodyPr spcFirstLastPara="1" wrap="square" lIns="182850" tIns="182850" rIns="182850" bIns="182850" anchor="t" anchorCtr="0">
            <a:normAutofit/>
          </a:bodyPr>
          <a:lstStyle>
            <a:lvl1pPr marL="457200" lvl="0" indent="-400050" rtl="0">
              <a:lnSpc>
                <a:spcPct val="100000"/>
              </a:lnSpc>
              <a:spcBef>
                <a:spcPts val="0"/>
              </a:spcBef>
              <a:spcAft>
                <a:spcPts val="0"/>
              </a:spcAft>
              <a:buSzPts val="2700"/>
              <a:buChar char="●"/>
              <a:defRPr/>
            </a:lvl1pPr>
            <a:lvl2pPr marL="914400" lvl="1" indent="-400050" rtl="0">
              <a:spcBef>
                <a:spcPts val="0"/>
              </a:spcBef>
              <a:spcAft>
                <a:spcPts val="0"/>
              </a:spcAft>
              <a:buSzPts val="2700"/>
              <a:buChar char="○"/>
              <a:defRPr/>
            </a:lvl2pPr>
            <a:lvl3pPr marL="1371600" lvl="2" indent="-400050" rtl="0">
              <a:spcBef>
                <a:spcPts val="0"/>
              </a:spcBef>
              <a:spcAft>
                <a:spcPts val="0"/>
              </a:spcAft>
              <a:buSzPts val="2700"/>
              <a:buChar char="■"/>
              <a:defRPr/>
            </a:lvl3pPr>
            <a:lvl4pPr marL="1828800" lvl="3" indent="-400050" rtl="0">
              <a:spcBef>
                <a:spcPts val="0"/>
              </a:spcBef>
              <a:spcAft>
                <a:spcPts val="0"/>
              </a:spcAft>
              <a:buSzPts val="2700"/>
              <a:buChar char="●"/>
              <a:defRPr/>
            </a:lvl4pPr>
            <a:lvl5pPr marL="2286000" lvl="4" indent="-400050" rtl="0">
              <a:spcBef>
                <a:spcPts val="0"/>
              </a:spcBef>
              <a:spcAft>
                <a:spcPts val="0"/>
              </a:spcAft>
              <a:buSzPts val="2700"/>
              <a:buChar char="○"/>
              <a:defRPr/>
            </a:lvl5pPr>
            <a:lvl6pPr marL="2743200" lvl="5" indent="-400050" rtl="0">
              <a:spcBef>
                <a:spcPts val="0"/>
              </a:spcBef>
              <a:spcAft>
                <a:spcPts val="0"/>
              </a:spcAft>
              <a:buSzPts val="2700"/>
              <a:buChar char="■"/>
              <a:defRPr/>
            </a:lvl6pPr>
            <a:lvl7pPr marL="3200400" lvl="6" indent="-400050" rtl="0">
              <a:spcBef>
                <a:spcPts val="0"/>
              </a:spcBef>
              <a:spcAft>
                <a:spcPts val="0"/>
              </a:spcAft>
              <a:buSzPts val="2700"/>
              <a:buChar char="●"/>
              <a:defRPr/>
            </a:lvl7pPr>
            <a:lvl8pPr marL="3657600" lvl="7" indent="-400050" rtl="0">
              <a:spcBef>
                <a:spcPts val="0"/>
              </a:spcBef>
              <a:spcAft>
                <a:spcPts val="0"/>
              </a:spcAft>
              <a:buSzPts val="2700"/>
              <a:buChar char="○"/>
              <a:defRPr/>
            </a:lvl8pPr>
            <a:lvl9pPr marL="4114800" lvl="8" indent="-400050" rtl="0">
              <a:spcBef>
                <a:spcPts val="0"/>
              </a:spcBef>
              <a:spcAft>
                <a:spcPts val="0"/>
              </a:spcAft>
              <a:buSzPts val="2700"/>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42"/>
        <p:cNvGrpSpPr/>
        <p:nvPr/>
      </p:nvGrpSpPr>
      <p:grpSpPr>
        <a:xfrm>
          <a:off x="0" y="0"/>
          <a:ext cx="0" cy="0"/>
          <a:chOff x="0" y="0"/>
          <a:chExt cx="0" cy="0"/>
        </a:xfrm>
      </p:grpSpPr>
      <p:sp>
        <p:nvSpPr>
          <p:cNvPr id="143" name="Google Shape;143;p8"/>
          <p:cNvSpPr/>
          <p:nvPr/>
        </p:nvSpPr>
        <p:spPr>
          <a:xfrm>
            <a:off x="1101825" y="619650"/>
            <a:ext cx="16084200" cy="9047700"/>
          </a:xfrm>
          <a:prstGeom prst="rect">
            <a:avLst/>
          </a:prstGeom>
          <a:solidFill>
            <a:schemeClr val="lt2"/>
          </a:solidFill>
          <a:ln>
            <a:noFill/>
          </a:ln>
          <a:effectLst>
            <a:outerShdw blurRad="114300" dist="95250" dir="2700000" algn="bl" rotWithShape="0">
              <a:srgbClr val="000000">
                <a:alpha val="31000"/>
              </a:srgbClr>
            </a:outerShdw>
          </a:effectLst>
        </p:spPr>
        <p:txBody>
          <a:bodyPr spcFirstLastPara="1" wrap="square" lIns="137150" tIns="137150" rIns="137150" bIns="137150" anchor="ctr" anchorCtr="0">
            <a:noAutofit/>
          </a:bodyPr>
          <a:lstStyle/>
          <a:p>
            <a:pPr marL="0" marR="0" lvl="0" indent="0" algn="ctr" rtl="0">
              <a:lnSpc>
                <a:spcPct val="100000"/>
              </a:lnSpc>
              <a:spcBef>
                <a:spcPts val="0"/>
              </a:spcBef>
              <a:spcAft>
                <a:spcPts val="0"/>
              </a:spcAft>
              <a:buNone/>
            </a:pPr>
            <a:endParaRPr sz="2100">
              <a:latin typeface="Didact Gothic"/>
              <a:ea typeface="Didact Gothic"/>
              <a:cs typeface="Didact Gothic"/>
              <a:sym typeface="Didact Gothic"/>
            </a:endParaRPr>
          </a:p>
        </p:txBody>
      </p:sp>
      <p:sp>
        <p:nvSpPr>
          <p:cNvPr id="144" name="Google Shape;144;p8"/>
          <p:cNvSpPr txBox="1">
            <a:spLocks noGrp="1"/>
          </p:cNvSpPr>
          <p:nvPr>
            <p:ph type="title"/>
          </p:nvPr>
        </p:nvSpPr>
        <p:spPr>
          <a:xfrm>
            <a:off x="2453550" y="1820925"/>
            <a:ext cx="13380900" cy="1145400"/>
          </a:xfrm>
          <a:prstGeom prst="rect">
            <a:avLst/>
          </a:prstGeom>
        </p:spPr>
        <p:txBody>
          <a:bodyPr spcFirstLastPara="1" wrap="square" lIns="182850" tIns="182850" rIns="182850" bIns="182850" anchor="t" anchorCtr="0">
            <a:normAutofit/>
          </a:bodyPr>
          <a:lstStyle>
            <a:lvl1pPr lvl="0">
              <a:spcBef>
                <a:spcPts val="0"/>
              </a:spcBef>
              <a:spcAft>
                <a:spcPts val="0"/>
              </a:spcAft>
              <a:buSzPts val="7500"/>
              <a:buNone/>
              <a:defRPr/>
            </a:lvl1pPr>
            <a:lvl2pPr lvl="1">
              <a:spcBef>
                <a:spcPts val="0"/>
              </a:spcBef>
              <a:spcAft>
                <a:spcPts val="0"/>
              </a:spcAft>
              <a:buSzPts val="7500"/>
              <a:buNone/>
              <a:defRPr/>
            </a:lvl2pPr>
            <a:lvl3pPr lvl="2">
              <a:spcBef>
                <a:spcPts val="0"/>
              </a:spcBef>
              <a:spcAft>
                <a:spcPts val="0"/>
              </a:spcAft>
              <a:buSzPts val="7500"/>
              <a:buNone/>
              <a:defRPr/>
            </a:lvl3pPr>
            <a:lvl4pPr lvl="3">
              <a:spcBef>
                <a:spcPts val="0"/>
              </a:spcBef>
              <a:spcAft>
                <a:spcPts val="0"/>
              </a:spcAft>
              <a:buSzPts val="7500"/>
              <a:buNone/>
              <a:defRPr/>
            </a:lvl4pPr>
            <a:lvl5pPr lvl="4">
              <a:spcBef>
                <a:spcPts val="0"/>
              </a:spcBef>
              <a:spcAft>
                <a:spcPts val="0"/>
              </a:spcAft>
              <a:buSzPts val="7500"/>
              <a:buNone/>
              <a:defRPr/>
            </a:lvl5pPr>
            <a:lvl6pPr lvl="5">
              <a:spcBef>
                <a:spcPts val="0"/>
              </a:spcBef>
              <a:spcAft>
                <a:spcPts val="0"/>
              </a:spcAft>
              <a:buSzPts val="7500"/>
              <a:buNone/>
              <a:defRPr/>
            </a:lvl6pPr>
            <a:lvl7pPr lvl="6">
              <a:spcBef>
                <a:spcPts val="0"/>
              </a:spcBef>
              <a:spcAft>
                <a:spcPts val="0"/>
              </a:spcAft>
              <a:buSzPts val="7500"/>
              <a:buNone/>
              <a:defRPr/>
            </a:lvl7pPr>
            <a:lvl8pPr lvl="7">
              <a:spcBef>
                <a:spcPts val="0"/>
              </a:spcBef>
              <a:spcAft>
                <a:spcPts val="0"/>
              </a:spcAft>
              <a:buSzPts val="7500"/>
              <a:buNone/>
              <a:defRPr/>
            </a:lvl8pPr>
            <a:lvl9pPr lvl="8">
              <a:spcBef>
                <a:spcPts val="0"/>
              </a:spcBef>
              <a:spcAft>
                <a:spcPts val="0"/>
              </a:spcAft>
              <a:buSzPts val="7500"/>
              <a:buNone/>
              <a:defRPr/>
            </a:lvl9pPr>
          </a:lstStyle>
          <a:p>
            <a:endParaRPr/>
          </a:p>
        </p:txBody>
      </p:sp>
      <p:sp>
        <p:nvSpPr>
          <p:cNvPr id="145" name="Google Shape;145;p8"/>
          <p:cNvSpPr txBox="1">
            <a:spLocks noGrp="1"/>
          </p:cNvSpPr>
          <p:nvPr>
            <p:ph type="body" idx="1"/>
          </p:nvPr>
        </p:nvSpPr>
        <p:spPr>
          <a:xfrm>
            <a:off x="2453531" y="3965250"/>
            <a:ext cx="6281400" cy="4378800"/>
          </a:xfrm>
          <a:prstGeom prst="rect">
            <a:avLst/>
          </a:prstGeom>
        </p:spPr>
        <p:txBody>
          <a:bodyPr spcFirstLastPara="1" wrap="square" lIns="182850" tIns="182850" rIns="182850" bIns="182850" anchor="t" anchorCtr="0">
            <a:normAutofit/>
          </a:bodyPr>
          <a:lstStyle>
            <a:lvl1pPr marL="457200" lvl="0" indent="-412750">
              <a:spcBef>
                <a:spcPts val="0"/>
              </a:spcBef>
              <a:spcAft>
                <a:spcPts val="0"/>
              </a:spcAft>
              <a:buSzPts val="2900"/>
              <a:buChar char="●"/>
              <a:defRPr/>
            </a:lvl1pPr>
            <a:lvl2pPr marL="914400" lvl="1" indent="-381000">
              <a:spcBef>
                <a:spcPts val="0"/>
              </a:spcBef>
              <a:spcAft>
                <a:spcPts val="0"/>
              </a:spcAft>
              <a:buSzPts val="2400"/>
              <a:buChar char="○"/>
              <a:defRPr sz="2400"/>
            </a:lvl2pPr>
            <a:lvl3pPr marL="1371600" lvl="2" indent="-381000">
              <a:spcBef>
                <a:spcPts val="0"/>
              </a:spcBef>
              <a:spcAft>
                <a:spcPts val="0"/>
              </a:spcAft>
              <a:buSzPts val="2400"/>
              <a:buChar char="■"/>
              <a:defRPr sz="2400"/>
            </a:lvl3pPr>
            <a:lvl4pPr marL="1828800" lvl="3" indent="-381000">
              <a:spcBef>
                <a:spcPts val="0"/>
              </a:spcBef>
              <a:spcAft>
                <a:spcPts val="0"/>
              </a:spcAft>
              <a:buSzPts val="2400"/>
              <a:buChar char="●"/>
              <a:defRPr sz="2400"/>
            </a:lvl4pPr>
            <a:lvl5pPr marL="2286000" lvl="4" indent="-381000">
              <a:spcBef>
                <a:spcPts val="0"/>
              </a:spcBef>
              <a:spcAft>
                <a:spcPts val="0"/>
              </a:spcAft>
              <a:buSzPts val="2400"/>
              <a:buChar char="○"/>
              <a:defRPr sz="2400"/>
            </a:lvl5pPr>
            <a:lvl6pPr marL="2743200" lvl="5" indent="-381000">
              <a:spcBef>
                <a:spcPts val="0"/>
              </a:spcBef>
              <a:spcAft>
                <a:spcPts val="0"/>
              </a:spcAft>
              <a:buSzPts val="2400"/>
              <a:buChar char="■"/>
              <a:defRPr sz="2400"/>
            </a:lvl6pPr>
            <a:lvl7pPr marL="3200400" lvl="6" indent="-381000">
              <a:spcBef>
                <a:spcPts val="0"/>
              </a:spcBef>
              <a:spcAft>
                <a:spcPts val="0"/>
              </a:spcAft>
              <a:buSzPts val="2400"/>
              <a:buChar char="●"/>
              <a:defRPr sz="2400"/>
            </a:lvl7pPr>
            <a:lvl8pPr marL="3657600" lvl="7" indent="-381000">
              <a:spcBef>
                <a:spcPts val="0"/>
              </a:spcBef>
              <a:spcAft>
                <a:spcPts val="0"/>
              </a:spcAft>
              <a:buSzPts val="2400"/>
              <a:buChar char="○"/>
              <a:defRPr sz="2400"/>
            </a:lvl8pPr>
            <a:lvl9pPr marL="4114800" lvl="8" indent="-381000">
              <a:spcBef>
                <a:spcPts val="0"/>
              </a:spcBef>
              <a:spcAft>
                <a:spcPts val="0"/>
              </a:spcAft>
              <a:buSzPts val="2400"/>
              <a:buChar char="■"/>
              <a:defRPr sz="2400"/>
            </a:lvl9pPr>
          </a:lstStyle>
          <a:p>
            <a:endParaRPr/>
          </a:p>
        </p:txBody>
      </p:sp>
      <p:sp>
        <p:nvSpPr>
          <p:cNvPr id="146" name="Google Shape;146;p8"/>
          <p:cNvSpPr txBox="1">
            <a:spLocks noGrp="1"/>
          </p:cNvSpPr>
          <p:nvPr>
            <p:ph type="body" idx="2"/>
          </p:nvPr>
        </p:nvSpPr>
        <p:spPr>
          <a:xfrm>
            <a:off x="9552905" y="3965250"/>
            <a:ext cx="6281400" cy="4378800"/>
          </a:xfrm>
          <a:prstGeom prst="rect">
            <a:avLst/>
          </a:prstGeom>
        </p:spPr>
        <p:txBody>
          <a:bodyPr spcFirstLastPara="1" wrap="square" lIns="182850" tIns="182850" rIns="182850" bIns="182850" anchor="t" anchorCtr="0">
            <a:normAutofit/>
          </a:bodyPr>
          <a:lstStyle>
            <a:lvl1pPr marL="457200" lvl="0" indent="-412750">
              <a:spcBef>
                <a:spcPts val="0"/>
              </a:spcBef>
              <a:spcAft>
                <a:spcPts val="0"/>
              </a:spcAft>
              <a:buSzPts val="2900"/>
              <a:buChar char="●"/>
              <a:defRPr/>
            </a:lvl1pPr>
            <a:lvl2pPr marL="914400" lvl="1" indent="-381000">
              <a:spcBef>
                <a:spcPts val="0"/>
              </a:spcBef>
              <a:spcAft>
                <a:spcPts val="0"/>
              </a:spcAft>
              <a:buSzPts val="2400"/>
              <a:buChar char="○"/>
              <a:defRPr sz="2400"/>
            </a:lvl2pPr>
            <a:lvl3pPr marL="1371600" lvl="2" indent="-381000">
              <a:spcBef>
                <a:spcPts val="0"/>
              </a:spcBef>
              <a:spcAft>
                <a:spcPts val="0"/>
              </a:spcAft>
              <a:buSzPts val="2400"/>
              <a:buChar char="■"/>
              <a:defRPr sz="2400"/>
            </a:lvl3pPr>
            <a:lvl4pPr marL="1828800" lvl="3" indent="-381000">
              <a:spcBef>
                <a:spcPts val="0"/>
              </a:spcBef>
              <a:spcAft>
                <a:spcPts val="0"/>
              </a:spcAft>
              <a:buSzPts val="2400"/>
              <a:buChar char="●"/>
              <a:defRPr sz="2400"/>
            </a:lvl4pPr>
            <a:lvl5pPr marL="2286000" lvl="4" indent="-381000">
              <a:spcBef>
                <a:spcPts val="0"/>
              </a:spcBef>
              <a:spcAft>
                <a:spcPts val="0"/>
              </a:spcAft>
              <a:buSzPts val="2400"/>
              <a:buChar char="○"/>
              <a:defRPr sz="2400"/>
            </a:lvl5pPr>
            <a:lvl6pPr marL="2743200" lvl="5" indent="-381000">
              <a:spcBef>
                <a:spcPts val="0"/>
              </a:spcBef>
              <a:spcAft>
                <a:spcPts val="0"/>
              </a:spcAft>
              <a:buSzPts val="2400"/>
              <a:buChar char="■"/>
              <a:defRPr sz="2400"/>
            </a:lvl6pPr>
            <a:lvl7pPr marL="3200400" lvl="6" indent="-381000">
              <a:spcBef>
                <a:spcPts val="0"/>
              </a:spcBef>
              <a:spcAft>
                <a:spcPts val="0"/>
              </a:spcAft>
              <a:buSzPts val="2400"/>
              <a:buChar char="●"/>
              <a:defRPr sz="2400"/>
            </a:lvl7pPr>
            <a:lvl8pPr marL="3657600" lvl="7" indent="-381000">
              <a:spcBef>
                <a:spcPts val="0"/>
              </a:spcBef>
              <a:spcAft>
                <a:spcPts val="0"/>
              </a:spcAft>
              <a:buSzPts val="2400"/>
              <a:buChar char="○"/>
              <a:defRPr sz="2400"/>
            </a:lvl8pPr>
            <a:lvl9pPr marL="4114800" lvl="8" indent="-381000">
              <a:spcBef>
                <a:spcPts val="0"/>
              </a:spcBef>
              <a:spcAft>
                <a:spcPts val="0"/>
              </a:spcAft>
              <a:buSzPts val="2400"/>
              <a:buChar char="■"/>
              <a:defRPr sz="2400"/>
            </a:lvl9pPr>
          </a:lstStyle>
          <a:p>
            <a:endParaRPr/>
          </a:p>
        </p:txBody>
      </p:sp>
      <p:sp>
        <p:nvSpPr>
          <p:cNvPr id="147" name="Google Shape;147;p8"/>
          <p:cNvSpPr txBox="1">
            <a:spLocks noGrp="1"/>
          </p:cNvSpPr>
          <p:nvPr>
            <p:ph type="sldNum" idx="12"/>
          </p:nvPr>
        </p:nvSpPr>
        <p:spPr>
          <a:xfrm>
            <a:off x="16944916" y="9326434"/>
            <a:ext cx="1097700" cy="7869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pic>
        <p:nvPicPr>
          <p:cNvPr id="148" name="Google Shape;148;p8" title="Artboard.png"/>
          <p:cNvPicPr preferRelativeResize="0"/>
          <p:nvPr/>
        </p:nvPicPr>
        <p:blipFill>
          <a:blip r:embed="rId2">
            <a:alphaModFix/>
          </a:blip>
          <a:stretch>
            <a:fillRect/>
          </a:stretch>
        </p:blipFill>
        <p:spPr>
          <a:xfrm>
            <a:off x="0" y="0"/>
            <a:ext cx="18288000" cy="10287000"/>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hree columns">
  <p:cSld name="TITLE_AND_TWO_COLUMNS_1">
    <p:spTree>
      <p:nvGrpSpPr>
        <p:cNvPr id="1" name="Shape 149"/>
        <p:cNvGrpSpPr/>
        <p:nvPr/>
      </p:nvGrpSpPr>
      <p:grpSpPr>
        <a:xfrm>
          <a:off x="0" y="0"/>
          <a:ext cx="0" cy="0"/>
          <a:chOff x="0" y="0"/>
          <a:chExt cx="0" cy="0"/>
        </a:xfrm>
      </p:grpSpPr>
      <p:pic>
        <p:nvPicPr>
          <p:cNvPr id="150" name="Google Shape;150;p9" title="Artboard.png"/>
          <p:cNvPicPr preferRelativeResize="0"/>
          <p:nvPr/>
        </p:nvPicPr>
        <p:blipFill>
          <a:blip r:embed="rId2">
            <a:alphaModFix amt="70000"/>
          </a:blip>
          <a:stretch>
            <a:fillRect/>
          </a:stretch>
        </p:blipFill>
        <p:spPr>
          <a:xfrm>
            <a:off x="0" y="0"/>
            <a:ext cx="18288000" cy="10287000"/>
          </a:xfrm>
          <a:prstGeom prst="rect">
            <a:avLst/>
          </a:prstGeom>
          <a:noFill/>
          <a:ln>
            <a:noFill/>
          </a:ln>
        </p:spPr>
      </p:pic>
      <p:sp>
        <p:nvSpPr>
          <p:cNvPr id="151" name="Google Shape;151;p9"/>
          <p:cNvSpPr txBox="1">
            <a:spLocks noGrp="1"/>
          </p:cNvSpPr>
          <p:nvPr>
            <p:ph type="title"/>
          </p:nvPr>
        </p:nvSpPr>
        <p:spPr>
          <a:xfrm>
            <a:off x="1150425" y="1019700"/>
            <a:ext cx="15987300" cy="1145400"/>
          </a:xfrm>
          <a:prstGeom prst="rect">
            <a:avLst/>
          </a:prstGeom>
        </p:spPr>
        <p:txBody>
          <a:bodyPr spcFirstLastPara="1" wrap="square" lIns="182850" tIns="182850" rIns="182850" bIns="182850" anchor="t" anchorCtr="0">
            <a:normAutofit/>
          </a:bodyPr>
          <a:lstStyle>
            <a:lvl1pPr lvl="0" algn="ctr" rtl="0">
              <a:spcBef>
                <a:spcPts val="0"/>
              </a:spcBef>
              <a:spcAft>
                <a:spcPts val="0"/>
              </a:spcAft>
              <a:buSzPts val="7500"/>
              <a:buNone/>
              <a:defRPr/>
            </a:lvl1pPr>
            <a:lvl2pPr lvl="1" rtl="0">
              <a:spcBef>
                <a:spcPts val="0"/>
              </a:spcBef>
              <a:spcAft>
                <a:spcPts val="0"/>
              </a:spcAft>
              <a:buSzPts val="7500"/>
              <a:buNone/>
              <a:defRPr/>
            </a:lvl2pPr>
            <a:lvl3pPr lvl="2" rtl="0">
              <a:spcBef>
                <a:spcPts val="0"/>
              </a:spcBef>
              <a:spcAft>
                <a:spcPts val="0"/>
              </a:spcAft>
              <a:buSzPts val="7500"/>
              <a:buNone/>
              <a:defRPr/>
            </a:lvl3pPr>
            <a:lvl4pPr lvl="3" rtl="0">
              <a:spcBef>
                <a:spcPts val="0"/>
              </a:spcBef>
              <a:spcAft>
                <a:spcPts val="0"/>
              </a:spcAft>
              <a:buSzPts val="7500"/>
              <a:buNone/>
              <a:defRPr/>
            </a:lvl4pPr>
            <a:lvl5pPr lvl="4" rtl="0">
              <a:spcBef>
                <a:spcPts val="0"/>
              </a:spcBef>
              <a:spcAft>
                <a:spcPts val="0"/>
              </a:spcAft>
              <a:buSzPts val="7500"/>
              <a:buNone/>
              <a:defRPr/>
            </a:lvl5pPr>
            <a:lvl6pPr lvl="5" rtl="0">
              <a:spcBef>
                <a:spcPts val="0"/>
              </a:spcBef>
              <a:spcAft>
                <a:spcPts val="0"/>
              </a:spcAft>
              <a:buSzPts val="7500"/>
              <a:buNone/>
              <a:defRPr/>
            </a:lvl6pPr>
            <a:lvl7pPr lvl="6" rtl="0">
              <a:spcBef>
                <a:spcPts val="0"/>
              </a:spcBef>
              <a:spcAft>
                <a:spcPts val="0"/>
              </a:spcAft>
              <a:buSzPts val="7500"/>
              <a:buNone/>
              <a:defRPr/>
            </a:lvl7pPr>
            <a:lvl8pPr lvl="7" rtl="0">
              <a:spcBef>
                <a:spcPts val="0"/>
              </a:spcBef>
              <a:spcAft>
                <a:spcPts val="0"/>
              </a:spcAft>
              <a:buSzPts val="7500"/>
              <a:buNone/>
              <a:defRPr/>
            </a:lvl8pPr>
            <a:lvl9pPr lvl="8" rtl="0">
              <a:spcBef>
                <a:spcPts val="0"/>
              </a:spcBef>
              <a:spcAft>
                <a:spcPts val="0"/>
              </a:spcAft>
              <a:buSzPts val="7500"/>
              <a:buNone/>
              <a:defRPr/>
            </a:lvl9pPr>
          </a:lstStyle>
          <a:p>
            <a:endParaRPr/>
          </a:p>
        </p:txBody>
      </p:sp>
      <p:sp>
        <p:nvSpPr>
          <p:cNvPr id="152" name="Google Shape;152;p9"/>
          <p:cNvSpPr txBox="1">
            <a:spLocks noGrp="1"/>
          </p:cNvSpPr>
          <p:nvPr>
            <p:ph type="body" idx="1"/>
          </p:nvPr>
        </p:nvSpPr>
        <p:spPr>
          <a:xfrm>
            <a:off x="1401750" y="5177043"/>
            <a:ext cx="4720800" cy="3634500"/>
          </a:xfrm>
          <a:prstGeom prst="rect">
            <a:avLst/>
          </a:prstGeom>
        </p:spPr>
        <p:txBody>
          <a:bodyPr spcFirstLastPara="1" wrap="square" lIns="182850" tIns="182850" rIns="182850" bIns="182850" anchor="t" anchorCtr="0">
            <a:normAutofit/>
          </a:bodyPr>
          <a:lstStyle>
            <a:lvl1pPr marL="457200" lvl="0" indent="-412750" algn="ctr" rtl="0">
              <a:spcBef>
                <a:spcPts val="0"/>
              </a:spcBef>
              <a:spcAft>
                <a:spcPts val="0"/>
              </a:spcAft>
              <a:buSzPts val="2900"/>
              <a:buChar char="●"/>
              <a:defRPr sz="2900"/>
            </a:lvl1pPr>
            <a:lvl2pPr marL="914400" lvl="1" indent="-381000" algn="ctr" rtl="0">
              <a:spcBef>
                <a:spcPts val="0"/>
              </a:spcBef>
              <a:spcAft>
                <a:spcPts val="0"/>
              </a:spcAft>
              <a:buSzPts val="2400"/>
              <a:buChar char="○"/>
              <a:defRPr sz="2400"/>
            </a:lvl2pPr>
            <a:lvl3pPr marL="1371600" lvl="2" indent="-381000" algn="ctr" rtl="0">
              <a:spcBef>
                <a:spcPts val="0"/>
              </a:spcBef>
              <a:spcAft>
                <a:spcPts val="0"/>
              </a:spcAft>
              <a:buSzPts val="2400"/>
              <a:buChar char="■"/>
              <a:defRPr sz="2400"/>
            </a:lvl3pPr>
            <a:lvl4pPr marL="1828800" lvl="3" indent="-381000" algn="ctr" rtl="0">
              <a:spcBef>
                <a:spcPts val="0"/>
              </a:spcBef>
              <a:spcAft>
                <a:spcPts val="0"/>
              </a:spcAft>
              <a:buSzPts val="2400"/>
              <a:buChar char="●"/>
              <a:defRPr sz="2400"/>
            </a:lvl4pPr>
            <a:lvl5pPr marL="2286000" lvl="4" indent="-381000" algn="ctr" rtl="0">
              <a:spcBef>
                <a:spcPts val="0"/>
              </a:spcBef>
              <a:spcAft>
                <a:spcPts val="0"/>
              </a:spcAft>
              <a:buSzPts val="2400"/>
              <a:buChar char="○"/>
              <a:defRPr sz="2400"/>
            </a:lvl5pPr>
            <a:lvl6pPr marL="2743200" lvl="5" indent="-381000" algn="ctr" rtl="0">
              <a:spcBef>
                <a:spcPts val="0"/>
              </a:spcBef>
              <a:spcAft>
                <a:spcPts val="0"/>
              </a:spcAft>
              <a:buSzPts val="2400"/>
              <a:buChar char="■"/>
              <a:defRPr sz="2400"/>
            </a:lvl6pPr>
            <a:lvl7pPr marL="3200400" lvl="6" indent="-381000" algn="ctr" rtl="0">
              <a:spcBef>
                <a:spcPts val="0"/>
              </a:spcBef>
              <a:spcAft>
                <a:spcPts val="0"/>
              </a:spcAft>
              <a:buSzPts val="2400"/>
              <a:buChar char="●"/>
              <a:defRPr sz="2400"/>
            </a:lvl7pPr>
            <a:lvl8pPr marL="3657600" lvl="7" indent="-381000" algn="ctr" rtl="0">
              <a:spcBef>
                <a:spcPts val="0"/>
              </a:spcBef>
              <a:spcAft>
                <a:spcPts val="0"/>
              </a:spcAft>
              <a:buSzPts val="2400"/>
              <a:buChar char="○"/>
              <a:defRPr sz="2400"/>
            </a:lvl8pPr>
            <a:lvl9pPr marL="4114800" lvl="8" indent="-381000" algn="ctr" rtl="0">
              <a:spcBef>
                <a:spcPts val="0"/>
              </a:spcBef>
              <a:spcAft>
                <a:spcPts val="0"/>
              </a:spcAft>
              <a:buSzPts val="2400"/>
              <a:buChar char="■"/>
              <a:defRPr sz="2400"/>
            </a:lvl9pPr>
          </a:lstStyle>
          <a:p>
            <a:endParaRPr/>
          </a:p>
        </p:txBody>
      </p:sp>
      <p:sp>
        <p:nvSpPr>
          <p:cNvPr id="153" name="Google Shape;153;p9"/>
          <p:cNvSpPr txBox="1">
            <a:spLocks noGrp="1"/>
          </p:cNvSpPr>
          <p:nvPr>
            <p:ph type="sldNum" idx="12"/>
          </p:nvPr>
        </p:nvSpPr>
        <p:spPr>
          <a:xfrm>
            <a:off x="16944916" y="9326434"/>
            <a:ext cx="1097700" cy="786900"/>
          </a:xfrm>
          <a:prstGeom prst="rect">
            <a:avLst/>
          </a:prstGeom>
        </p:spPr>
        <p:txBody>
          <a:bodyPr spcFirstLastPara="1" wrap="square" lIns="182850" tIns="182850" rIns="182850" bIns="182850"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154" name="Google Shape;154;p9"/>
          <p:cNvSpPr txBox="1">
            <a:spLocks noGrp="1"/>
          </p:cNvSpPr>
          <p:nvPr>
            <p:ph type="subTitle" idx="2"/>
          </p:nvPr>
        </p:nvSpPr>
        <p:spPr>
          <a:xfrm>
            <a:off x="1401750" y="2886415"/>
            <a:ext cx="4720800" cy="2290500"/>
          </a:xfrm>
          <a:prstGeom prst="rect">
            <a:avLst/>
          </a:prstGeom>
        </p:spPr>
        <p:txBody>
          <a:bodyPr spcFirstLastPara="1" wrap="square" lIns="182850" tIns="182850" rIns="182850" bIns="182850" anchor="t" anchorCtr="0">
            <a:normAutofit/>
          </a:bodyPr>
          <a:lstStyle>
            <a:lvl1pPr lvl="0" algn="ctr" rtl="0">
              <a:lnSpc>
                <a:spcPct val="100000"/>
              </a:lnSpc>
              <a:spcBef>
                <a:spcPts val="0"/>
              </a:spcBef>
              <a:spcAft>
                <a:spcPts val="0"/>
              </a:spcAft>
              <a:buSzPts val="4200"/>
              <a:buNone/>
              <a:defRPr sz="4800" b="1"/>
            </a:lvl1pPr>
            <a:lvl2pPr lvl="1" algn="ctr" rtl="0">
              <a:lnSpc>
                <a:spcPct val="100000"/>
              </a:lnSpc>
              <a:spcBef>
                <a:spcPts val="0"/>
              </a:spcBef>
              <a:spcAft>
                <a:spcPts val="0"/>
              </a:spcAft>
              <a:buSzPts val="4200"/>
              <a:buNone/>
              <a:defRPr sz="4200"/>
            </a:lvl2pPr>
            <a:lvl3pPr lvl="2" algn="ctr" rtl="0">
              <a:lnSpc>
                <a:spcPct val="100000"/>
              </a:lnSpc>
              <a:spcBef>
                <a:spcPts val="0"/>
              </a:spcBef>
              <a:spcAft>
                <a:spcPts val="0"/>
              </a:spcAft>
              <a:buSzPts val="4200"/>
              <a:buNone/>
              <a:defRPr sz="4200"/>
            </a:lvl3pPr>
            <a:lvl4pPr lvl="3" algn="ctr" rtl="0">
              <a:lnSpc>
                <a:spcPct val="100000"/>
              </a:lnSpc>
              <a:spcBef>
                <a:spcPts val="0"/>
              </a:spcBef>
              <a:spcAft>
                <a:spcPts val="0"/>
              </a:spcAft>
              <a:buSzPts val="4200"/>
              <a:buNone/>
              <a:defRPr sz="4200"/>
            </a:lvl4pPr>
            <a:lvl5pPr lvl="4" algn="ctr" rtl="0">
              <a:lnSpc>
                <a:spcPct val="100000"/>
              </a:lnSpc>
              <a:spcBef>
                <a:spcPts val="0"/>
              </a:spcBef>
              <a:spcAft>
                <a:spcPts val="0"/>
              </a:spcAft>
              <a:buSzPts val="4200"/>
              <a:buNone/>
              <a:defRPr sz="4200"/>
            </a:lvl5pPr>
            <a:lvl6pPr lvl="5" algn="ctr" rtl="0">
              <a:lnSpc>
                <a:spcPct val="100000"/>
              </a:lnSpc>
              <a:spcBef>
                <a:spcPts val="0"/>
              </a:spcBef>
              <a:spcAft>
                <a:spcPts val="0"/>
              </a:spcAft>
              <a:buSzPts val="4200"/>
              <a:buNone/>
              <a:defRPr sz="4200"/>
            </a:lvl6pPr>
            <a:lvl7pPr lvl="6" algn="ctr" rtl="0">
              <a:lnSpc>
                <a:spcPct val="100000"/>
              </a:lnSpc>
              <a:spcBef>
                <a:spcPts val="0"/>
              </a:spcBef>
              <a:spcAft>
                <a:spcPts val="0"/>
              </a:spcAft>
              <a:buSzPts val="4200"/>
              <a:buNone/>
              <a:defRPr sz="4200"/>
            </a:lvl7pPr>
            <a:lvl8pPr lvl="7" algn="ctr" rtl="0">
              <a:lnSpc>
                <a:spcPct val="100000"/>
              </a:lnSpc>
              <a:spcBef>
                <a:spcPts val="0"/>
              </a:spcBef>
              <a:spcAft>
                <a:spcPts val="0"/>
              </a:spcAft>
              <a:buSzPts val="4200"/>
              <a:buNone/>
              <a:defRPr sz="4200"/>
            </a:lvl8pPr>
            <a:lvl9pPr lvl="8" algn="ctr" rtl="0">
              <a:lnSpc>
                <a:spcPct val="100000"/>
              </a:lnSpc>
              <a:spcBef>
                <a:spcPts val="0"/>
              </a:spcBef>
              <a:spcAft>
                <a:spcPts val="0"/>
              </a:spcAft>
              <a:buSzPts val="4200"/>
              <a:buNone/>
              <a:defRPr sz="4200"/>
            </a:lvl9pPr>
          </a:lstStyle>
          <a:p>
            <a:endParaRPr/>
          </a:p>
        </p:txBody>
      </p:sp>
      <p:sp>
        <p:nvSpPr>
          <p:cNvPr id="155" name="Google Shape;155;p9"/>
          <p:cNvSpPr txBox="1">
            <a:spLocks noGrp="1"/>
          </p:cNvSpPr>
          <p:nvPr>
            <p:ph type="body" idx="3"/>
          </p:nvPr>
        </p:nvSpPr>
        <p:spPr>
          <a:xfrm>
            <a:off x="6783525" y="5177062"/>
            <a:ext cx="4720800" cy="3634500"/>
          </a:xfrm>
          <a:prstGeom prst="rect">
            <a:avLst/>
          </a:prstGeom>
        </p:spPr>
        <p:txBody>
          <a:bodyPr spcFirstLastPara="1" wrap="square" lIns="182850" tIns="182850" rIns="182850" bIns="182850" anchor="t" anchorCtr="0">
            <a:normAutofit/>
          </a:bodyPr>
          <a:lstStyle>
            <a:lvl1pPr marL="457200" lvl="0" indent="-412750" algn="ctr" rtl="0">
              <a:spcBef>
                <a:spcPts val="0"/>
              </a:spcBef>
              <a:spcAft>
                <a:spcPts val="0"/>
              </a:spcAft>
              <a:buSzPts val="2900"/>
              <a:buChar char="●"/>
              <a:defRPr sz="2900"/>
            </a:lvl1pPr>
            <a:lvl2pPr marL="914400" lvl="1" indent="-381000" algn="ctr" rtl="0">
              <a:spcBef>
                <a:spcPts val="0"/>
              </a:spcBef>
              <a:spcAft>
                <a:spcPts val="0"/>
              </a:spcAft>
              <a:buSzPts val="2400"/>
              <a:buChar char="○"/>
              <a:defRPr sz="2400"/>
            </a:lvl2pPr>
            <a:lvl3pPr marL="1371600" lvl="2" indent="-381000" algn="ctr" rtl="0">
              <a:spcBef>
                <a:spcPts val="0"/>
              </a:spcBef>
              <a:spcAft>
                <a:spcPts val="0"/>
              </a:spcAft>
              <a:buSzPts val="2400"/>
              <a:buChar char="■"/>
              <a:defRPr sz="2400"/>
            </a:lvl3pPr>
            <a:lvl4pPr marL="1828800" lvl="3" indent="-381000" algn="ctr" rtl="0">
              <a:spcBef>
                <a:spcPts val="0"/>
              </a:spcBef>
              <a:spcAft>
                <a:spcPts val="0"/>
              </a:spcAft>
              <a:buSzPts val="2400"/>
              <a:buChar char="●"/>
              <a:defRPr sz="2400"/>
            </a:lvl4pPr>
            <a:lvl5pPr marL="2286000" lvl="4" indent="-381000" algn="ctr" rtl="0">
              <a:spcBef>
                <a:spcPts val="0"/>
              </a:spcBef>
              <a:spcAft>
                <a:spcPts val="0"/>
              </a:spcAft>
              <a:buSzPts val="2400"/>
              <a:buChar char="○"/>
              <a:defRPr sz="2400"/>
            </a:lvl5pPr>
            <a:lvl6pPr marL="2743200" lvl="5" indent="-381000" algn="ctr" rtl="0">
              <a:spcBef>
                <a:spcPts val="0"/>
              </a:spcBef>
              <a:spcAft>
                <a:spcPts val="0"/>
              </a:spcAft>
              <a:buSzPts val="2400"/>
              <a:buChar char="■"/>
              <a:defRPr sz="2400"/>
            </a:lvl6pPr>
            <a:lvl7pPr marL="3200400" lvl="6" indent="-381000" algn="ctr" rtl="0">
              <a:spcBef>
                <a:spcPts val="0"/>
              </a:spcBef>
              <a:spcAft>
                <a:spcPts val="0"/>
              </a:spcAft>
              <a:buSzPts val="2400"/>
              <a:buChar char="●"/>
              <a:defRPr sz="2400"/>
            </a:lvl7pPr>
            <a:lvl8pPr marL="3657600" lvl="7" indent="-381000" algn="ctr" rtl="0">
              <a:spcBef>
                <a:spcPts val="0"/>
              </a:spcBef>
              <a:spcAft>
                <a:spcPts val="0"/>
              </a:spcAft>
              <a:buSzPts val="2400"/>
              <a:buChar char="○"/>
              <a:defRPr sz="2400"/>
            </a:lvl8pPr>
            <a:lvl9pPr marL="4114800" lvl="8" indent="-381000" algn="ctr" rtl="0">
              <a:spcBef>
                <a:spcPts val="0"/>
              </a:spcBef>
              <a:spcAft>
                <a:spcPts val="0"/>
              </a:spcAft>
              <a:buSzPts val="2400"/>
              <a:buChar char="■"/>
              <a:defRPr sz="2400"/>
            </a:lvl9pPr>
          </a:lstStyle>
          <a:p>
            <a:endParaRPr/>
          </a:p>
        </p:txBody>
      </p:sp>
      <p:sp>
        <p:nvSpPr>
          <p:cNvPr id="156" name="Google Shape;156;p9"/>
          <p:cNvSpPr txBox="1">
            <a:spLocks noGrp="1"/>
          </p:cNvSpPr>
          <p:nvPr>
            <p:ph type="subTitle" idx="4"/>
          </p:nvPr>
        </p:nvSpPr>
        <p:spPr>
          <a:xfrm>
            <a:off x="6783525" y="2886434"/>
            <a:ext cx="4720800" cy="2290500"/>
          </a:xfrm>
          <a:prstGeom prst="rect">
            <a:avLst/>
          </a:prstGeom>
        </p:spPr>
        <p:txBody>
          <a:bodyPr spcFirstLastPara="1" wrap="square" lIns="182850" tIns="182850" rIns="182850" bIns="182850" anchor="t" anchorCtr="0">
            <a:normAutofit/>
          </a:bodyPr>
          <a:lstStyle>
            <a:lvl1pPr lvl="0" algn="ctr" rtl="0">
              <a:lnSpc>
                <a:spcPct val="100000"/>
              </a:lnSpc>
              <a:spcBef>
                <a:spcPts val="0"/>
              </a:spcBef>
              <a:spcAft>
                <a:spcPts val="0"/>
              </a:spcAft>
              <a:buSzPts val="4200"/>
              <a:buNone/>
              <a:defRPr sz="4800" b="1"/>
            </a:lvl1pPr>
            <a:lvl2pPr lvl="1" algn="ctr" rtl="0">
              <a:lnSpc>
                <a:spcPct val="100000"/>
              </a:lnSpc>
              <a:spcBef>
                <a:spcPts val="0"/>
              </a:spcBef>
              <a:spcAft>
                <a:spcPts val="0"/>
              </a:spcAft>
              <a:buSzPts val="4200"/>
              <a:buNone/>
              <a:defRPr sz="4200"/>
            </a:lvl2pPr>
            <a:lvl3pPr lvl="2" algn="ctr" rtl="0">
              <a:lnSpc>
                <a:spcPct val="100000"/>
              </a:lnSpc>
              <a:spcBef>
                <a:spcPts val="0"/>
              </a:spcBef>
              <a:spcAft>
                <a:spcPts val="0"/>
              </a:spcAft>
              <a:buSzPts val="4200"/>
              <a:buNone/>
              <a:defRPr sz="4200"/>
            </a:lvl3pPr>
            <a:lvl4pPr lvl="3" algn="ctr" rtl="0">
              <a:lnSpc>
                <a:spcPct val="100000"/>
              </a:lnSpc>
              <a:spcBef>
                <a:spcPts val="0"/>
              </a:spcBef>
              <a:spcAft>
                <a:spcPts val="0"/>
              </a:spcAft>
              <a:buSzPts val="4200"/>
              <a:buNone/>
              <a:defRPr sz="4200"/>
            </a:lvl4pPr>
            <a:lvl5pPr lvl="4" algn="ctr" rtl="0">
              <a:lnSpc>
                <a:spcPct val="100000"/>
              </a:lnSpc>
              <a:spcBef>
                <a:spcPts val="0"/>
              </a:spcBef>
              <a:spcAft>
                <a:spcPts val="0"/>
              </a:spcAft>
              <a:buSzPts val="4200"/>
              <a:buNone/>
              <a:defRPr sz="4200"/>
            </a:lvl5pPr>
            <a:lvl6pPr lvl="5" algn="ctr" rtl="0">
              <a:lnSpc>
                <a:spcPct val="100000"/>
              </a:lnSpc>
              <a:spcBef>
                <a:spcPts val="0"/>
              </a:spcBef>
              <a:spcAft>
                <a:spcPts val="0"/>
              </a:spcAft>
              <a:buSzPts val="4200"/>
              <a:buNone/>
              <a:defRPr sz="4200"/>
            </a:lvl6pPr>
            <a:lvl7pPr lvl="6" algn="ctr" rtl="0">
              <a:lnSpc>
                <a:spcPct val="100000"/>
              </a:lnSpc>
              <a:spcBef>
                <a:spcPts val="0"/>
              </a:spcBef>
              <a:spcAft>
                <a:spcPts val="0"/>
              </a:spcAft>
              <a:buSzPts val="4200"/>
              <a:buNone/>
              <a:defRPr sz="4200"/>
            </a:lvl7pPr>
            <a:lvl8pPr lvl="7" algn="ctr" rtl="0">
              <a:lnSpc>
                <a:spcPct val="100000"/>
              </a:lnSpc>
              <a:spcBef>
                <a:spcPts val="0"/>
              </a:spcBef>
              <a:spcAft>
                <a:spcPts val="0"/>
              </a:spcAft>
              <a:buSzPts val="4200"/>
              <a:buNone/>
              <a:defRPr sz="4200"/>
            </a:lvl8pPr>
            <a:lvl9pPr lvl="8" algn="ctr" rtl="0">
              <a:lnSpc>
                <a:spcPct val="100000"/>
              </a:lnSpc>
              <a:spcBef>
                <a:spcPts val="0"/>
              </a:spcBef>
              <a:spcAft>
                <a:spcPts val="0"/>
              </a:spcAft>
              <a:buSzPts val="4200"/>
              <a:buNone/>
              <a:defRPr sz="4200"/>
            </a:lvl9pPr>
          </a:lstStyle>
          <a:p>
            <a:endParaRPr/>
          </a:p>
        </p:txBody>
      </p:sp>
      <p:sp>
        <p:nvSpPr>
          <p:cNvPr id="157" name="Google Shape;157;p9"/>
          <p:cNvSpPr txBox="1">
            <a:spLocks noGrp="1"/>
          </p:cNvSpPr>
          <p:nvPr>
            <p:ph type="body" idx="5"/>
          </p:nvPr>
        </p:nvSpPr>
        <p:spPr>
          <a:xfrm>
            <a:off x="12165300" y="5177043"/>
            <a:ext cx="4720800" cy="3634500"/>
          </a:xfrm>
          <a:prstGeom prst="rect">
            <a:avLst/>
          </a:prstGeom>
        </p:spPr>
        <p:txBody>
          <a:bodyPr spcFirstLastPara="1" wrap="square" lIns="182850" tIns="182850" rIns="182850" bIns="182850" anchor="t" anchorCtr="0">
            <a:normAutofit/>
          </a:bodyPr>
          <a:lstStyle>
            <a:lvl1pPr marL="457200" lvl="0" indent="-412750" algn="ctr" rtl="0">
              <a:spcBef>
                <a:spcPts val="0"/>
              </a:spcBef>
              <a:spcAft>
                <a:spcPts val="0"/>
              </a:spcAft>
              <a:buSzPts val="2900"/>
              <a:buChar char="●"/>
              <a:defRPr sz="2900"/>
            </a:lvl1pPr>
            <a:lvl2pPr marL="914400" lvl="1" indent="-381000" algn="ctr" rtl="0">
              <a:spcBef>
                <a:spcPts val="0"/>
              </a:spcBef>
              <a:spcAft>
                <a:spcPts val="0"/>
              </a:spcAft>
              <a:buSzPts val="2400"/>
              <a:buChar char="○"/>
              <a:defRPr sz="2400"/>
            </a:lvl2pPr>
            <a:lvl3pPr marL="1371600" lvl="2" indent="-381000" algn="ctr" rtl="0">
              <a:spcBef>
                <a:spcPts val="0"/>
              </a:spcBef>
              <a:spcAft>
                <a:spcPts val="0"/>
              </a:spcAft>
              <a:buSzPts val="2400"/>
              <a:buChar char="■"/>
              <a:defRPr sz="2400"/>
            </a:lvl3pPr>
            <a:lvl4pPr marL="1828800" lvl="3" indent="-381000" algn="ctr" rtl="0">
              <a:spcBef>
                <a:spcPts val="0"/>
              </a:spcBef>
              <a:spcAft>
                <a:spcPts val="0"/>
              </a:spcAft>
              <a:buSzPts val="2400"/>
              <a:buChar char="●"/>
              <a:defRPr sz="2400"/>
            </a:lvl4pPr>
            <a:lvl5pPr marL="2286000" lvl="4" indent="-381000" algn="ctr" rtl="0">
              <a:spcBef>
                <a:spcPts val="0"/>
              </a:spcBef>
              <a:spcAft>
                <a:spcPts val="0"/>
              </a:spcAft>
              <a:buSzPts val="2400"/>
              <a:buChar char="○"/>
              <a:defRPr sz="2400"/>
            </a:lvl5pPr>
            <a:lvl6pPr marL="2743200" lvl="5" indent="-381000" algn="ctr" rtl="0">
              <a:spcBef>
                <a:spcPts val="0"/>
              </a:spcBef>
              <a:spcAft>
                <a:spcPts val="0"/>
              </a:spcAft>
              <a:buSzPts val="2400"/>
              <a:buChar char="■"/>
              <a:defRPr sz="2400"/>
            </a:lvl6pPr>
            <a:lvl7pPr marL="3200400" lvl="6" indent="-381000" algn="ctr" rtl="0">
              <a:spcBef>
                <a:spcPts val="0"/>
              </a:spcBef>
              <a:spcAft>
                <a:spcPts val="0"/>
              </a:spcAft>
              <a:buSzPts val="2400"/>
              <a:buChar char="●"/>
              <a:defRPr sz="2400"/>
            </a:lvl7pPr>
            <a:lvl8pPr marL="3657600" lvl="7" indent="-381000" algn="ctr" rtl="0">
              <a:spcBef>
                <a:spcPts val="0"/>
              </a:spcBef>
              <a:spcAft>
                <a:spcPts val="0"/>
              </a:spcAft>
              <a:buSzPts val="2400"/>
              <a:buChar char="○"/>
              <a:defRPr sz="2400"/>
            </a:lvl8pPr>
            <a:lvl9pPr marL="4114800" lvl="8" indent="-381000" algn="ctr" rtl="0">
              <a:spcBef>
                <a:spcPts val="0"/>
              </a:spcBef>
              <a:spcAft>
                <a:spcPts val="0"/>
              </a:spcAft>
              <a:buSzPts val="2400"/>
              <a:buChar char="■"/>
              <a:defRPr sz="2400"/>
            </a:lvl9pPr>
          </a:lstStyle>
          <a:p>
            <a:endParaRPr/>
          </a:p>
        </p:txBody>
      </p:sp>
      <p:sp>
        <p:nvSpPr>
          <p:cNvPr id="158" name="Google Shape;158;p9"/>
          <p:cNvSpPr txBox="1">
            <a:spLocks noGrp="1"/>
          </p:cNvSpPr>
          <p:nvPr>
            <p:ph type="subTitle" idx="6"/>
          </p:nvPr>
        </p:nvSpPr>
        <p:spPr>
          <a:xfrm>
            <a:off x="12165300" y="2886415"/>
            <a:ext cx="4720800" cy="2290500"/>
          </a:xfrm>
          <a:prstGeom prst="rect">
            <a:avLst/>
          </a:prstGeom>
        </p:spPr>
        <p:txBody>
          <a:bodyPr spcFirstLastPara="1" wrap="square" lIns="182850" tIns="182850" rIns="182850" bIns="182850" anchor="t" anchorCtr="0">
            <a:normAutofit/>
          </a:bodyPr>
          <a:lstStyle>
            <a:lvl1pPr lvl="0" algn="ctr" rtl="0">
              <a:lnSpc>
                <a:spcPct val="100000"/>
              </a:lnSpc>
              <a:spcBef>
                <a:spcPts val="0"/>
              </a:spcBef>
              <a:spcAft>
                <a:spcPts val="0"/>
              </a:spcAft>
              <a:buSzPts val="4200"/>
              <a:buNone/>
              <a:defRPr sz="4800" b="1"/>
            </a:lvl1pPr>
            <a:lvl2pPr lvl="1" algn="ctr" rtl="0">
              <a:lnSpc>
                <a:spcPct val="100000"/>
              </a:lnSpc>
              <a:spcBef>
                <a:spcPts val="0"/>
              </a:spcBef>
              <a:spcAft>
                <a:spcPts val="0"/>
              </a:spcAft>
              <a:buSzPts val="4200"/>
              <a:buNone/>
              <a:defRPr sz="4200"/>
            </a:lvl2pPr>
            <a:lvl3pPr lvl="2" algn="ctr" rtl="0">
              <a:lnSpc>
                <a:spcPct val="100000"/>
              </a:lnSpc>
              <a:spcBef>
                <a:spcPts val="0"/>
              </a:spcBef>
              <a:spcAft>
                <a:spcPts val="0"/>
              </a:spcAft>
              <a:buSzPts val="4200"/>
              <a:buNone/>
              <a:defRPr sz="4200"/>
            </a:lvl3pPr>
            <a:lvl4pPr lvl="3" algn="ctr" rtl="0">
              <a:lnSpc>
                <a:spcPct val="100000"/>
              </a:lnSpc>
              <a:spcBef>
                <a:spcPts val="0"/>
              </a:spcBef>
              <a:spcAft>
                <a:spcPts val="0"/>
              </a:spcAft>
              <a:buSzPts val="4200"/>
              <a:buNone/>
              <a:defRPr sz="4200"/>
            </a:lvl4pPr>
            <a:lvl5pPr lvl="4" algn="ctr" rtl="0">
              <a:lnSpc>
                <a:spcPct val="100000"/>
              </a:lnSpc>
              <a:spcBef>
                <a:spcPts val="0"/>
              </a:spcBef>
              <a:spcAft>
                <a:spcPts val="0"/>
              </a:spcAft>
              <a:buSzPts val="4200"/>
              <a:buNone/>
              <a:defRPr sz="4200"/>
            </a:lvl5pPr>
            <a:lvl6pPr lvl="5" algn="ctr" rtl="0">
              <a:lnSpc>
                <a:spcPct val="100000"/>
              </a:lnSpc>
              <a:spcBef>
                <a:spcPts val="0"/>
              </a:spcBef>
              <a:spcAft>
                <a:spcPts val="0"/>
              </a:spcAft>
              <a:buSzPts val="4200"/>
              <a:buNone/>
              <a:defRPr sz="4200"/>
            </a:lvl6pPr>
            <a:lvl7pPr lvl="6" algn="ctr" rtl="0">
              <a:lnSpc>
                <a:spcPct val="100000"/>
              </a:lnSpc>
              <a:spcBef>
                <a:spcPts val="0"/>
              </a:spcBef>
              <a:spcAft>
                <a:spcPts val="0"/>
              </a:spcAft>
              <a:buSzPts val="4200"/>
              <a:buNone/>
              <a:defRPr sz="4200"/>
            </a:lvl7pPr>
            <a:lvl8pPr lvl="7" algn="ctr" rtl="0">
              <a:lnSpc>
                <a:spcPct val="100000"/>
              </a:lnSpc>
              <a:spcBef>
                <a:spcPts val="0"/>
              </a:spcBef>
              <a:spcAft>
                <a:spcPts val="0"/>
              </a:spcAft>
              <a:buSzPts val="4200"/>
              <a:buNone/>
              <a:defRPr sz="4200"/>
            </a:lvl8pPr>
            <a:lvl9pPr lvl="8" algn="ctr" rtl="0">
              <a:lnSpc>
                <a:spcPct val="100000"/>
              </a:lnSpc>
              <a:spcBef>
                <a:spcPts val="0"/>
              </a:spcBef>
              <a:spcAft>
                <a:spcPts val="0"/>
              </a:spcAft>
              <a:buSzPts val="4200"/>
              <a:buNone/>
              <a:defRPr sz="42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85"/>
        <p:cNvGrpSpPr/>
        <p:nvPr/>
      </p:nvGrpSpPr>
      <p:grpSpPr>
        <a:xfrm>
          <a:off x="0" y="0"/>
          <a:ext cx="0" cy="0"/>
          <a:chOff x="0" y="0"/>
          <a:chExt cx="0" cy="0"/>
        </a:xfrm>
      </p:grpSpPr>
      <p:sp>
        <p:nvSpPr>
          <p:cNvPr id="186" name="Google Shape;186;p12"/>
          <p:cNvSpPr/>
          <p:nvPr/>
        </p:nvSpPr>
        <p:spPr>
          <a:xfrm>
            <a:off x="1044225" y="1139175"/>
            <a:ext cx="16199700" cy="8008800"/>
          </a:xfrm>
          <a:prstGeom prst="rect">
            <a:avLst/>
          </a:prstGeom>
          <a:solidFill>
            <a:schemeClr val="lt2"/>
          </a:solidFill>
          <a:ln>
            <a:noFill/>
          </a:ln>
          <a:effectLst>
            <a:outerShdw blurRad="114300" dist="95250" dir="2700000" algn="bl" rotWithShape="0">
              <a:srgbClr val="000000">
                <a:alpha val="31000"/>
              </a:srgbClr>
            </a:outerShdw>
          </a:effectLst>
        </p:spPr>
        <p:txBody>
          <a:bodyPr spcFirstLastPara="1" wrap="square" lIns="137150" tIns="137150" rIns="137150" bIns="137150" anchor="ctr" anchorCtr="0">
            <a:noAutofit/>
          </a:bodyPr>
          <a:lstStyle/>
          <a:p>
            <a:pPr marL="0" lvl="0" indent="0" algn="ctr" rtl="0">
              <a:spcBef>
                <a:spcPts val="0"/>
              </a:spcBef>
              <a:spcAft>
                <a:spcPts val="0"/>
              </a:spcAft>
              <a:buNone/>
            </a:pPr>
            <a:endParaRPr sz="2100">
              <a:latin typeface="Didact Gothic"/>
              <a:ea typeface="Didact Gothic"/>
              <a:cs typeface="Didact Gothic"/>
              <a:sym typeface="Didact Gothic"/>
            </a:endParaRPr>
          </a:p>
        </p:txBody>
      </p:sp>
      <p:sp>
        <p:nvSpPr>
          <p:cNvPr id="187" name="Google Shape;187;p12"/>
          <p:cNvSpPr txBox="1">
            <a:spLocks noGrp="1"/>
          </p:cNvSpPr>
          <p:nvPr>
            <p:ph type="title"/>
          </p:nvPr>
        </p:nvSpPr>
        <p:spPr>
          <a:xfrm>
            <a:off x="8019749" y="2413763"/>
            <a:ext cx="8495100" cy="1511400"/>
          </a:xfrm>
          <a:prstGeom prst="rect">
            <a:avLst/>
          </a:prstGeom>
        </p:spPr>
        <p:txBody>
          <a:bodyPr spcFirstLastPara="1" wrap="square" lIns="182850" tIns="182850" rIns="182850" bIns="182850" anchor="b" anchorCtr="0">
            <a:normAutofit/>
          </a:bodyPr>
          <a:lstStyle>
            <a:lvl1pPr lvl="0">
              <a:spcBef>
                <a:spcPts val="0"/>
              </a:spcBef>
              <a:spcAft>
                <a:spcPts val="0"/>
              </a:spcAft>
              <a:buSzPts val="4800"/>
              <a:buNone/>
              <a:defRPr sz="9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188" name="Google Shape;188;p12"/>
          <p:cNvSpPr txBox="1">
            <a:spLocks noGrp="1"/>
          </p:cNvSpPr>
          <p:nvPr>
            <p:ph type="body" idx="1"/>
          </p:nvPr>
        </p:nvSpPr>
        <p:spPr>
          <a:xfrm>
            <a:off x="8019749" y="4342988"/>
            <a:ext cx="8495100" cy="3530400"/>
          </a:xfrm>
          <a:prstGeom prst="rect">
            <a:avLst/>
          </a:prstGeom>
        </p:spPr>
        <p:txBody>
          <a:bodyPr spcFirstLastPara="1" wrap="square" lIns="182850" tIns="182850" rIns="182850" bIns="182850" anchor="t" anchorCtr="0">
            <a:normAutofit/>
          </a:bodyPr>
          <a:lstStyle>
            <a:lvl1pPr marL="457200" lvl="0" indent="-400050">
              <a:spcBef>
                <a:spcPts val="0"/>
              </a:spcBef>
              <a:spcAft>
                <a:spcPts val="0"/>
              </a:spcAft>
              <a:buSzPts val="2700"/>
              <a:buChar char="●"/>
              <a:defRPr/>
            </a:lvl1pPr>
            <a:lvl2pPr marL="914400" lvl="1" indent="-400050">
              <a:spcBef>
                <a:spcPts val="0"/>
              </a:spcBef>
              <a:spcAft>
                <a:spcPts val="0"/>
              </a:spcAft>
              <a:buSzPts val="2700"/>
              <a:buChar char="○"/>
              <a:defRPr/>
            </a:lvl2pPr>
            <a:lvl3pPr marL="1371600" lvl="2" indent="-400050">
              <a:spcBef>
                <a:spcPts val="0"/>
              </a:spcBef>
              <a:spcAft>
                <a:spcPts val="0"/>
              </a:spcAft>
              <a:buSzPts val="2700"/>
              <a:buChar char="■"/>
              <a:defRPr/>
            </a:lvl3pPr>
            <a:lvl4pPr marL="1828800" lvl="3" indent="-400050">
              <a:spcBef>
                <a:spcPts val="0"/>
              </a:spcBef>
              <a:spcAft>
                <a:spcPts val="0"/>
              </a:spcAft>
              <a:buSzPts val="2700"/>
              <a:buChar char="●"/>
              <a:defRPr/>
            </a:lvl4pPr>
            <a:lvl5pPr marL="2286000" lvl="4" indent="-400050">
              <a:spcBef>
                <a:spcPts val="0"/>
              </a:spcBef>
              <a:spcAft>
                <a:spcPts val="0"/>
              </a:spcAft>
              <a:buSzPts val="2700"/>
              <a:buChar char="○"/>
              <a:defRPr/>
            </a:lvl5pPr>
            <a:lvl6pPr marL="2743200" lvl="5" indent="-400050">
              <a:spcBef>
                <a:spcPts val="0"/>
              </a:spcBef>
              <a:spcAft>
                <a:spcPts val="0"/>
              </a:spcAft>
              <a:buSzPts val="2700"/>
              <a:buChar char="■"/>
              <a:defRPr/>
            </a:lvl6pPr>
            <a:lvl7pPr marL="3200400" lvl="6" indent="-400050">
              <a:spcBef>
                <a:spcPts val="0"/>
              </a:spcBef>
              <a:spcAft>
                <a:spcPts val="0"/>
              </a:spcAft>
              <a:buSzPts val="2700"/>
              <a:buChar char="●"/>
              <a:defRPr/>
            </a:lvl7pPr>
            <a:lvl8pPr marL="3657600" lvl="7" indent="-400050">
              <a:spcBef>
                <a:spcPts val="0"/>
              </a:spcBef>
              <a:spcAft>
                <a:spcPts val="0"/>
              </a:spcAft>
              <a:buSzPts val="2700"/>
              <a:buChar char="○"/>
              <a:defRPr/>
            </a:lvl8pPr>
            <a:lvl9pPr marL="4114800" lvl="8" indent="-400050">
              <a:spcBef>
                <a:spcPts val="0"/>
              </a:spcBef>
              <a:spcAft>
                <a:spcPts val="0"/>
              </a:spcAft>
              <a:buSzPts val="2700"/>
              <a:buChar char="■"/>
              <a:defRPr/>
            </a:lvl9pPr>
          </a:lstStyle>
          <a:p>
            <a:endParaRPr/>
          </a:p>
        </p:txBody>
      </p:sp>
      <p:sp>
        <p:nvSpPr>
          <p:cNvPr id="189" name="Google Shape;189;p12"/>
          <p:cNvSpPr txBox="1">
            <a:spLocks noGrp="1"/>
          </p:cNvSpPr>
          <p:nvPr>
            <p:ph type="sldNum" idx="12"/>
          </p:nvPr>
        </p:nvSpPr>
        <p:spPr>
          <a:xfrm>
            <a:off x="16944916" y="9326434"/>
            <a:ext cx="1097700" cy="7869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190" name="Google Shape;190;p12"/>
          <p:cNvSpPr>
            <a:spLocks noGrp="1"/>
          </p:cNvSpPr>
          <p:nvPr>
            <p:ph type="pic" idx="2"/>
          </p:nvPr>
        </p:nvSpPr>
        <p:spPr>
          <a:xfrm>
            <a:off x="2166469" y="2413800"/>
            <a:ext cx="5459400" cy="5459400"/>
          </a:xfrm>
          <a:prstGeom prst="ellipse">
            <a:avLst/>
          </a:prstGeom>
          <a:noFill/>
          <a:ln>
            <a:noFill/>
          </a:ln>
        </p:spPr>
      </p:sp>
      <p:pic>
        <p:nvPicPr>
          <p:cNvPr id="191" name="Google Shape;191;p12"/>
          <p:cNvPicPr preferRelativeResize="0"/>
          <p:nvPr/>
        </p:nvPicPr>
        <p:blipFill rotWithShape="1">
          <a:blip r:embed="rId2">
            <a:alphaModFix/>
          </a:blip>
          <a:srcRect/>
          <a:stretch/>
        </p:blipFill>
        <p:spPr>
          <a:xfrm rot="10800000" flipH="1">
            <a:off x="14285023" y="2390"/>
            <a:ext cx="4004568" cy="5998363"/>
          </a:xfrm>
          <a:custGeom>
            <a:avLst/>
            <a:gdLst/>
            <a:ahLst/>
            <a:cxnLst/>
            <a:rect l="l" t="t" r="r" b="b"/>
            <a:pathLst>
              <a:path w="1275340" h="1911829" extrusionOk="0">
                <a:moveTo>
                  <a:pt x="963" y="-59"/>
                </a:moveTo>
                <a:lnTo>
                  <a:pt x="1276303" y="-59"/>
                </a:lnTo>
                <a:lnTo>
                  <a:pt x="1276303" y="1911771"/>
                </a:lnTo>
                <a:lnTo>
                  <a:pt x="963" y="1911771"/>
                </a:lnTo>
                <a:close/>
              </a:path>
            </a:pathLst>
          </a:custGeom>
          <a:noFill/>
          <a:ln>
            <a:noFill/>
          </a:ln>
          <a:effectLst>
            <a:outerShdw blurRad="114300" dist="95250" algn="bl" rotWithShape="0">
              <a:srgbClr val="000000">
                <a:alpha val="31000"/>
              </a:srgbClr>
            </a:outerShdw>
          </a:effectLst>
        </p:spPr>
      </p:pic>
      <p:pic>
        <p:nvPicPr>
          <p:cNvPr id="192" name="Google Shape;192;p12"/>
          <p:cNvPicPr preferRelativeResize="0"/>
          <p:nvPr/>
        </p:nvPicPr>
        <p:blipFill rotWithShape="1">
          <a:blip r:embed="rId3">
            <a:alphaModFix/>
          </a:blip>
          <a:srcRect/>
          <a:stretch/>
        </p:blipFill>
        <p:spPr>
          <a:xfrm flipH="1">
            <a:off x="-227008" y="4262663"/>
            <a:ext cx="4001379" cy="6003143"/>
          </a:xfrm>
          <a:custGeom>
            <a:avLst/>
            <a:gdLst/>
            <a:ahLst/>
            <a:cxnLst/>
            <a:rect l="l" t="t" r="r" b="b"/>
            <a:pathLst>
              <a:path w="1275340" h="1911829" extrusionOk="0">
                <a:moveTo>
                  <a:pt x="963" y="-59"/>
                </a:moveTo>
                <a:lnTo>
                  <a:pt x="1276303" y="-59"/>
                </a:lnTo>
                <a:lnTo>
                  <a:pt x="1276303" y="1911771"/>
                </a:lnTo>
                <a:lnTo>
                  <a:pt x="963" y="1911771"/>
                </a:lnTo>
                <a:close/>
              </a:path>
            </a:pathLst>
          </a:custGeom>
          <a:noFill/>
          <a:ln>
            <a:noFill/>
          </a:ln>
          <a:effectLst>
            <a:outerShdw blurRad="114300" dist="95250" algn="bl" rotWithShape="0">
              <a:srgbClr val="000000">
                <a:alpha val="31000"/>
              </a:srgbClr>
            </a:outerShdw>
          </a:effectLst>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One column text and image right">
  <p:cSld name="ONE_COLUMN_TEXT_1_1">
    <p:spTree>
      <p:nvGrpSpPr>
        <p:cNvPr id="1" name="Shape 201"/>
        <p:cNvGrpSpPr/>
        <p:nvPr/>
      </p:nvGrpSpPr>
      <p:grpSpPr>
        <a:xfrm>
          <a:off x="0" y="0"/>
          <a:ext cx="0" cy="0"/>
          <a:chOff x="0" y="0"/>
          <a:chExt cx="0" cy="0"/>
        </a:xfrm>
      </p:grpSpPr>
      <p:sp>
        <p:nvSpPr>
          <p:cNvPr id="202" name="Google Shape;202;p14"/>
          <p:cNvSpPr/>
          <p:nvPr/>
        </p:nvSpPr>
        <p:spPr>
          <a:xfrm>
            <a:off x="1044225" y="1139175"/>
            <a:ext cx="16199700" cy="8008800"/>
          </a:xfrm>
          <a:prstGeom prst="rect">
            <a:avLst/>
          </a:prstGeom>
          <a:solidFill>
            <a:schemeClr val="lt2"/>
          </a:solidFill>
          <a:ln>
            <a:noFill/>
          </a:ln>
          <a:effectLst>
            <a:outerShdw blurRad="114300" dist="95250" dir="2700000" algn="bl" rotWithShape="0">
              <a:srgbClr val="000000">
                <a:alpha val="31000"/>
              </a:srgbClr>
            </a:outerShdw>
          </a:effectLst>
        </p:spPr>
        <p:txBody>
          <a:bodyPr spcFirstLastPara="1" wrap="square" lIns="137150" tIns="137150" rIns="137150" bIns="137150" anchor="ctr" anchorCtr="0">
            <a:noAutofit/>
          </a:bodyPr>
          <a:lstStyle/>
          <a:p>
            <a:pPr marL="0" lvl="0" indent="0" algn="ctr" rtl="0">
              <a:spcBef>
                <a:spcPts val="0"/>
              </a:spcBef>
              <a:spcAft>
                <a:spcPts val="0"/>
              </a:spcAft>
              <a:buNone/>
            </a:pPr>
            <a:endParaRPr sz="2100">
              <a:latin typeface="Didact Gothic"/>
              <a:ea typeface="Didact Gothic"/>
              <a:cs typeface="Didact Gothic"/>
              <a:sym typeface="Didact Gothic"/>
            </a:endParaRPr>
          </a:p>
        </p:txBody>
      </p:sp>
      <p:sp>
        <p:nvSpPr>
          <p:cNvPr id="203" name="Google Shape;203;p14"/>
          <p:cNvSpPr txBox="1">
            <a:spLocks noGrp="1"/>
          </p:cNvSpPr>
          <p:nvPr>
            <p:ph type="title"/>
          </p:nvPr>
        </p:nvSpPr>
        <p:spPr>
          <a:xfrm>
            <a:off x="1825313" y="2255325"/>
            <a:ext cx="6529500" cy="2468700"/>
          </a:xfrm>
          <a:prstGeom prst="rect">
            <a:avLst/>
          </a:prstGeom>
        </p:spPr>
        <p:txBody>
          <a:bodyPr spcFirstLastPara="1" wrap="square" lIns="182850" tIns="182850" rIns="182850" bIns="182850" anchor="ctr" anchorCtr="0">
            <a:normAutofit/>
          </a:bodyPr>
          <a:lstStyle>
            <a:lvl1pPr lvl="0" rtl="0">
              <a:lnSpc>
                <a:spcPct val="80000"/>
              </a:lnSpc>
              <a:spcBef>
                <a:spcPts val="0"/>
              </a:spcBef>
              <a:spcAft>
                <a:spcPts val="0"/>
              </a:spcAft>
              <a:buSzPts val="4800"/>
              <a:buNone/>
              <a:defRPr/>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
        <p:nvSpPr>
          <p:cNvPr id="204" name="Google Shape;204;p14"/>
          <p:cNvSpPr txBox="1">
            <a:spLocks noGrp="1"/>
          </p:cNvSpPr>
          <p:nvPr>
            <p:ph type="body" idx="1"/>
          </p:nvPr>
        </p:nvSpPr>
        <p:spPr>
          <a:xfrm>
            <a:off x="1825313" y="4822763"/>
            <a:ext cx="6529500" cy="3286500"/>
          </a:xfrm>
          <a:prstGeom prst="rect">
            <a:avLst/>
          </a:prstGeom>
        </p:spPr>
        <p:txBody>
          <a:bodyPr spcFirstLastPara="1" wrap="square" lIns="182850" tIns="182850" rIns="182850" bIns="182850" anchor="t" anchorCtr="0">
            <a:normAutofit/>
          </a:bodyPr>
          <a:lstStyle>
            <a:lvl1pPr marL="457200" lvl="0" indent="-400050" rtl="0">
              <a:spcBef>
                <a:spcPts val="0"/>
              </a:spcBef>
              <a:spcAft>
                <a:spcPts val="0"/>
              </a:spcAft>
              <a:buSzPts val="2700"/>
              <a:buChar char="●"/>
              <a:defRPr/>
            </a:lvl1pPr>
            <a:lvl2pPr marL="914400" lvl="1" indent="-400050" rtl="0">
              <a:spcBef>
                <a:spcPts val="0"/>
              </a:spcBef>
              <a:spcAft>
                <a:spcPts val="0"/>
              </a:spcAft>
              <a:buSzPts val="2700"/>
              <a:buChar char="○"/>
              <a:defRPr/>
            </a:lvl2pPr>
            <a:lvl3pPr marL="1371600" lvl="2" indent="-400050" rtl="0">
              <a:spcBef>
                <a:spcPts val="0"/>
              </a:spcBef>
              <a:spcAft>
                <a:spcPts val="0"/>
              </a:spcAft>
              <a:buSzPts val="2700"/>
              <a:buChar char="■"/>
              <a:defRPr/>
            </a:lvl3pPr>
            <a:lvl4pPr marL="1828800" lvl="3" indent="-400050" rtl="0">
              <a:spcBef>
                <a:spcPts val="0"/>
              </a:spcBef>
              <a:spcAft>
                <a:spcPts val="0"/>
              </a:spcAft>
              <a:buSzPts val="2700"/>
              <a:buChar char="●"/>
              <a:defRPr/>
            </a:lvl4pPr>
            <a:lvl5pPr marL="2286000" lvl="4" indent="-400050" rtl="0">
              <a:spcBef>
                <a:spcPts val="0"/>
              </a:spcBef>
              <a:spcAft>
                <a:spcPts val="0"/>
              </a:spcAft>
              <a:buSzPts val="2700"/>
              <a:buChar char="○"/>
              <a:defRPr/>
            </a:lvl5pPr>
            <a:lvl6pPr marL="2743200" lvl="5" indent="-400050" rtl="0">
              <a:spcBef>
                <a:spcPts val="0"/>
              </a:spcBef>
              <a:spcAft>
                <a:spcPts val="0"/>
              </a:spcAft>
              <a:buSzPts val="2700"/>
              <a:buChar char="■"/>
              <a:defRPr/>
            </a:lvl6pPr>
            <a:lvl7pPr marL="3200400" lvl="6" indent="-400050" rtl="0">
              <a:spcBef>
                <a:spcPts val="0"/>
              </a:spcBef>
              <a:spcAft>
                <a:spcPts val="0"/>
              </a:spcAft>
              <a:buSzPts val="2700"/>
              <a:buChar char="●"/>
              <a:defRPr/>
            </a:lvl7pPr>
            <a:lvl8pPr marL="3657600" lvl="7" indent="-400050" rtl="0">
              <a:spcBef>
                <a:spcPts val="0"/>
              </a:spcBef>
              <a:spcAft>
                <a:spcPts val="0"/>
              </a:spcAft>
              <a:buSzPts val="2700"/>
              <a:buChar char="○"/>
              <a:defRPr/>
            </a:lvl8pPr>
            <a:lvl9pPr marL="4114800" lvl="8" indent="-400050" rtl="0">
              <a:spcBef>
                <a:spcPts val="0"/>
              </a:spcBef>
              <a:spcAft>
                <a:spcPts val="0"/>
              </a:spcAft>
              <a:buSzPts val="2700"/>
              <a:buChar char="■"/>
              <a:defRPr/>
            </a:lvl9pPr>
          </a:lstStyle>
          <a:p>
            <a:endParaRPr/>
          </a:p>
        </p:txBody>
      </p:sp>
      <p:sp>
        <p:nvSpPr>
          <p:cNvPr id="205" name="Google Shape;205;p14"/>
          <p:cNvSpPr txBox="1">
            <a:spLocks noGrp="1"/>
          </p:cNvSpPr>
          <p:nvPr>
            <p:ph type="sldNum" idx="12"/>
          </p:nvPr>
        </p:nvSpPr>
        <p:spPr>
          <a:xfrm>
            <a:off x="16944916" y="9326434"/>
            <a:ext cx="1097700" cy="786900"/>
          </a:xfrm>
          <a:prstGeom prst="rect">
            <a:avLst/>
          </a:prstGeom>
        </p:spPr>
        <p:txBody>
          <a:bodyPr spcFirstLastPara="1" wrap="square" lIns="182850" tIns="182850" rIns="182850" bIns="182850"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206" name="Google Shape;206;p14"/>
          <p:cNvSpPr>
            <a:spLocks noGrp="1"/>
          </p:cNvSpPr>
          <p:nvPr>
            <p:ph type="pic" idx="2"/>
          </p:nvPr>
        </p:nvSpPr>
        <p:spPr>
          <a:xfrm>
            <a:off x="7684913" y="2026725"/>
            <a:ext cx="8774100" cy="6233400"/>
          </a:xfrm>
          <a:prstGeom prst="rect">
            <a:avLst/>
          </a:prstGeom>
          <a:noFill/>
          <a:ln>
            <a:noFill/>
          </a:ln>
        </p:spPr>
      </p:sp>
      <p:pic>
        <p:nvPicPr>
          <p:cNvPr id="207" name="Google Shape;207;p14"/>
          <p:cNvPicPr preferRelativeResize="0"/>
          <p:nvPr/>
        </p:nvPicPr>
        <p:blipFill rotWithShape="1">
          <a:blip r:embed="rId2">
            <a:alphaModFix/>
          </a:blip>
          <a:srcRect/>
          <a:stretch/>
        </p:blipFill>
        <p:spPr>
          <a:xfrm rot="10800000">
            <a:off x="-166183" y="2390"/>
            <a:ext cx="4001379" cy="5998363"/>
          </a:xfrm>
          <a:custGeom>
            <a:avLst/>
            <a:gdLst/>
            <a:ahLst/>
            <a:cxnLst/>
            <a:rect l="l" t="t" r="r" b="b"/>
            <a:pathLst>
              <a:path w="1275340" h="1911829" extrusionOk="0">
                <a:moveTo>
                  <a:pt x="963" y="-59"/>
                </a:moveTo>
                <a:lnTo>
                  <a:pt x="1276303" y="-59"/>
                </a:lnTo>
                <a:lnTo>
                  <a:pt x="1276303" y="1911771"/>
                </a:lnTo>
                <a:lnTo>
                  <a:pt x="963" y="1911771"/>
                </a:lnTo>
                <a:close/>
              </a:path>
            </a:pathLst>
          </a:custGeom>
          <a:noFill/>
          <a:ln>
            <a:noFill/>
          </a:ln>
          <a:effectLst>
            <a:outerShdw blurRad="114300" dist="95250" algn="bl" rotWithShape="0">
              <a:srgbClr val="000000">
                <a:alpha val="31000"/>
              </a:srgbClr>
            </a:outerShdw>
          </a:effectLst>
        </p:spPr>
      </p:pic>
      <p:pic>
        <p:nvPicPr>
          <p:cNvPr id="208" name="Google Shape;208;p14"/>
          <p:cNvPicPr preferRelativeResize="0"/>
          <p:nvPr/>
        </p:nvPicPr>
        <p:blipFill rotWithShape="1">
          <a:blip r:embed="rId3">
            <a:alphaModFix/>
          </a:blip>
          <a:srcRect/>
          <a:stretch/>
        </p:blipFill>
        <p:spPr>
          <a:xfrm>
            <a:off x="14285023" y="4262663"/>
            <a:ext cx="4004568" cy="6003143"/>
          </a:xfrm>
          <a:custGeom>
            <a:avLst/>
            <a:gdLst/>
            <a:ahLst/>
            <a:cxnLst/>
            <a:rect l="l" t="t" r="r" b="b"/>
            <a:pathLst>
              <a:path w="1275340" h="1911829" extrusionOk="0">
                <a:moveTo>
                  <a:pt x="963" y="-59"/>
                </a:moveTo>
                <a:lnTo>
                  <a:pt x="1276303" y="-59"/>
                </a:lnTo>
                <a:lnTo>
                  <a:pt x="1276303" y="1911771"/>
                </a:lnTo>
                <a:lnTo>
                  <a:pt x="963" y="1911771"/>
                </a:lnTo>
                <a:close/>
              </a:path>
            </a:pathLst>
          </a:custGeom>
          <a:noFill/>
          <a:ln>
            <a:noFill/>
          </a:ln>
          <a:effectLst>
            <a:outerShdw blurRad="114300" dist="95250" algn="bl" rotWithShape="0">
              <a:srgbClr val="000000">
                <a:alpha val="31000"/>
              </a:srgbClr>
            </a:outerShdw>
          </a:effectLst>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Quote">
  <p:cSld name="MAIN_POINT">
    <p:spTree>
      <p:nvGrpSpPr>
        <p:cNvPr id="1" name="Shape 209"/>
        <p:cNvGrpSpPr/>
        <p:nvPr/>
      </p:nvGrpSpPr>
      <p:grpSpPr>
        <a:xfrm>
          <a:off x="0" y="0"/>
          <a:ext cx="0" cy="0"/>
          <a:chOff x="0" y="0"/>
          <a:chExt cx="0" cy="0"/>
        </a:xfrm>
      </p:grpSpPr>
      <p:sp>
        <p:nvSpPr>
          <p:cNvPr id="210" name="Google Shape;210;p15"/>
          <p:cNvSpPr/>
          <p:nvPr/>
        </p:nvSpPr>
        <p:spPr>
          <a:xfrm>
            <a:off x="1922390" y="9745117"/>
            <a:ext cx="117868" cy="541835"/>
          </a:xfrm>
          <a:custGeom>
            <a:avLst/>
            <a:gdLst/>
            <a:ahLst/>
            <a:cxnLst/>
            <a:rect l="l" t="t" r="r" b="b"/>
            <a:pathLst>
              <a:path w="10274" h="47229" extrusionOk="0">
                <a:moveTo>
                  <a:pt x="9586" y="259"/>
                </a:moveTo>
                <a:lnTo>
                  <a:pt x="10274" y="47104"/>
                </a:lnTo>
                <a:lnTo>
                  <a:pt x="0" y="47230"/>
                </a:lnTo>
                <a:lnTo>
                  <a:pt x="3332" y="0"/>
                </a:lnTo>
                <a:lnTo>
                  <a:pt x="9586" y="259"/>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grpSp>
        <p:nvGrpSpPr>
          <p:cNvPr id="211" name="Google Shape;211;p15"/>
          <p:cNvGrpSpPr/>
          <p:nvPr/>
        </p:nvGrpSpPr>
        <p:grpSpPr>
          <a:xfrm>
            <a:off x="941213" y="8869322"/>
            <a:ext cx="2129821" cy="1046578"/>
            <a:chOff x="400560" y="546909"/>
            <a:chExt cx="185628" cy="91217"/>
          </a:xfrm>
        </p:grpSpPr>
        <p:sp>
          <p:nvSpPr>
            <p:cNvPr id="212" name="Google Shape;212;p15"/>
            <p:cNvSpPr/>
            <p:nvPr/>
          </p:nvSpPr>
          <p:spPr>
            <a:xfrm>
              <a:off x="417442" y="592358"/>
              <a:ext cx="31943" cy="21175"/>
            </a:xfrm>
            <a:custGeom>
              <a:avLst/>
              <a:gdLst/>
              <a:ahLst/>
              <a:cxnLst/>
              <a:rect l="l" t="t" r="r" b="b"/>
              <a:pathLst>
                <a:path w="31943" h="21175" extrusionOk="0">
                  <a:moveTo>
                    <a:pt x="24232" y="0"/>
                  </a:moveTo>
                  <a:lnTo>
                    <a:pt x="31944" y="21176"/>
                  </a:lnTo>
                  <a:lnTo>
                    <a:pt x="7849" y="21176"/>
                  </a:lnTo>
                  <a:lnTo>
                    <a:pt x="0" y="0"/>
                  </a:lnTo>
                  <a:lnTo>
                    <a:pt x="24232"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13" name="Google Shape;213;p15"/>
            <p:cNvSpPr/>
            <p:nvPr/>
          </p:nvSpPr>
          <p:spPr>
            <a:xfrm>
              <a:off x="409002" y="569680"/>
              <a:ext cx="32125" cy="21220"/>
            </a:xfrm>
            <a:custGeom>
              <a:avLst/>
              <a:gdLst/>
              <a:ahLst/>
              <a:cxnLst/>
              <a:rect l="l" t="t" r="r" b="b"/>
              <a:pathLst>
                <a:path w="32125" h="21220" extrusionOk="0">
                  <a:moveTo>
                    <a:pt x="24414" y="0"/>
                  </a:moveTo>
                  <a:lnTo>
                    <a:pt x="32126" y="21220"/>
                  </a:lnTo>
                  <a:lnTo>
                    <a:pt x="7894" y="21220"/>
                  </a:lnTo>
                  <a:lnTo>
                    <a:pt x="0" y="0"/>
                  </a:lnTo>
                  <a:lnTo>
                    <a:pt x="24414"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14" name="Google Shape;214;p15"/>
            <p:cNvSpPr/>
            <p:nvPr/>
          </p:nvSpPr>
          <p:spPr>
            <a:xfrm>
              <a:off x="400560" y="546909"/>
              <a:ext cx="32353" cy="21309"/>
            </a:xfrm>
            <a:custGeom>
              <a:avLst/>
              <a:gdLst/>
              <a:ahLst/>
              <a:cxnLst/>
              <a:rect l="l" t="t" r="r" b="b"/>
              <a:pathLst>
                <a:path w="32353" h="21309" extrusionOk="0">
                  <a:moveTo>
                    <a:pt x="24594" y="0"/>
                  </a:moveTo>
                  <a:lnTo>
                    <a:pt x="32354" y="21309"/>
                  </a:lnTo>
                  <a:lnTo>
                    <a:pt x="7895" y="21309"/>
                  </a:lnTo>
                  <a:lnTo>
                    <a:pt x="0" y="0"/>
                  </a:lnTo>
                  <a:lnTo>
                    <a:pt x="24594"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15" name="Google Shape;215;p15"/>
            <p:cNvSpPr/>
            <p:nvPr/>
          </p:nvSpPr>
          <p:spPr>
            <a:xfrm>
              <a:off x="451438" y="614991"/>
              <a:ext cx="32032" cy="22908"/>
            </a:xfrm>
            <a:custGeom>
              <a:avLst/>
              <a:gdLst/>
              <a:ahLst/>
              <a:cxnLst/>
              <a:rect l="l" t="t" r="r" b="b"/>
              <a:pathLst>
                <a:path w="32032" h="22908" extrusionOk="0">
                  <a:moveTo>
                    <a:pt x="23775" y="0"/>
                  </a:moveTo>
                  <a:lnTo>
                    <a:pt x="32033" y="22682"/>
                  </a:lnTo>
                  <a:lnTo>
                    <a:pt x="8351" y="22908"/>
                  </a:lnTo>
                  <a:lnTo>
                    <a:pt x="0" y="0"/>
                  </a:lnTo>
                  <a:lnTo>
                    <a:pt x="23775"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16" name="Google Shape;216;p15"/>
            <p:cNvSpPr/>
            <p:nvPr/>
          </p:nvSpPr>
          <p:spPr>
            <a:xfrm>
              <a:off x="443225" y="592358"/>
              <a:ext cx="31441" cy="21175"/>
            </a:xfrm>
            <a:custGeom>
              <a:avLst/>
              <a:gdLst/>
              <a:ahLst/>
              <a:cxnLst/>
              <a:rect l="l" t="t" r="r" b="b"/>
              <a:pathLst>
                <a:path w="31441" h="21175" extrusionOk="0">
                  <a:moveTo>
                    <a:pt x="23730" y="0"/>
                  </a:moveTo>
                  <a:lnTo>
                    <a:pt x="31442" y="21176"/>
                  </a:lnTo>
                  <a:lnTo>
                    <a:pt x="7712" y="21176"/>
                  </a:lnTo>
                  <a:lnTo>
                    <a:pt x="0" y="0"/>
                  </a:lnTo>
                  <a:lnTo>
                    <a:pt x="2373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17" name="Google Shape;217;p15"/>
            <p:cNvSpPr/>
            <p:nvPr/>
          </p:nvSpPr>
          <p:spPr>
            <a:xfrm>
              <a:off x="426708" y="546954"/>
              <a:ext cx="31486" cy="21264"/>
            </a:xfrm>
            <a:custGeom>
              <a:avLst/>
              <a:gdLst/>
              <a:ahLst/>
              <a:cxnLst/>
              <a:rect l="l" t="t" r="r" b="b"/>
              <a:pathLst>
                <a:path w="31486" h="21264" extrusionOk="0">
                  <a:moveTo>
                    <a:pt x="23726" y="0"/>
                  </a:moveTo>
                  <a:lnTo>
                    <a:pt x="31486" y="21265"/>
                  </a:lnTo>
                  <a:lnTo>
                    <a:pt x="7756" y="21265"/>
                  </a:lnTo>
                  <a:lnTo>
                    <a:pt x="0" y="0"/>
                  </a:lnTo>
                  <a:lnTo>
                    <a:pt x="23726"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18" name="Google Shape;218;p15"/>
            <p:cNvSpPr/>
            <p:nvPr/>
          </p:nvSpPr>
          <p:spPr>
            <a:xfrm>
              <a:off x="468505" y="592358"/>
              <a:ext cx="31121" cy="21175"/>
            </a:xfrm>
            <a:custGeom>
              <a:avLst/>
              <a:gdLst/>
              <a:ahLst/>
              <a:cxnLst/>
              <a:rect l="l" t="t" r="r" b="b"/>
              <a:pathLst>
                <a:path w="31121" h="21175" extrusionOk="0">
                  <a:moveTo>
                    <a:pt x="23410" y="0"/>
                  </a:moveTo>
                  <a:lnTo>
                    <a:pt x="30482" y="19350"/>
                  </a:lnTo>
                  <a:lnTo>
                    <a:pt x="31122" y="21176"/>
                  </a:lnTo>
                  <a:lnTo>
                    <a:pt x="7712" y="21176"/>
                  </a:lnTo>
                  <a:lnTo>
                    <a:pt x="0" y="0"/>
                  </a:lnTo>
                  <a:lnTo>
                    <a:pt x="2341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19" name="Google Shape;219;p15"/>
            <p:cNvSpPr/>
            <p:nvPr/>
          </p:nvSpPr>
          <p:spPr>
            <a:xfrm>
              <a:off x="460247" y="569680"/>
              <a:ext cx="31166" cy="21220"/>
            </a:xfrm>
            <a:custGeom>
              <a:avLst/>
              <a:gdLst/>
              <a:ahLst/>
              <a:cxnLst/>
              <a:rect l="l" t="t" r="r" b="b"/>
              <a:pathLst>
                <a:path w="31166" h="21220" extrusionOk="0">
                  <a:moveTo>
                    <a:pt x="23455" y="0"/>
                  </a:moveTo>
                  <a:lnTo>
                    <a:pt x="31167" y="21220"/>
                  </a:lnTo>
                  <a:lnTo>
                    <a:pt x="7712" y="21220"/>
                  </a:lnTo>
                  <a:lnTo>
                    <a:pt x="0" y="0"/>
                  </a:lnTo>
                  <a:lnTo>
                    <a:pt x="23455"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20" name="Google Shape;220;p15"/>
            <p:cNvSpPr/>
            <p:nvPr/>
          </p:nvSpPr>
          <p:spPr>
            <a:xfrm>
              <a:off x="451989" y="546954"/>
              <a:ext cx="31162" cy="21264"/>
            </a:xfrm>
            <a:custGeom>
              <a:avLst/>
              <a:gdLst/>
              <a:ahLst/>
              <a:cxnLst/>
              <a:rect l="l" t="t" r="r" b="b"/>
              <a:pathLst>
                <a:path w="31162" h="21264" extrusionOk="0">
                  <a:moveTo>
                    <a:pt x="23451" y="0"/>
                  </a:moveTo>
                  <a:lnTo>
                    <a:pt x="31162" y="21265"/>
                  </a:lnTo>
                  <a:lnTo>
                    <a:pt x="7756" y="21265"/>
                  </a:lnTo>
                  <a:lnTo>
                    <a:pt x="0" y="0"/>
                  </a:lnTo>
                  <a:lnTo>
                    <a:pt x="23451"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21" name="Google Shape;221;p15"/>
            <p:cNvSpPr/>
            <p:nvPr/>
          </p:nvSpPr>
          <p:spPr>
            <a:xfrm>
              <a:off x="485252" y="569680"/>
              <a:ext cx="31441" cy="21220"/>
            </a:xfrm>
            <a:custGeom>
              <a:avLst/>
              <a:gdLst/>
              <a:ahLst/>
              <a:cxnLst/>
              <a:rect l="l" t="t" r="r" b="b"/>
              <a:pathLst>
                <a:path w="31441" h="21220" extrusionOk="0">
                  <a:moveTo>
                    <a:pt x="23730" y="0"/>
                  </a:moveTo>
                  <a:lnTo>
                    <a:pt x="31442" y="21220"/>
                  </a:lnTo>
                  <a:lnTo>
                    <a:pt x="7712" y="21220"/>
                  </a:lnTo>
                  <a:lnTo>
                    <a:pt x="0" y="0"/>
                  </a:lnTo>
                  <a:lnTo>
                    <a:pt x="2373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22" name="Google Shape;222;p15"/>
            <p:cNvSpPr/>
            <p:nvPr/>
          </p:nvSpPr>
          <p:spPr>
            <a:xfrm>
              <a:off x="529150" y="547002"/>
              <a:ext cx="31255" cy="21216"/>
            </a:xfrm>
            <a:custGeom>
              <a:avLst/>
              <a:gdLst/>
              <a:ahLst/>
              <a:cxnLst/>
              <a:rect l="l" t="t" r="r" b="b"/>
              <a:pathLst>
                <a:path w="31255" h="21216" extrusionOk="0">
                  <a:moveTo>
                    <a:pt x="23273" y="0"/>
                  </a:moveTo>
                  <a:lnTo>
                    <a:pt x="31256" y="21216"/>
                  </a:lnTo>
                  <a:lnTo>
                    <a:pt x="7712" y="21216"/>
                  </a:lnTo>
                  <a:lnTo>
                    <a:pt x="0" y="0"/>
                  </a:lnTo>
                  <a:lnTo>
                    <a:pt x="23273"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23" name="Google Shape;223;p15"/>
            <p:cNvSpPr/>
            <p:nvPr/>
          </p:nvSpPr>
          <p:spPr>
            <a:xfrm>
              <a:off x="537408" y="569680"/>
              <a:ext cx="31530" cy="21220"/>
            </a:xfrm>
            <a:custGeom>
              <a:avLst/>
              <a:gdLst/>
              <a:ahLst/>
              <a:cxnLst/>
              <a:rect l="l" t="t" r="r" b="b"/>
              <a:pathLst>
                <a:path w="31530" h="21220" extrusionOk="0">
                  <a:moveTo>
                    <a:pt x="23548" y="0"/>
                  </a:moveTo>
                  <a:lnTo>
                    <a:pt x="31531" y="21220"/>
                  </a:lnTo>
                  <a:lnTo>
                    <a:pt x="7712" y="21220"/>
                  </a:lnTo>
                  <a:lnTo>
                    <a:pt x="0" y="0"/>
                  </a:lnTo>
                  <a:lnTo>
                    <a:pt x="23548"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24" name="Google Shape;224;p15"/>
            <p:cNvSpPr/>
            <p:nvPr/>
          </p:nvSpPr>
          <p:spPr>
            <a:xfrm>
              <a:off x="502275" y="547002"/>
              <a:ext cx="32988" cy="21216"/>
            </a:xfrm>
            <a:custGeom>
              <a:avLst/>
              <a:gdLst/>
              <a:ahLst/>
              <a:cxnLst/>
              <a:rect l="l" t="t" r="r" b="b"/>
              <a:pathLst>
                <a:path w="32988" h="21216" extrusionOk="0">
                  <a:moveTo>
                    <a:pt x="32988" y="21216"/>
                  </a:moveTo>
                  <a:lnTo>
                    <a:pt x="7756" y="21216"/>
                  </a:lnTo>
                  <a:lnTo>
                    <a:pt x="0" y="0"/>
                  </a:lnTo>
                  <a:lnTo>
                    <a:pt x="25277" y="0"/>
                  </a:lnTo>
                  <a:lnTo>
                    <a:pt x="32988" y="21216"/>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25" name="Google Shape;225;p15"/>
            <p:cNvSpPr/>
            <p:nvPr/>
          </p:nvSpPr>
          <p:spPr>
            <a:xfrm>
              <a:off x="510533" y="569680"/>
              <a:ext cx="32992" cy="21220"/>
            </a:xfrm>
            <a:custGeom>
              <a:avLst/>
              <a:gdLst/>
              <a:ahLst/>
              <a:cxnLst/>
              <a:rect l="l" t="t" r="r" b="b"/>
              <a:pathLst>
                <a:path w="32992" h="21220" extrusionOk="0">
                  <a:moveTo>
                    <a:pt x="25281" y="0"/>
                  </a:moveTo>
                  <a:lnTo>
                    <a:pt x="32992" y="21220"/>
                  </a:lnTo>
                  <a:lnTo>
                    <a:pt x="7712" y="21220"/>
                  </a:lnTo>
                  <a:lnTo>
                    <a:pt x="0" y="0"/>
                  </a:lnTo>
                  <a:lnTo>
                    <a:pt x="25281"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26" name="Google Shape;226;p15"/>
            <p:cNvSpPr/>
            <p:nvPr/>
          </p:nvSpPr>
          <p:spPr>
            <a:xfrm>
              <a:off x="476994" y="547002"/>
              <a:ext cx="31486" cy="21216"/>
            </a:xfrm>
            <a:custGeom>
              <a:avLst/>
              <a:gdLst/>
              <a:ahLst/>
              <a:cxnLst/>
              <a:rect l="l" t="t" r="r" b="b"/>
              <a:pathLst>
                <a:path w="31486" h="21216" extrusionOk="0">
                  <a:moveTo>
                    <a:pt x="23726" y="0"/>
                  </a:moveTo>
                  <a:lnTo>
                    <a:pt x="31486" y="21216"/>
                  </a:lnTo>
                  <a:lnTo>
                    <a:pt x="7756" y="21216"/>
                  </a:lnTo>
                  <a:lnTo>
                    <a:pt x="0" y="0"/>
                  </a:lnTo>
                  <a:lnTo>
                    <a:pt x="23726"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27" name="Google Shape;227;p15"/>
            <p:cNvSpPr/>
            <p:nvPr/>
          </p:nvSpPr>
          <p:spPr>
            <a:xfrm>
              <a:off x="545667" y="592358"/>
              <a:ext cx="31806" cy="21175"/>
            </a:xfrm>
            <a:custGeom>
              <a:avLst/>
              <a:gdLst/>
              <a:ahLst/>
              <a:cxnLst/>
              <a:rect l="l" t="t" r="r" b="b"/>
              <a:pathLst>
                <a:path w="31806" h="21175" extrusionOk="0">
                  <a:moveTo>
                    <a:pt x="23823" y="0"/>
                  </a:moveTo>
                  <a:lnTo>
                    <a:pt x="31806" y="21176"/>
                  </a:lnTo>
                  <a:lnTo>
                    <a:pt x="7712" y="21176"/>
                  </a:lnTo>
                  <a:lnTo>
                    <a:pt x="0" y="0"/>
                  </a:lnTo>
                  <a:lnTo>
                    <a:pt x="23823"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28" name="Google Shape;228;p15"/>
            <p:cNvSpPr/>
            <p:nvPr/>
          </p:nvSpPr>
          <p:spPr>
            <a:xfrm>
              <a:off x="518791" y="592358"/>
              <a:ext cx="32992" cy="21175"/>
            </a:xfrm>
            <a:custGeom>
              <a:avLst/>
              <a:gdLst/>
              <a:ahLst/>
              <a:cxnLst/>
              <a:rect l="l" t="t" r="r" b="b"/>
              <a:pathLst>
                <a:path w="32992" h="21175" extrusionOk="0">
                  <a:moveTo>
                    <a:pt x="25281" y="0"/>
                  </a:moveTo>
                  <a:lnTo>
                    <a:pt x="32992" y="21176"/>
                  </a:lnTo>
                  <a:lnTo>
                    <a:pt x="7712" y="21176"/>
                  </a:lnTo>
                  <a:lnTo>
                    <a:pt x="0" y="0"/>
                  </a:lnTo>
                  <a:lnTo>
                    <a:pt x="25281"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29" name="Google Shape;229;p15"/>
            <p:cNvSpPr/>
            <p:nvPr/>
          </p:nvSpPr>
          <p:spPr>
            <a:xfrm>
              <a:off x="493510" y="592358"/>
              <a:ext cx="31441" cy="21175"/>
            </a:xfrm>
            <a:custGeom>
              <a:avLst/>
              <a:gdLst/>
              <a:ahLst/>
              <a:cxnLst/>
              <a:rect l="l" t="t" r="r" b="b"/>
              <a:pathLst>
                <a:path w="31441" h="21175" extrusionOk="0">
                  <a:moveTo>
                    <a:pt x="23730" y="0"/>
                  </a:moveTo>
                  <a:lnTo>
                    <a:pt x="31442" y="21176"/>
                  </a:lnTo>
                  <a:lnTo>
                    <a:pt x="7712" y="21176"/>
                  </a:lnTo>
                  <a:lnTo>
                    <a:pt x="0" y="0"/>
                  </a:lnTo>
                  <a:lnTo>
                    <a:pt x="2373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30" name="Google Shape;230;p15"/>
            <p:cNvSpPr/>
            <p:nvPr/>
          </p:nvSpPr>
          <p:spPr>
            <a:xfrm>
              <a:off x="527049" y="614991"/>
              <a:ext cx="33222" cy="22179"/>
            </a:xfrm>
            <a:custGeom>
              <a:avLst/>
              <a:gdLst/>
              <a:ahLst/>
              <a:cxnLst/>
              <a:rect l="l" t="t" r="r" b="b"/>
              <a:pathLst>
                <a:path w="33222" h="22179" extrusionOk="0">
                  <a:moveTo>
                    <a:pt x="0" y="0"/>
                  </a:moveTo>
                  <a:lnTo>
                    <a:pt x="25236" y="0"/>
                  </a:lnTo>
                  <a:lnTo>
                    <a:pt x="33223" y="21949"/>
                  </a:lnTo>
                  <a:lnTo>
                    <a:pt x="8080" y="22180"/>
                  </a:lnTo>
                  <a:lnTo>
                    <a:pt x="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31" name="Google Shape;231;p15"/>
            <p:cNvSpPr/>
            <p:nvPr/>
          </p:nvSpPr>
          <p:spPr>
            <a:xfrm>
              <a:off x="553880" y="614991"/>
              <a:ext cx="32308" cy="21948"/>
            </a:xfrm>
            <a:custGeom>
              <a:avLst/>
              <a:gdLst/>
              <a:ahLst/>
              <a:cxnLst/>
              <a:rect l="l" t="t" r="r" b="b"/>
              <a:pathLst>
                <a:path w="32308" h="21948" extrusionOk="0">
                  <a:moveTo>
                    <a:pt x="0" y="0"/>
                  </a:moveTo>
                  <a:lnTo>
                    <a:pt x="24143" y="0"/>
                  </a:lnTo>
                  <a:lnTo>
                    <a:pt x="32308" y="21722"/>
                  </a:lnTo>
                  <a:lnTo>
                    <a:pt x="7987" y="21949"/>
                  </a:lnTo>
                  <a:lnTo>
                    <a:pt x="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32" name="Google Shape;232;p15"/>
            <p:cNvSpPr/>
            <p:nvPr/>
          </p:nvSpPr>
          <p:spPr>
            <a:xfrm>
              <a:off x="501773" y="614991"/>
              <a:ext cx="31802" cy="22450"/>
            </a:xfrm>
            <a:custGeom>
              <a:avLst/>
              <a:gdLst/>
              <a:ahLst/>
              <a:cxnLst/>
              <a:rect l="l" t="t" r="r" b="b"/>
              <a:pathLst>
                <a:path w="31802" h="22450" extrusionOk="0">
                  <a:moveTo>
                    <a:pt x="23726" y="0"/>
                  </a:moveTo>
                  <a:lnTo>
                    <a:pt x="31802" y="22224"/>
                  </a:lnTo>
                  <a:lnTo>
                    <a:pt x="8165" y="22451"/>
                  </a:lnTo>
                  <a:lnTo>
                    <a:pt x="0" y="0"/>
                  </a:lnTo>
                  <a:lnTo>
                    <a:pt x="23726"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33" name="Google Shape;233;p15"/>
            <p:cNvSpPr/>
            <p:nvPr/>
          </p:nvSpPr>
          <p:spPr>
            <a:xfrm>
              <a:off x="476763" y="614991"/>
              <a:ext cx="31579" cy="22681"/>
            </a:xfrm>
            <a:custGeom>
              <a:avLst/>
              <a:gdLst/>
              <a:ahLst/>
              <a:cxnLst/>
              <a:rect l="l" t="t" r="r" b="b"/>
              <a:pathLst>
                <a:path w="31579" h="22681" extrusionOk="0">
                  <a:moveTo>
                    <a:pt x="23410" y="0"/>
                  </a:moveTo>
                  <a:lnTo>
                    <a:pt x="31579" y="22451"/>
                  </a:lnTo>
                  <a:lnTo>
                    <a:pt x="8262" y="22682"/>
                  </a:lnTo>
                  <a:lnTo>
                    <a:pt x="0" y="0"/>
                  </a:lnTo>
                  <a:lnTo>
                    <a:pt x="2341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34" name="Google Shape;234;p15"/>
            <p:cNvSpPr/>
            <p:nvPr/>
          </p:nvSpPr>
          <p:spPr>
            <a:xfrm>
              <a:off x="434966" y="569680"/>
              <a:ext cx="31441" cy="21220"/>
            </a:xfrm>
            <a:custGeom>
              <a:avLst/>
              <a:gdLst/>
              <a:ahLst/>
              <a:cxnLst/>
              <a:rect l="l" t="t" r="r" b="b"/>
              <a:pathLst>
                <a:path w="31441" h="21220" extrusionOk="0">
                  <a:moveTo>
                    <a:pt x="23730" y="0"/>
                  </a:moveTo>
                  <a:lnTo>
                    <a:pt x="31442" y="21220"/>
                  </a:lnTo>
                  <a:lnTo>
                    <a:pt x="7712" y="21220"/>
                  </a:lnTo>
                  <a:lnTo>
                    <a:pt x="0" y="0"/>
                  </a:lnTo>
                  <a:lnTo>
                    <a:pt x="2373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35" name="Google Shape;235;p15"/>
            <p:cNvSpPr/>
            <p:nvPr/>
          </p:nvSpPr>
          <p:spPr>
            <a:xfrm>
              <a:off x="425842" y="614991"/>
              <a:ext cx="32397" cy="23135"/>
            </a:xfrm>
            <a:custGeom>
              <a:avLst/>
              <a:gdLst/>
              <a:ahLst/>
              <a:cxnLst/>
              <a:rect l="l" t="t" r="r" b="b"/>
              <a:pathLst>
                <a:path w="32397" h="23135" extrusionOk="0">
                  <a:moveTo>
                    <a:pt x="24046" y="0"/>
                  </a:moveTo>
                  <a:lnTo>
                    <a:pt x="32397" y="22908"/>
                  </a:lnTo>
                  <a:lnTo>
                    <a:pt x="8578" y="23135"/>
                  </a:lnTo>
                  <a:lnTo>
                    <a:pt x="0" y="0"/>
                  </a:lnTo>
                  <a:lnTo>
                    <a:pt x="24046"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grpSp>
      <p:sp>
        <p:nvSpPr>
          <p:cNvPr id="236" name="Google Shape;236;p15"/>
          <p:cNvSpPr/>
          <p:nvPr/>
        </p:nvSpPr>
        <p:spPr>
          <a:xfrm>
            <a:off x="4576700" y="9664009"/>
            <a:ext cx="146926" cy="675361"/>
          </a:xfrm>
          <a:custGeom>
            <a:avLst/>
            <a:gdLst/>
            <a:ahLst/>
            <a:cxnLst/>
            <a:rect l="l" t="t" r="r" b="b"/>
            <a:pathLst>
              <a:path w="12804" h="58855" extrusionOk="0">
                <a:moveTo>
                  <a:pt x="854" y="324"/>
                </a:moveTo>
                <a:lnTo>
                  <a:pt x="0" y="58702"/>
                </a:lnTo>
                <a:lnTo>
                  <a:pt x="12804" y="58856"/>
                </a:lnTo>
                <a:lnTo>
                  <a:pt x="8651" y="0"/>
                </a:lnTo>
                <a:lnTo>
                  <a:pt x="854" y="324"/>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37" name="Google Shape;237;p15"/>
          <p:cNvSpPr txBox="1">
            <a:spLocks noGrp="1"/>
          </p:cNvSpPr>
          <p:nvPr>
            <p:ph type="title"/>
          </p:nvPr>
        </p:nvSpPr>
        <p:spPr>
          <a:xfrm>
            <a:off x="5910525" y="1495050"/>
            <a:ext cx="11526300" cy="6444000"/>
          </a:xfrm>
          <a:prstGeom prst="rect">
            <a:avLst/>
          </a:prstGeom>
        </p:spPr>
        <p:txBody>
          <a:bodyPr spcFirstLastPara="1" wrap="square" lIns="182850" tIns="182850" rIns="182850" bIns="182850" anchor="ctr" anchorCtr="0">
            <a:normAutofit/>
          </a:bodyPr>
          <a:lstStyle>
            <a:lvl1pPr lvl="0">
              <a:spcBef>
                <a:spcPts val="0"/>
              </a:spcBef>
              <a:spcAft>
                <a:spcPts val="0"/>
              </a:spcAft>
              <a:buClr>
                <a:schemeClr val="lt1"/>
              </a:buClr>
              <a:buSzPts val="9600"/>
              <a:buNone/>
              <a:defRPr sz="9600">
                <a:solidFill>
                  <a:schemeClr val="lt1"/>
                </a:solidFill>
              </a:defRPr>
            </a:lvl1pPr>
            <a:lvl2pPr lvl="1">
              <a:spcBef>
                <a:spcPts val="0"/>
              </a:spcBef>
              <a:spcAft>
                <a:spcPts val="0"/>
              </a:spcAft>
              <a:buClr>
                <a:schemeClr val="lt1"/>
              </a:buClr>
              <a:buSzPts val="9600"/>
              <a:buNone/>
              <a:defRPr sz="9600">
                <a:solidFill>
                  <a:schemeClr val="lt1"/>
                </a:solidFill>
              </a:defRPr>
            </a:lvl2pPr>
            <a:lvl3pPr lvl="2">
              <a:spcBef>
                <a:spcPts val="0"/>
              </a:spcBef>
              <a:spcAft>
                <a:spcPts val="0"/>
              </a:spcAft>
              <a:buClr>
                <a:schemeClr val="lt1"/>
              </a:buClr>
              <a:buSzPts val="9600"/>
              <a:buNone/>
              <a:defRPr sz="9600">
                <a:solidFill>
                  <a:schemeClr val="lt1"/>
                </a:solidFill>
              </a:defRPr>
            </a:lvl3pPr>
            <a:lvl4pPr lvl="3">
              <a:spcBef>
                <a:spcPts val="0"/>
              </a:spcBef>
              <a:spcAft>
                <a:spcPts val="0"/>
              </a:spcAft>
              <a:buClr>
                <a:schemeClr val="lt1"/>
              </a:buClr>
              <a:buSzPts val="9600"/>
              <a:buNone/>
              <a:defRPr sz="9600">
                <a:solidFill>
                  <a:schemeClr val="lt1"/>
                </a:solidFill>
              </a:defRPr>
            </a:lvl4pPr>
            <a:lvl5pPr lvl="4">
              <a:spcBef>
                <a:spcPts val="0"/>
              </a:spcBef>
              <a:spcAft>
                <a:spcPts val="0"/>
              </a:spcAft>
              <a:buClr>
                <a:schemeClr val="lt1"/>
              </a:buClr>
              <a:buSzPts val="9600"/>
              <a:buNone/>
              <a:defRPr sz="9600">
                <a:solidFill>
                  <a:schemeClr val="lt1"/>
                </a:solidFill>
              </a:defRPr>
            </a:lvl5pPr>
            <a:lvl6pPr lvl="5">
              <a:spcBef>
                <a:spcPts val="0"/>
              </a:spcBef>
              <a:spcAft>
                <a:spcPts val="0"/>
              </a:spcAft>
              <a:buClr>
                <a:schemeClr val="lt1"/>
              </a:buClr>
              <a:buSzPts val="9600"/>
              <a:buNone/>
              <a:defRPr sz="9600">
                <a:solidFill>
                  <a:schemeClr val="lt1"/>
                </a:solidFill>
              </a:defRPr>
            </a:lvl6pPr>
            <a:lvl7pPr lvl="6">
              <a:spcBef>
                <a:spcPts val="0"/>
              </a:spcBef>
              <a:spcAft>
                <a:spcPts val="0"/>
              </a:spcAft>
              <a:buClr>
                <a:schemeClr val="lt1"/>
              </a:buClr>
              <a:buSzPts val="9600"/>
              <a:buNone/>
              <a:defRPr sz="9600">
                <a:solidFill>
                  <a:schemeClr val="lt1"/>
                </a:solidFill>
              </a:defRPr>
            </a:lvl7pPr>
            <a:lvl8pPr lvl="7">
              <a:spcBef>
                <a:spcPts val="0"/>
              </a:spcBef>
              <a:spcAft>
                <a:spcPts val="0"/>
              </a:spcAft>
              <a:buClr>
                <a:schemeClr val="lt1"/>
              </a:buClr>
              <a:buSzPts val="9600"/>
              <a:buNone/>
              <a:defRPr sz="9600">
                <a:solidFill>
                  <a:schemeClr val="lt1"/>
                </a:solidFill>
              </a:defRPr>
            </a:lvl8pPr>
            <a:lvl9pPr lvl="8">
              <a:spcBef>
                <a:spcPts val="0"/>
              </a:spcBef>
              <a:spcAft>
                <a:spcPts val="0"/>
              </a:spcAft>
              <a:buClr>
                <a:schemeClr val="lt1"/>
              </a:buClr>
              <a:buSzPts val="9600"/>
              <a:buNone/>
              <a:defRPr sz="9600">
                <a:solidFill>
                  <a:schemeClr val="lt1"/>
                </a:solidFill>
              </a:defRPr>
            </a:lvl9pPr>
          </a:lstStyle>
          <a:p>
            <a:endParaRPr/>
          </a:p>
        </p:txBody>
      </p:sp>
      <p:sp>
        <p:nvSpPr>
          <p:cNvPr id="238" name="Google Shape;238;p15"/>
          <p:cNvSpPr txBox="1">
            <a:spLocks noGrp="1"/>
          </p:cNvSpPr>
          <p:nvPr>
            <p:ph type="sldNum" idx="12"/>
          </p:nvPr>
        </p:nvSpPr>
        <p:spPr>
          <a:xfrm>
            <a:off x="16944916" y="9326434"/>
            <a:ext cx="1097700" cy="7869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239" name="Google Shape;239;p15"/>
          <p:cNvSpPr txBox="1">
            <a:spLocks noGrp="1"/>
          </p:cNvSpPr>
          <p:nvPr>
            <p:ph type="subTitle" idx="1"/>
          </p:nvPr>
        </p:nvSpPr>
        <p:spPr>
          <a:xfrm>
            <a:off x="5910525" y="8219175"/>
            <a:ext cx="11526300" cy="1097700"/>
          </a:xfrm>
          <a:prstGeom prst="rect">
            <a:avLst/>
          </a:prstGeom>
        </p:spPr>
        <p:txBody>
          <a:bodyPr spcFirstLastPara="1" wrap="square" lIns="182850" tIns="182850" rIns="182850" bIns="182850" anchor="t" anchorCtr="0">
            <a:normAutofit/>
          </a:bodyPr>
          <a:lstStyle>
            <a:lvl1pPr lvl="0" algn="r" rtl="0">
              <a:lnSpc>
                <a:spcPct val="100000"/>
              </a:lnSpc>
              <a:spcBef>
                <a:spcPts val="0"/>
              </a:spcBef>
              <a:spcAft>
                <a:spcPts val="0"/>
              </a:spcAft>
              <a:buClr>
                <a:schemeClr val="lt1"/>
              </a:buClr>
              <a:buSzPts val="3300"/>
              <a:buNone/>
              <a:defRPr sz="3300">
                <a:solidFill>
                  <a:schemeClr val="lt1"/>
                </a:solidFill>
              </a:defRPr>
            </a:lvl1pPr>
            <a:lvl2pPr lvl="1" algn="r" rtl="0">
              <a:lnSpc>
                <a:spcPct val="100000"/>
              </a:lnSpc>
              <a:spcBef>
                <a:spcPts val="0"/>
              </a:spcBef>
              <a:spcAft>
                <a:spcPts val="0"/>
              </a:spcAft>
              <a:buClr>
                <a:schemeClr val="lt1"/>
              </a:buClr>
              <a:buSzPts val="3300"/>
              <a:buNone/>
              <a:defRPr sz="3300">
                <a:solidFill>
                  <a:schemeClr val="lt1"/>
                </a:solidFill>
              </a:defRPr>
            </a:lvl2pPr>
            <a:lvl3pPr lvl="2" algn="r" rtl="0">
              <a:lnSpc>
                <a:spcPct val="100000"/>
              </a:lnSpc>
              <a:spcBef>
                <a:spcPts val="0"/>
              </a:spcBef>
              <a:spcAft>
                <a:spcPts val="0"/>
              </a:spcAft>
              <a:buClr>
                <a:schemeClr val="lt1"/>
              </a:buClr>
              <a:buSzPts val="3300"/>
              <a:buNone/>
              <a:defRPr sz="3300">
                <a:solidFill>
                  <a:schemeClr val="lt1"/>
                </a:solidFill>
              </a:defRPr>
            </a:lvl3pPr>
            <a:lvl4pPr lvl="3" algn="r" rtl="0">
              <a:lnSpc>
                <a:spcPct val="100000"/>
              </a:lnSpc>
              <a:spcBef>
                <a:spcPts val="0"/>
              </a:spcBef>
              <a:spcAft>
                <a:spcPts val="0"/>
              </a:spcAft>
              <a:buClr>
                <a:schemeClr val="lt1"/>
              </a:buClr>
              <a:buSzPts val="3300"/>
              <a:buNone/>
              <a:defRPr sz="3300">
                <a:solidFill>
                  <a:schemeClr val="lt1"/>
                </a:solidFill>
              </a:defRPr>
            </a:lvl4pPr>
            <a:lvl5pPr lvl="4" algn="r" rtl="0">
              <a:lnSpc>
                <a:spcPct val="100000"/>
              </a:lnSpc>
              <a:spcBef>
                <a:spcPts val="0"/>
              </a:spcBef>
              <a:spcAft>
                <a:spcPts val="0"/>
              </a:spcAft>
              <a:buClr>
                <a:schemeClr val="lt1"/>
              </a:buClr>
              <a:buSzPts val="3300"/>
              <a:buNone/>
              <a:defRPr sz="3300">
                <a:solidFill>
                  <a:schemeClr val="lt1"/>
                </a:solidFill>
              </a:defRPr>
            </a:lvl5pPr>
            <a:lvl6pPr lvl="5" algn="r" rtl="0">
              <a:lnSpc>
                <a:spcPct val="100000"/>
              </a:lnSpc>
              <a:spcBef>
                <a:spcPts val="0"/>
              </a:spcBef>
              <a:spcAft>
                <a:spcPts val="0"/>
              </a:spcAft>
              <a:buClr>
                <a:schemeClr val="lt1"/>
              </a:buClr>
              <a:buSzPts val="3300"/>
              <a:buNone/>
              <a:defRPr sz="3300">
                <a:solidFill>
                  <a:schemeClr val="lt1"/>
                </a:solidFill>
              </a:defRPr>
            </a:lvl6pPr>
            <a:lvl7pPr lvl="6" algn="r" rtl="0">
              <a:lnSpc>
                <a:spcPct val="100000"/>
              </a:lnSpc>
              <a:spcBef>
                <a:spcPts val="0"/>
              </a:spcBef>
              <a:spcAft>
                <a:spcPts val="0"/>
              </a:spcAft>
              <a:buClr>
                <a:schemeClr val="lt1"/>
              </a:buClr>
              <a:buSzPts val="3300"/>
              <a:buNone/>
              <a:defRPr sz="3300">
                <a:solidFill>
                  <a:schemeClr val="lt1"/>
                </a:solidFill>
              </a:defRPr>
            </a:lvl7pPr>
            <a:lvl8pPr lvl="7" algn="r" rtl="0">
              <a:lnSpc>
                <a:spcPct val="100000"/>
              </a:lnSpc>
              <a:spcBef>
                <a:spcPts val="0"/>
              </a:spcBef>
              <a:spcAft>
                <a:spcPts val="0"/>
              </a:spcAft>
              <a:buClr>
                <a:schemeClr val="lt1"/>
              </a:buClr>
              <a:buSzPts val="3300"/>
              <a:buNone/>
              <a:defRPr sz="3300">
                <a:solidFill>
                  <a:schemeClr val="lt1"/>
                </a:solidFill>
              </a:defRPr>
            </a:lvl8pPr>
            <a:lvl9pPr lvl="8" algn="r" rtl="0">
              <a:lnSpc>
                <a:spcPct val="100000"/>
              </a:lnSpc>
              <a:spcBef>
                <a:spcPts val="0"/>
              </a:spcBef>
              <a:spcAft>
                <a:spcPts val="0"/>
              </a:spcAft>
              <a:buClr>
                <a:schemeClr val="lt1"/>
              </a:buClr>
              <a:buSzPts val="3300"/>
              <a:buNone/>
              <a:defRPr sz="3300">
                <a:solidFill>
                  <a:schemeClr val="lt1"/>
                </a:solidFill>
              </a:defRPr>
            </a:lvl9pPr>
          </a:lstStyle>
          <a:p>
            <a:endParaRPr/>
          </a:p>
        </p:txBody>
      </p:sp>
      <p:grpSp>
        <p:nvGrpSpPr>
          <p:cNvPr id="240" name="Google Shape;240;p15"/>
          <p:cNvGrpSpPr/>
          <p:nvPr/>
        </p:nvGrpSpPr>
        <p:grpSpPr>
          <a:xfrm>
            <a:off x="1493476" y="5437448"/>
            <a:ext cx="2039513" cy="4911118"/>
            <a:chOff x="502566" y="248041"/>
            <a:chExt cx="177757" cy="428040"/>
          </a:xfrm>
        </p:grpSpPr>
        <p:sp>
          <p:nvSpPr>
            <p:cNvPr id="241" name="Google Shape;241;p15"/>
            <p:cNvSpPr/>
            <p:nvPr/>
          </p:nvSpPr>
          <p:spPr>
            <a:xfrm>
              <a:off x="600579" y="351079"/>
              <a:ext cx="20382" cy="325002"/>
            </a:xfrm>
            <a:custGeom>
              <a:avLst/>
              <a:gdLst/>
              <a:ahLst/>
              <a:cxnLst/>
              <a:rect l="l" t="t" r="r" b="b"/>
              <a:pathLst>
                <a:path w="20382" h="348528" extrusionOk="0">
                  <a:moveTo>
                    <a:pt x="0" y="347395"/>
                  </a:moveTo>
                  <a:lnTo>
                    <a:pt x="20382" y="348528"/>
                  </a:lnTo>
                  <a:lnTo>
                    <a:pt x="15771" y="0"/>
                  </a:lnTo>
                  <a:lnTo>
                    <a:pt x="5093" y="8"/>
                  </a:lnTo>
                  <a:lnTo>
                    <a:pt x="0" y="347395"/>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42" name="Google Shape;242;p15"/>
            <p:cNvSpPr/>
            <p:nvPr/>
          </p:nvSpPr>
          <p:spPr>
            <a:xfrm>
              <a:off x="502566" y="248041"/>
              <a:ext cx="177757" cy="186626"/>
            </a:xfrm>
            <a:custGeom>
              <a:avLst/>
              <a:gdLst/>
              <a:ahLst/>
              <a:cxnLst/>
              <a:rect l="l" t="t" r="r" b="b"/>
              <a:pathLst>
                <a:path w="177757" h="186626" extrusionOk="0">
                  <a:moveTo>
                    <a:pt x="144546" y="0"/>
                  </a:moveTo>
                  <a:lnTo>
                    <a:pt x="109405" y="67156"/>
                  </a:lnTo>
                  <a:lnTo>
                    <a:pt x="108664" y="87343"/>
                  </a:lnTo>
                  <a:cubicBezTo>
                    <a:pt x="108502" y="87337"/>
                    <a:pt x="108372" y="87229"/>
                    <a:pt x="108210" y="87229"/>
                  </a:cubicBezTo>
                  <a:cubicBezTo>
                    <a:pt x="101304" y="87229"/>
                    <a:pt x="95702" y="92832"/>
                    <a:pt x="95702" y="99740"/>
                  </a:cubicBezTo>
                  <a:cubicBezTo>
                    <a:pt x="95702" y="99759"/>
                    <a:pt x="95702" y="99777"/>
                    <a:pt x="95702" y="99796"/>
                  </a:cubicBezTo>
                  <a:lnTo>
                    <a:pt x="0" y="115946"/>
                  </a:lnTo>
                  <a:lnTo>
                    <a:pt x="1988" y="119983"/>
                  </a:lnTo>
                  <a:lnTo>
                    <a:pt x="77789" y="116514"/>
                  </a:lnTo>
                  <a:lnTo>
                    <a:pt x="97576" y="105938"/>
                  </a:lnTo>
                  <a:cubicBezTo>
                    <a:pt x="99746" y="109646"/>
                    <a:pt x="103604" y="112250"/>
                    <a:pt x="108210" y="112250"/>
                  </a:cubicBezTo>
                  <a:cubicBezTo>
                    <a:pt x="109919" y="112250"/>
                    <a:pt x="111506" y="111902"/>
                    <a:pt x="112987" y="111283"/>
                  </a:cubicBezTo>
                  <a:lnTo>
                    <a:pt x="175251" y="186626"/>
                  </a:lnTo>
                  <a:lnTo>
                    <a:pt x="177757" y="182874"/>
                  </a:lnTo>
                  <a:lnTo>
                    <a:pt x="136871" y="119016"/>
                  </a:lnTo>
                  <a:lnTo>
                    <a:pt x="117934" y="107246"/>
                  </a:lnTo>
                  <a:cubicBezTo>
                    <a:pt x="119557" y="105136"/>
                    <a:pt x="120719" y="102606"/>
                    <a:pt x="120719" y="99740"/>
                  </a:cubicBezTo>
                  <a:cubicBezTo>
                    <a:pt x="120719" y="95519"/>
                    <a:pt x="118464" y="91996"/>
                    <a:pt x="115262" y="89732"/>
                  </a:cubicBezTo>
                  <a:lnTo>
                    <a:pt x="148983" y="284"/>
                  </a:lnTo>
                  <a:lnTo>
                    <a:pt x="144546"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grpSp>
      <p:grpSp>
        <p:nvGrpSpPr>
          <p:cNvPr id="243" name="Google Shape;243;p15"/>
          <p:cNvGrpSpPr/>
          <p:nvPr/>
        </p:nvGrpSpPr>
        <p:grpSpPr>
          <a:xfrm>
            <a:off x="3292135" y="8572661"/>
            <a:ext cx="2654096" cy="1304204"/>
            <a:chOff x="642963" y="531680"/>
            <a:chExt cx="231322" cy="113671"/>
          </a:xfrm>
        </p:grpSpPr>
        <p:sp>
          <p:nvSpPr>
            <p:cNvPr id="244" name="Google Shape;244;p15"/>
            <p:cNvSpPr/>
            <p:nvPr/>
          </p:nvSpPr>
          <p:spPr>
            <a:xfrm>
              <a:off x="813442" y="588314"/>
              <a:ext cx="39805" cy="26385"/>
            </a:xfrm>
            <a:custGeom>
              <a:avLst/>
              <a:gdLst/>
              <a:ahLst/>
              <a:cxnLst/>
              <a:rect l="l" t="t" r="r" b="b"/>
              <a:pathLst>
                <a:path w="39805" h="26385" extrusionOk="0">
                  <a:moveTo>
                    <a:pt x="9610" y="0"/>
                  </a:moveTo>
                  <a:lnTo>
                    <a:pt x="0" y="26386"/>
                  </a:lnTo>
                  <a:lnTo>
                    <a:pt x="30021" y="26386"/>
                  </a:lnTo>
                  <a:lnTo>
                    <a:pt x="39805" y="0"/>
                  </a:lnTo>
                  <a:lnTo>
                    <a:pt x="961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45" name="Google Shape;245;p15"/>
            <p:cNvSpPr/>
            <p:nvPr/>
          </p:nvSpPr>
          <p:spPr>
            <a:xfrm>
              <a:off x="823732" y="560054"/>
              <a:ext cx="40031" cy="26442"/>
            </a:xfrm>
            <a:custGeom>
              <a:avLst/>
              <a:gdLst/>
              <a:ahLst/>
              <a:cxnLst/>
              <a:rect l="l" t="t" r="r" b="b"/>
              <a:pathLst>
                <a:path w="40031" h="26442" extrusionOk="0">
                  <a:moveTo>
                    <a:pt x="9610" y="0"/>
                  </a:moveTo>
                  <a:lnTo>
                    <a:pt x="0" y="26442"/>
                  </a:lnTo>
                  <a:lnTo>
                    <a:pt x="30195" y="26442"/>
                  </a:lnTo>
                  <a:lnTo>
                    <a:pt x="40032" y="0"/>
                  </a:lnTo>
                  <a:lnTo>
                    <a:pt x="961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46" name="Google Shape;246;p15"/>
            <p:cNvSpPr/>
            <p:nvPr/>
          </p:nvSpPr>
          <p:spPr>
            <a:xfrm>
              <a:off x="833970" y="531680"/>
              <a:ext cx="40315" cy="26555"/>
            </a:xfrm>
            <a:custGeom>
              <a:avLst/>
              <a:gdLst/>
              <a:ahLst/>
              <a:cxnLst/>
              <a:rect l="l" t="t" r="r" b="b"/>
              <a:pathLst>
                <a:path w="40315" h="26555" extrusionOk="0">
                  <a:moveTo>
                    <a:pt x="9667" y="0"/>
                  </a:moveTo>
                  <a:lnTo>
                    <a:pt x="0" y="26556"/>
                  </a:lnTo>
                  <a:lnTo>
                    <a:pt x="30478" y="26556"/>
                  </a:lnTo>
                  <a:lnTo>
                    <a:pt x="40315" y="0"/>
                  </a:lnTo>
                  <a:lnTo>
                    <a:pt x="9667"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47" name="Google Shape;247;p15"/>
            <p:cNvSpPr/>
            <p:nvPr/>
          </p:nvSpPr>
          <p:spPr>
            <a:xfrm>
              <a:off x="770961" y="616521"/>
              <a:ext cx="39918" cy="28543"/>
            </a:xfrm>
            <a:custGeom>
              <a:avLst/>
              <a:gdLst/>
              <a:ahLst/>
              <a:cxnLst/>
              <a:rect l="l" t="t" r="r" b="b"/>
              <a:pathLst>
                <a:path w="39918" h="28543" extrusionOk="0">
                  <a:moveTo>
                    <a:pt x="10294" y="0"/>
                  </a:moveTo>
                  <a:lnTo>
                    <a:pt x="0" y="28260"/>
                  </a:lnTo>
                  <a:lnTo>
                    <a:pt x="29515" y="28543"/>
                  </a:lnTo>
                  <a:lnTo>
                    <a:pt x="39919" y="0"/>
                  </a:lnTo>
                  <a:lnTo>
                    <a:pt x="10294"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48" name="Google Shape;248;p15"/>
            <p:cNvSpPr/>
            <p:nvPr/>
          </p:nvSpPr>
          <p:spPr>
            <a:xfrm>
              <a:off x="781939" y="588314"/>
              <a:ext cx="39177" cy="26385"/>
            </a:xfrm>
            <a:custGeom>
              <a:avLst/>
              <a:gdLst/>
              <a:ahLst/>
              <a:cxnLst/>
              <a:rect l="l" t="t" r="r" b="b"/>
              <a:pathLst>
                <a:path w="39177" h="26385" extrusionOk="0">
                  <a:moveTo>
                    <a:pt x="9610" y="0"/>
                  </a:moveTo>
                  <a:lnTo>
                    <a:pt x="0" y="26386"/>
                  </a:lnTo>
                  <a:lnTo>
                    <a:pt x="29568" y="26386"/>
                  </a:lnTo>
                  <a:lnTo>
                    <a:pt x="39178" y="0"/>
                  </a:lnTo>
                  <a:lnTo>
                    <a:pt x="961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49" name="Google Shape;249;p15"/>
            <p:cNvSpPr/>
            <p:nvPr/>
          </p:nvSpPr>
          <p:spPr>
            <a:xfrm>
              <a:off x="802467" y="531737"/>
              <a:ext cx="39234" cy="26498"/>
            </a:xfrm>
            <a:custGeom>
              <a:avLst/>
              <a:gdLst/>
              <a:ahLst/>
              <a:cxnLst/>
              <a:rect l="l" t="t" r="r" b="b"/>
              <a:pathLst>
                <a:path w="39234" h="26498" extrusionOk="0">
                  <a:moveTo>
                    <a:pt x="9667" y="0"/>
                  </a:moveTo>
                  <a:lnTo>
                    <a:pt x="0" y="26499"/>
                  </a:lnTo>
                  <a:lnTo>
                    <a:pt x="29568" y="26499"/>
                  </a:lnTo>
                  <a:lnTo>
                    <a:pt x="39234" y="0"/>
                  </a:lnTo>
                  <a:lnTo>
                    <a:pt x="9667"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50" name="Google Shape;250;p15"/>
            <p:cNvSpPr/>
            <p:nvPr/>
          </p:nvSpPr>
          <p:spPr>
            <a:xfrm>
              <a:off x="750834" y="588314"/>
              <a:ext cx="38781" cy="26385"/>
            </a:xfrm>
            <a:custGeom>
              <a:avLst/>
              <a:gdLst/>
              <a:ahLst/>
              <a:cxnLst/>
              <a:rect l="l" t="t" r="r" b="b"/>
              <a:pathLst>
                <a:path w="38781" h="26385" extrusionOk="0">
                  <a:moveTo>
                    <a:pt x="9610" y="0"/>
                  </a:moveTo>
                  <a:lnTo>
                    <a:pt x="797" y="24111"/>
                  </a:lnTo>
                  <a:lnTo>
                    <a:pt x="0" y="26386"/>
                  </a:lnTo>
                  <a:lnTo>
                    <a:pt x="29171" y="26386"/>
                  </a:lnTo>
                  <a:lnTo>
                    <a:pt x="38781" y="0"/>
                  </a:lnTo>
                  <a:lnTo>
                    <a:pt x="961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51" name="Google Shape;251;p15"/>
            <p:cNvSpPr/>
            <p:nvPr/>
          </p:nvSpPr>
          <p:spPr>
            <a:xfrm>
              <a:off x="761067" y="560054"/>
              <a:ext cx="38837" cy="26442"/>
            </a:xfrm>
            <a:custGeom>
              <a:avLst/>
              <a:gdLst/>
              <a:ahLst/>
              <a:cxnLst/>
              <a:rect l="l" t="t" r="r" b="b"/>
              <a:pathLst>
                <a:path w="38837" h="26442" extrusionOk="0">
                  <a:moveTo>
                    <a:pt x="9610" y="0"/>
                  </a:moveTo>
                  <a:lnTo>
                    <a:pt x="0" y="26442"/>
                  </a:lnTo>
                  <a:lnTo>
                    <a:pt x="29227" y="26442"/>
                  </a:lnTo>
                  <a:lnTo>
                    <a:pt x="38838" y="0"/>
                  </a:lnTo>
                  <a:lnTo>
                    <a:pt x="961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52" name="Google Shape;252;p15"/>
            <p:cNvSpPr/>
            <p:nvPr/>
          </p:nvSpPr>
          <p:spPr>
            <a:xfrm>
              <a:off x="771362" y="531737"/>
              <a:ext cx="38837" cy="26498"/>
            </a:xfrm>
            <a:custGeom>
              <a:avLst/>
              <a:gdLst/>
              <a:ahLst/>
              <a:cxnLst/>
              <a:rect l="l" t="t" r="r" b="b"/>
              <a:pathLst>
                <a:path w="38837" h="26498" extrusionOk="0">
                  <a:moveTo>
                    <a:pt x="9610" y="0"/>
                  </a:moveTo>
                  <a:lnTo>
                    <a:pt x="0" y="26499"/>
                  </a:lnTo>
                  <a:lnTo>
                    <a:pt x="29171" y="26499"/>
                  </a:lnTo>
                  <a:lnTo>
                    <a:pt x="38838" y="0"/>
                  </a:lnTo>
                  <a:lnTo>
                    <a:pt x="961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53" name="Google Shape;253;p15"/>
            <p:cNvSpPr/>
            <p:nvPr/>
          </p:nvSpPr>
          <p:spPr>
            <a:xfrm>
              <a:off x="729565" y="560054"/>
              <a:ext cx="39181" cy="26442"/>
            </a:xfrm>
            <a:custGeom>
              <a:avLst/>
              <a:gdLst/>
              <a:ahLst/>
              <a:cxnLst/>
              <a:rect l="l" t="t" r="r" b="b"/>
              <a:pathLst>
                <a:path w="39181" h="26442" extrusionOk="0">
                  <a:moveTo>
                    <a:pt x="9610" y="0"/>
                  </a:moveTo>
                  <a:lnTo>
                    <a:pt x="0" y="26442"/>
                  </a:lnTo>
                  <a:lnTo>
                    <a:pt x="29572" y="26442"/>
                  </a:lnTo>
                  <a:lnTo>
                    <a:pt x="39182" y="0"/>
                  </a:lnTo>
                  <a:lnTo>
                    <a:pt x="961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54" name="Google Shape;254;p15"/>
            <p:cNvSpPr/>
            <p:nvPr/>
          </p:nvSpPr>
          <p:spPr>
            <a:xfrm>
              <a:off x="675089" y="531794"/>
              <a:ext cx="38951" cy="26442"/>
            </a:xfrm>
            <a:custGeom>
              <a:avLst/>
              <a:gdLst/>
              <a:ahLst/>
              <a:cxnLst/>
              <a:rect l="l" t="t" r="r" b="b"/>
              <a:pathLst>
                <a:path w="38951" h="26442" extrusionOk="0">
                  <a:moveTo>
                    <a:pt x="9950" y="0"/>
                  </a:moveTo>
                  <a:lnTo>
                    <a:pt x="0" y="26442"/>
                  </a:lnTo>
                  <a:lnTo>
                    <a:pt x="29341" y="26442"/>
                  </a:lnTo>
                  <a:lnTo>
                    <a:pt x="38951" y="0"/>
                  </a:lnTo>
                  <a:lnTo>
                    <a:pt x="995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55" name="Google Shape;255;p15"/>
            <p:cNvSpPr/>
            <p:nvPr/>
          </p:nvSpPr>
          <p:spPr>
            <a:xfrm>
              <a:off x="664455" y="560054"/>
              <a:ext cx="39295" cy="26442"/>
            </a:xfrm>
            <a:custGeom>
              <a:avLst/>
              <a:gdLst/>
              <a:ahLst/>
              <a:cxnLst/>
              <a:rect l="l" t="t" r="r" b="b"/>
              <a:pathLst>
                <a:path w="39295" h="26442" extrusionOk="0">
                  <a:moveTo>
                    <a:pt x="9954" y="0"/>
                  </a:moveTo>
                  <a:lnTo>
                    <a:pt x="0" y="26442"/>
                  </a:lnTo>
                  <a:lnTo>
                    <a:pt x="29685" y="26442"/>
                  </a:lnTo>
                  <a:lnTo>
                    <a:pt x="39295" y="0"/>
                  </a:lnTo>
                  <a:lnTo>
                    <a:pt x="9954"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56" name="Google Shape;256;p15"/>
            <p:cNvSpPr/>
            <p:nvPr/>
          </p:nvSpPr>
          <p:spPr>
            <a:xfrm>
              <a:off x="706422" y="531794"/>
              <a:ext cx="41112" cy="26442"/>
            </a:xfrm>
            <a:custGeom>
              <a:avLst/>
              <a:gdLst/>
              <a:ahLst/>
              <a:cxnLst/>
              <a:rect l="l" t="t" r="r" b="b"/>
              <a:pathLst>
                <a:path w="41112" h="26442" extrusionOk="0">
                  <a:moveTo>
                    <a:pt x="0" y="26442"/>
                  </a:moveTo>
                  <a:lnTo>
                    <a:pt x="31446" y="26442"/>
                  </a:lnTo>
                  <a:lnTo>
                    <a:pt x="41113" y="0"/>
                  </a:lnTo>
                  <a:lnTo>
                    <a:pt x="9610" y="0"/>
                  </a:lnTo>
                  <a:lnTo>
                    <a:pt x="0" y="26442"/>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57" name="Google Shape;257;p15"/>
            <p:cNvSpPr/>
            <p:nvPr/>
          </p:nvSpPr>
          <p:spPr>
            <a:xfrm>
              <a:off x="696131" y="560054"/>
              <a:ext cx="41112" cy="26442"/>
            </a:xfrm>
            <a:custGeom>
              <a:avLst/>
              <a:gdLst/>
              <a:ahLst/>
              <a:cxnLst/>
              <a:rect l="l" t="t" r="r" b="b"/>
              <a:pathLst>
                <a:path w="41112" h="26442" extrusionOk="0">
                  <a:moveTo>
                    <a:pt x="9610" y="0"/>
                  </a:moveTo>
                  <a:lnTo>
                    <a:pt x="0" y="26442"/>
                  </a:lnTo>
                  <a:lnTo>
                    <a:pt x="31503" y="26442"/>
                  </a:lnTo>
                  <a:lnTo>
                    <a:pt x="41113" y="0"/>
                  </a:lnTo>
                  <a:lnTo>
                    <a:pt x="961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58" name="Google Shape;258;p15"/>
            <p:cNvSpPr/>
            <p:nvPr/>
          </p:nvSpPr>
          <p:spPr>
            <a:xfrm>
              <a:off x="739802" y="531794"/>
              <a:ext cx="39234" cy="26442"/>
            </a:xfrm>
            <a:custGeom>
              <a:avLst/>
              <a:gdLst/>
              <a:ahLst/>
              <a:cxnLst/>
              <a:rect l="l" t="t" r="r" b="b"/>
              <a:pathLst>
                <a:path w="39234" h="26442" extrusionOk="0">
                  <a:moveTo>
                    <a:pt x="9667" y="0"/>
                  </a:moveTo>
                  <a:lnTo>
                    <a:pt x="0" y="26442"/>
                  </a:lnTo>
                  <a:lnTo>
                    <a:pt x="29568" y="26442"/>
                  </a:lnTo>
                  <a:lnTo>
                    <a:pt x="39234" y="0"/>
                  </a:lnTo>
                  <a:lnTo>
                    <a:pt x="9667"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59" name="Google Shape;259;p15"/>
            <p:cNvSpPr/>
            <p:nvPr/>
          </p:nvSpPr>
          <p:spPr>
            <a:xfrm>
              <a:off x="653824" y="588314"/>
              <a:ext cx="39631" cy="26385"/>
            </a:xfrm>
            <a:custGeom>
              <a:avLst/>
              <a:gdLst/>
              <a:ahLst/>
              <a:cxnLst/>
              <a:rect l="l" t="t" r="r" b="b"/>
              <a:pathLst>
                <a:path w="39631" h="26385" extrusionOk="0">
                  <a:moveTo>
                    <a:pt x="9950" y="0"/>
                  </a:moveTo>
                  <a:lnTo>
                    <a:pt x="0" y="26386"/>
                  </a:lnTo>
                  <a:lnTo>
                    <a:pt x="30021" y="26386"/>
                  </a:lnTo>
                  <a:lnTo>
                    <a:pt x="39631" y="0"/>
                  </a:lnTo>
                  <a:lnTo>
                    <a:pt x="995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60" name="Google Shape;260;p15"/>
            <p:cNvSpPr/>
            <p:nvPr/>
          </p:nvSpPr>
          <p:spPr>
            <a:xfrm>
              <a:off x="685837" y="588314"/>
              <a:ext cx="41112" cy="26385"/>
            </a:xfrm>
            <a:custGeom>
              <a:avLst/>
              <a:gdLst/>
              <a:ahLst/>
              <a:cxnLst/>
              <a:rect l="l" t="t" r="r" b="b"/>
              <a:pathLst>
                <a:path w="41112" h="26385" extrusionOk="0">
                  <a:moveTo>
                    <a:pt x="9610" y="0"/>
                  </a:moveTo>
                  <a:lnTo>
                    <a:pt x="0" y="26386"/>
                  </a:lnTo>
                  <a:lnTo>
                    <a:pt x="31503" y="26386"/>
                  </a:lnTo>
                  <a:lnTo>
                    <a:pt x="41113" y="0"/>
                  </a:lnTo>
                  <a:lnTo>
                    <a:pt x="961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61" name="Google Shape;261;p15"/>
            <p:cNvSpPr/>
            <p:nvPr/>
          </p:nvSpPr>
          <p:spPr>
            <a:xfrm>
              <a:off x="719274" y="588314"/>
              <a:ext cx="39177" cy="26385"/>
            </a:xfrm>
            <a:custGeom>
              <a:avLst/>
              <a:gdLst/>
              <a:ahLst/>
              <a:cxnLst/>
              <a:rect l="l" t="t" r="r" b="b"/>
              <a:pathLst>
                <a:path w="39177" h="26385" extrusionOk="0">
                  <a:moveTo>
                    <a:pt x="9610" y="0"/>
                  </a:moveTo>
                  <a:lnTo>
                    <a:pt x="0" y="26386"/>
                  </a:lnTo>
                  <a:lnTo>
                    <a:pt x="29568" y="26386"/>
                  </a:lnTo>
                  <a:lnTo>
                    <a:pt x="39178" y="0"/>
                  </a:lnTo>
                  <a:lnTo>
                    <a:pt x="961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62" name="Google Shape;262;p15"/>
            <p:cNvSpPr/>
            <p:nvPr/>
          </p:nvSpPr>
          <p:spPr>
            <a:xfrm>
              <a:off x="675259" y="616521"/>
              <a:ext cx="41400" cy="27636"/>
            </a:xfrm>
            <a:custGeom>
              <a:avLst/>
              <a:gdLst/>
              <a:ahLst/>
              <a:cxnLst/>
              <a:rect l="l" t="t" r="r" b="b"/>
              <a:pathLst>
                <a:path w="41400" h="27636" extrusionOk="0">
                  <a:moveTo>
                    <a:pt x="41400" y="0"/>
                  </a:moveTo>
                  <a:lnTo>
                    <a:pt x="9954" y="0"/>
                  </a:lnTo>
                  <a:lnTo>
                    <a:pt x="0" y="27349"/>
                  </a:lnTo>
                  <a:lnTo>
                    <a:pt x="31333" y="27637"/>
                  </a:lnTo>
                  <a:lnTo>
                    <a:pt x="4140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63" name="Google Shape;263;p15"/>
            <p:cNvSpPr/>
            <p:nvPr/>
          </p:nvSpPr>
          <p:spPr>
            <a:xfrm>
              <a:off x="642963" y="616521"/>
              <a:ext cx="40258" cy="27349"/>
            </a:xfrm>
            <a:custGeom>
              <a:avLst/>
              <a:gdLst/>
              <a:ahLst/>
              <a:cxnLst/>
              <a:rect l="l" t="t" r="r" b="b"/>
              <a:pathLst>
                <a:path w="40258" h="27349" extrusionOk="0">
                  <a:moveTo>
                    <a:pt x="40259" y="0"/>
                  </a:moveTo>
                  <a:lnTo>
                    <a:pt x="10177" y="0"/>
                  </a:lnTo>
                  <a:lnTo>
                    <a:pt x="0" y="27066"/>
                  </a:lnTo>
                  <a:lnTo>
                    <a:pt x="30308" y="27349"/>
                  </a:lnTo>
                  <a:lnTo>
                    <a:pt x="40259"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64" name="Google Shape;264;p15"/>
            <p:cNvSpPr/>
            <p:nvPr/>
          </p:nvSpPr>
          <p:spPr>
            <a:xfrm>
              <a:off x="708527" y="616521"/>
              <a:ext cx="39635" cy="27976"/>
            </a:xfrm>
            <a:custGeom>
              <a:avLst/>
              <a:gdLst/>
              <a:ahLst/>
              <a:cxnLst/>
              <a:rect l="l" t="t" r="r" b="b"/>
              <a:pathLst>
                <a:path w="39635" h="27976" extrusionOk="0">
                  <a:moveTo>
                    <a:pt x="10064" y="0"/>
                  </a:moveTo>
                  <a:lnTo>
                    <a:pt x="0" y="27693"/>
                  </a:lnTo>
                  <a:lnTo>
                    <a:pt x="29454" y="27977"/>
                  </a:lnTo>
                  <a:lnTo>
                    <a:pt x="39635" y="0"/>
                  </a:lnTo>
                  <a:lnTo>
                    <a:pt x="10064"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65" name="Google Shape;265;p15"/>
            <p:cNvSpPr/>
            <p:nvPr/>
          </p:nvSpPr>
          <p:spPr>
            <a:xfrm>
              <a:off x="739972" y="616521"/>
              <a:ext cx="39347" cy="28259"/>
            </a:xfrm>
            <a:custGeom>
              <a:avLst/>
              <a:gdLst/>
              <a:ahLst/>
              <a:cxnLst/>
              <a:rect l="l" t="t" r="r" b="b"/>
              <a:pathLst>
                <a:path w="39347" h="28259" extrusionOk="0">
                  <a:moveTo>
                    <a:pt x="10177" y="0"/>
                  </a:moveTo>
                  <a:lnTo>
                    <a:pt x="0" y="27977"/>
                  </a:lnTo>
                  <a:lnTo>
                    <a:pt x="29057" y="28260"/>
                  </a:lnTo>
                  <a:lnTo>
                    <a:pt x="39348" y="0"/>
                  </a:lnTo>
                  <a:lnTo>
                    <a:pt x="10177"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66" name="Google Shape;266;p15"/>
            <p:cNvSpPr/>
            <p:nvPr/>
          </p:nvSpPr>
          <p:spPr>
            <a:xfrm>
              <a:off x="792230" y="560054"/>
              <a:ext cx="39177" cy="26442"/>
            </a:xfrm>
            <a:custGeom>
              <a:avLst/>
              <a:gdLst/>
              <a:ahLst/>
              <a:cxnLst/>
              <a:rect l="l" t="t" r="r" b="b"/>
              <a:pathLst>
                <a:path w="39177" h="26442" extrusionOk="0">
                  <a:moveTo>
                    <a:pt x="9610" y="0"/>
                  </a:moveTo>
                  <a:lnTo>
                    <a:pt x="0" y="26442"/>
                  </a:lnTo>
                  <a:lnTo>
                    <a:pt x="29572" y="26442"/>
                  </a:lnTo>
                  <a:lnTo>
                    <a:pt x="39178" y="0"/>
                  </a:lnTo>
                  <a:lnTo>
                    <a:pt x="9610"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67" name="Google Shape;267;p15"/>
            <p:cNvSpPr/>
            <p:nvPr/>
          </p:nvSpPr>
          <p:spPr>
            <a:xfrm>
              <a:off x="802407" y="616521"/>
              <a:ext cx="40375" cy="28830"/>
            </a:xfrm>
            <a:custGeom>
              <a:avLst/>
              <a:gdLst/>
              <a:ahLst/>
              <a:cxnLst/>
              <a:rect l="l" t="t" r="r" b="b"/>
              <a:pathLst>
                <a:path w="40375" h="28830" extrusionOk="0">
                  <a:moveTo>
                    <a:pt x="10408" y="0"/>
                  </a:moveTo>
                  <a:lnTo>
                    <a:pt x="0" y="28543"/>
                  </a:lnTo>
                  <a:lnTo>
                    <a:pt x="29685" y="28831"/>
                  </a:lnTo>
                  <a:lnTo>
                    <a:pt x="40376" y="0"/>
                  </a:lnTo>
                  <a:lnTo>
                    <a:pt x="10408" y="0"/>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grpSp>
      <p:sp>
        <p:nvSpPr>
          <p:cNvPr id="268" name="Google Shape;268;p15"/>
          <p:cNvSpPr/>
          <p:nvPr/>
        </p:nvSpPr>
        <p:spPr>
          <a:xfrm>
            <a:off x="1404451" y="7467652"/>
            <a:ext cx="164534" cy="2883190"/>
          </a:xfrm>
          <a:custGeom>
            <a:avLst/>
            <a:gdLst/>
            <a:ahLst/>
            <a:cxnLst/>
            <a:rect l="l" t="t" r="r" b="b"/>
            <a:pathLst>
              <a:path w="20382" h="348527" extrusionOk="0">
                <a:moveTo>
                  <a:pt x="0" y="347394"/>
                </a:moveTo>
                <a:lnTo>
                  <a:pt x="20382" y="348527"/>
                </a:lnTo>
                <a:lnTo>
                  <a:pt x="15771" y="0"/>
                </a:lnTo>
                <a:lnTo>
                  <a:pt x="5093" y="8"/>
                </a:lnTo>
                <a:lnTo>
                  <a:pt x="0" y="347394"/>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69" name="Google Shape;269;p15"/>
          <p:cNvSpPr/>
          <p:nvPr/>
        </p:nvSpPr>
        <p:spPr>
          <a:xfrm>
            <a:off x="546979" y="6619369"/>
            <a:ext cx="2108141" cy="2098353"/>
          </a:xfrm>
          <a:custGeom>
            <a:avLst/>
            <a:gdLst/>
            <a:ahLst/>
            <a:cxnLst/>
            <a:rect l="l" t="t" r="r" b="b"/>
            <a:pathLst>
              <a:path w="183716" h="182863" extrusionOk="0">
                <a:moveTo>
                  <a:pt x="181303" y="46999"/>
                </a:moveTo>
                <a:lnTo>
                  <a:pt x="106429" y="58792"/>
                </a:lnTo>
                <a:lnTo>
                  <a:pt x="89779" y="70228"/>
                </a:lnTo>
                <a:cubicBezTo>
                  <a:pt x="89686" y="70095"/>
                  <a:pt x="89694" y="69924"/>
                  <a:pt x="89597" y="69795"/>
                </a:cubicBezTo>
                <a:cubicBezTo>
                  <a:pt x="85484" y="64245"/>
                  <a:pt x="77643" y="63087"/>
                  <a:pt x="72097" y="67200"/>
                </a:cubicBezTo>
                <a:cubicBezTo>
                  <a:pt x="72081" y="67212"/>
                  <a:pt x="72069" y="67224"/>
                  <a:pt x="72053" y="67237"/>
                </a:cubicBezTo>
                <a:lnTo>
                  <a:pt x="2056" y="0"/>
                </a:lnTo>
                <a:lnTo>
                  <a:pt x="0" y="4004"/>
                </a:lnTo>
                <a:lnTo>
                  <a:pt x="47954" y="62812"/>
                </a:lnTo>
                <a:lnTo>
                  <a:pt x="68239" y="72402"/>
                </a:lnTo>
                <a:cubicBezTo>
                  <a:pt x="66551" y="76353"/>
                  <a:pt x="66758" y="81004"/>
                  <a:pt x="69506" y="84700"/>
                </a:cubicBezTo>
                <a:cubicBezTo>
                  <a:pt x="70522" y="86072"/>
                  <a:pt x="71745" y="87141"/>
                  <a:pt x="73125" y="87963"/>
                </a:cubicBezTo>
                <a:lnTo>
                  <a:pt x="49719" y="182863"/>
                </a:lnTo>
                <a:lnTo>
                  <a:pt x="54225" y="182636"/>
                </a:lnTo>
                <a:lnTo>
                  <a:pt x="81149" y="111750"/>
                </a:lnTo>
                <a:lnTo>
                  <a:pt x="79319" y="89530"/>
                </a:lnTo>
                <a:cubicBezTo>
                  <a:pt x="81979" y="89574"/>
                  <a:pt x="84703" y="89003"/>
                  <a:pt x="87006" y="87295"/>
                </a:cubicBezTo>
                <a:cubicBezTo>
                  <a:pt x="90395" y="84781"/>
                  <a:pt x="91880" y="80867"/>
                  <a:pt x="91791" y="76948"/>
                </a:cubicBezTo>
                <a:lnTo>
                  <a:pt x="183716" y="50731"/>
                </a:lnTo>
                <a:lnTo>
                  <a:pt x="181303" y="46999"/>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70" name="Google Shape;270;p15"/>
          <p:cNvSpPr/>
          <p:nvPr/>
        </p:nvSpPr>
        <p:spPr>
          <a:xfrm>
            <a:off x="3864188" y="7467636"/>
            <a:ext cx="205756" cy="2883223"/>
          </a:xfrm>
          <a:custGeom>
            <a:avLst/>
            <a:gdLst/>
            <a:ahLst/>
            <a:cxnLst/>
            <a:rect l="l" t="t" r="r" b="b"/>
            <a:pathLst>
              <a:path w="20382" h="348531" extrusionOk="0">
                <a:moveTo>
                  <a:pt x="0" y="347394"/>
                </a:moveTo>
                <a:lnTo>
                  <a:pt x="20382" y="348531"/>
                </a:lnTo>
                <a:lnTo>
                  <a:pt x="15771" y="0"/>
                </a:lnTo>
                <a:lnTo>
                  <a:pt x="5093" y="12"/>
                </a:lnTo>
                <a:lnTo>
                  <a:pt x="0" y="347394"/>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271" name="Google Shape;271;p15"/>
          <p:cNvSpPr/>
          <p:nvPr/>
        </p:nvSpPr>
        <p:spPr>
          <a:xfrm>
            <a:off x="3071076" y="6209992"/>
            <a:ext cx="2094428" cy="2109484"/>
          </a:xfrm>
          <a:custGeom>
            <a:avLst/>
            <a:gdLst/>
            <a:ahLst/>
            <a:cxnLst/>
            <a:rect l="l" t="t" r="r" b="b"/>
            <a:pathLst>
              <a:path w="182521" h="183833" extrusionOk="0">
                <a:moveTo>
                  <a:pt x="182336" y="131484"/>
                </a:moveTo>
                <a:lnTo>
                  <a:pt x="111842" y="103636"/>
                </a:lnTo>
                <a:lnTo>
                  <a:pt x="91690" y="105037"/>
                </a:lnTo>
                <a:cubicBezTo>
                  <a:pt x="91678" y="104875"/>
                  <a:pt x="91771" y="104734"/>
                  <a:pt x="91755" y="104572"/>
                </a:cubicBezTo>
                <a:cubicBezTo>
                  <a:pt x="91026" y="97702"/>
                  <a:pt x="84861" y="92723"/>
                  <a:pt x="77991" y="93451"/>
                </a:cubicBezTo>
                <a:cubicBezTo>
                  <a:pt x="77975" y="93455"/>
                  <a:pt x="77955" y="93455"/>
                  <a:pt x="77935" y="93459"/>
                </a:cubicBezTo>
                <a:lnTo>
                  <a:pt x="51763" y="0"/>
                </a:lnTo>
                <a:lnTo>
                  <a:pt x="47958" y="2406"/>
                </a:lnTo>
                <a:lnTo>
                  <a:pt x="59418" y="77414"/>
                </a:lnTo>
                <a:lnTo>
                  <a:pt x="72028" y="95973"/>
                </a:lnTo>
                <a:cubicBezTo>
                  <a:pt x="68571" y="98524"/>
                  <a:pt x="66389" y="102637"/>
                  <a:pt x="66875" y="107215"/>
                </a:cubicBezTo>
                <a:cubicBezTo>
                  <a:pt x="67057" y="108911"/>
                  <a:pt x="67567" y="110454"/>
                  <a:pt x="68340" y="111862"/>
                </a:cubicBezTo>
                <a:lnTo>
                  <a:pt x="0" y="181745"/>
                </a:lnTo>
                <a:lnTo>
                  <a:pt x="3995" y="183834"/>
                </a:lnTo>
                <a:lnTo>
                  <a:pt x="63175" y="136430"/>
                </a:lnTo>
                <a:lnTo>
                  <a:pt x="72878" y="116356"/>
                </a:lnTo>
                <a:cubicBezTo>
                  <a:pt x="75149" y="117744"/>
                  <a:pt x="77785" y="118635"/>
                  <a:pt x="80639" y="118335"/>
                </a:cubicBezTo>
                <a:cubicBezTo>
                  <a:pt x="84833" y="117886"/>
                  <a:pt x="88099" y="115271"/>
                  <a:pt x="90014" y="111846"/>
                </a:cubicBezTo>
                <a:lnTo>
                  <a:pt x="182522" y="135924"/>
                </a:lnTo>
                <a:lnTo>
                  <a:pt x="182336" y="131484"/>
                </a:lnTo>
                <a:close/>
              </a:path>
            </a:pathLst>
          </a:custGeom>
          <a:solidFill>
            <a:schemeClr val="lt1"/>
          </a:solidFill>
          <a:ln>
            <a:noFill/>
          </a:ln>
          <a:effectLst>
            <a:outerShdw blurRad="57150" dist="19050" dir="5400000" algn="bl" rotWithShape="0">
              <a:srgbClr val="000000">
                <a:alpha val="13000"/>
              </a:srgbClr>
            </a:outerShdw>
          </a:effectLst>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Main point">
  <p:cSld name="MAIN_POINT_1">
    <p:spTree>
      <p:nvGrpSpPr>
        <p:cNvPr id="1" name="Shape 272"/>
        <p:cNvGrpSpPr/>
        <p:nvPr/>
      </p:nvGrpSpPr>
      <p:grpSpPr>
        <a:xfrm>
          <a:off x="0" y="0"/>
          <a:ext cx="0" cy="0"/>
          <a:chOff x="0" y="0"/>
          <a:chExt cx="0" cy="0"/>
        </a:xfrm>
      </p:grpSpPr>
      <p:pic>
        <p:nvPicPr>
          <p:cNvPr id="273" name="Google Shape;273;p16"/>
          <p:cNvPicPr preferRelativeResize="0"/>
          <p:nvPr/>
        </p:nvPicPr>
        <p:blipFill rotWithShape="1">
          <a:blip r:embed="rId2">
            <a:alphaModFix/>
          </a:blip>
          <a:srcRect/>
          <a:stretch/>
        </p:blipFill>
        <p:spPr>
          <a:xfrm rot="10800000" flipH="1">
            <a:off x="9670457" y="1538602"/>
            <a:ext cx="4606280" cy="6145600"/>
          </a:xfrm>
          <a:custGeom>
            <a:avLst/>
            <a:gdLst/>
            <a:ahLst/>
            <a:cxnLst/>
            <a:rect l="l" t="t" r="r" b="b"/>
            <a:pathLst>
              <a:path w="814550" h="1086755" extrusionOk="0">
                <a:moveTo>
                  <a:pt x="-3" y="-258"/>
                </a:moveTo>
                <a:lnTo>
                  <a:pt x="814547" y="-258"/>
                </a:lnTo>
                <a:lnTo>
                  <a:pt x="814547" y="1086497"/>
                </a:lnTo>
                <a:lnTo>
                  <a:pt x="-3" y="1086497"/>
                </a:lnTo>
                <a:close/>
              </a:path>
            </a:pathLst>
          </a:custGeom>
          <a:noFill/>
          <a:ln>
            <a:noFill/>
          </a:ln>
          <a:effectLst>
            <a:outerShdw blurRad="114300" dist="95250" dir="2700000" algn="bl" rotWithShape="0">
              <a:srgbClr val="000000">
                <a:alpha val="31000"/>
              </a:srgbClr>
            </a:outerShdw>
          </a:effectLst>
        </p:spPr>
      </p:pic>
      <p:pic>
        <p:nvPicPr>
          <p:cNvPr id="274" name="Google Shape;274;p16"/>
          <p:cNvPicPr preferRelativeResize="0"/>
          <p:nvPr/>
        </p:nvPicPr>
        <p:blipFill rotWithShape="1">
          <a:blip r:embed="rId2">
            <a:alphaModFix/>
          </a:blip>
          <a:srcRect/>
          <a:stretch/>
        </p:blipFill>
        <p:spPr>
          <a:xfrm>
            <a:off x="10451849" y="2614005"/>
            <a:ext cx="4606280" cy="6145600"/>
          </a:xfrm>
          <a:custGeom>
            <a:avLst/>
            <a:gdLst/>
            <a:ahLst/>
            <a:cxnLst/>
            <a:rect l="l" t="t" r="r" b="b"/>
            <a:pathLst>
              <a:path w="814550" h="1086755" extrusionOk="0">
                <a:moveTo>
                  <a:pt x="-3" y="-258"/>
                </a:moveTo>
                <a:lnTo>
                  <a:pt x="814547" y="-258"/>
                </a:lnTo>
                <a:lnTo>
                  <a:pt x="814547" y="1086497"/>
                </a:lnTo>
                <a:lnTo>
                  <a:pt x="-3" y="1086497"/>
                </a:lnTo>
                <a:close/>
              </a:path>
            </a:pathLst>
          </a:custGeom>
          <a:noFill/>
          <a:ln>
            <a:noFill/>
          </a:ln>
          <a:effectLst>
            <a:outerShdw blurRad="114300" dist="95250" dir="2700000" algn="bl" rotWithShape="0">
              <a:srgbClr val="000000">
                <a:alpha val="31000"/>
              </a:srgbClr>
            </a:outerShdw>
          </a:effectLst>
        </p:spPr>
      </p:pic>
      <p:sp>
        <p:nvSpPr>
          <p:cNvPr id="275" name="Google Shape;275;p16"/>
          <p:cNvSpPr/>
          <p:nvPr/>
        </p:nvSpPr>
        <p:spPr>
          <a:xfrm>
            <a:off x="1101733" y="619738"/>
            <a:ext cx="16084527" cy="9047532"/>
          </a:xfrm>
          <a:custGeom>
            <a:avLst/>
            <a:gdLst/>
            <a:ahLst/>
            <a:cxnLst/>
            <a:rect l="l" t="t" r="r" b="b"/>
            <a:pathLst>
              <a:path w="2898113" h="1630186" extrusionOk="0">
                <a:moveTo>
                  <a:pt x="0" y="0"/>
                </a:moveTo>
                <a:lnTo>
                  <a:pt x="0" y="1630187"/>
                </a:lnTo>
                <a:lnTo>
                  <a:pt x="2898114" y="1630187"/>
                </a:lnTo>
                <a:lnTo>
                  <a:pt x="2898114" y="0"/>
                </a:lnTo>
                <a:lnTo>
                  <a:pt x="0" y="0"/>
                </a:lnTo>
                <a:close/>
                <a:moveTo>
                  <a:pt x="2157833" y="160613"/>
                </a:moveTo>
                <a:lnTo>
                  <a:pt x="2189003" y="160707"/>
                </a:lnTo>
                <a:lnTo>
                  <a:pt x="2242965" y="160802"/>
                </a:lnTo>
                <a:lnTo>
                  <a:pt x="2243046" y="268773"/>
                </a:lnTo>
                <a:lnTo>
                  <a:pt x="2224627" y="269433"/>
                </a:lnTo>
                <a:lnTo>
                  <a:pt x="2224829" y="285282"/>
                </a:lnTo>
                <a:lnTo>
                  <a:pt x="2238593" y="285189"/>
                </a:lnTo>
                <a:lnTo>
                  <a:pt x="2238755" y="292828"/>
                </a:lnTo>
                <a:lnTo>
                  <a:pt x="2224910" y="292970"/>
                </a:lnTo>
                <a:lnTo>
                  <a:pt x="2224060" y="315190"/>
                </a:lnTo>
                <a:cubicBezTo>
                  <a:pt x="2224060" y="315190"/>
                  <a:pt x="2289883" y="409576"/>
                  <a:pt x="2313443" y="460518"/>
                </a:cubicBezTo>
                <a:cubicBezTo>
                  <a:pt x="2337003" y="511463"/>
                  <a:pt x="2371129" y="604716"/>
                  <a:pt x="2371129" y="604716"/>
                </a:cubicBezTo>
                <a:cubicBezTo>
                  <a:pt x="2371129" y="604716"/>
                  <a:pt x="2372181" y="1308741"/>
                  <a:pt x="2371614" y="1354291"/>
                </a:cubicBezTo>
                <a:cubicBezTo>
                  <a:pt x="2371048" y="1399840"/>
                  <a:pt x="2344775" y="1465983"/>
                  <a:pt x="2295510" y="1468161"/>
                </a:cubicBezTo>
                <a:cubicBezTo>
                  <a:pt x="2256769" y="1469869"/>
                  <a:pt x="2190299" y="1469642"/>
                  <a:pt x="2157914" y="1469432"/>
                </a:cubicBezTo>
                <a:cubicBezTo>
                  <a:pt x="2125610" y="1469638"/>
                  <a:pt x="2059018" y="1469869"/>
                  <a:pt x="2020237" y="1468161"/>
                </a:cubicBezTo>
                <a:cubicBezTo>
                  <a:pt x="1970971" y="1465983"/>
                  <a:pt x="1944578" y="1399840"/>
                  <a:pt x="1944011" y="1354291"/>
                </a:cubicBezTo>
                <a:cubicBezTo>
                  <a:pt x="1943444" y="1308741"/>
                  <a:pt x="1944537" y="604716"/>
                  <a:pt x="1944537" y="604716"/>
                </a:cubicBezTo>
                <a:cubicBezTo>
                  <a:pt x="1944537" y="604716"/>
                  <a:pt x="1978622" y="511463"/>
                  <a:pt x="2002182" y="460518"/>
                </a:cubicBezTo>
                <a:cubicBezTo>
                  <a:pt x="2025702" y="409576"/>
                  <a:pt x="2091686" y="315190"/>
                  <a:pt x="2091686" y="315190"/>
                </a:cubicBezTo>
                <a:lnTo>
                  <a:pt x="2090836" y="292970"/>
                </a:lnTo>
                <a:lnTo>
                  <a:pt x="2076830" y="292828"/>
                </a:lnTo>
                <a:lnTo>
                  <a:pt x="2077113" y="285189"/>
                </a:lnTo>
                <a:lnTo>
                  <a:pt x="2090958" y="285282"/>
                </a:lnTo>
                <a:lnTo>
                  <a:pt x="2091039" y="269433"/>
                </a:lnTo>
                <a:lnTo>
                  <a:pt x="2072701" y="268773"/>
                </a:lnTo>
                <a:lnTo>
                  <a:pt x="2072701" y="160802"/>
                </a:lnTo>
                <a:lnTo>
                  <a:pt x="2126743" y="160707"/>
                </a:lnTo>
                <a:lnTo>
                  <a:pt x="2157833" y="160613"/>
                </a:lnTo>
                <a:close/>
              </a:path>
            </a:pathLst>
          </a:custGeom>
          <a:solidFill>
            <a:schemeClr val="lt2"/>
          </a:solidFill>
          <a:ln>
            <a:noFill/>
          </a:ln>
          <a:effectLst>
            <a:outerShdw blurRad="114300" dist="95250" dir="2700000" algn="bl" rotWithShape="0">
              <a:srgbClr val="000000">
                <a:alpha val="31000"/>
              </a:srgbClr>
            </a:outerShdw>
          </a:effectLst>
        </p:spPr>
        <p:txBody>
          <a:bodyPr spcFirstLastPara="1" wrap="square" lIns="137150" tIns="68550" rIns="137150" bIns="68550" anchor="ctr" anchorCtr="0">
            <a:noAutofit/>
          </a:bodyPr>
          <a:lstStyle/>
          <a:p>
            <a:pPr marL="0" marR="0" lvl="0" indent="0" algn="ctr" rtl="0">
              <a:lnSpc>
                <a:spcPct val="100000"/>
              </a:lnSpc>
              <a:spcBef>
                <a:spcPts val="0"/>
              </a:spcBef>
              <a:spcAft>
                <a:spcPts val="0"/>
              </a:spcAft>
              <a:buNone/>
            </a:pPr>
            <a:endParaRPr sz="2100">
              <a:latin typeface="Didact Gothic"/>
              <a:ea typeface="Didact Gothic"/>
              <a:cs typeface="Didact Gothic"/>
              <a:sym typeface="Didact Gothic"/>
            </a:endParaRPr>
          </a:p>
        </p:txBody>
      </p:sp>
      <p:sp>
        <p:nvSpPr>
          <p:cNvPr id="276" name="Google Shape;276;p16"/>
          <p:cNvSpPr txBox="1">
            <a:spLocks noGrp="1"/>
          </p:cNvSpPr>
          <p:nvPr>
            <p:ph type="title"/>
          </p:nvPr>
        </p:nvSpPr>
        <p:spPr>
          <a:xfrm>
            <a:off x="2009210" y="900300"/>
            <a:ext cx="9811800" cy="8181600"/>
          </a:xfrm>
          <a:prstGeom prst="rect">
            <a:avLst/>
          </a:prstGeom>
        </p:spPr>
        <p:txBody>
          <a:bodyPr spcFirstLastPara="1" wrap="square" lIns="182850" tIns="182850" rIns="182850" bIns="182850" anchor="ctr" anchorCtr="0">
            <a:normAutofit/>
          </a:bodyPr>
          <a:lstStyle>
            <a:lvl1pPr lvl="0" rtl="0">
              <a:spcBef>
                <a:spcPts val="0"/>
              </a:spcBef>
              <a:spcAft>
                <a:spcPts val="0"/>
              </a:spcAft>
              <a:buSzPts val="9600"/>
              <a:buNone/>
              <a:defRPr sz="12000"/>
            </a:lvl1pPr>
            <a:lvl2pPr lvl="1" rtl="0">
              <a:spcBef>
                <a:spcPts val="0"/>
              </a:spcBef>
              <a:spcAft>
                <a:spcPts val="0"/>
              </a:spcAft>
              <a:buSzPts val="9600"/>
              <a:buNone/>
              <a:defRPr sz="9600"/>
            </a:lvl2pPr>
            <a:lvl3pPr lvl="2" rtl="0">
              <a:spcBef>
                <a:spcPts val="0"/>
              </a:spcBef>
              <a:spcAft>
                <a:spcPts val="0"/>
              </a:spcAft>
              <a:buSzPts val="9600"/>
              <a:buNone/>
              <a:defRPr sz="9600"/>
            </a:lvl3pPr>
            <a:lvl4pPr lvl="3" rtl="0">
              <a:spcBef>
                <a:spcPts val="0"/>
              </a:spcBef>
              <a:spcAft>
                <a:spcPts val="0"/>
              </a:spcAft>
              <a:buSzPts val="9600"/>
              <a:buNone/>
              <a:defRPr sz="9600"/>
            </a:lvl4pPr>
            <a:lvl5pPr lvl="4" rtl="0">
              <a:spcBef>
                <a:spcPts val="0"/>
              </a:spcBef>
              <a:spcAft>
                <a:spcPts val="0"/>
              </a:spcAft>
              <a:buSzPts val="9600"/>
              <a:buNone/>
              <a:defRPr sz="9600"/>
            </a:lvl5pPr>
            <a:lvl6pPr lvl="5" rtl="0">
              <a:spcBef>
                <a:spcPts val="0"/>
              </a:spcBef>
              <a:spcAft>
                <a:spcPts val="0"/>
              </a:spcAft>
              <a:buSzPts val="9600"/>
              <a:buNone/>
              <a:defRPr sz="9600"/>
            </a:lvl6pPr>
            <a:lvl7pPr lvl="6" rtl="0">
              <a:spcBef>
                <a:spcPts val="0"/>
              </a:spcBef>
              <a:spcAft>
                <a:spcPts val="0"/>
              </a:spcAft>
              <a:buSzPts val="9600"/>
              <a:buNone/>
              <a:defRPr sz="9600"/>
            </a:lvl7pPr>
            <a:lvl8pPr lvl="7" rtl="0">
              <a:spcBef>
                <a:spcPts val="0"/>
              </a:spcBef>
              <a:spcAft>
                <a:spcPts val="0"/>
              </a:spcAft>
              <a:buSzPts val="9600"/>
              <a:buNone/>
              <a:defRPr sz="9600"/>
            </a:lvl8pPr>
            <a:lvl9pPr lvl="8" rtl="0">
              <a:spcBef>
                <a:spcPts val="0"/>
              </a:spcBef>
              <a:spcAft>
                <a:spcPts val="0"/>
              </a:spcAft>
              <a:buSzPts val="9600"/>
              <a:buNone/>
              <a:defRPr sz="9600"/>
            </a:lvl9pPr>
          </a:lstStyle>
          <a:p>
            <a:endParaRPr/>
          </a:p>
        </p:txBody>
      </p:sp>
      <p:sp>
        <p:nvSpPr>
          <p:cNvPr id="277" name="Google Shape;277;p16"/>
          <p:cNvSpPr txBox="1">
            <a:spLocks noGrp="1"/>
          </p:cNvSpPr>
          <p:nvPr>
            <p:ph type="sldNum" idx="12"/>
          </p:nvPr>
        </p:nvSpPr>
        <p:spPr>
          <a:xfrm>
            <a:off x="16944916" y="9326434"/>
            <a:ext cx="1097700" cy="786900"/>
          </a:xfrm>
          <a:prstGeom prst="rect">
            <a:avLst/>
          </a:prstGeom>
        </p:spPr>
        <p:txBody>
          <a:bodyPr spcFirstLastPara="1" wrap="square" lIns="182850" tIns="182850" rIns="182850" bIns="182850"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pic>
        <p:nvPicPr>
          <p:cNvPr id="278" name="Google Shape;278;p16"/>
          <p:cNvPicPr preferRelativeResize="0"/>
          <p:nvPr/>
        </p:nvPicPr>
        <p:blipFill rotWithShape="1">
          <a:blip r:embed="rId3">
            <a:alphaModFix/>
          </a:blip>
          <a:srcRect/>
          <a:stretch/>
        </p:blipFill>
        <p:spPr>
          <a:xfrm>
            <a:off x="9763161" y="2757375"/>
            <a:ext cx="4004568" cy="6003143"/>
          </a:xfrm>
          <a:custGeom>
            <a:avLst/>
            <a:gdLst/>
            <a:ahLst/>
            <a:cxnLst/>
            <a:rect l="l" t="t" r="r" b="b"/>
            <a:pathLst>
              <a:path w="1275340" h="1911829" extrusionOk="0">
                <a:moveTo>
                  <a:pt x="963" y="-59"/>
                </a:moveTo>
                <a:lnTo>
                  <a:pt x="1276303" y="-59"/>
                </a:lnTo>
                <a:lnTo>
                  <a:pt x="1276303" y="1911771"/>
                </a:lnTo>
                <a:lnTo>
                  <a:pt x="963" y="1911771"/>
                </a:lnTo>
                <a:close/>
              </a:path>
            </a:pathLst>
          </a:custGeom>
          <a:noFill/>
          <a:ln>
            <a:noFill/>
          </a:ln>
          <a:effectLst>
            <a:outerShdw blurRad="114300" dist="95250" algn="bl" rotWithShape="0">
              <a:srgbClr val="000000">
                <a:alpha val="31000"/>
              </a:srgbClr>
            </a:outerShdw>
          </a:effectLst>
        </p:spPr>
      </p:pic>
      <p:pic>
        <p:nvPicPr>
          <p:cNvPr id="279" name="Google Shape;279;p16"/>
          <p:cNvPicPr preferRelativeResize="0"/>
          <p:nvPr/>
        </p:nvPicPr>
        <p:blipFill rotWithShape="1">
          <a:blip r:embed="rId4">
            <a:alphaModFix/>
          </a:blip>
          <a:srcRect/>
          <a:stretch/>
        </p:blipFill>
        <p:spPr>
          <a:xfrm flipH="1">
            <a:off x="13968205" y="3666525"/>
            <a:ext cx="4001379" cy="6003143"/>
          </a:xfrm>
          <a:custGeom>
            <a:avLst/>
            <a:gdLst/>
            <a:ahLst/>
            <a:cxnLst/>
            <a:rect l="l" t="t" r="r" b="b"/>
            <a:pathLst>
              <a:path w="1275340" h="1911829" extrusionOk="0">
                <a:moveTo>
                  <a:pt x="963" y="-59"/>
                </a:moveTo>
                <a:lnTo>
                  <a:pt x="1276303" y="-59"/>
                </a:lnTo>
                <a:lnTo>
                  <a:pt x="1276303" y="1911771"/>
                </a:lnTo>
                <a:lnTo>
                  <a:pt x="963" y="1911771"/>
                </a:lnTo>
                <a:close/>
              </a:path>
            </a:pathLst>
          </a:custGeom>
          <a:noFill/>
          <a:ln>
            <a:noFill/>
          </a:ln>
          <a:effectLst>
            <a:outerShdw blurRad="114300" dist="95250" algn="bl" rotWithShape="0">
              <a:srgbClr val="000000">
                <a:alpha val="31000"/>
              </a:srgbClr>
            </a:outerShdw>
          </a:effectLst>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96"/>
        <p:cNvGrpSpPr/>
        <p:nvPr/>
      </p:nvGrpSpPr>
      <p:grpSpPr>
        <a:xfrm>
          <a:off x="0" y="0"/>
          <a:ext cx="0" cy="0"/>
          <a:chOff x="0" y="0"/>
          <a:chExt cx="0" cy="0"/>
        </a:xfrm>
      </p:grpSpPr>
      <p:sp>
        <p:nvSpPr>
          <p:cNvPr id="297" name="Google Shape;297;p19"/>
          <p:cNvSpPr txBox="1">
            <a:spLocks noGrp="1"/>
          </p:cNvSpPr>
          <p:nvPr>
            <p:ph type="sldNum" idx="12"/>
          </p:nvPr>
        </p:nvSpPr>
        <p:spPr>
          <a:xfrm>
            <a:off x="16944916" y="9326434"/>
            <a:ext cx="1097700" cy="7869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a:gsLst>
            <a:gs pos="0">
              <a:schemeClr val="accent1"/>
            </a:gs>
            <a:gs pos="100000">
              <a:schemeClr val="accent2"/>
            </a:gs>
          </a:gsLst>
          <a:lin ang="2700006"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182850" tIns="182850" rIns="182850" bIns="182850" anchor="t" anchorCtr="0">
            <a:normAutofit/>
          </a:bodyPr>
          <a:lstStyle>
            <a:lvl1pPr lvl="0">
              <a:spcBef>
                <a:spcPts val="0"/>
              </a:spcBef>
              <a:spcAft>
                <a:spcPts val="0"/>
              </a:spcAft>
              <a:buClr>
                <a:schemeClr val="dk1"/>
              </a:buClr>
              <a:buSzPts val="7500"/>
              <a:buFont typeface="DM Sans Black"/>
              <a:buNone/>
              <a:defRPr sz="7500">
                <a:solidFill>
                  <a:schemeClr val="dk1"/>
                </a:solidFill>
                <a:latin typeface="DM Sans Black"/>
                <a:ea typeface="DM Sans Black"/>
                <a:cs typeface="DM Sans Black"/>
                <a:sym typeface="DM Sans Black"/>
              </a:defRPr>
            </a:lvl1pPr>
            <a:lvl2pPr lvl="1">
              <a:spcBef>
                <a:spcPts val="0"/>
              </a:spcBef>
              <a:spcAft>
                <a:spcPts val="0"/>
              </a:spcAft>
              <a:buClr>
                <a:schemeClr val="dk1"/>
              </a:buClr>
              <a:buSzPts val="7500"/>
              <a:buFont typeface="DM Sans Black"/>
              <a:buNone/>
              <a:defRPr sz="7500">
                <a:solidFill>
                  <a:schemeClr val="dk1"/>
                </a:solidFill>
                <a:latin typeface="DM Sans Black"/>
                <a:ea typeface="DM Sans Black"/>
                <a:cs typeface="DM Sans Black"/>
                <a:sym typeface="DM Sans Black"/>
              </a:defRPr>
            </a:lvl2pPr>
            <a:lvl3pPr lvl="2">
              <a:spcBef>
                <a:spcPts val="0"/>
              </a:spcBef>
              <a:spcAft>
                <a:spcPts val="0"/>
              </a:spcAft>
              <a:buClr>
                <a:schemeClr val="dk1"/>
              </a:buClr>
              <a:buSzPts val="7500"/>
              <a:buFont typeface="DM Sans Black"/>
              <a:buNone/>
              <a:defRPr sz="7500">
                <a:solidFill>
                  <a:schemeClr val="dk1"/>
                </a:solidFill>
                <a:latin typeface="DM Sans Black"/>
                <a:ea typeface="DM Sans Black"/>
                <a:cs typeface="DM Sans Black"/>
                <a:sym typeface="DM Sans Black"/>
              </a:defRPr>
            </a:lvl3pPr>
            <a:lvl4pPr lvl="3">
              <a:spcBef>
                <a:spcPts val="0"/>
              </a:spcBef>
              <a:spcAft>
                <a:spcPts val="0"/>
              </a:spcAft>
              <a:buClr>
                <a:schemeClr val="dk1"/>
              </a:buClr>
              <a:buSzPts val="7500"/>
              <a:buFont typeface="DM Sans Black"/>
              <a:buNone/>
              <a:defRPr sz="7500">
                <a:solidFill>
                  <a:schemeClr val="dk1"/>
                </a:solidFill>
                <a:latin typeface="DM Sans Black"/>
                <a:ea typeface="DM Sans Black"/>
                <a:cs typeface="DM Sans Black"/>
                <a:sym typeface="DM Sans Black"/>
              </a:defRPr>
            </a:lvl4pPr>
            <a:lvl5pPr lvl="4">
              <a:spcBef>
                <a:spcPts val="0"/>
              </a:spcBef>
              <a:spcAft>
                <a:spcPts val="0"/>
              </a:spcAft>
              <a:buClr>
                <a:schemeClr val="dk1"/>
              </a:buClr>
              <a:buSzPts val="7500"/>
              <a:buFont typeface="DM Sans Black"/>
              <a:buNone/>
              <a:defRPr sz="7500">
                <a:solidFill>
                  <a:schemeClr val="dk1"/>
                </a:solidFill>
                <a:latin typeface="DM Sans Black"/>
                <a:ea typeface="DM Sans Black"/>
                <a:cs typeface="DM Sans Black"/>
                <a:sym typeface="DM Sans Black"/>
              </a:defRPr>
            </a:lvl5pPr>
            <a:lvl6pPr lvl="5">
              <a:spcBef>
                <a:spcPts val="0"/>
              </a:spcBef>
              <a:spcAft>
                <a:spcPts val="0"/>
              </a:spcAft>
              <a:buClr>
                <a:schemeClr val="dk1"/>
              </a:buClr>
              <a:buSzPts val="7500"/>
              <a:buFont typeface="DM Sans Black"/>
              <a:buNone/>
              <a:defRPr sz="7500">
                <a:solidFill>
                  <a:schemeClr val="dk1"/>
                </a:solidFill>
                <a:latin typeface="DM Sans Black"/>
                <a:ea typeface="DM Sans Black"/>
                <a:cs typeface="DM Sans Black"/>
                <a:sym typeface="DM Sans Black"/>
              </a:defRPr>
            </a:lvl6pPr>
            <a:lvl7pPr lvl="6">
              <a:spcBef>
                <a:spcPts val="0"/>
              </a:spcBef>
              <a:spcAft>
                <a:spcPts val="0"/>
              </a:spcAft>
              <a:buClr>
                <a:schemeClr val="dk1"/>
              </a:buClr>
              <a:buSzPts val="7500"/>
              <a:buFont typeface="DM Sans Black"/>
              <a:buNone/>
              <a:defRPr sz="7500">
                <a:solidFill>
                  <a:schemeClr val="dk1"/>
                </a:solidFill>
                <a:latin typeface="DM Sans Black"/>
                <a:ea typeface="DM Sans Black"/>
                <a:cs typeface="DM Sans Black"/>
                <a:sym typeface="DM Sans Black"/>
              </a:defRPr>
            </a:lvl7pPr>
            <a:lvl8pPr lvl="7">
              <a:spcBef>
                <a:spcPts val="0"/>
              </a:spcBef>
              <a:spcAft>
                <a:spcPts val="0"/>
              </a:spcAft>
              <a:buClr>
                <a:schemeClr val="dk1"/>
              </a:buClr>
              <a:buSzPts val="7500"/>
              <a:buFont typeface="DM Sans Black"/>
              <a:buNone/>
              <a:defRPr sz="7500">
                <a:solidFill>
                  <a:schemeClr val="dk1"/>
                </a:solidFill>
                <a:latin typeface="DM Sans Black"/>
                <a:ea typeface="DM Sans Black"/>
                <a:cs typeface="DM Sans Black"/>
                <a:sym typeface="DM Sans Black"/>
              </a:defRPr>
            </a:lvl8pPr>
            <a:lvl9pPr lvl="8">
              <a:spcBef>
                <a:spcPts val="0"/>
              </a:spcBef>
              <a:spcAft>
                <a:spcPts val="0"/>
              </a:spcAft>
              <a:buClr>
                <a:schemeClr val="dk1"/>
              </a:buClr>
              <a:buSzPts val="7500"/>
              <a:buFont typeface="DM Sans Black"/>
              <a:buNone/>
              <a:defRPr sz="7500">
                <a:solidFill>
                  <a:schemeClr val="dk1"/>
                </a:solidFill>
                <a:latin typeface="DM Sans Black"/>
                <a:ea typeface="DM Sans Black"/>
                <a:cs typeface="DM Sans Black"/>
                <a:sym typeface="DM Sans Black"/>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182850" tIns="182850" rIns="182850" bIns="182850" anchor="t" anchorCtr="0">
            <a:normAutofit/>
          </a:bodyPr>
          <a:lstStyle>
            <a:lvl1pPr marL="457200" lvl="0" indent="-400050">
              <a:lnSpc>
                <a:spcPct val="115000"/>
              </a:lnSpc>
              <a:spcBef>
                <a:spcPts val="0"/>
              </a:spcBef>
              <a:spcAft>
                <a:spcPts val="0"/>
              </a:spcAft>
              <a:buClr>
                <a:schemeClr val="dk2"/>
              </a:buClr>
              <a:buSzPts val="2700"/>
              <a:buFont typeface="Didact Gothic"/>
              <a:buChar char="●"/>
              <a:defRPr sz="2700">
                <a:solidFill>
                  <a:schemeClr val="dk2"/>
                </a:solidFill>
                <a:latin typeface="Didact Gothic"/>
                <a:ea typeface="Didact Gothic"/>
                <a:cs typeface="Didact Gothic"/>
                <a:sym typeface="Didact Gothic"/>
              </a:defRPr>
            </a:lvl1pPr>
            <a:lvl2pPr marL="914400" lvl="1" indent="-400050">
              <a:lnSpc>
                <a:spcPct val="115000"/>
              </a:lnSpc>
              <a:spcBef>
                <a:spcPts val="0"/>
              </a:spcBef>
              <a:spcAft>
                <a:spcPts val="0"/>
              </a:spcAft>
              <a:buClr>
                <a:schemeClr val="dk2"/>
              </a:buClr>
              <a:buSzPts val="2700"/>
              <a:buFont typeface="Didact Gothic"/>
              <a:buChar char="○"/>
              <a:defRPr sz="2700">
                <a:solidFill>
                  <a:schemeClr val="dk2"/>
                </a:solidFill>
                <a:latin typeface="Didact Gothic"/>
                <a:ea typeface="Didact Gothic"/>
                <a:cs typeface="Didact Gothic"/>
                <a:sym typeface="Didact Gothic"/>
              </a:defRPr>
            </a:lvl2pPr>
            <a:lvl3pPr marL="1371600" lvl="2" indent="-400050">
              <a:lnSpc>
                <a:spcPct val="115000"/>
              </a:lnSpc>
              <a:spcBef>
                <a:spcPts val="0"/>
              </a:spcBef>
              <a:spcAft>
                <a:spcPts val="0"/>
              </a:spcAft>
              <a:buClr>
                <a:schemeClr val="dk2"/>
              </a:buClr>
              <a:buSzPts val="2700"/>
              <a:buFont typeface="Didact Gothic"/>
              <a:buChar char="■"/>
              <a:defRPr sz="2700">
                <a:solidFill>
                  <a:schemeClr val="dk2"/>
                </a:solidFill>
                <a:latin typeface="Didact Gothic"/>
                <a:ea typeface="Didact Gothic"/>
                <a:cs typeface="Didact Gothic"/>
                <a:sym typeface="Didact Gothic"/>
              </a:defRPr>
            </a:lvl3pPr>
            <a:lvl4pPr marL="1828800" lvl="3" indent="-400050">
              <a:lnSpc>
                <a:spcPct val="115000"/>
              </a:lnSpc>
              <a:spcBef>
                <a:spcPts val="0"/>
              </a:spcBef>
              <a:spcAft>
                <a:spcPts val="0"/>
              </a:spcAft>
              <a:buClr>
                <a:schemeClr val="dk2"/>
              </a:buClr>
              <a:buSzPts val="2700"/>
              <a:buFont typeface="Didact Gothic"/>
              <a:buChar char="●"/>
              <a:defRPr sz="2700">
                <a:solidFill>
                  <a:schemeClr val="dk2"/>
                </a:solidFill>
                <a:latin typeface="Didact Gothic"/>
                <a:ea typeface="Didact Gothic"/>
                <a:cs typeface="Didact Gothic"/>
                <a:sym typeface="Didact Gothic"/>
              </a:defRPr>
            </a:lvl4pPr>
            <a:lvl5pPr marL="2286000" lvl="4" indent="-400050">
              <a:lnSpc>
                <a:spcPct val="115000"/>
              </a:lnSpc>
              <a:spcBef>
                <a:spcPts val="0"/>
              </a:spcBef>
              <a:spcAft>
                <a:spcPts val="0"/>
              </a:spcAft>
              <a:buClr>
                <a:schemeClr val="dk2"/>
              </a:buClr>
              <a:buSzPts val="2700"/>
              <a:buFont typeface="Didact Gothic"/>
              <a:buChar char="○"/>
              <a:defRPr sz="2700">
                <a:solidFill>
                  <a:schemeClr val="dk2"/>
                </a:solidFill>
                <a:latin typeface="Didact Gothic"/>
                <a:ea typeface="Didact Gothic"/>
                <a:cs typeface="Didact Gothic"/>
                <a:sym typeface="Didact Gothic"/>
              </a:defRPr>
            </a:lvl5pPr>
            <a:lvl6pPr marL="2743200" lvl="5" indent="-400050">
              <a:lnSpc>
                <a:spcPct val="115000"/>
              </a:lnSpc>
              <a:spcBef>
                <a:spcPts val="0"/>
              </a:spcBef>
              <a:spcAft>
                <a:spcPts val="0"/>
              </a:spcAft>
              <a:buClr>
                <a:schemeClr val="dk2"/>
              </a:buClr>
              <a:buSzPts val="2700"/>
              <a:buFont typeface="Didact Gothic"/>
              <a:buChar char="■"/>
              <a:defRPr sz="2700">
                <a:solidFill>
                  <a:schemeClr val="dk2"/>
                </a:solidFill>
                <a:latin typeface="Didact Gothic"/>
                <a:ea typeface="Didact Gothic"/>
                <a:cs typeface="Didact Gothic"/>
                <a:sym typeface="Didact Gothic"/>
              </a:defRPr>
            </a:lvl6pPr>
            <a:lvl7pPr marL="3200400" lvl="6" indent="-400050">
              <a:lnSpc>
                <a:spcPct val="115000"/>
              </a:lnSpc>
              <a:spcBef>
                <a:spcPts val="0"/>
              </a:spcBef>
              <a:spcAft>
                <a:spcPts val="0"/>
              </a:spcAft>
              <a:buClr>
                <a:schemeClr val="dk2"/>
              </a:buClr>
              <a:buSzPts val="2700"/>
              <a:buFont typeface="Didact Gothic"/>
              <a:buChar char="●"/>
              <a:defRPr sz="2700">
                <a:solidFill>
                  <a:schemeClr val="dk2"/>
                </a:solidFill>
                <a:latin typeface="Didact Gothic"/>
                <a:ea typeface="Didact Gothic"/>
                <a:cs typeface="Didact Gothic"/>
                <a:sym typeface="Didact Gothic"/>
              </a:defRPr>
            </a:lvl7pPr>
            <a:lvl8pPr marL="3657600" lvl="7" indent="-400050">
              <a:lnSpc>
                <a:spcPct val="115000"/>
              </a:lnSpc>
              <a:spcBef>
                <a:spcPts val="0"/>
              </a:spcBef>
              <a:spcAft>
                <a:spcPts val="0"/>
              </a:spcAft>
              <a:buClr>
                <a:schemeClr val="dk2"/>
              </a:buClr>
              <a:buSzPts val="2700"/>
              <a:buFont typeface="Didact Gothic"/>
              <a:buChar char="○"/>
              <a:defRPr sz="2700">
                <a:solidFill>
                  <a:schemeClr val="dk2"/>
                </a:solidFill>
                <a:latin typeface="Didact Gothic"/>
                <a:ea typeface="Didact Gothic"/>
                <a:cs typeface="Didact Gothic"/>
                <a:sym typeface="Didact Gothic"/>
              </a:defRPr>
            </a:lvl8pPr>
            <a:lvl9pPr marL="4114800" lvl="8" indent="-400050">
              <a:lnSpc>
                <a:spcPct val="115000"/>
              </a:lnSpc>
              <a:spcBef>
                <a:spcPts val="0"/>
              </a:spcBef>
              <a:spcAft>
                <a:spcPts val="0"/>
              </a:spcAft>
              <a:buClr>
                <a:schemeClr val="dk2"/>
              </a:buClr>
              <a:buSzPts val="2700"/>
              <a:buFont typeface="Didact Gothic"/>
              <a:buChar char="■"/>
              <a:defRPr sz="2700">
                <a:solidFill>
                  <a:schemeClr val="dk2"/>
                </a:solidFill>
                <a:latin typeface="Didact Gothic"/>
                <a:ea typeface="Didact Gothic"/>
                <a:cs typeface="Didact Gothic"/>
                <a:sym typeface="Didact Gothic"/>
              </a:defRPr>
            </a:lvl9pPr>
          </a:lstStyle>
          <a:p>
            <a:endParaRPr/>
          </a:p>
        </p:txBody>
      </p:sp>
      <p:sp>
        <p:nvSpPr>
          <p:cNvPr id="8" name="Google Shape;8;p1"/>
          <p:cNvSpPr txBox="1">
            <a:spLocks noGrp="1"/>
          </p:cNvSpPr>
          <p:nvPr>
            <p:ph type="sldNum" idx="12"/>
          </p:nvPr>
        </p:nvSpPr>
        <p:spPr>
          <a:xfrm>
            <a:off x="16944916" y="9326434"/>
            <a:ext cx="1097700" cy="786900"/>
          </a:xfrm>
          <a:prstGeom prst="rect">
            <a:avLst/>
          </a:prstGeom>
          <a:noFill/>
          <a:ln>
            <a:noFill/>
          </a:ln>
        </p:spPr>
        <p:txBody>
          <a:bodyPr spcFirstLastPara="1" wrap="square" lIns="182850" tIns="182850" rIns="182850" bIns="182850"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
        <p:nvSpPr>
          <p:cNvPr id="9" name="Google Shape;9;p1"/>
          <p:cNvSpPr/>
          <p:nvPr/>
        </p:nvSpPr>
        <p:spPr>
          <a:xfrm rot="5400000">
            <a:off x="-693932" y="9179087"/>
            <a:ext cx="1697018" cy="171774"/>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accent2"/>
          </a:solidFill>
          <a:ln>
            <a:noFill/>
          </a:ln>
        </p:spPr>
        <p:txBody>
          <a:bodyPr spcFirstLastPara="1" wrap="square" lIns="137150" tIns="68550" rIns="137150" bIns="68550" anchor="ctr" anchorCtr="0">
            <a:noAutofit/>
          </a:bodyPr>
          <a:lstStyle/>
          <a:p>
            <a:pPr marL="0" marR="0" lvl="0" indent="0" algn="l" rtl="0">
              <a:spcBef>
                <a:spcPts val="0"/>
              </a:spcBef>
              <a:spcAft>
                <a:spcPts val="0"/>
              </a:spcAft>
              <a:buNone/>
            </a:pPr>
            <a:endParaRPr sz="2700">
              <a:solidFill>
                <a:srgbClr val="000000"/>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2" r:id="rId3"/>
    <p:sldLayoutId id="2147483654" r:id="rId4"/>
    <p:sldLayoutId id="2147483655" r:id="rId5"/>
    <p:sldLayoutId id="2147483658" r:id="rId6"/>
    <p:sldLayoutId id="2147483660" r:id="rId7"/>
    <p:sldLayoutId id="2147483661" r:id="rId8"/>
    <p:sldLayoutId id="2147483662" r:id="rId9"/>
    <p:sldLayoutId id="2147483665"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statista.com/topics/6500/the-british-economy/#topicOverview" TargetMode="External"/><Relationship Id="rId7" Type="http://schemas.openxmlformats.org/officeDocument/2006/relationships/hyperlink" Target="https://sustainablehospitalityalliance.org/wp-content/uploads/2022/03/Pathway-to-Net-Positive-Hospitality.pdf" TargetMode="Externa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hyperlink" Target="https://www.unwto.org/sustainable-development/tourism-emissions-climate-change" TargetMode="External"/><Relationship Id="rId5" Type="http://schemas.openxmlformats.org/officeDocument/2006/relationships/hyperlink" Target="https://www.theglobaleconomy.com/United-Kingdom/wb_political_stability/" TargetMode="External"/><Relationship Id="rId4" Type="http://schemas.openxmlformats.org/officeDocument/2006/relationships/hyperlink" Target="https://www.gov.uk/government/news/uk-tech-sector-retains-1-spot-in-europe-and-3-in-world-as-sector-resilience-brings-continued-grow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13"/>
        <p:cNvGrpSpPr/>
        <p:nvPr/>
      </p:nvGrpSpPr>
      <p:grpSpPr>
        <a:xfrm>
          <a:off x="0" y="0"/>
          <a:ext cx="0" cy="0"/>
          <a:chOff x="0" y="0"/>
          <a:chExt cx="0" cy="0"/>
        </a:xfrm>
      </p:grpSpPr>
      <p:sp>
        <p:nvSpPr>
          <p:cNvPr id="314" name="Google Shape;314;p21"/>
          <p:cNvSpPr txBox="1">
            <a:spLocks noGrp="1"/>
          </p:cNvSpPr>
          <p:nvPr>
            <p:ph type="ctrTitle"/>
          </p:nvPr>
        </p:nvSpPr>
        <p:spPr>
          <a:xfrm>
            <a:off x="1616529" y="1381427"/>
            <a:ext cx="11413671" cy="1881600"/>
          </a:xfrm>
          <a:prstGeom prst="rect">
            <a:avLst/>
          </a:prstGeom>
        </p:spPr>
        <p:txBody>
          <a:bodyPr spcFirstLastPara="1" wrap="square" lIns="182850" tIns="182850" rIns="182850" bIns="182850" anchor="b" anchorCtr="0">
            <a:noAutofit/>
          </a:bodyPr>
          <a:lstStyle/>
          <a:p>
            <a:pPr algn="ctr"/>
            <a:r>
              <a:rPr lang="en-US" sz="4800" dirty="0">
                <a:solidFill>
                  <a:schemeClr val="accent1">
                    <a:lumMod val="75000"/>
                  </a:schemeClr>
                </a:solidFill>
                <a:latin typeface="Times New Roman" panose="02020603050405020304" pitchFamily="18" charset="0"/>
                <a:cs typeface="Times New Roman" panose="02020603050405020304" pitchFamily="18" charset="0"/>
              </a:rPr>
              <a:t>Contemporary Themes In the Hotel and Hospitality Sector. </a:t>
            </a:r>
          </a:p>
        </p:txBody>
      </p:sp>
      <p:sp>
        <p:nvSpPr>
          <p:cNvPr id="315" name="Google Shape;315;p21"/>
          <p:cNvSpPr txBox="1">
            <a:spLocks noGrp="1"/>
          </p:cNvSpPr>
          <p:nvPr>
            <p:ph type="subTitle" idx="1"/>
          </p:nvPr>
        </p:nvSpPr>
        <p:spPr>
          <a:xfrm>
            <a:off x="9682350" y="7928095"/>
            <a:ext cx="8076600" cy="1189800"/>
          </a:xfrm>
          <a:prstGeom prst="rect">
            <a:avLst/>
          </a:prstGeom>
        </p:spPr>
        <p:txBody>
          <a:bodyPr spcFirstLastPara="1" wrap="square" lIns="182850" tIns="182850" rIns="182850" bIns="182850" anchor="t" anchorCtr="0">
            <a:normAutofit fontScale="92500" lnSpcReduction="20000"/>
          </a:bodyPr>
          <a:lstStyle/>
          <a:p>
            <a:pPr algn="ctr"/>
            <a:r>
              <a:rPr lang="en-IN" sz="3500" dirty="0">
                <a:solidFill>
                  <a:schemeClr val="accent1">
                    <a:lumMod val="75000"/>
                  </a:schemeClr>
                </a:solidFill>
                <a:latin typeface="Times New Roman" panose="02020603050405020304" pitchFamily="18" charset="0"/>
                <a:cs typeface="Times New Roman" panose="02020603050405020304" pitchFamily="18" charset="0"/>
              </a:rPr>
              <a:t>Name: Alina Maria Butarita</a:t>
            </a:r>
          </a:p>
          <a:p>
            <a:pPr algn="ctr"/>
            <a:r>
              <a:rPr lang="en-IN" sz="3500" dirty="0">
                <a:solidFill>
                  <a:schemeClr val="accent1">
                    <a:lumMod val="75000"/>
                  </a:schemeClr>
                </a:solidFill>
                <a:latin typeface="Times New Roman" panose="02020603050405020304" pitchFamily="18" charset="0"/>
                <a:cs typeface="Times New Roman" panose="02020603050405020304" pitchFamily="18" charset="0"/>
              </a:rPr>
              <a:t>Student number:2207461</a:t>
            </a:r>
          </a:p>
          <a:p>
            <a:pPr marL="0" lvl="0" indent="0" algn="l" rtl="0">
              <a:spcBef>
                <a:spcPts val="0"/>
              </a:spcBef>
              <a:spcAft>
                <a:spcPts val="0"/>
              </a:spcAft>
              <a:buNone/>
            </a:pPr>
            <a:endParaRPr dirty="0"/>
          </a:p>
        </p:txBody>
      </p:sp>
      <p:sp>
        <p:nvSpPr>
          <p:cNvPr id="316" name="Google Shape;316;p21"/>
          <p:cNvSpPr txBox="1">
            <a:spLocks noGrp="1"/>
          </p:cNvSpPr>
          <p:nvPr>
            <p:ph type="ctrTitle"/>
          </p:nvPr>
        </p:nvSpPr>
        <p:spPr>
          <a:xfrm>
            <a:off x="1616530" y="1502229"/>
            <a:ext cx="8899070" cy="4767942"/>
          </a:xfrm>
          <a:prstGeom prst="rect">
            <a:avLst/>
          </a:prstGeom>
        </p:spPr>
        <p:txBody>
          <a:bodyPr spcFirstLastPara="1" wrap="square" lIns="182850" tIns="182850" rIns="182850" bIns="182850" anchor="b" anchorCtr="0">
            <a:noAutofit/>
          </a:bodyPr>
          <a:lstStyle/>
          <a:p>
            <a:pPr lvl="0" algn="ctr">
              <a:buSzPts val="1500"/>
            </a:pPr>
            <a:r>
              <a:rPr lang="en-US" sz="3600" dirty="0">
                <a:solidFill>
                  <a:schemeClr val="accent1">
                    <a:lumMod val="75000"/>
                  </a:schemeClr>
                </a:solidFill>
                <a:latin typeface="Times New Roman" panose="02020603050405020304" pitchFamily="18" charset="0"/>
                <a:cs typeface="Times New Roman" panose="02020603050405020304" pitchFamily="18" charset="0"/>
              </a:rPr>
              <a:t>SUSTAINABILITY AND NET-ZERO IN THE HOTEL INDUSTRY</a:t>
            </a:r>
            <a:endParaRPr sz="3600" dirty="0">
              <a:solidFill>
                <a:schemeClr val="accent1">
                  <a:lumMod val="75000"/>
                </a:schemeClr>
              </a:solidFill>
              <a:latin typeface="Times New Roman" panose="02020603050405020304" pitchFamily="18" charset="0"/>
              <a:cs typeface="Times New Roman" panose="02020603050405020304" pitchFamily="18" charset="0"/>
            </a:endParaRPr>
          </a:p>
        </p:txBody>
      </p:sp>
      <p:pic>
        <p:nvPicPr>
          <p:cNvPr id="317" name="Google Shape;317;p21"/>
          <p:cNvPicPr preferRelativeResize="0"/>
          <p:nvPr/>
        </p:nvPicPr>
        <p:blipFill rotWithShape="1">
          <a:blip r:embed="rId3">
            <a:alphaModFix/>
          </a:blip>
          <a:srcRect/>
          <a:stretch/>
        </p:blipFill>
        <p:spPr>
          <a:xfrm rot="1239862">
            <a:off x="6921983" y="3123325"/>
            <a:ext cx="1416048" cy="1415428"/>
          </a:xfrm>
          <a:custGeom>
            <a:avLst/>
            <a:gdLst/>
            <a:ahLst/>
            <a:cxnLst/>
            <a:rect l="l" t="t" r="r" b="b"/>
            <a:pathLst>
              <a:path w="703822" h="703822" extrusionOk="0">
                <a:moveTo>
                  <a:pt x="-453" y="108"/>
                </a:moveTo>
                <a:lnTo>
                  <a:pt x="703369" y="108"/>
                </a:lnTo>
                <a:lnTo>
                  <a:pt x="703369" y="703930"/>
                </a:lnTo>
                <a:lnTo>
                  <a:pt x="-453" y="703930"/>
                </a:lnTo>
                <a:close/>
              </a:path>
            </a:pathLst>
          </a:custGeom>
          <a:noFill/>
          <a:ln>
            <a:noFill/>
          </a:ln>
        </p:spPr>
      </p:pic>
      <p:pic>
        <p:nvPicPr>
          <p:cNvPr id="3" name="Picture 2">
            <a:extLst>
              <a:ext uri="{FF2B5EF4-FFF2-40B4-BE49-F238E27FC236}">
                <a16:creationId xmlns:a16="http://schemas.microsoft.com/office/drawing/2014/main" id="{7979EEB5-02B5-AFEE-C532-2284630DA4AA}"/>
              </a:ext>
            </a:extLst>
          </p:cNvPr>
          <p:cNvPicPr>
            <a:picLocks noChangeAspect="1"/>
          </p:cNvPicPr>
          <p:nvPr/>
        </p:nvPicPr>
        <p:blipFill>
          <a:blip r:embed="rId4"/>
          <a:stretch>
            <a:fillRect/>
          </a:stretch>
        </p:blipFill>
        <p:spPr>
          <a:xfrm>
            <a:off x="2288875" y="7113098"/>
            <a:ext cx="7554379" cy="1409897"/>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51"/>
        <p:cNvGrpSpPr/>
        <p:nvPr/>
      </p:nvGrpSpPr>
      <p:grpSpPr>
        <a:xfrm>
          <a:off x="0" y="0"/>
          <a:ext cx="0" cy="0"/>
          <a:chOff x="0" y="0"/>
          <a:chExt cx="0" cy="0"/>
        </a:xfrm>
      </p:grpSpPr>
      <p:sp>
        <p:nvSpPr>
          <p:cNvPr id="352" name="Google Shape;352;p24"/>
          <p:cNvSpPr txBox="1">
            <a:spLocks noGrp="1"/>
          </p:cNvSpPr>
          <p:nvPr>
            <p:ph type="title"/>
          </p:nvPr>
        </p:nvSpPr>
        <p:spPr>
          <a:xfrm>
            <a:off x="1570692" y="653143"/>
            <a:ext cx="8372700" cy="1145400"/>
          </a:xfrm>
          <a:prstGeom prst="rect">
            <a:avLst/>
          </a:prstGeom>
        </p:spPr>
        <p:txBody>
          <a:bodyPr spcFirstLastPara="1" wrap="square" lIns="182850" tIns="182850" rIns="182850" bIns="182850" anchor="t" anchorCtr="0">
            <a:noAutofit/>
          </a:bodyPr>
          <a:lstStyle/>
          <a:p>
            <a:pPr marL="0" lvl="0" indent="0" algn="l" rtl="0">
              <a:spcBef>
                <a:spcPts val="0"/>
              </a:spcBef>
              <a:spcAft>
                <a:spcPts val="0"/>
              </a:spcAft>
              <a:buSzPts val="1500"/>
              <a:buNone/>
            </a:pPr>
            <a:r>
              <a:rPr lang="en" dirty="0"/>
              <a:t>Introduction</a:t>
            </a:r>
            <a:endParaRPr dirty="0">
              <a:solidFill>
                <a:schemeClr val="accent3"/>
              </a:solidFill>
            </a:endParaRPr>
          </a:p>
        </p:txBody>
      </p:sp>
      <p:sp>
        <p:nvSpPr>
          <p:cNvPr id="353" name="Google Shape;353;p24"/>
          <p:cNvSpPr txBox="1">
            <a:spLocks noGrp="1"/>
          </p:cNvSpPr>
          <p:nvPr>
            <p:ph type="body" idx="1"/>
          </p:nvPr>
        </p:nvSpPr>
        <p:spPr>
          <a:xfrm>
            <a:off x="1717650" y="2489105"/>
            <a:ext cx="7769250" cy="6197694"/>
          </a:xfrm>
          <a:prstGeom prst="rect">
            <a:avLst/>
          </a:prstGeom>
        </p:spPr>
        <p:txBody>
          <a:bodyPr spcFirstLastPara="1" wrap="square" lIns="182850" tIns="182850" rIns="182850" bIns="182850" anchor="t" anchorCtr="0">
            <a:noAutofit/>
          </a:bodyPr>
          <a:lstStyle/>
          <a:p>
            <a:pPr lvl="0"/>
            <a:r>
              <a:rPr lang="en-GB" sz="3200" dirty="0">
                <a:solidFill>
                  <a:schemeClr val="accent4"/>
                </a:solidFill>
                <a:latin typeface="Times New Roman" panose="02020603050405020304" pitchFamily="18" charset="0"/>
                <a:cs typeface="Times New Roman" panose="02020603050405020304" pitchFamily="18" charset="0"/>
              </a:rPr>
              <a:t>Chosen theme: Sustainability and Net-Zero in the hotel industry.</a:t>
            </a:r>
            <a:endParaRPr lang="en-IN" sz="3200" dirty="0">
              <a:solidFill>
                <a:schemeClr val="accent4"/>
              </a:solidFill>
              <a:latin typeface="Times New Roman" panose="02020603050405020304" pitchFamily="18" charset="0"/>
              <a:cs typeface="Times New Roman" panose="02020603050405020304" pitchFamily="18" charset="0"/>
            </a:endParaRPr>
          </a:p>
          <a:p>
            <a:pPr lvl="0"/>
            <a:r>
              <a:rPr lang="en-GB" sz="3200" dirty="0">
                <a:solidFill>
                  <a:schemeClr val="accent4"/>
                </a:solidFill>
                <a:latin typeface="Times New Roman" panose="02020603050405020304" pitchFamily="18" charset="0"/>
                <a:cs typeface="Times New Roman" panose="02020603050405020304" pitchFamily="18" charset="0"/>
              </a:rPr>
              <a:t>Carbon emissions and resource consumption in the hotel sector.</a:t>
            </a:r>
            <a:endParaRPr lang="en-IN" sz="3200" dirty="0">
              <a:solidFill>
                <a:schemeClr val="accent4"/>
              </a:solidFill>
              <a:latin typeface="Times New Roman" panose="02020603050405020304" pitchFamily="18" charset="0"/>
              <a:cs typeface="Times New Roman" panose="02020603050405020304" pitchFamily="18" charset="0"/>
            </a:endParaRPr>
          </a:p>
          <a:p>
            <a:pPr lvl="0"/>
            <a:r>
              <a:rPr lang="en-GB" sz="3200" dirty="0">
                <a:solidFill>
                  <a:schemeClr val="accent4"/>
                </a:solidFill>
                <a:latin typeface="Times New Roman" panose="02020603050405020304" pitchFamily="18" charset="0"/>
                <a:cs typeface="Times New Roman" panose="02020603050405020304" pitchFamily="18" charset="0"/>
              </a:rPr>
              <a:t>Increasing consumer demand for eco-friendly hotels.</a:t>
            </a:r>
            <a:endParaRPr lang="en-IN" sz="3200" dirty="0">
              <a:solidFill>
                <a:schemeClr val="accent4"/>
              </a:solidFill>
              <a:latin typeface="Times New Roman" panose="02020603050405020304" pitchFamily="18" charset="0"/>
              <a:cs typeface="Times New Roman" panose="02020603050405020304" pitchFamily="18" charset="0"/>
            </a:endParaRPr>
          </a:p>
          <a:p>
            <a:r>
              <a:rPr lang="en-GB" sz="3200" dirty="0">
                <a:solidFill>
                  <a:schemeClr val="accent4"/>
                </a:solidFill>
                <a:latin typeface="Times New Roman" panose="02020603050405020304" pitchFamily="18" charset="0"/>
                <a:cs typeface="Times New Roman" panose="02020603050405020304" pitchFamily="18" charset="0"/>
              </a:rPr>
              <a:t>Importance of sustainability for global climate resilience and industry competitiveness.</a:t>
            </a:r>
            <a:endParaRPr lang="en-IN" sz="3200" dirty="0">
              <a:solidFill>
                <a:schemeClr val="accent4"/>
              </a:solidFill>
              <a:latin typeface="Times New Roman" panose="02020603050405020304" pitchFamily="18" charset="0"/>
              <a:cs typeface="Times New Roman" panose="02020603050405020304" pitchFamily="18" charset="0"/>
            </a:endParaRPr>
          </a:p>
        </p:txBody>
      </p:sp>
    </p:spTree>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52"/>
                                        </p:tgtEl>
                                        <p:attrNameLst>
                                          <p:attrName>style.visibility</p:attrName>
                                        </p:attrNameLst>
                                      </p:cBhvr>
                                      <p:to>
                                        <p:strVal val="visible"/>
                                      </p:to>
                                    </p:set>
                                    <p:animEffect transition="in" filter="fade">
                                      <p:cBhvr>
                                        <p:cTn id="7" dur="500"/>
                                        <p:tgtEl>
                                          <p:spTgt spid="3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64"/>
        <p:cNvGrpSpPr/>
        <p:nvPr/>
      </p:nvGrpSpPr>
      <p:grpSpPr>
        <a:xfrm>
          <a:off x="0" y="0"/>
          <a:ext cx="0" cy="0"/>
          <a:chOff x="0" y="0"/>
          <a:chExt cx="0" cy="0"/>
        </a:xfrm>
      </p:grpSpPr>
      <p:sp>
        <p:nvSpPr>
          <p:cNvPr id="365" name="Google Shape;365;p26"/>
          <p:cNvSpPr txBox="1">
            <a:spLocks noGrp="1"/>
          </p:cNvSpPr>
          <p:nvPr>
            <p:ph type="body" idx="4294967295"/>
          </p:nvPr>
        </p:nvSpPr>
        <p:spPr>
          <a:xfrm>
            <a:off x="1910443" y="2873829"/>
            <a:ext cx="9113807" cy="5580171"/>
          </a:xfrm>
          <a:prstGeom prst="rect">
            <a:avLst/>
          </a:prstGeom>
        </p:spPr>
        <p:txBody>
          <a:bodyPr spcFirstLastPara="1" wrap="square" lIns="182850" tIns="182850" rIns="182850" bIns="182850" anchor="t" anchorCtr="0">
            <a:normAutofit lnSpcReduction="10000"/>
          </a:bodyPr>
          <a:lstStyle/>
          <a:p>
            <a:pPr marL="0" lvl="0" indent="0" algn="just">
              <a:lnSpc>
                <a:spcPct val="150000"/>
              </a:lnSpc>
              <a:buNone/>
            </a:pPr>
            <a:r>
              <a:rPr lang="en" sz="3300" dirty="0">
                <a:solidFill>
                  <a:schemeClr val="accent3"/>
                </a:solidFill>
              </a:rPr>
              <a:t>♻ </a:t>
            </a:r>
            <a:r>
              <a:rPr lang="en-GB" sz="2800" dirty="0">
                <a:ea typeface="Times New Roman" panose="02020603050405020304" pitchFamily="18" charset="0"/>
              </a:rPr>
              <a:t>Hotels are resource-intensive, using significant energy, water, and producing waste.</a:t>
            </a:r>
            <a:endParaRPr lang="en-IN" sz="2800" dirty="0">
              <a:ea typeface="Times New Roman" panose="02020603050405020304" pitchFamily="18" charset="0"/>
            </a:endParaRPr>
          </a:p>
          <a:p>
            <a:pPr marL="0" lvl="0" indent="0" algn="just">
              <a:lnSpc>
                <a:spcPct val="150000"/>
              </a:lnSpc>
              <a:buNone/>
            </a:pPr>
            <a:r>
              <a:rPr lang="en" sz="3300" dirty="0">
                <a:solidFill>
                  <a:schemeClr val="accent3"/>
                </a:solidFill>
              </a:rPr>
              <a:t>♻ </a:t>
            </a:r>
            <a:r>
              <a:rPr lang="en-GB" sz="2800" dirty="0">
                <a:ea typeface="Times New Roman" panose="02020603050405020304" pitchFamily="18" charset="0"/>
              </a:rPr>
              <a:t>Sustainability is increasingly integrated into corporate strategies.</a:t>
            </a:r>
            <a:endParaRPr lang="en-IN" sz="2800" dirty="0">
              <a:ea typeface="Times New Roman" panose="02020603050405020304" pitchFamily="18" charset="0"/>
            </a:endParaRPr>
          </a:p>
          <a:p>
            <a:pPr marL="0" lvl="0" indent="0" algn="just">
              <a:lnSpc>
                <a:spcPct val="150000"/>
              </a:lnSpc>
              <a:buNone/>
            </a:pPr>
            <a:r>
              <a:rPr lang="en" sz="3300" dirty="0">
                <a:solidFill>
                  <a:schemeClr val="accent3"/>
                </a:solidFill>
              </a:rPr>
              <a:t>♻ </a:t>
            </a:r>
            <a:r>
              <a:rPr lang="en-GB" sz="2800" dirty="0">
                <a:ea typeface="Times New Roman" panose="02020603050405020304" pitchFamily="18" charset="0"/>
              </a:rPr>
              <a:t>Energy consumption and GHG emissions remain high in the hotel sector (UNWTO, 2025).</a:t>
            </a:r>
            <a:endParaRPr lang="en-IN" sz="2800" dirty="0">
              <a:ea typeface="Times New Roman" panose="02020603050405020304" pitchFamily="18" charset="0"/>
            </a:endParaRPr>
          </a:p>
          <a:p>
            <a:pPr marL="0" lvl="0" indent="0" algn="just">
              <a:lnSpc>
                <a:spcPct val="150000"/>
              </a:lnSpc>
              <a:buNone/>
            </a:pPr>
            <a:r>
              <a:rPr lang="en" sz="3300" dirty="0">
                <a:solidFill>
                  <a:schemeClr val="accent3"/>
                </a:solidFill>
              </a:rPr>
              <a:t>♻ </a:t>
            </a:r>
            <a:r>
              <a:rPr lang="en-GB" sz="2800" dirty="0">
                <a:ea typeface="Times New Roman" panose="02020603050405020304" pitchFamily="18" charset="0"/>
              </a:rPr>
              <a:t>Consumer awareness is a key driver, prompting eco-friendly changes in hotel operations (Kim, 2024).</a:t>
            </a:r>
            <a:endParaRPr lang="en-IN" sz="2800" dirty="0">
              <a:ea typeface="Times New Roman" panose="02020603050405020304" pitchFamily="18" charset="0"/>
            </a:endParaRPr>
          </a:p>
        </p:txBody>
      </p:sp>
      <p:sp>
        <p:nvSpPr>
          <p:cNvPr id="366" name="Google Shape;366;p26"/>
          <p:cNvSpPr txBox="1"/>
          <p:nvPr/>
        </p:nvSpPr>
        <p:spPr>
          <a:xfrm>
            <a:off x="2090057" y="1106851"/>
            <a:ext cx="9941421" cy="1179149"/>
          </a:xfrm>
          <a:prstGeom prst="rect">
            <a:avLst/>
          </a:prstGeom>
          <a:noFill/>
          <a:ln>
            <a:noFill/>
          </a:ln>
        </p:spPr>
        <p:txBody>
          <a:bodyPr spcFirstLastPara="1" wrap="square" lIns="182850" tIns="182850" rIns="182850" bIns="182850" anchor="t" anchorCtr="0">
            <a:noAutofit/>
          </a:bodyPr>
          <a:lstStyle/>
          <a:p>
            <a:pPr lvl="0"/>
            <a:r>
              <a:rPr lang="en-GB" sz="3200" dirty="0">
                <a:solidFill>
                  <a:schemeClr val="accent3"/>
                </a:solidFill>
                <a:latin typeface="Times New Roman" panose="02020603050405020304" pitchFamily="18" charset="0"/>
                <a:cs typeface="Times New Roman" panose="02020603050405020304" pitchFamily="18" charset="0"/>
              </a:rPr>
              <a:t>Literature Review - Sustainability in the Hotel Industry</a:t>
            </a:r>
            <a:endParaRPr sz="3200" dirty="0">
              <a:solidFill>
                <a:schemeClr val="accent3"/>
              </a:solidFill>
              <a:latin typeface="Times New Roman" panose="02020603050405020304" pitchFamily="18" charset="0"/>
              <a:ea typeface="DM Sans Black"/>
              <a:cs typeface="Times New Roman" panose="02020603050405020304" pitchFamily="18" charset="0"/>
              <a:sym typeface="DM Sans Black"/>
            </a:endParaRP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77"/>
        <p:cNvGrpSpPr/>
        <p:nvPr/>
      </p:nvGrpSpPr>
      <p:grpSpPr>
        <a:xfrm>
          <a:off x="0" y="0"/>
          <a:ext cx="0" cy="0"/>
          <a:chOff x="0" y="0"/>
          <a:chExt cx="0" cy="0"/>
        </a:xfrm>
      </p:grpSpPr>
      <p:sp>
        <p:nvSpPr>
          <p:cNvPr id="381" name="Google Shape;381;p28"/>
          <p:cNvSpPr txBox="1">
            <a:spLocks noGrp="1"/>
          </p:cNvSpPr>
          <p:nvPr>
            <p:ph type="title"/>
          </p:nvPr>
        </p:nvSpPr>
        <p:spPr>
          <a:xfrm>
            <a:off x="5943599" y="1371600"/>
            <a:ext cx="11493225" cy="6384471"/>
          </a:xfrm>
          <a:prstGeom prst="rect">
            <a:avLst/>
          </a:prstGeom>
        </p:spPr>
        <p:txBody>
          <a:bodyPr spcFirstLastPara="1" wrap="square" lIns="182850" tIns="182850" rIns="182850" bIns="182850" anchor="ctr" anchorCtr="0">
            <a:normAutofit fontScale="90000"/>
          </a:bodyPr>
          <a:lstStyle/>
          <a:p>
            <a:pPr lvl="0"/>
            <a:r>
              <a:rPr lang="en-GB" sz="3600" dirty="0">
                <a:latin typeface="Times New Roman" panose="02020603050405020304" pitchFamily="18" charset="0"/>
                <a:cs typeface="Times New Roman" panose="02020603050405020304" pitchFamily="18" charset="0"/>
              </a:rPr>
              <a:t>-The net-zero ambition by 2050 for the hotel and tourism sectors.</a:t>
            </a:r>
            <a:br>
              <a:rPr lang="en-IN" sz="3600" dirty="0">
                <a:latin typeface="Times New Roman" panose="02020603050405020304" pitchFamily="18" charset="0"/>
                <a:cs typeface="Times New Roman" panose="02020603050405020304" pitchFamily="18" charset="0"/>
              </a:rPr>
            </a:br>
            <a:br>
              <a:rPr lang="en-IN" sz="3600" dirty="0">
                <a:latin typeface="Times New Roman" panose="02020603050405020304" pitchFamily="18" charset="0"/>
                <a:cs typeface="Times New Roman" panose="02020603050405020304" pitchFamily="18" charset="0"/>
              </a:rPr>
            </a:br>
            <a:r>
              <a:rPr lang="en-IN" sz="3600" dirty="0">
                <a:latin typeface="Times New Roman" panose="02020603050405020304" pitchFamily="18" charset="0"/>
                <a:cs typeface="Times New Roman" panose="02020603050405020304" pitchFamily="18" charset="0"/>
              </a:rPr>
              <a:t>-</a:t>
            </a:r>
            <a:r>
              <a:rPr lang="en-GB" sz="3600" dirty="0">
                <a:latin typeface="Times New Roman" panose="02020603050405020304" pitchFamily="18" charset="0"/>
                <a:cs typeface="Times New Roman" panose="02020603050405020304" pitchFamily="18" charset="0"/>
              </a:rPr>
              <a:t>Major hotel chains’ commitment: Marriott, Hilton, Accor (World Sustainable Hospitality Alliance, 2022).</a:t>
            </a:r>
            <a:br>
              <a:rPr lang="en-IN" sz="3600" dirty="0">
                <a:latin typeface="Times New Roman" panose="02020603050405020304" pitchFamily="18" charset="0"/>
                <a:cs typeface="Times New Roman" panose="02020603050405020304" pitchFamily="18" charset="0"/>
              </a:rPr>
            </a:br>
            <a:br>
              <a:rPr lang="en-IN" sz="3600" dirty="0">
                <a:latin typeface="Times New Roman" panose="02020603050405020304" pitchFamily="18" charset="0"/>
                <a:cs typeface="Times New Roman" panose="02020603050405020304" pitchFamily="18" charset="0"/>
              </a:rPr>
            </a:br>
            <a:r>
              <a:rPr lang="en-IN" sz="3600" dirty="0">
                <a:latin typeface="Times New Roman" panose="02020603050405020304" pitchFamily="18" charset="0"/>
                <a:cs typeface="Times New Roman" panose="02020603050405020304" pitchFamily="18" charset="0"/>
              </a:rPr>
              <a:t>-</a:t>
            </a:r>
            <a:r>
              <a:rPr lang="en-GB" sz="3600" dirty="0">
                <a:latin typeface="Times New Roman" panose="02020603050405020304" pitchFamily="18" charset="0"/>
                <a:cs typeface="Times New Roman" panose="02020603050405020304" pitchFamily="18" charset="0"/>
              </a:rPr>
              <a:t>Energy efficiency and renewable energy as critical strategies for achieving net-zero.</a:t>
            </a:r>
            <a:br>
              <a:rPr lang="en-IN" sz="3600" dirty="0">
                <a:latin typeface="Times New Roman" panose="02020603050405020304" pitchFamily="18" charset="0"/>
                <a:cs typeface="Times New Roman" panose="02020603050405020304" pitchFamily="18" charset="0"/>
              </a:rPr>
            </a:br>
            <a:r>
              <a:rPr lang="en-IN" sz="3600" dirty="0">
                <a:latin typeface="Times New Roman" panose="02020603050405020304" pitchFamily="18" charset="0"/>
                <a:cs typeface="Times New Roman" panose="02020603050405020304" pitchFamily="18" charset="0"/>
              </a:rPr>
              <a:t>-</a:t>
            </a:r>
            <a:br>
              <a:rPr lang="en-IN" sz="3600" dirty="0">
                <a:latin typeface="Times New Roman" panose="02020603050405020304" pitchFamily="18" charset="0"/>
                <a:cs typeface="Times New Roman" panose="02020603050405020304" pitchFamily="18" charset="0"/>
              </a:rPr>
            </a:br>
            <a:r>
              <a:rPr lang="en-GB" sz="3600" dirty="0">
                <a:latin typeface="Times New Roman" panose="02020603050405020304" pitchFamily="18" charset="0"/>
                <a:cs typeface="Times New Roman" panose="02020603050405020304" pitchFamily="18" charset="0"/>
              </a:rPr>
              <a:t>Example: Hotel Terra Jackson Hole uses renewable energy and eco-friendly design (Tribe, 2009).</a:t>
            </a:r>
            <a:endParaRPr lang="en-IN" sz="3600" dirty="0">
              <a:latin typeface="Times New Roman" panose="02020603050405020304" pitchFamily="18" charset="0"/>
              <a:cs typeface="Times New Roman" panose="02020603050405020304" pitchFamily="18" charset="0"/>
            </a:endParaRPr>
          </a:p>
        </p:txBody>
      </p:sp>
      <p:sp>
        <p:nvSpPr>
          <p:cNvPr id="382" name="Google Shape;382;p28"/>
          <p:cNvSpPr txBox="1">
            <a:spLocks noGrp="1"/>
          </p:cNvSpPr>
          <p:nvPr>
            <p:ph type="subTitle" idx="1"/>
          </p:nvPr>
        </p:nvSpPr>
        <p:spPr>
          <a:xfrm>
            <a:off x="8082643" y="8791950"/>
            <a:ext cx="9990996" cy="1021961"/>
          </a:xfrm>
          <a:prstGeom prst="rect">
            <a:avLst/>
          </a:prstGeom>
        </p:spPr>
        <p:txBody>
          <a:bodyPr spcFirstLastPara="1" wrap="square" lIns="182850" tIns="182850" rIns="182850" bIns="182850" anchor="t" anchorCtr="0">
            <a:normAutofit fontScale="92500"/>
          </a:bodyPr>
          <a:lstStyle/>
          <a:p>
            <a:pPr marL="685800" lvl="0" indent="0"/>
            <a:r>
              <a:rPr lang="en-GB" dirty="0"/>
              <a:t>Literature Review - Net-Zero Ambition and Practices</a:t>
            </a:r>
            <a:endParaRPr dirty="0"/>
          </a:p>
        </p:txBody>
      </p:sp>
      <p:pic>
        <p:nvPicPr>
          <p:cNvPr id="3" name="Picture 2" descr="A hand touching a circular screen">
            <a:extLst>
              <a:ext uri="{FF2B5EF4-FFF2-40B4-BE49-F238E27FC236}">
                <a16:creationId xmlns:a16="http://schemas.microsoft.com/office/drawing/2014/main" id="{9CE43C39-9D14-3C6B-B7D5-BD2C2CFF6D06}"/>
              </a:ext>
            </a:extLst>
          </p:cNvPr>
          <p:cNvPicPr>
            <a:picLocks noChangeAspect="1"/>
          </p:cNvPicPr>
          <p:nvPr/>
        </p:nvPicPr>
        <p:blipFill>
          <a:blip r:embed="rId3"/>
          <a:stretch>
            <a:fillRect/>
          </a:stretch>
        </p:blipFill>
        <p:spPr>
          <a:xfrm>
            <a:off x="246742" y="187777"/>
            <a:ext cx="5760721" cy="3600451"/>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81"/>
                                        </p:tgtEl>
                                        <p:attrNameLst>
                                          <p:attrName>style.visibility</p:attrName>
                                        </p:attrNameLst>
                                      </p:cBhvr>
                                      <p:to>
                                        <p:strVal val="visible"/>
                                      </p:to>
                                    </p:set>
                                    <p:animEffect transition="in" filter="circle(in)">
                                      <p:cBhvr>
                                        <p:cTn id="7" dur="2000"/>
                                        <p:tgtEl>
                                          <p:spTgt spid="3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86"/>
        <p:cNvGrpSpPr/>
        <p:nvPr/>
      </p:nvGrpSpPr>
      <p:grpSpPr>
        <a:xfrm>
          <a:off x="0" y="0"/>
          <a:ext cx="0" cy="0"/>
          <a:chOff x="0" y="0"/>
          <a:chExt cx="0" cy="0"/>
        </a:xfrm>
      </p:grpSpPr>
      <p:sp>
        <p:nvSpPr>
          <p:cNvPr id="387" name="Google Shape;387;p29"/>
          <p:cNvSpPr txBox="1">
            <a:spLocks noGrp="1"/>
          </p:cNvSpPr>
          <p:nvPr>
            <p:ph type="title"/>
          </p:nvPr>
        </p:nvSpPr>
        <p:spPr>
          <a:xfrm>
            <a:off x="2044481" y="971840"/>
            <a:ext cx="13380900" cy="1145400"/>
          </a:xfrm>
          <a:prstGeom prst="rect">
            <a:avLst/>
          </a:prstGeom>
        </p:spPr>
        <p:txBody>
          <a:bodyPr spcFirstLastPara="1" wrap="square" lIns="182850" tIns="182850" rIns="182850" bIns="182850" anchor="t" anchorCtr="0">
            <a:noAutofit/>
          </a:bodyPr>
          <a:lstStyle/>
          <a:p>
            <a:pPr lvl="0"/>
            <a:r>
              <a:rPr lang="en-GB" sz="3200" dirty="0">
                <a:solidFill>
                  <a:schemeClr val="accent3"/>
                </a:solidFill>
                <a:latin typeface="Times New Roman" panose="02020603050405020304" pitchFamily="18" charset="0"/>
                <a:cs typeface="Times New Roman" panose="02020603050405020304" pitchFamily="18" charset="0"/>
              </a:rPr>
              <a:t>PESTLE Analysis - Political and Economic Factors</a:t>
            </a:r>
            <a:endParaRPr sz="3200" dirty="0">
              <a:solidFill>
                <a:schemeClr val="accent3"/>
              </a:solidFill>
              <a:latin typeface="Times New Roman" panose="02020603050405020304" pitchFamily="18" charset="0"/>
              <a:cs typeface="Times New Roman" panose="02020603050405020304" pitchFamily="18" charset="0"/>
            </a:endParaRPr>
          </a:p>
        </p:txBody>
      </p:sp>
      <p:sp>
        <p:nvSpPr>
          <p:cNvPr id="388" name="Google Shape;388;p29"/>
          <p:cNvSpPr txBox="1">
            <a:spLocks noGrp="1"/>
          </p:cNvSpPr>
          <p:nvPr>
            <p:ph type="body" idx="1"/>
          </p:nvPr>
        </p:nvSpPr>
        <p:spPr>
          <a:xfrm>
            <a:off x="2237014" y="2117240"/>
            <a:ext cx="7690757" cy="6226810"/>
          </a:xfrm>
          <a:prstGeom prst="rect">
            <a:avLst/>
          </a:prstGeom>
        </p:spPr>
        <p:txBody>
          <a:bodyPr spcFirstLastPara="1" wrap="square" lIns="182850" tIns="182850" rIns="182850" bIns="182850" anchor="t" anchorCtr="0">
            <a:noAutofit/>
          </a:bodyPr>
          <a:lstStyle/>
          <a:p>
            <a:pPr lvl="0"/>
            <a:r>
              <a:rPr lang="en-GB" sz="3200" dirty="0">
                <a:solidFill>
                  <a:schemeClr val="tx1"/>
                </a:solidFill>
                <a:latin typeface="Times New Roman" panose="02020603050405020304" pitchFamily="18" charset="0"/>
                <a:cs typeface="Times New Roman" panose="02020603050405020304" pitchFamily="18" charset="0"/>
              </a:rPr>
              <a:t>Political: The political stability is moderate (0.51) (The Global Economy, 2024).</a:t>
            </a:r>
            <a:endParaRPr lang="en-IN" sz="3200" dirty="0">
              <a:solidFill>
                <a:schemeClr val="tx1"/>
              </a:solidFill>
              <a:latin typeface="Times New Roman" panose="02020603050405020304" pitchFamily="18" charset="0"/>
              <a:cs typeface="Times New Roman" panose="02020603050405020304" pitchFamily="18" charset="0"/>
            </a:endParaRPr>
          </a:p>
          <a:p>
            <a:pPr lvl="0"/>
            <a:r>
              <a:rPr lang="en-GB" sz="3200" dirty="0">
                <a:solidFill>
                  <a:schemeClr val="tx1"/>
                </a:solidFill>
                <a:latin typeface="Times New Roman" panose="02020603050405020304" pitchFamily="18" charset="0"/>
                <a:cs typeface="Times New Roman" panose="02020603050405020304" pitchFamily="18" charset="0"/>
              </a:rPr>
              <a:t>Potential barriers due to the economic slowdown and policy changes.</a:t>
            </a:r>
            <a:endParaRPr lang="en-IN" sz="3200" dirty="0">
              <a:solidFill>
                <a:schemeClr val="tx1"/>
              </a:solidFill>
              <a:latin typeface="Times New Roman" panose="02020603050405020304" pitchFamily="18" charset="0"/>
              <a:cs typeface="Times New Roman" panose="02020603050405020304" pitchFamily="18" charset="0"/>
            </a:endParaRPr>
          </a:p>
          <a:p>
            <a:pPr lvl="0"/>
            <a:r>
              <a:rPr lang="en-GB" sz="3200" dirty="0">
                <a:solidFill>
                  <a:schemeClr val="tx1"/>
                </a:solidFill>
                <a:latin typeface="Times New Roman" panose="02020603050405020304" pitchFamily="18" charset="0"/>
                <a:cs typeface="Times New Roman" panose="02020603050405020304" pitchFamily="18" charset="0"/>
              </a:rPr>
              <a:t>Economic: Challenges from inflation, rising costs, and economic uncertainty (Clark, 2024).</a:t>
            </a:r>
            <a:endParaRPr lang="en-IN" sz="3200" dirty="0">
              <a:solidFill>
                <a:schemeClr val="tx1"/>
              </a:solidFill>
              <a:latin typeface="Times New Roman" panose="02020603050405020304" pitchFamily="18" charset="0"/>
              <a:cs typeface="Times New Roman" panose="02020603050405020304" pitchFamily="18" charset="0"/>
            </a:endParaRPr>
          </a:p>
          <a:p>
            <a:pPr lvl="0"/>
            <a:r>
              <a:rPr lang="en-GB" sz="3200" dirty="0">
                <a:solidFill>
                  <a:schemeClr val="tx1"/>
                </a:solidFill>
                <a:latin typeface="Times New Roman" panose="02020603050405020304" pitchFamily="18" charset="0"/>
                <a:cs typeface="Times New Roman" panose="02020603050405020304" pitchFamily="18" charset="0"/>
              </a:rPr>
              <a:t>Opportunities for cost savings with energy-efficient systems and green technologies.</a:t>
            </a:r>
            <a:endParaRPr lang="en-IN" sz="3200" dirty="0">
              <a:solidFill>
                <a:schemeClr val="tx1"/>
              </a:solidFill>
              <a:latin typeface="Times New Roman" panose="02020603050405020304" pitchFamily="18" charset="0"/>
              <a:cs typeface="Times New Roman" panose="02020603050405020304" pitchFamily="18" charset="0"/>
            </a:endParaRPr>
          </a:p>
        </p:txBody>
      </p:sp>
      <p:sp>
        <p:nvSpPr>
          <p:cNvPr id="389" name="Google Shape;389;p29"/>
          <p:cNvSpPr txBox="1">
            <a:spLocks noGrp="1"/>
          </p:cNvSpPr>
          <p:nvPr>
            <p:ph type="body" idx="2"/>
          </p:nvPr>
        </p:nvSpPr>
        <p:spPr>
          <a:xfrm>
            <a:off x="11478984" y="7886700"/>
            <a:ext cx="3608616" cy="963386"/>
          </a:xfrm>
          <a:prstGeom prst="rect">
            <a:avLst/>
          </a:prstGeom>
        </p:spPr>
        <p:txBody>
          <a:bodyPr spcFirstLastPara="1" wrap="square" lIns="182850" tIns="182850" rIns="182850" bIns="182850" anchor="t" anchorCtr="0">
            <a:noAutofit/>
          </a:bodyPr>
          <a:lstStyle/>
          <a:p>
            <a:pPr marL="0" lvl="0" indent="0">
              <a:buNone/>
            </a:pPr>
            <a:r>
              <a:rPr lang="en-GB" sz="1600" dirty="0">
                <a:latin typeface="Times New Roman" panose="02020603050405020304" pitchFamily="18" charset="0"/>
                <a:ea typeface="Times New Roman" panose="02020603050405020304" pitchFamily="18" charset="0"/>
              </a:rPr>
              <a:t>(Source: The Global Economy, 2024)</a:t>
            </a:r>
            <a:endParaRPr sz="1600" dirty="0"/>
          </a:p>
        </p:txBody>
      </p:sp>
      <p:pic>
        <p:nvPicPr>
          <p:cNvPr id="2" name="image2.png">
            <a:extLst>
              <a:ext uri="{FF2B5EF4-FFF2-40B4-BE49-F238E27FC236}">
                <a16:creationId xmlns:a16="http://schemas.microsoft.com/office/drawing/2014/main" id="{E6E0804D-FF74-C219-C045-C8CB48F568AB}"/>
              </a:ext>
            </a:extLst>
          </p:cNvPr>
          <p:cNvPicPr/>
          <p:nvPr/>
        </p:nvPicPr>
        <p:blipFill>
          <a:blip r:embed="rId3"/>
          <a:srcRect/>
          <a:stretch>
            <a:fillRect/>
          </a:stretch>
        </p:blipFill>
        <p:spPr>
          <a:xfrm>
            <a:off x="10580912" y="2400300"/>
            <a:ext cx="5715001" cy="5388579"/>
          </a:xfrm>
          <a:prstGeom prst="rect">
            <a:avLst/>
          </a:prstGeom>
          <a:ln/>
        </p:spPr>
      </p:pic>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89">
                                            <p:txEl>
                                              <p:pRg st="0" end="0"/>
                                            </p:txEl>
                                          </p:spTgt>
                                        </p:tgtEl>
                                        <p:attrNameLst>
                                          <p:attrName>style.visibility</p:attrName>
                                        </p:attrNameLst>
                                      </p:cBhvr>
                                      <p:to>
                                        <p:strVal val="visible"/>
                                      </p:to>
                                    </p:set>
                                    <p:animEffect transition="in" filter="barn(inVertical)">
                                      <p:cBhvr>
                                        <p:cTn id="7" dur="500"/>
                                        <p:tgtEl>
                                          <p:spTgt spid="38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27"/>
        <p:cNvGrpSpPr/>
        <p:nvPr/>
      </p:nvGrpSpPr>
      <p:grpSpPr>
        <a:xfrm>
          <a:off x="0" y="0"/>
          <a:ext cx="0" cy="0"/>
          <a:chOff x="0" y="0"/>
          <a:chExt cx="0" cy="0"/>
        </a:xfrm>
      </p:grpSpPr>
      <p:sp>
        <p:nvSpPr>
          <p:cNvPr id="528" name="Google Shape;528;p36"/>
          <p:cNvSpPr/>
          <p:nvPr/>
        </p:nvSpPr>
        <p:spPr>
          <a:xfrm>
            <a:off x="6532200" y="2531213"/>
            <a:ext cx="5223600" cy="6635700"/>
          </a:xfrm>
          <a:prstGeom prst="rect">
            <a:avLst/>
          </a:prstGeom>
          <a:solidFill>
            <a:schemeClr val="lt2"/>
          </a:solidFill>
          <a:ln>
            <a:noFill/>
          </a:ln>
          <a:effectLst>
            <a:outerShdw blurRad="114300" dist="95250" dir="2700000" algn="bl" rotWithShape="0">
              <a:srgbClr val="000000">
                <a:alpha val="31000"/>
              </a:srgbClr>
            </a:outerShdw>
          </a:effectLst>
        </p:spPr>
        <p:txBody>
          <a:bodyPr spcFirstLastPara="1" wrap="square" lIns="137150" tIns="137150" rIns="137150" bIns="137150" anchor="ctr" anchorCtr="0">
            <a:noAutofit/>
          </a:bodyPr>
          <a:lstStyle/>
          <a:p>
            <a:pPr marL="0" marR="0" lvl="0" indent="0" algn="ctr" rtl="0">
              <a:lnSpc>
                <a:spcPct val="100000"/>
              </a:lnSpc>
              <a:spcBef>
                <a:spcPts val="0"/>
              </a:spcBef>
              <a:spcAft>
                <a:spcPts val="0"/>
              </a:spcAft>
              <a:buNone/>
            </a:pPr>
            <a:endParaRPr sz="2100">
              <a:latin typeface="Didact Gothic"/>
              <a:ea typeface="Didact Gothic"/>
              <a:cs typeface="Didact Gothic"/>
              <a:sym typeface="Didact Gothic"/>
            </a:endParaRPr>
          </a:p>
        </p:txBody>
      </p:sp>
      <p:sp>
        <p:nvSpPr>
          <p:cNvPr id="529" name="Google Shape;529;p36"/>
          <p:cNvSpPr/>
          <p:nvPr/>
        </p:nvSpPr>
        <p:spPr>
          <a:xfrm>
            <a:off x="11913975" y="2531213"/>
            <a:ext cx="5223600" cy="6635700"/>
          </a:xfrm>
          <a:prstGeom prst="rect">
            <a:avLst/>
          </a:prstGeom>
          <a:solidFill>
            <a:schemeClr val="lt2"/>
          </a:solidFill>
          <a:ln>
            <a:noFill/>
          </a:ln>
          <a:effectLst>
            <a:outerShdw blurRad="114300" dist="95250" dir="2700000" algn="bl" rotWithShape="0">
              <a:srgbClr val="000000">
                <a:alpha val="31000"/>
              </a:srgbClr>
            </a:outerShdw>
          </a:effectLst>
        </p:spPr>
        <p:txBody>
          <a:bodyPr spcFirstLastPara="1" wrap="square" lIns="137150" tIns="137150" rIns="137150" bIns="137150" anchor="ctr" anchorCtr="0">
            <a:noAutofit/>
          </a:bodyPr>
          <a:lstStyle/>
          <a:p>
            <a:pPr marL="0" marR="0" lvl="0" indent="0" algn="ctr" rtl="0">
              <a:lnSpc>
                <a:spcPct val="100000"/>
              </a:lnSpc>
              <a:spcBef>
                <a:spcPts val="0"/>
              </a:spcBef>
              <a:spcAft>
                <a:spcPts val="0"/>
              </a:spcAft>
              <a:buNone/>
            </a:pPr>
            <a:endParaRPr sz="2100">
              <a:latin typeface="Didact Gothic"/>
              <a:ea typeface="Didact Gothic"/>
              <a:cs typeface="Didact Gothic"/>
              <a:sym typeface="Didact Gothic"/>
            </a:endParaRPr>
          </a:p>
        </p:txBody>
      </p:sp>
      <p:sp>
        <p:nvSpPr>
          <p:cNvPr id="530" name="Google Shape;530;p36"/>
          <p:cNvSpPr/>
          <p:nvPr/>
        </p:nvSpPr>
        <p:spPr>
          <a:xfrm>
            <a:off x="1150425" y="2531213"/>
            <a:ext cx="5223600" cy="6635700"/>
          </a:xfrm>
          <a:prstGeom prst="rect">
            <a:avLst/>
          </a:prstGeom>
          <a:solidFill>
            <a:schemeClr val="lt2"/>
          </a:solidFill>
          <a:ln>
            <a:noFill/>
          </a:ln>
          <a:effectLst>
            <a:outerShdw blurRad="114300" dist="95250" dir="2700000" algn="bl" rotWithShape="0">
              <a:srgbClr val="000000">
                <a:alpha val="31000"/>
              </a:srgbClr>
            </a:outerShdw>
          </a:effectLst>
        </p:spPr>
        <p:txBody>
          <a:bodyPr spcFirstLastPara="1" wrap="square" lIns="137150" tIns="137150" rIns="137150" bIns="137150" anchor="ctr" anchorCtr="0">
            <a:noAutofit/>
          </a:bodyPr>
          <a:lstStyle/>
          <a:p>
            <a:pPr marL="0" marR="0" lvl="0" indent="0" algn="ctr" rtl="0">
              <a:lnSpc>
                <a:spcPct val="100000"/>
              </a:lnSpc>
              <a:spcBef>
                <a:spcPts val="0"/>
              </a:spcBef>
              <a:spcAft>
                <a:spcPts val="0"/>
              </a:spcAft>
              <a:buNone/>
            </a:pPr>
            <a:endParaRPr sz="2100">
              <a:latin typeface="Didact Gothic"/>
              <a:ea typeface="Didact Gothic"/>
              <a:cs typeface="Didact Gothic"/>
              <a:sym typeface="Didact Gothic"/>
            </a:endParaRPr>
          </a:p>
        </p:txBody>
      </p:sp>
      <p:sp>
        <p:nvSpPr>
          <p:cNvPr id="531" name="Google Shape;531;p36"/>
          <p:cNvSpPr txBox="1">
            <a:spLocks noGrp="1"/>
          </p:cNvSpPr>
          <p:nvPr>
            <p:ph type="title"/>
          </p:nvPr>
        </p:nvSpPr>
        <p:spPr>
          <a:xfrm>
            <a:off x="1150425" y="791100"/>
            <a:ext cx="15987300" cy="1145400"/>
          </a:xfrm>
          <a:prstGeom prst="rect">
            <a:avLst/>
          </a:prstGeom>
        </p:spPr>
        <p:txBody>
          <a:bodyPr spcFirstLastPara="1" wrap="square" lIns="182850" tIns="182850" rIns="182850" bIns="182850" anchor="t" anchorCtr="0">
            <a:noAutofit/>
          </a:bodyPr>
          <a:lstStyle/>
          <a:p>
            <a:pPr lvl="0"/>
            <a:r>
              <a:rPr lang="en-GB" sz="3200" dirty="0">
                <a:latin typeface="Times New Roman" panose="02020603050405020304" pitchFamily="18" charset="0"/>
                <a:cs typeface="Times New Roman" panose="02020603050405020304" pitchFamily="18" charset="0"/>
              </a:rPr>
              <a:t>PESTLE Analysis – Sociological,  Technological and Legal Factors</a:t>
            </a:r>
            <a:endParaRPr sz="3200" dirty="0">
              <a:solidFill>
                <a:schemeClr val="lt1"/>
              </a:solidFill>
              <a:latin typeface="Times New Roman" panose="02020603050405020304" pitchFamily="18" charset="0"/>
              <a:cs typeface="Times New Roman" panose="02020603050405020304" pitchFamily="18" charset="0"/>
            </a:endParaRPr>
          </a:p>
        </p:txBody>
      </p:sp>
      <p:sp>
        <p:nvSpPr>
          <p:cNvPr id="532" name="Google Shape;532;p36"/>
          <p:cNvSpPr txBox="1">
            <a:spLocks noGrp="1"/>
          </p:cNvSpPr>
          <p:nvPr>
            <p:ph type="body" idx="1"/>
          </p:nvPr>
        </p:nvSpPr>
        <p:spPr>
          <a:xfrm>
            <a:off x="1401750" y="4016830"/>
            <a:ext cx="4720800" cy="4794714"/>
          </a:xfrm>
          <a:prstGeom prst="rect">
            <a:avLst/>
          </a:prstGeom>
        </p:spPr>
        <p:txBody>
          <a:bodyPr spcFirstLastPara="1" wrap="square" lIns="182850" tIns="182850" rIns="182850" bIns="182850" anchor="t" anchorCtr="0">
            <a:noAutofit/>
          </a:bodyPr>
          <a:lstStyle/>
          <a:p>
            <a:pPr lvl="0"/>
            <a:r>
              <a:rPr lang="en-GB" sz="2800" dirty="0"/>
              <a:t>Increasing consumer demand for eco-friendly hotels and willingness to pay for green services (Kim, 2024).</a:t>
            </a:r>
            <a:endParaRPr lang="en-IN" sz="2800" dirty="0"/>
          </a:p>
          <a:p>
            <a:pPr lvl="0"/>
            <a:r>
              <a:rPr lang="en-GB" sz="2800" dirty="0"/>
              <a:t>Shift in consumer preferences towards sustainable travel experiences.</a:t>
            </a:r>
          </a:p>
        </p:txBody>
      </p:sp>
      <p:sp>
        <p:nvSpPr>
          <p:cNvPr id="533" name="Google Shape;533;p36"/>
          <p:cNvSpPr txBox="1">
            <a:spLocks noGrp="1"/>
          </p:cNvSpPr>
          <p:nvPr>
            <p:ph type="subTitle" idx="2"/>
          </p:nvPr>
        </p:nvSpPr>
        <p:spPr>
          <a:xfrm>
            <a:off x="1401750" y="2886415"/>
            <a:ext cx="4720800" cy="1310028"/>
          </a:xfrm>
          <a:prstGeom prst="rect">
            <a:avLst/>
          </a:prstGeom>
        </p:spPr>
        <p:txBody>
          <a:bodyPr spcFirstLastPara="1" wrap="square" lIns="182850" tIns="182850" rIns="182850" bIns="182850" anchor="t" anchorCtr="0">
            <a:normAutofit/>
          </a:bodyPr>
          <a:lstStyle/>
          <a:p>
            <a:pPr marL="0" lvl="0" indent="0" algn="ctr" rtl="0">
              <a:spcBef>
                <a:spcPts val="0"/>
              </a:spcBef>
              <a:spcAft>
                <a:spcPts val="0"/>
              </a:spcAft>
              <a:buNone/>
            </a:pPr>
            <a:r>
              <a:rPr lang="en" dirty="0">
                <a:solidFill>
                  <a:schemeClr val="accent3"/>
                </a:solidFill>
              </a:rPr>
              <a:t>Sociological</a:t>
            </a:r>
            <a:endParaRPr dirty="0">
              <a:solidFill>
                <a:schemeClr val="accent3"/>
              </a:solidFill>
            </a:endParaRPr>
          </a:p>
        </p:txBody>
      </p:sp>
      <p:sp>
        <p:nvSpPr>
          <p:cNvPr id="534" name="Google Shape;534;p36"/>
          <p:cNvSpPr txBox="1">
            <a:spLocks noGrp="1"/>
          </p:cNvSpPr>
          <p:nvPr>
            <p:ph type="body" idx="3"/>
          </p:nvPr>
        </p:nvSpPr>
        <p:spPr>
          <a:xfrm>
            <a:off x="6783525" y="4016830"/>
            <a:ext cx="4720800" cy="4794732"/>
          </a:xfrm>
          <a:prstGeom prst="rect">
            <a:avLst/>
          </a:prstGeom>
        </p:spPr>
        <p:txBody>
          <a:bodyPr spcFirstLastPara="1" wrap="square" lIns="182850" tIns="182850" rIns="182850" bIns="182850" anchor="t" anchorCtr="0">
            <a:normAutofit lnSpcReduction="10000"/>
          </a:bodyPr>
          <a:lstStyle/>
          <a:p>
            <a:pPr lvl="0"/>
            <a:r>
              <a:rPr lang="en-GB" sz="3000" dirty="0"/>
              <a:t>Adoption of smart systems to optimise energy use and reduce waste (GOV.UK, 2022).</a:t>
            </a:r>
            <a:endParaRPr lang="en-IN" sz="3000" dirty="0"/>
          </a:p>
          <a:p>
            <a:pPr lvl="0"/>
            <a:r>
              <a:rPr lang="en-GB" sz="3000" dirty="0"/>
              <a:t>Growing use of renewable energy technologies to power hotel operations sustainably.</a:t>
            </a:r>
          </a:p>
          <a:p>
            <a:pPr marL="0" lvl="0" indent="0" algn="ctr" rtl="0">
              <a:spcBef>
                <a:spcPts val="0"/>
              </a:spcBef>
              <a:spcAft>
                <a:spcPts val="2400"/>
              </a:spcAft>
              <a:buNone/>
            </a:pPr>
            <a:endParaRPr sz="3000" dirty="0"/>
          </a:p>
        </p:txBody>
      </p:sp>
      <p:sp>
        <p:nvSpPr>
          <p:cNvPr id="535" name="Google Shape;535;p36"/>
          <p:cNvSpPr txBox="1">
            <a:spLocks noGrp="1"/>
          </p:cNvSpPr>
          <p:nvPr>
            <p:ph type="subTitle" idx="4"/>
          </p:nvPr>
        </p:nvSpPr>
        <p:spPr>
          <a:xfrm>
            <a:off x="6783525" y="2886434"/>
            <a:ext cx="4720800" cy="2290500"/>
          </a:xfrm>
          <a:prstGeom prst="rect">
            <a:avLst/>
          </a:prstGeom>
        </p:spPr>
        <p:txBody>
          <a:bodyPr spcFirstLastPara="1" wrap="square" lIns="182850" tIns="182850" rIns="182850" bIns="182850" anchor="t" anchorCtr="0">
            <a:normAutofit/>
          </a:bodyPr>
          <a:lstStyle/>
          <a:p>
            <a:pPr marL="0" lvl="0" indent="0" algn="ctr" rtl="0">
              <a:spcBef>
                <a:spcPts val="0"/>
              </a:spcBef>
              <a:spcAft>
                <a:spcPts val="0"/>
              </a:spcAft>
              <a:buNone/>
            </a:pPr>
            <a:r>
              <a:rPr lang="en" dirty="0">
                <a:solidFill>
                  <a:schemeClr val="accent3"/>
                </a:solidFill>
              </a:rPr>
              <a:t>Technological</a:t>
            </a:r>
            <a:endParaRPr dirty="0">
              <a:solidFill>
                <a:schemeClr val="accent3"/>
              </a:solidFill>
            </a:endParaRPr>
          </a:p>
        </p:txBody>
      </p:sp>
      <p:sp>
        <p:nvSpPr>
          <p:cNvPr id="536" name="Google Shape;536;p36"/>
          <p:cNvSpPr txBox="1">
            <a:spLocks noGrp="1"/>
          </p:cNvSpPr>
          <p:nvPr>
            <p:ph type="body" idx="5"/>
          </p:nvPr>
        </p:nvSpPr>
        <p:spPr>
          <a:xfrm>
            <a:off x="12165300" y="4016830"/>
            <a:ext cx="4720800" cy="4777499"/>
          </a:xfrm>
          <a:prstGeom prst="rect">
            <a:avLst/>
          </a:prstGeom>
        </p:spPr>
        <p:txBody>
          <a:bodyPr spcFirstLastPara="1" wrap="square" lIns="182850" tIns="182850" rIns="182850" bIns="182850" anchor="t" anchorCtr="0">
            <a:normAutofit fontScale="85000" lnSpcReduction="20000"/>
          </a:bodyPr>
          <a:lstStyle/>
          <a:p>
            <a:pPr lvl="0"/>
            <a:r>
              <a:rPr lang="en-GB" sz="3200" dirty="0"/>
              <a:t>Hotels must comply with </a:t>
            </a:r>
            <a:r>
              <a:rPr lang="en-GB" sz="3300" dirty="0"/>
              <a:t>environmental</a:t>
            </a:r>
            <a:r>
              <a:rPr lang="en-GB" sz="3200" dirty="0"/>
              <a:t> standards to avoid legal penalties.</a:t>
            </a:r>
            <a:endParaRPr lang="en-IN" sz="3200" dirty="0"/>
          </a:p>
          <a:p>
            <a:pPr lvl="0"/>
            <a:r>
              <a:rPr lang="en-GB" sz="3200" dirty="0"/>
              <a:t>Legal </a:t>
            </a:r>
            <a:r>
              <a:rPr lang="en-GB" sz="3300" dirty="0"/>
              <a:t>pressures</a:t>
            </a:r>
            <a:r>
              <a:rPr lang="en-GB" sz="3200" dirty="0"/>
              <a:t> create a framework for sustainable business practices.</a:t>
            </a:r>
            <a:endParaRPr lang="en-IN" sz="3200" dirty="0"/>
          </a:p>
          <a:p>
            <a:pPr lvl="0"/>
            <a:r>
              <a:rPr lang="en-GB" sz="3200" dirty="0"/>
              <a:t>Hotels face increased scrutiny regarding sustainability certifications and greenwashing concerns.</a:t>
            </a:r>
            <a:endParaRPr lang="en-IN" sz="3200" dirty="0"/>
          </a:p>
        </p:txBody>
      </p:sp>
      <p:sp>
        <p:nvSpPr>
          <p:cNvPr id="537" name="Google Shape;537;p36"/>
          <p:cNvSpPr txBox="1">
            <a:spLocks noGrp="1"/>
          </p:cNvSpPr>
          <p:nvPr>
            <p:ph type="subTitle" idx="6"/>
          </p:nvPr>
        </p:nvSpPr>
        <p:spPr>
          <a:xfrm>
            <a:off x="12165300" y="2886415"/>
            <a:ext cx="4720800" cy="1130415"/>
          </a:xfrm>
          <a:prstGeom prst="rect">
            <a:avLst/>
          </a:prstGeom>
        </p:spPr>
        <p:txBody>
          <a:bodyPr spcFirstLastPara="1" wrap="square" lIns="182850" tIns="182850" rIns="182850" bIns="182850" anchor="t" anchorCtr="0">
            <a:normAutofit/>
          </a:bodyPr>
          <a:lstStyle/>
          <a:p>
            <a:pPr marL="0" lvl="0" indent="0" algn="ctr" rtl="0">
              <a:spcBef>
                <a:spcPts val="0"/>
              </a:spcBef>
              <a:spcAft>
                <a:spcPts val="0"/>
              </a:spcAft>
              <a:buNone/>
            </a:pPr>
            <a:r>
              <a:rPr lang="en" dirty="0">
                <a:solidFill>
                  <a:schemeClr val="accent3"/>
                </a:solidFill>
              </a:rPr>
              <a:t>Legal</a:t>
            </a:r>
            <a:endParaRPr dirty="0">
              <a:solidFill>
                <a:schemeClr val="accent3"/>
              </a:solidFill>
            </a:endParaRPr>
          </a:p>
        </p:txBody>
      </p:sp>
      <p:pic>
        <p:nvPicPr>
          <p:cNvPr id="538" name="Google Shape;538;p36"/>
          <p:cNvPicPr preferRelativeResize="0"/>
          <p:nvPr/>
        </p:nvPicPr>
        <p:blipFill rotWithShape="1">
          <a:blip r:embed="rId3">
            <a:alphaModFix/>
          </a:blip>
          <a:srcRect/>
          <a:stretch/>
        </p:blipFill>
        <p:spPr>
          <a:xfrm rot="10800000">
            <a:off x="-166183" y="2390"/>
            <a:ext cx="4001379" cy="5998363"/>
          </a:xfrm>
          <a:custGeom>
            <a:avLst/>
            <a:gdLst/>
            <a:ahLst/>
            <a:cxnLst/>
            <a:rect l="l" t="t" r="r" b="b"/>
            <a:pathLst>
              <a:path w="1275340" h="1911829" extrusionOk="0">
                <a:moveTo>
                  <a:pt x="963" y="-59"/>
                </a:moveTo>
                <a:lnTo>
                  <a:pt x="1276303" y="-59"/>
                </a:lnTo>
                <a:lnTo>
                  <a:pt x="1276303" y="1911771"/>
                </a:lnTo>
                <a:lnTo>
                  <a:pt x="963" y="1911771"/>
                </a:lnTo>
                <a:close/>
              </a:path>
            </a:pathLst>
          </a:custGeom>
          <a:noFill/>
          <a:ln>
            <a:noFill/>
          </a:ln>
          <a:effectLst>
            <a:outerShdw blurRad="114300" dist="95250" algn="bl" rotWithShape="0">
              <a:srgbClr val="000000">
                <a:alpha val="31000"/>
              </a:srgbClr>
            </a:outerShdw>
          </a:effectLst>
        </p:spPr>
      </p:pic>
      <p:pic>
        <p:nvPicPr>
          <p:cNvPr id="539" name="Google Shape;539;p36"/>
          <p:cNvPicPr preferRelativeResize="0"/>
          <p:nvPr/>
        </p:nvPicPr>
        <p:blipFill rotWithShape="1">
          <a:blip r:embed="rId4">
            <a:alphaModFix/>
          </a:blip>
          <a:srcRect/>
          <a:stretch/>
        </p:blipFill>
        <p:spPr>
          <a:xfrm rot="1239862">
            <a:off x="15751658" y="7695325"/>
            <a:ext cx="1416048" cy="1415428"/>
          </a:xfrm>
          <a:custGeom>
            <a:avLst/>
            <a:gdLst/>
            <a:ahLst/>
            <a:cxnLst/>
            <a:rect l="l" t="t" r="r" b="b"/>
            <a:pathLst>
              <a:path w="703822" h="703822" extrusionOk="0">
                <a:moveTo>
                  <a:pt x="-453" y="108"/>
                </a:moveTo>
                <a:lnTo>
                  <a:pt x="703369" y="108"/>
                </a:lnTo>
                <a:lnTo>
                  <a:pt x="703369" y="703930"/>
                </a:lnTo>
                <a:lnTo>
                  <a:pt x="-453" y="703930"/>
                </a:lnTo>
                <a:close/>
              </a:path>
            </a:pathLst>
          </a:custGeom>
          <a:noFill/>
          <a:ln>
            <a:noFill/>
          </a:ln>
          <a:effectLst>
            <a:outerShdw blurRad="57150" dist="19050" dir="5400000" algn="bl" rotWithShape="0">
              <a:srgbClr val="000000">
                <a:alpha val="50000"/>
              </a:srgbClr>
            </a:outerShdw>
          </a:effectLst>
        </p:spPr>
      </p:pic>
    </p:spTree>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88"/>
        <p:cNvGrpSpPr/>
        <p:nvPr/>
      </p:nvGrpSpPr>
      <p:grpSpPr>
        <a:xfrm>
          <a:off x="0" y="0"/>
          <a:ext cx="0" cy="0"/>
          <a:chOff x="0" y="0"/>
          <a:chExt cx="0" cy="0"/>
        </a:xfrm>
      </p:grpSpPr>
      <p:grpSp>
        <p:nvGrpSpPr>
          <p:cNvPr id="589" name="Google Shape;589;p39"/>
          <p:cNvGrpSpPr/>
          <p:nvPr/>
        </p:nvGrpSpPr>
        <p:grpSpPr>
          <a:xfrm>
            <a:off x="3646088" y="2650330"/>
            <a:ext cx="5063866" cy="4744185"/>
            <a:chOff x="2573942" y="140768"/>
            <a:chExt cx="737399" cy="690837"/>
          </a:xfrm>
        </p:grpSpPr>
        <p:sp>
          <p:nvSpPr>
            <p:cNvPr id="590" name="Google Shape;590;p39"/>
            <p:cNvSpPr/>
            <p:nvPr/>
          </p:nvSpPr>
          <p:spPr>
            <a:xfrm>
              <a:off x="2723396" y="140768"/>
              <a:ext cx="269074" cy="252034"/>
            </a:xfrm>
            <a:custGeom>
              <a:avLst/>
              <a:gdLst/>
              <a:ahLst/>
              <a:cxnLst/>
              <a:rect l="l" t="t" r="r" b="b"/>
              <a:pathLst>
                <a:path w="269074" h="252034" extrusionOk="0">
                  <a:moveTo>
                    <a:pt x="0" y="180494"/>
                  </a:moveTo>
                  <a:lnTo>
                    <a:pt x="120468" y="252035"/>
                  </a:lnTo>
                  <a:cubicBezTo>
                    <a:pt x="120468" y="252035"/>
                    <a:pt x="213389" y="83660"/>
                    <a:pt x="234949" y="50127"/>
                  </a:cubicBezTo>
                  <a:cubicBezTo>
                    <a:pt x="256509" y="16594"/>
                    <a:pt x="269075" y="718"/>
                    <a:pt x="269075" y="718"/>
                  </a:cubicBezTo>
                  <a:cubicBezTo>
                    <a:pt x="269075" y="718"/>
                    <a:pt x="177207" y="69"/>
                    <a:pt x="152141" y="0"/>
                  </a:cubicBezTo>
                  <a:cubicBezTo>
                    <a:pt x="127075" y="-68"/>
                    <a:pt x="98515" y="12931"/>
                    <a:pt x="84646" y="34199"/>
                  </a:cubicBezTo>
                  <a:cubicBezTo>
                    <a:pt x="70777" y="55467"/>
                    <a:pt x="0" y="180494"/>
                    <a:pt x="0" y="180494"/>
                  </a:cubicBezTo>
                  <a:close/>
                </a:path>
              </a:pathLst>
            </a:custGeom>
            <a:noFill/>
            <a:ln w="19050" cap="rnd" cmpd="sng">
              <a:solidFill>
                <a:schemeClr val="lt1"/>
              </a:solidFill>
              <a:prstDash val="solid"/>
              <a:round/>
              <a:headEnd type="none" w="sm" len="sm"/>
              <a:tailEnd type="none" w="sm" len="sm"/>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591" name="Google Shape;591;p39"/>
            <p:cNvSpPr/>
            <p:nvPr/>
          </p:nvSpPr>
          <p:spPr>
            <a:xfrm>
              <a:off x="2950046" y="142329"/>
              <a:ext cx="231431" cy="261218"/>
            </a:xfrm>
            <a:custGeom>
              <a:avLst/>
              <a:gdLst/>
              <a:ahLst/>
              <a:cxnLst/>
              <a:rect l="l" t="t" r="r" b="b"/>
              <a:pathLst>
                <a:path w="231431" h="261218" extrusionOk="0">
                  <a:moveTo>
                    <a:pt x="0" y="103581"/>
                  </a:moveTo>
                  <a:cubicBezTo>
                    <a:pt x="0" y="103581"/>
                    <a:pt x="14411" y="73181"/>
                    <a:pt x="31045" y="47286"/>
                  </a:cubicBezTo>
                  <a:cubicBezTo>
                    <a:pt x="47683" y="21391"/>
                    <a:pt x="66543" y="0"/>
                    <a:pt x="66543" y="0"/>
                  </a:cubicBezTo>
                  <a:cubicBezTo>
                    <a:pt x="66543" y="0"/>
                    <a:pt x="109158" y="10320"/>
                    <a:pt x="121573" y="28668"/>
                  </a:cubicBezTo>
                  <a:cubicBezTo>
                    <a:pt x="133993" y="47015"/>
                    <a:pt x="204859" y="165938"/>
                    <a:pt x="204859" y="165938"/>
                  </a:cubicBezTo>
                  <a:lnTo>
                    <a:pt x="231431" y="150663"/>
                  </a:lnTo>
                  <a:lnTo>
                    <a:pt x="175875" y="261218"/>
                  </a:lnTo>
                  <a:lnTo>
                    <a:pt x="50314" y="256179"/>
                  </a:lnTo>
                  <a:lnTo>
                    <a:pt x="79805" y="237520"/>
                  </a:lnTo>
                  <a:lnTo>
                    <a:pt x="0" y="103581"/>
                  </a:lnTo>
                  <a:close/>
                </a:path>
              </a:pathLst>
            </a:custGeom>
            <a:noFill/>
            <a:ln w="19050" cap="rnd" cmpd="sng">
              <a:solidFill>
                <a:schemeClr val="lt1"/>
              </a:solidFill>
              <a:prstDash val="solid"/>
              <a:round/>
              <a:headEnd type="none" w="sm" len="sm"/>
              <a:tailEnd type="none" w="sm" len="sm"/>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592" name="Google Shape;592;p39"/>
            <p:cNvSpPr/>
            <p:nvPr/>
          </p:nvSpPr>
          <p:spPr>
            <a:xfrm>
              <a:off x="2591318" y="654411"/>
              <a:ext cx="291930" cy="144778"/>
            </a:xfrm>
            <a:custGeom>
              <a:avLst/>
              <a:gdLst/>
              <a:ahLst/>
              <a:cxnLst/>
              <a:rect l="l" t="t" r="r" b="b"/>
              <a:pathLst>
                <a:path w="291930" h="144778" extrusionOk="0">
                  <a:moveTo>
                    <a:pt x="289445" y="144720"/>
                  </a:moveTo>
                  <a:lnTo>
                    <a:pt x="291931" y="4631"/>
                  </a:lnTo>
                  <a:cubicBezTo>
                    <a:pt x="291931" y="4631"/>
                    <a:pt x="99637" y="7299"/>
                    <a:pt x="59827" y="5178"/>
                  </a:cubicBezTo>
                  <a:cubicBezTo>
                    <a:pt x="20018" y="3056"/>
                    <a:pt x="0" y="0"/>
                    <a:pt x="0" y="0"/>
                  </a:cubicBezTo>
                  <a:cubicBezTo>
                    <a:pt x="0" y="0"/>
                    <a:pt x="44938" y="80133"/>
                    <a:pt x="57293" y="101940"/>
                  </a:cubicBezTo>
                  <a:cubicBezTo>
                    <a:pt x="69648" y="123751"/>
                    <a:pt x="95086" y="142126"/>
                    <a:pt x="120432" y="143640"/>
                  </a:cubicBezTo>
                  <a:cubicBezTo>
                    <a:pt x="145777" y="145158"/>
                    <a:pt x="289445" y="144720"/>
                    <a:pt x="289445" y="144720"/>
                  </a:cubicBezTo>
                  <a:close/>
                </a:path>
              </a:pathLst>
            </a:custGeom>
            <a:noFill/>
            <a:ln w="19050" cap="rnd" cmpd="sng">
              <a:solidFill>
                <a:schemeClr val="lt1"/>
              </a:solidFill>
              <a:prstDash val="solid"/>
              <a:round/>
              <a:headEnd type="none" w="sm" len="sm"/>
              <a:tailEnd type="none" w="sm" len="sm"/>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593" name="Google Shape;593;p39"/>
            <p:cNvSpPr/>
            <p:nvPr/>
          </p:nvSpPr>
          <p:spPr>
            <a:xfrm>
              <a:off x="2573942" y="408690"/>
              <a:ext cx="236755" cy="232315"/>
            </a:xfrm>
            <a:custGeom>
              <a:avLst/>
              <a:gdLst/>
              <a:ahLst/>
              <a:cxnLst/>
              <a:rect l="l" t="t" r="r" b="b"/>
              <a:pathLst>
                <a:path w="236755" h="232315" extrusionOk="0">
                  <a:moveTo>
                    <a:pt x="129108" y="230861"/>
                  </a:moveTo>
                  <a:cubicBezTo>
                    <a:pt x="129108" y="230861"/>
                    <a:pt x="95561" y="233399"/>
                    <a:pt x="64824" y="231771"/>
                  </a:cubicBezTo>
                  <a:cubicBezTo>
                    <a:pt x="34090" y="230144"/>
                    <a:pt x="6166" y="224355"/>
                    <a:pt x="6166" y="224355"/>
                  </a:cubicBezTo>
                  <a:cubicBezTo>
                    <a:pt x="6166" y="224355"/>
                    <a:pt x="-5974" y="182222"/>
                    <a:pt x="3814" y="162346"/>
                  </a:cubicBezTo>
                  <a:cubicBezTo>
                    <a:pt x="13603" y="142470"/>
                    <a:pt x="81818" y="22010"/>
                    <a:pt x="81818" y="22010"/>
                  </a:cubicBezTo>
                  <a:lnTo>
                    <a:pt x="55384" y="6489"/>
                  </a:lnTo>
                  <a:lnTo>
                    <a:pt x="178944" y="0"/>
                  </a:lnTo>
                  <a:lnTo>
                    <a:pt x="236756" y="111574"/>
                  </a:lnTo>
                  <a:lnTo>
                    <a:pt x="205937" y="95196"/>
                  </a:lnTo>
                  <a:lnTo>
                    <a:pt x="129108" y="230861"/>
                  </a:lnTo>
                  <a:close/>
                </a:path>
              </a:pathLst>
            </a:custGeom>
            <a:noFill/>
            <a:ln w="19050" cap="rnd" cmpd="sng">
              <a:solidFill>
                <a:schemeClr val="lt1"/>
              </a:solidFill>
              <a:prstDash val="solid"/>
              <a:round/>
              <a:headEnd type="none" w="sm" len="sm"/>
              <a:tailEnd type="none" w="sm" len="sm"/>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594" name="Google Shape;594;p39"/>
            <p:cNvSpPr/>
            <p:nvPr/>
          </p:nvSpPr>
          <p:spPr>
            <a:xfrm>
              <a:off x="3097046" y="422296"/>
              <a:ext cx="214295" cy="322801"/>
            </a:xfrm>
            <a:custGeom>
              <a:avLst/>
              <a:gdLst/>
              <a:ahLst/>
              <a:cxnLst/>
              <a:rect l="l" t="t" r="r" b="b"/>
              <a:pathLst>
                <a:path w="214295" h="322801" extrusionOk="0">
                  <a:moveTo>
                    <a:pt x="121832" y="0"/>
                  </a:moveTo>
                  <a:lnTo>
                    <a:pt x="0" y="69195"/>
                  </a:lnTo>
                  <a:cubicBezTo>
                    <a:pt x="0" y="69195"/>
                    <a:pt x="100215" y="233334"/>
                    <a:pt x="118659" y="268678"/>
                  </a:cubicBezTo>
                  <a:cubicBezTo>
                    <a:pt x="137102" y="304018"/>
                    <a:pt x="144668" y="322802"/>
                    <a:pt x="144668" y="322802"/>
                  </a:cubicBezTo>
                  <a:cubicBezTo>
                    <a:pt x="144668" y="322802"/>
                    <a:pt x="190752" y="243325"/>
                    <a:pt x="203228" y="221586"/>
                  </a:cubicBezTo>
                  <a:cubicBezTo>
                    <a:pt x="215708" y="199848"/>
                    <a:pt x="218566" y="168596"/>
                    <a:pt x="206969" y="146012"/>
                  </a:cubicBezTo>
                  <a:cubicBezTo>
                    <a:pt x="195367" y="123427"/>
                    <a:pt x="121832" y="0"/>
                    <a:pt x="121832" y="0"/>
                  </a:cubicBezTo>
                  <a:close/>
                </a:path>
              </a:pathLst>
            </a:custGeom>
            <a:noFill/>
            <a:ln w="19050" cap="rnd" cmpd="sng">
              <a:solidFill>
                <a:schemeClr val="lt1"/>
              </a:solidFill>
              <a:prstDash val="solid"/>
              <a:round/>
              <a:headEnd type="none" w="sm" len="sm"/>
              <a:tailEnd type="none" w="sm" len="sm"/>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595" name="Google Shape;595;p39"/>
            <p:cNvSpPr/>
            <p:nvPr/>
          </p:nvSpPr>
          <p:spPr>
            <a:xfrm>
              <a:off x="2944136" y="621998"/>
              <a:ext cx="281069" cy="209607"/>
            </a:xfrm>
            <a:custGeom>
              <a:avLst/>
              <a:gdLst/>
              <a:ahLst/>
              <a:cxnLst/>
              <a:rect l="l" t="t" r="r" b="b"/>
              <a:pathLst>
                <a:path w="281069" h="209607" extrusionOk="0">
                  <a:moveTo>
                    <a:pt x="224068" y="31907"/>
                  </a:moveTo>
                  <a:cubicBezTo>
                    <a:pt x="224068" y="31907"/>
                    <a:pt x="243333" y="59487"/>
                    <a:pt x="257582" y="86768"/>
                  </a:cubicBezTo>
                  <a:cubicBezTo>
                    <a:pt x="271832" y="114048"/>
                    <a:pt x="281069" y="141029"/>
                    <a:pt x="281069" y="141029"/>
                  </a:cubicBezTo>
                  <a:cubicBezTo>
                    <a:pt x="281069" y="141029"/>
                    <a:pt x="250988" y="172932"/>
                    <a:pt x="228901" y="174628"/>
                  </a:cubicBezTo>
                  <a:cubicBezTo>
                    <a:pt x="206811" y="176324"/>
                    <a:pt x="68397" y="178955"/>
                    <a:pt x="68397" y="178955"/>
                  </a:cubicBezTo>
                  <a:lnTo>
                    <a:pt x="68498" y="209608"/>
                  </a:lnTo>
                  <a:lnTo>
                    <a:pt x="0" y="106567"/>
                  </a:lnTo>
                  <a:lnTo>
                    <a:pt x="66588" y="0"/>
                  </a:lnTo>
                  <a:lnTo>
                    <a:pt x="68183" y="34862"/>
                  </a:lnTo>
                  <a:lnTo>
                    <a:pt x="224068" y="31907"/>
                  </a:lnTo>
                  <a:close/>
                </a:path>
              </a:pathLst>
            </a:custGeom>
            <a:noFill/>
            <a:ln w="19050" cap="rnd" cmpd="sng">
              <a:solidFill>
                <a:schemeClr val="lt1"/>
              </a:solidFill>
              <a:prstDash val="solid"/>
              <a:round/>
              <a:headEnd type="none" w="sm" len="sm"/>
              <a:tailEnd type="none" w="sm" len="sm"/>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grpSp>
      <p:sp>
        <p:nvSpPr>
          <p:cNvPr id="596" name="Google Shape;596;p39"/>
          <p:cNvSpPr txBox="1">
            <a:spLocks noGrp="1"/>
          </p:cNvSpPr>
          <p:nvPr>
            <p:ph type="title"/>
          </p:nvPr>
        </p:nvSpPr>
        <p:spPr>
          <a:xfrm>
            <a:off x="2836650" y="1505991"/>
            <a:ext cx="6934162" cy="785130"/>
          </a:xfrm>
          <a:prstGeom prst="rect">
            <a:avLst/>
          </a:prstGeom>
        </p:spPr>
        <p:txBody>
          <a:bodyPr spcFirstLastPara="1" wrap="square" lIns="182850" tIns="182850" rIns="182850" bIns="182850" anchor="ctr" anchorCtr="0">
            <a:noAutofit/>
          </a:bodyPr>
          <a:lstStyle/>
          <a:p>
            <a:pPr lvl="0"/>
            <a:r>
              <a:rPr lang="en-GB" sz="3200" dirty="0"/>
              <a:t>Porter’s Five Forces Analysis</a:t>
            </a:r>
            <a:endParaRPr lang="en-GB" sz="3200" dirty="0">
              <a:solidFill>
                <a:schemeClr val="accent3"/>
              </a:solidFill>
            </a:endParaRPr>
          </a:p>
        </p:txBody>
      </p:sp>
      <p:sp>
        <p:nvSpPr>
          <p:cNvPr id="597" name="Google Shape;597;p39"/>
          <p:cNvSpPr txBox="1">
            <a:spLocks noGrp="1"/>
          </p:cNvSpPr>
          <p:nvPr>
            <p:ph type="body" idx="1"/>
          </p:nvPr>
        </p:nvSpPr>
        <p:spPr>
          <a:xfrm>
            <a:off x="2041071" y="2465614"/>
            <a:ext cx="14287500" cy="6466115"/>
          </a:xfrm>
          <a:prstGeom prst="rect">
            <a:avLst/>
          </a:prstGeom>
        </p:spPr>
        <p:txBody>
          <a:bodyPr spcFirstLastPara="1" wrap="square" lIns="182850" tIns="182850" rIns="182850" bIns="182850" anchor="t" anchorCtr="0">
            <a:noAutofit/>
          </a:bodyPr>
          <a:lstStyle/>
          <a:p>
            <a:pPr lvl="0"/>
            <a:r>
              <a:rPr lang="en-GB" sz="2800" dirty="0">
                <a:latin typeface="Times New Roman" panose="02020603050405020304" pitchFamily="18" charset="0"/>
                <a:cs typeface="Times New Roman" panose="02020603050405020304" pitchFamily="18" charset="0"/>
              </a:rPr>
              <a:t>Threat of New Entrants: Low to moderate because of the high degree of conservatism in spending on green technologies.</a:t>
            </a:r>
            <a:endParaRPr lang="en-IN" sz="2800" dirty="0">
              <a:latin typeface="Times New Roman" panose="02020603050405020304" pitchFamily="18" charset="0"/>
              <a:cs typeface="Times New Roman" panose="02020603050405020304" pitchFamily="18" charset="0"/>
            </a:endParaRPr>
          </a:p>
          <a:p>
            <a:pPr lvl="0"/>
            <a:r>
              <a:rPr lang="en-GB" sz="2800" dirty="0">
                <a:latin typeface="Times New Roman" panose="02020603050405020304" pitchFamily="18" charset="0"/>
                <a:cs typeface="Times New Roman" panose="02020603050405020304" pitchFamily="18" charset="0"/>
              </a:rPr>
              <a:t>Bargaining Power of Suppliers: Moderate, motivated by the need for sustainable products and green technologies.</a:t>
            </a:r>
            <a:endParaRPr lang="en-IN" sz="2800" dirty="0">
              <a:latin typeface="Times New Roman" panose="02020603050405020304" pitchFamily="18" charset="0"/>
              <a:cs typeface="Times New Roman" panose="02020603050405020304" pitchFamily="18" charset="0"/>
            </a:endParaRPr>
          </a:p>
          <a:p>
            <a:pPr lvl="0"/>
            <a:r>
              <a:rPr lang="en-GB" sz="2800" dirty="0">
                <a:latin typeface="Times New Roman" panose="02020603050405020304" pitchFamily="18" charset="0"/>
                <a:cs typeface="Times New Roman" panose="02020603050405020304" pitchFamily="18" charset="0"/>
              </a:rPr>
              <a:t>Bargaining Power of Buyers: High because consumers now try to buy environmentally-friendly products.</a:t>
            </a:r>
            <a:endParaRPr lang="en-IN" sz="2800" dirty="0">
              <a:latin typeface="Times New Roman" panose="02020603050405020304" pitchFamily="18" charset="0"/>
              <a:cs typeface="Times New Roman" panose="02020603050405020304" pitchFamily="18" charset="0"/>
            </a:endParaRPr>
          </a:p>
          <a:p>
            <a:pPr lvl="0"/>
            <a:r>
              <a:rPr lang="en-GB" sz="2800" dirty="0">
                <a:latin typeface="Times New Roman" panose="02020603050405020304" pitchFamily="18" charset="0"/>
                <a:cs typeface="Times New Roman" panose="02020603050405020304" pitchFamily="18" charset="0"/>
              </a:rPr>
              <a:t>Threat of Substitutes: Moderate because of the appearance of eco-lodges and other types of accommodation.</a:t>
            </a:r>
            <a:endParaRPr lang="en-IN" sz="2800" dirty="0">
              <a:latin typeface="Times New Roman" panose="02020603050405020304" pitchFamily="18" charset="0"/>
              <a:cs typeface="Times New Roman" panose="02020603050405020304" pitchFamily="18" charset="0"/>
            </a:endParaRPr>
          </a:p>
          <a:p>
            <a:pPr lvl="0"/>
            <a:r>
              <a:rPr lang="en-GB" sz="2800" dirty="0">
                <a:latin typeface="Times New Roman" panose="02020603050405020304" pitchFamily="18" charset="0"/>
                <a:cs typeface="Times New Roman" panose="02020603050405020304" pitchFamily="18" charset="0"/>
              </a:rPr>
              <a:t>Industry Rivalry: High, but competition to capitalise the most sustainable brand.</a:t>
            </a:r>
            <a:endParaRPr lang="en-IN" sz="2800" dirty="0">
              <a:latin typeface="Times New Roman" panose="02020603050405020304" pitchFamily="18" charset="0"/>
              <a:cs typeface="Times New Roman" panose="02020603050405020304" pitchFamily="18" charset="0"/>
            </a:endParaRPr>
          </a:p>
        </p:txBody>
      </p:sp>
      <p:pic>
        <p:nvPicPr>
          <p:cNvPr id="605" name="Google Shape;605;p39"/>
          <p:cNvPicPr preferRelativeResize="0"/>
          <p:nvPr/>
        </p:nvPicPr>
        <p:blipFill rotWithShape="1">
          <a:blip r:embed="rId3">
            <a:alphaModFix/>
          </a:blip>
          <a:srcRect/>
          <a:stretch/>
        </p:blipFill>
        <p:spPr>
          <a:xfrm>
            <a:off x="14285023" y="4262663"/>
            <a:ext cx="4004568" cy="6003143"/>
          </a:xfrm>
          <a:custGeom>
            <a:avLst/>
            <a:gdLst/>
            <a:ahLst/>
            <a:cxnLst/>
            <a:rect l="l" t="t" r="r" b="b"/>
            <a:pathLst>
              <a:path w="1275340" h="1911829" extrusionOk="0">
                <a:moveTo>
                  <a:pt x="963" y="-59"/>
                </a:moveTo>
                <a:lnTo>
                  <a:pt x="1276303" y="-59"/>
                </a:lnTo>
                <a:lnTo>
                  <a:pt x="1276303" y="1911771"/>
                </a:lnTo>
                <a:lnTo>
                  <a:pt x="963" y="1911771"/>
                </a:lnTo>
                <a:close/>
              </a:path>
            </a:pathLst>
          </a:custGeom>
          <a:noFill/>
          <a:ln>
            <a:noFill/>
          </a:ln>
          <a:effectLst>
            <a:outerShdw blurRad="114300" dist="95250" algn="bl" rotWithShape="0">
              <a:srgbClr val="000000">
                <a:alpha val="31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651"/>
        <p:cNvGrpSpPr/>
        <p:nvPr/>
      </p:nvGrpSpPr>
      <p:grpSpPr>
        <a:xfrm>
          <a:off x="0" y="0"/>
          <a:ext cx="0" cy="0"/>
          <a:chOff x="0" y="0"/>
          <a:chExt cx="0" cy="0"/>
        </a:xfrm>
      </p:grpSpPr>
      <p:sp>
        <p:nvSpPr>
          <p:cNvPr id="652" name="Google Shape;652;p41"/>
          <p:cNvSpPr txBox="1">
            <a:spLocks noGrp="1"/>
          </p:cNvSpPr>
          <p:nvPr>
            <p:ph type="title"/>
          </p:nvPr>
        </p:nvSpPr>
        <p:spPr>
          <a:xfrm>
            <a:off x="6629400" y="1045029"/>
            <a:ext cx="10091057" cy="2106385"/>
          </a:xfrm>
          <a:prstGeom prst="rect">
            <a:avLst/>
          </a:prstGeom>
        </p:spPr>
        <p:txBody>
          <a:bodyPr spcFirstLastPara="1" wrap="square" lIns="182850" tIns="182850" rIns="182850" bIns="182850" anchor="t" anchorCtr="0">
            <a:noAutofit/>
          </a:bodyPr>
          <a:lstStyle/>
          <a:p>
            <a:pPr marL="0" lvl="0" indent="0" algn="l" rtl="0">
              <a:spcBef>
                <a:spcPts val="0"/>
              </a:spcBef>
              <a:spcAft>
                <a:spcPts val="0"/>
              </a:spcAft>
              <a:buNone/>
            </a:pPr>
            <a:r>
              <a:rPr lang="en" dirty="0">
                <a:solidFill>
                  <a:schemeClr val="accent3"/>
                </a:solidFill>
              </a:rPr>
              <a:t>Conclusion</a:t>
            </a:r>
            <a:endParaRPr dirty="0"/>
          </a:p>
        </p:txBody>
      </p:sp>
      <p:sp>
        <p:nvSpPr>
          <p:cNvPr id="653" name="Google Shape;653;p41"/>
          <p:cNvSpPr txBox="1">
            <a:spLocks noGrp="1"/>
          </p:cNvSpPr>
          <p:nvPr>
            <p:ph type="subTitle" idx="1"/>
          </p:nvPr>
        </p:nvSpPr>
        <p:spPr>
          <a:xfrm>
            <a:off x="7282542" y="3151414"/>
            <a:ext cx="8706143" cy="2857499"/>
          </a:xfrm>
          <a:prstGeom prst="rect">
            <a:avLst/>
          </a:prstGeom>
        </p:spPr>
        <p:txBody>
          <a:bodyPr spcFirstLastPara="1" wrap="square" lIns="182850" tIns="182850" rIns="182850" bIns="182850" anchor="t" anchorCtr="0">
            <a:noAutofit/>
          </a:bodyPr>
          <a:lstStyle/>
          <a:p>
            <a:pPr lvl="0"/>
            <a:r>
              <a:rPr lang="en-GB" sz="3200" dirty="0">
                <a:latin typeface="Times New Roman" panose="02020603050405020304" pitchFamily="18" charset="0"/>
                <a:cs typeface="Times New Roman" panose="02020603050405020304" pitchFamily="18" charset="0"/>
              </a:rPr>
              <a:t>Sustainability and net-zero goals are essential for the hotel industry.</a:t>
            </a:r>
            <a:endParaRPr lang="en-IN" sz="3200" dirty="0">
              <a:latin typeface="Times New Roman" panose="02020603050405020304" pitchFamily="18" charset="0"/>
              <a:cs typeface="Times New Roman" panose="02020603050405020304" pitchFamily="18" charset="0"/>
            </a:endParaRPr>
          </a:p>
          <a:p>
            <a:pPr lvl="0"/>
            <a:endParaRPr lang="en-GB" sz="3200" dirty="0">
              <a:latin typeface="Times New Roman" panose="02020603050405020304" pitchFamily="18" charset="0"/>
              <a:cs typeface="Times New Roman" panose="02020603050405020304" pitchFamily="18" charset="0"/>
            </a:endParaRPr>
          </a:p>
          <a:p>
            <a:pPr lvl="0"/>
            <a:r>
              <a:rPr lang="en-GB" sz="3200" dirty="0">
                <a:latin typeface="Times New Roman" panose="02020603050405020304" pitchFamily="18" charset="0"/>
                <a:cs typeface="Times New Roman" panose="02020603050405020304" pitchFamily="18" charset="0"/>
              </a:rPr>
              <a:t>Regulatory pressures, consumer demands, and technological advancements drive sustainability.</a:t>
            </a:r>
            <a:endParaRPr lang="en-IN" sz="3200"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dirty="0"/>
          </a:p>
        </p:txBody>
      </p:sp>
      <p:sp>
        <p:nvSpPr>
          <p:cNvPr id="654" name="Google Shape;654;p41"/>
          <p:cNvSpPr txBox="1">
            <a:spLocks noGrp="1"/>
          </p:cNvSpPr>
          <p:nvPr>
            <p:ph type="body" idx="2"/>
          </p:nvPr>
        </p:nvSpPr>
        <p:spPr>
          <a:xfrm>
            <a:off x="7707086" y="6152704"/>
            <a:ext cx="8395944" cy="2857499"/>
          </a:xfrm>
          <a:prstGeom prst="rect">
            <a:avLst/>
          </a:prstGeom>
        </p:spPr>
        <p:txBody>
          <a:bodyPr spcFirstLastPara="1" wrap="square" lIns="182850" tIns="182850" rIns="182850" bIns="182850" anchor="t" anchorCtr="0">
            <a:noAutofit/>
          </a:bodyPr>
          <a:lstStyle/>
          <a:p>
            <a:pPr lvl="0"/>
            <a:r>
              <a:rPr lang="en-GB" sz="3200" dirty="0">
                <a:latin typeface="Times New Roman" panose="02020603050405020304" pitchFamily="18" charset="0"/>
                <a:cs typeface="Times New Roman" panose="02020603050405020304" pitchFamily="18" charset="0"/>
              </a:rPr>
              <a:t>Challenges persist in terms of high costs and compliance, but solutions exist.</a:t>
            </a:r>
            <a:endParaRPr lang="en-IN" sz="3200" dirty="0">
              <a:latin typeface="Times New Roman" panose="02020603050405020304" pitchFamily="18" charset="0"/>
              <a:cs typeface="Times New Roman" panose="02020603050405020304" pitchFamily="18" charset="0"/>
            </a:endParaRPr>
          </a:p>
          <a:p>
            <a:pPr lvl="0"/>
            <a:r>
              <a:rPr lang="en-GB" sz="3200" dirty="0">
                <a:latin typeface="Times New Roman" panose="02020603050405020304" pitchFamily="18" charset="0"/>
                <a:cs typeface="Times New Roman" panose="02020603050405020304" pitchFamily="18" charset="0"/>
              </a:rPr>
              <a:t>There are significant opportunities for hotels to improve sustainability and maintain a competitive advantage.</a:t>
            </a:r>
            <a:endParaRPr lang="en-IN" sz="3200"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09"/>
        <p:cNvGrpSpPr/>
        <p:nvPr/>
      </p:nvGrpSpPr>
      <p:grpSpPr>
        <a:xfrm>
          <a:off x="0" y="0"/>
          <a:ext cx="0" cy="0"/>
          <a:chOff x="0" y="0"/>
          <a:chExt cx="0" cy="0"/>
        </a:xfrm>
      </p:grpSpPr>
      <p:grpSp>
        <p:nvGrpSpPr>
          <p:cNvPr id="610" name="Google Shape;610;p40"/>
          <p:cNvGrpSpPr/>
          <p:nvPr/>
        </p:nvGrpSpPr>
        <p:grpSpPr>
          <a:xfrm>
            <a:off x="9932588" y="2650330"/>
            <a:ext cx="5063866" cy="4744185"/>
            <a:chOff x="2573942" y="140768"/>
            <a:chExt cx="737399" cy="690837"/>
          </a:xfrm>
        </p:grpSpPr>
        <p:sp>
          <p:nvSpPr>
            <p:cNvPr id="611" name="Google Shape;611;p40"/>
            <p:cNvSpPr/>
            <p:nvPr/>
          </p:nvSpPr>
          <p:spPr>
            <a:xfrm>
              <a:off x="2723396" y="140768"/>
              <a:ext cx="269074" cy="252034"/>
            </a:xfrm>
            <a:custGeom>
              <a:avLst/>
              <a:gdLst/>
              <a:ahLst/>
              <a:cxnLst/>
              <a:rect l="l" t="t" r="r" b="b"/>
              <a:pathLst>
                <a:path w="269074" h="252034" extrusionOk="0">
                  <a:moveTo>
                    <a:pt x="0" y="180494"/>
                  </a:moveTo>
                  <a:lnTo>
                    <a:pt x="120468" y="252035"/>
                  </a:lnTo>
                  <a:cubicBezTo>
                    <a:pt x="120468" y="252035"/>
                    <a:pt x="213389" y="83660"/>
                    <a:pt x="234949" y="50127"/>
                  </a:cubicBezTo>
                  <a:cubicBezTo>
                    <a:pt x="256509" y="16594"/>
                    <a:pt x="269075" y="718"/>
                    <a:pt x="269075" y="718"/>
                  </a:cubicBezTo>
                  <a:cubicBezTo>
                    <a:pt x="269075" y="718"/>
                    <a:pt x="177207" y="69"/>
                    <a:pt x="152141" y="0"/>
                  </a:cubicBezTo>
                  <a:cubicBezTo>
                    <a:pt x="127075" y="-68"/>
                    <a:pt x="98515" y="12931"/>
                    <a:pt x="84646" y="34199"/>
                  </a:cubicBezTo>
                  <a:cubicBezTo>
                    <a:pt x="70777" y="55467"/>
                    <a:pt x="0" y="180494"/>
                    <a:pt x="0" y="180494"/>
                  </a:cubicBezTo>
                  <a:close/>
                </a:path>
              </a:pathLst>
            </a:custGeom>
            <a:noFill/>
            <a:ln w="19050" cap="rnd" cmpd="sng">
              <a:solidFill>
                <a:schemeClr val="lt1"/>
              </a:solidFill>
              <a:prstDash val="solid"/>
              <a:round/>
              <a:headEnd type="none" w="sm" len="sm"/>
              <a:tailEnd type="none" w="sm" len="sm"/>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612" name="Google Shape;612;p40"/>
            <p:cNvSpPr/>
            <p:nvPr/>
          </p:nvSpPr>
          <p:spPr>
            <a:xfrm>
              <a:off x="2950046" y="142329"/>
              <a:ext cx="231431" cy="261218"/>
            </a:xfrm>
            <a:custGeom>
              <a:avLst/>
              <a:gdLst/>
              <a:ahLst/>
              <a:cxnLst/>
              <a:rect l="l" t="t" r="r" b="b"/>
              <a:pathLst>
                <a:path w="231431" h="261218" extrusionOk="0">
                  <a:moveTo>
                    <a:pt x="0" y="103581"/>
                  </a:moveTo>
                  <a:cubicBezTo>
                    <a:pt x="0" y="103581"/>
                    <a:pt x="14411" y="73181"/>
                    <a:pt x="31045" y="47286"/>
                  </a:cubicBezTo>
                  <a:cubicBezTo>
                    <a:pt x="47683" y="21391"/>
                    <a:pt x="66543" y="0"/>
                    <a:pt x="66543" y="0"/>
                  </a:cubicBezTo>
                  <a:cubicBezTo>
                    <a:pt x="66543" y="0"/>
                    <a:pt x="109158" y="10320"/>
                    <a:pt x="121573" y="28668"/>
                  </a:cubicBezTo>
                  <a:cubicBezTo>
                    <a:pt x="133993" y="47015"/>
                    <a:pt x="204859" y="165938"/>
                    <a:pt x="204859" y="165938"/>
                  </a:cubicBezTo>
                  <a:lnTo>
                    <a:pt x="231431" y="150663"/>
                  </a:lnTo>
                  <a:lnTo>
                    <a:pt x="175875" y="261218"/>
                  </a:lnTo>
                  <a:lnTo>
                    <a:pt x="50314" y="256179"/>
                  </a:lnTo>
                  <a:lnTo>
                    <a:pt x="79805" y="237520"/>
                  </a:lnTo>
                  <a:lnTo>
                    <a:pt x="0" y="103581"/>
                  </a:lnTo>
                  <a:close/>
                </a:path>
              </a:pathLst>
            </a:custGeom>
            <a:noFill/>
            <a:ln w="19050" cap="rnd" cmpd="sng">
              <a:solidFill>
                <a:schemeClr val="lt1"/>
              </a:solidFill>
              <a:prstDash val="solid"/>
              <a:round/>
              <a:headEnd type="none" w="sm" len="sm"/>
              <a:tailEnd type="none" w="sm" len="sm"/>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613" name="Google Shape;613;p40"/>
            <p:cNvSpPr/>
            <p:nvPr/>
          </p:nvSpPr>
          <p:spPr>
            <a:xfrm>
              <a:off x="2591318" y="654411"/>
              <a:ext cx="291930" cy="144778"/>
            </a:xfrm>
            <a:custGeom>
              <a:avLst/>
              <a:gdLst/>
              <a:ahLst/>
              <a:cxnLst/>
              <a:rect l="l" t="t" r="r" b="b"/>
              <a:pathLst>
                <a:path w="291930" h="144778" extrusionOk="0">
                  <a:moveTo>
                    <a:pt x="289445" y="144720"/>
                  </a:moveTo>
                  <a:lnTo>
                    <a:pt x="291931" y="4631"/>
                  </a:lnTo>
                  <a:cubicBezTo>
                    <a:pt x="291931" y="4631"/>
                    <a:pt x="99637" y="7299"/>
                    <a:pt x="59827" y="5178"/>
                  </a:cubicBezTo>
                  <a:cubicBezTo>
                    <a:pt x="20018" y="3056"/>
                    <a:pt x="0" y="0"/>
                    <a:pt x="0" y="0"/>
                  </a:cubicBezTo>
                  <a:cubicBezTo>
                    <a:pt x="0" y="0"/>
                    <a:pt x="44938" y="80133"/>
                    <a:pt x="57293" y="101940"/>
                  </a:cubicBezTo>
                  <a:cubicBezTo>
                    <a:pt x="69648" y="123751"/>
                    <a:pt x="95086" y="142126"/>
                    <a:pt x="120432" y="143640"/>
                  </a:cubicBezTo>
                  <a:cubicBezTo>
                    <a:pt x="145777" y="145158"/>
                    <a:pt x="289445" y="144720"/>
                    <a:pt x="289445" y="144720"/>
                  </a:cubicBezTo>
                  <a:close/>
                </a:path>
              </a:pathLst>
            </a:custGeom>
            <a:noFill/>
            <a:ln w="19050" cap="rnd" cmpd="sng">
              <a:solidFill>
                <a:schemeClr val="lt1"/>
              </a:solidFill>
              <a:prstDash val="solid"/>
              <a:round/>
              <a:headEnd type="none" w="sm" len="sm"/>
              <a:tailEnd type="none" w="sm" len="sm"/>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614" name="Google Shape;614;p40"/>
            <p:cNvSpPr/>
            <p:nvPr/>
          </p:nvSpPr>
          <p:spPr>
            <a:xfrm>
              <a:off x="2573942" y="408690"/>
              <a:ext cx="236755" cy="232315"/>
            </a:xfrm>
            <a:custGeom>
              <a:avLst/>
              <a:gdLst/>
              <a:ahLst/>
              <a:cxnLst/>
              <a:rect l="l" t="t" r="r" b="b"/>
              <a:pathLst>
                <a:path w="236755" h="232315" extrusionOk="0">
                  <a:moveTo>
                    <a:pt x="129108" y="230861"/>
                  </a:moveTo>
                  <a:cubicBezTo>
                    <a:pt x="129108" y="230861"/>
                    <a:pt x="95561" y="233399"/>
                    <a:pt x="64824" y="231771"/>
                  </a:cubicBezTo>
                  <a:cubicBezTo>
                    <a:pt x="34090" y="230144"/>
                    <a:pt x="6166" y="224355"/>
                    <a:pt x="6166" y="224355"/>
                  </a:cubicBezTo>
                  <a:cubicBezTo>
                    <a:pt x="6166" y="224355"/>
                    <a:pt x="-5974" y="182222"/>
                    <a:pt x="3814" y="162346"/>
                  </a:cubicBezTo>
                  <a:cubicBezTo>
                    <a:pt x="13603" y="142470"/>
                    <a:pt x="81818" y="22010"/>
                    <a:pt x="81818" y="22010"/>
                  </a:cubicBezTo>
                  <a:lnTo>
                    <a:pt x="55384" y="6489"/>
                  </a:lnTo>
                  <a:lnTo>
                    <a:pt x="178944" y="0"/>
                  </a:lnTo>
                  <a:lnTo>
                    <a:pt x="236756" y="111574"/>
                  </a:lnTo>
                  <a:lnTo>
                    <a:pt x="205937" y="95196"/>
                  </a:lnTo>
                  <a:lnTo>
                    <a:pt x="129108" y="230861"/>
                  </a:lnTo>
                  <a:close/>
                </a:path>
              </a:pathLst>
            </a:custGeom>
            <a:noFill/>
            <a:ln w="19050" cap="rnd" cmpd="sng">
              <a:solidFill>
                <a:schemeClr val="lt1"/>
              </a:solidFill>
              <a:prstDash val="solid"/>
              <a:round/>
              <a:headEnd type="none" w="sm" len="sm"/>
              <a:tailEnd type="none" w="sm" len="sm"/>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615" name="Google Shape;615;p40"/>
            <p:cNvSpPr/>
            <p:nvPr/>
          </p:nvSpPr>
          <p:spPr>
            <a:xfrm>
              <a:off x="3097046" y="422296"/>
              <a:ext cx="214295" cy="322801"/>
            </a:xfrm>
            <a:custGeom>
              <a:avLst/>
              <a:gdLst/>
              <a:ahLst/>
              <a:cxnLst/>
              <a:rect l="l" t="t" r="r" b="b"/>
              <a:pathLst>
                <a:path w="214295" h="322801" extrusionOk="0">
                  <a:moveTo>
                    <a:pt x="121832" y="0"/>
                  </a:moveTo>
                  <a:lnTo>
                    <a:pt x="0" y="69195"/>
                  </a:lnTo>
                  <a:cubicBezTo>
                    <a:pt x="0" y="69195"/>
                    <a:pt x="100215" y="233334"/>
                    <a:pt x="118659" y="268678"/>
                  </a:cubicBezTo>
                  <a:cubicBezTo>
                    <a:pt x="137102" y="304018"/>
                    <a:pt x="144668" y="322802"/>
                    <a:pt x="144668" y="322802"/>
                  </a:cubicBezTo>
                  <a:cubicBezTo>
                    <a:pt x="144668" y="322802"/>
                    <a:pt x="190752" y="243325"/>
                    <a:pt x="203228" y="221586"/>
                  </a:cubicBezTo>
                  <a:cubicBezTo>
                    <a:pt x="215708" y="199848"/>
                    <a:pt x="218566" y="168596"/>
                    <a:pt x="206969" y="146012"/>
                  </a:cubicBezTo>
                  <a:cubicBezTo>
                    <a:pt x="195367" y="123427"/>
                    <a:pt x="121832" y="0"/>
                    <a:pt x="121832" y="0"/>
                  </a:cubicBezTo>
                  <a:close/>
                </a:path>
              </a:pathLst>
            </a:custGeom>
            <a:noFill/>
            <a:ln w="19050" cap="rnd" cmpd="sng">
              <a:solidFill>
                <a:schemeClr val="lt1"/>
              </a:solidFill>
              <a:prstDash val="solid"/>
              <a:round/>
              <a:headEnd type="none" w="sm" len="sm"/>
              <a:tailEnd type="none" w="sm" len="sm"/>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sp>
          <p:nvSpPr>
            <p:cNvPr id="616" name="Google Shape;616;p40"/>
            <p:cNvSpPr/>
            <p:nvPr/>
          </p:nvSpPr>
          <p:spPr>
            <a:xfrm>
              <a:off x="2944136" y="621998"/>
              <a:ext cx="281069" cy="209607"/>
            </a:xfrm>
            <a:custGeom>
              <a:avLst/>
              <a:gdLst/>
              <a:ahLst/>
              <a:cxnLst/>
              <a:rect l="l" t="t" r="r" b="b"/>
              <a:pathLst>
                <a:path w="281069" h="209607" extrusionOk="0">
                  <a:moveTo>
                    <a:pt x="224068" y="31907"/>
                  </a:moveTo>
                  <a:cubicBezTo>
                    <a:pt x="224068" y="31907"/>
                    <a:pt x="243333" y="59487"/>
                    <a:pt x="257582" y="86768"/>
                  </a:cubicBezTo>
                  <a:cubicBezTo>
                    <a:pt x="271832" y="114048"/>
                    <a:pt x="281069" y="141029"/>
                    <a:pt x="281069" y="141029"/>
                  </a:cubicBezTo>
                  <a:cubicBezTo>
                    <a:pt x="281069" y="141029"/>
                    <a:pt x="250988" y="172932"/>
                    <a:pt x="228901" y="174628"/>
                  </a:cubicBezTo>
                  <a:cubicBezTo>
                    <a:pt x="206811" y="176324"/>
                    <a:pt x="68397" y="178955"/>
                    <a:pt x="68397" y="178955"/>
                  </a:cubicBezTo>
                  <a:lnTo>
                    <a:pt x="68498" y="209608"/>
                  </a:lnTo>
                  <a:lnTo>
                    <a:pt x="0" y="106567"/>
                  </a:lnTo>
                  <a:lnTo>
                    <a:pt x="66588" y="0"/>
                  </a:lnTo>
                  <a:lnTo>
                    <a:pt x="68183" y="34862"/>
                  </a:lnTo>
                  <a:lnTo>
                    <a:pt x="224068" y="31907"/>
                  </a:lnTo>
                  <a:close/>
                </a:path>
              </a:pathLst>
            </a:custGeom>
            <a:noFill/>
            <a:ln w="19050" cap="rnd" cmpd="sng">
              <a:solidFill>
                <a:schemeClr val="lt1"/>
              </a:solidFill>
              <a:prstDash val="solid"/>
              <a:round/>
              <a:headEnd type="none" w="sm" len="sm"/>
              <a:tailEnd type="none" w="sm" len="sm"/>
            </a:ln>
          </p:spPr>
          <p:txBody>
            <a:bodyPr spcFirstLastPara="1" wrap="square" lIns="137150" tIns="68550" rIns="137150" bIns="68550" anchor="ctr" anchorCtr="0">
              <a:noAutofit/>
            </a:bodyPr>
            <a:lstStyle/>
            <a:p>
              <a:pPr marL="0" marR="0" lvl="0" indent="0" algn="l" rtl="0">
                <a:lnSpc>
                  <a:spcPct val="100000"/>
                </a:lnSpc>
                <a:spcBef>
                  <a:spcPts val="0"/>
                </a:spcBef>
                <a:spcAft>
                  <a:spcPts val="0"/>
                </a:spcAft>
                <a:buNone/>
              </a:pPr>
              <a:endParaRPr sz="2100" b="0" i="0" u="none" strike="noStrike" cap="none">
                <a:solidFill>
                  <a:srgbClr val="000000"/>
                </a:solidFill>
                <a:latin typeface="Arial"/>
                <a:ea typeface="Arial"/>
                <a:cs typeface="Arial"/>
                <a:sym typeface="Arial"/>
              </a:endParaRPr>
            </a:p>
          </p:txBody>
        </p:sp>
      </p:grpSp>
      <p:sp>
        <p:nvSpPr>
          <p:cNvPr id="617" name="Google Shape;617;p40"/>
          <p:cNvSpPr txBox="1">
            <a:spLocks noGrp="1"/>
          </p:cNvSpPr>
          <p:nvPr>
            <p:ph type="title"/>
          </p:nvPr>
        </p:nvSpPr>
        <p:spPr>
          <a:xfrm>
            <a:off x="2432957" y="1772819"/>
            <a:ext cx="14093631" cy="2216771"/>
          </a:xfrm>
          <a:prstGeom prst="rect">
            <a:avLst/>
          </a:prstGeom>
        </p:spPr>
        <p:txBody>
          <a:bodyPr spcFirstLastPara="1" wrap="square" lIns="182850" tIns="182850" rIns="182850" bIns="182850" anchor="ctr" anchorCtr="0">
            <a:noAutofit/>
          </a:bodyPr>
          <a:lstStyle/>
          <a:p>
            <a:pPr lvl="0">
              <a:buSzPts val="1500"/>
            </a:pPr>
            <a:r>
              <a:rPr lang="en-GB" dirty="0"/>
              <a:t>Recommendations</a:t>
            </a:r>
            <a:endParaRPr sz="7500" dirty="0"/>
          </a:p>
        </p:txBody>
      </p:sp>
      <p:sp>
        <p:nvSpPr>
          <p:cNvPr id="618" name="Google Shape;618;p40"/>
          <p:cNvSpPr txBox="1">
            <a:spLocks noGrp="1"/>
          </p:cNvSpPr>
          <p:nvPr>
            <p:ph type="body" idx="1"/>
          </p:nvPr>
        </p:nvSpPr>
        <p:spPr>
          <a:xfrm>
            <a:off x="1992087" y="3788230"/>
            <a:ext cx="14534502" cy="4212770"/>
          </a:xfrm>
          <a:prstGeom prst="rect">
            <a:avLst/>
          </a:prstGeom>
        </p:spPr>
        <p:txBody>
          <a:bodyPr spcFirstLastPara="1" wrap="square" lIns="182850" tIns="182850" rIns="182850" bIns="182850" anchor="t" anchorCtr="0">
            <a:normAutofit fontScale="92500"/>
          </a:bodyPr>
          <a:lstStyle/>
          <a:p>
            <a:pPr lvl="0"/>
            <a:r>
              <a:rPr lang="en-GB" sz="3200" dirty="0"/>
              <a:t>Invest in green technologies and renewable energy so that it can have a less negative effect on the environment.</a:t>
            </a:r>
            <a:endParaRPr lang="en-IN" sz="3200" dirty="0"/>
          </a:p>
          <a:p>
            <a:pPr lvl="0"/>
            <a:r>
              <a:rPr lang="en-GB" sz="3200" dirty="0"/>
              <a:t>Solve the economic barriers by providing incentives for small hotels to practice sustainability.</a:t>
            </a:r>
            <a:endParaRPr lang="en-IN" sz="3200" dirty="0"/>
          </a:p>
          <a:p>
            <a:pPr lvl="0"/>
            <a:r>
              <a:rPr lang="en-GB" sz="3200" dirty="0"/>
              <a:t>Enhance sustainability certification systems to guarantee transparency and prevent greenwashing.</a:t>
            </a:r>
            <a:endParaRPr lang="en-IN" sz="3200" dirty="0"/>
          </a:p>
          <a:p>
            <a:pPr lvl="0"/>
            <a:r>
              <a:rPr lang="en-GB" sz="3200" dirty="0"/>
              <a:t>Partner with governments and industry colleagues to jointly attain the net-zero target.</a:t>
            </a:r>
            <a:endParaRPr lang="en-IN" sz="3200" dirty="0"/>
          </a:p>
          <a:p>
            <a:pPr marL="0" lvl="0" indent="0" algn="l" rtl="0">
              <a:spcBef>
                <a:spcPts val="0"/>
              </a:spcBef>
              <a:spcAft>
                <a:spcPts val="0"/>
              </a:spcAft>
              <a:buNone/>
            </a:pPr>
            <a:endParaRPr dirty="0"/>
          </a:p>
        </p:txBody>
      </p:sp>
      <p:pic>
        <p:nvPicPr>
          <p:cNvPr id="647" name="Google Shape;647;p40"/>
          <p:cNvPicPr preferRelativeResize="0"/>
          <p:nvPr/>
        </p:nvPicPr>
        <p:blipFill rotWithShape="1">
          <a:blip r:embed="rId3">
            <a:alphaModFix/>
          </a:blip>
          <a:srcRect/>
          <a:stretch/>
        </p:blipFill>
        <p:spPr>
          <a:xfrm rot="10800000">
            <a:off x="-166183" y="2390"/>
            <a:ext cx="4001379" cy="5998363"/>
          </a:xfrm>
          <a:custGeom>
            <a:avLst/>
            <a:gdLst/>
            <a:ahLst/>
            <a:cxnLst/>
            <a:rect l="l" t="t" r="r" b="b"/>
            <a:pathLst>
              <a:path w="1275340" h="1911829" extrusionOk="0">
                <a:moveTo>
                  <a:pt x="963" y="-59"/>
                </a:moveTo>
                <a:lnTo>
                  <a:pt x="1276303" y="-59"/>
                </a:lnTo>
                <a:lnTo>
                  <a:pt x="1276303" y="1911771"/>
                </a:lnTo>
                <a:lnTo>
                  <a:pt x="963" y="1911771"/>
                </a:lnTo>
                <a:close/>
              </a:path>
            </a:pathLst>
          </a:custGeom>
          <a:noFill/>
          <a:ln>
            <a:noFill/>
          </a:ln>
          <a:effectLst>
            <a:outerShdw blurRad="114300" dist="95250" algn="bl" rotWithShape="0">
              <a:srgbClr val="000000">
                <a:alpha val="31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64"/>
        <p:cNvGrpSpPr/>
        <p:nvPr/>
      </p:nvGrpSpPr>
      <p:grpSpPr>
        <a:xfrm>
          <a:off x="0" y="0"/>
          <a:ext cx="0" cy="0"/>
          <a:chOff x="0" y="0"/>
          <a:chExt cx="0" cy="0"/>
        </a:xfrm>
      </p:grpSpPr>
      <p:sp>
        <p:nvSpPr>
          <p:cNvPr id="665" name="Google Shape;665;p42"/>
          <p:cNvSpPr txBox="1">
            <a:spLocks noGrp="1"/>
          </p:cNvSpPr>
          <p:nvPr>
            <p:ph type="title"/>
          </p:nvPr>
        </p:nvSpPr>
        <p:spPr>
          <a:xfrm>
            <a:off x="1730829" y="1240971"/>
            <a:ext cx="14233746" cy="1028700"/>
          </a:xfrm>
          <a:prstGeom prst="rect">
            <a:avLst/>
          </a:prstGeom>
        </p:spPr>
        <p:txBody>
          <a:bodyPr spcFirstLastPara="1" wrap="square" lIns="182850" tIns="182850" rIns="182850" bIns="182850" anchor="b" anchorCtr="0">
            <a:noAutofit/>
          </a:bodyPr>
          <a:lstStyle/>
          <a:p>
            <a:pPr marL="0" lvl="0" indent="0" algn="l" rtl="0">
              <a:spcBef>
                <a:spcPts val="0"/>
              </a:spcBef>
              <a:spcAft>
                <a:spcPts val="0"/>
              </a:spcAft>
              <a:buNone/>
            </a:pPr>
            <a:r>
              <a:rPr lang="en" sz="7500" dirty="0"/>
              <a:t>References</a:t>
            </a:r>
            <a:endParaRPr sz="7500" dirty="0"/>
          </a:p>
        </p:txBody>
      </p:sp>
      <p:sp>
        <p:nvSpPr>
          <p:cNvPr id="666" name="Google Shape;666;p42"/>
          <p:cNvSpPr txBox="1">
            <a:spLocks noGrp="1"/>
          </p:cNvSpPr>
          <p:nvPr>
            <p:ph type="body" idx="1"/>
          </p:nvPr>
        </p:nvSpPr>
        <p:spPr>
          <a:xfrm>
            <a:off x="2596243" y="2269671"/>
            <a:ext cx="13368256" cy="6776357"/>
          </a:xfrm>
          <a:prstGeom prst="rect">
            <a:avLst/>
          </a:prstGeom>
        </p:spPr>
        <p:txBody>
          <a:bodyPr spcFirstLastPara="1" wrap="square" lIns="182850" tIns="182850" rIns="182850" bIns="182850" anchor="t" anchorCtr="0">
            <a:noAutofit/>
          </a:bodyPr>
          <a:lstStyle/>
          <a:p>
            <a:pPr marL="57150" indent="0">
              <a:buNone/>
            </a:pPr>
            <a:r>
              <a:rPr lang="en-GB" sz="2000" dirty="0">
                <a:latin typeface="Times New Roman" panose="02020603050405020304" pitchFamily="18" charset="0"/>
                <a:cs typeface="Times New Roman" panose="02020603050405020304" pitchFamily="18" charset="0"/>
              </a:rPr>
              <a:t>Clark, D. (2024) </a:t>
            </a:r>
            <a:r>
              <a:rPr lang="en-GB" sz="2000" i="1" dirty="0">
                <a:latin typeface="Times New Roman" panose="02020603050405020304" pitchFamily="18" charset="0"/>
                <a:cs typeface="Times New Roman" panose="02020603050405020304" pitchFamily="18" charset="0"/>
              </a:rPr>
              <a:t>The UK economy – statistics &amp; facts</a:t>
            </a:r>
            <a:r>
              <a:rPr lang="en-GB" sz="2000" dirty="0">
                <a:latin typeface="Times New Roman" panose="02020603050405020304" pitchFamily="18" charset="0"/>
                <a:cs typeface="Times New Roman" panose="02020603050405020304" pitchFamily="18" charset="0"/>
              </a:rPr>
              <a:t>. Statista. Available at:</a:t>
            </a:r>
            <a:r>
              <a:rPr lang="en-GB" sz="2000" dirty="0">
                <a:latin typeface="Times New Roman" panose="02020603050405020304" pitchFamily="18" charset="0"/>
                <a:cs typeface="Times New Roman" panose="02020603050405020304" pitchFamily="18" charset="0"/>
                <a:hlinkClick r:id="rId3"/>
              </a:rPr>
              <a:t> </a:t>
            </a:r>
            <a:r>
              <a:rPr lang="en-GB" sz="2000" u="sng" dirty="0">
                <a:latin typeface="Times New Roman" panose="02020603050405020304" pitchFamily="18" charset="0"/>
                <a:cs typeface="Times New Roman" panose="02020603050405020304" pitchFamily="18" charset="0"/>
                <a:hlinkClick r:id="rId3"/>
              </a:rPr>
              <a:t>https://www.statista.com/topics/6500/the-british-economy/#topicOverview</a:t>
            </a:r>
            <a:r>
              <a:rPr lang="en-GB" sz="2000" dirty="0">
                <a:latin typeface="Times New Roman" panose="02020603050405020304" pitchFamily="18" charset="0"/>
                <a:cs typeface="Times New Roman" panose="02020603050405020304" pitchFamily="18" charset="0"/>
              </a:rPr>
              <a:t> (Accessed 8 May 2025).</a:t>
            </a:r>
            <a:endParaRPr lang="en-IN" sz="2000" dirty="0">
              <a:latin typeface="Times New Roman" panose="02020603050405020304" pitchFamily="18" charset="0"/>
              <a:cs typeface="Times New Roman" panose="02020603050405020304" pitchFamily="18" charset="0"/>
            </a:endParaRPr>
          </a:p>
          <a:p>
            <a:pPr marL="57150" indent="0">
              <a:buNone/>
            </a:pPr>
            <a:r>
              <a:rPr lang="en-GB" sz="2000" dirty="0" err="1">
                <a:latin typeface="Times New Roman" panose="02020603050405020304" pitchFamily="18" charset="0"/>
                <a:cs typeface="Times New Roman" panose="02020603050405020304" pitchFamily="18" charset="0"/>
              </a:rPr>
              <a:t>Dehalwar</a:t>
            </a:r>
            <a:r>
              <a:rPr lang="en-GB" sz="2000" dirty="0">
                <a:latin typeface="Times New Roman" panose="02020603050405020304" pitchFamily="18" charset="0"/>
                <a:cs typeface="Times New Roman" panose="02020603050405020304" pitchFamily="18" charset="0"/>
              </a:rPr>
              <a:t>, K.S.S.N. and Sharma, S.N. (2024) ‘Exploring the distinctions between quantitative and qualitative research methods’, </a:t>
            </a:r>
            <a:r>
              <a:rPr lang="en-GB" sz="2000" i="1" dirty="0">
                <a:latin typeface="Times New Roman" panose="02020603050405020304" pitchFamily="18" charset="0"/>
                <a:cs typeface="Times New Roman" panose="02020603050405020304" pitchFamily="18" charset="0"/>
              </a:rPr>
              <a:t>Think India Journal</a:t>
            </a:r>
            <a:r>
              <a:rPr lang="en-GB" sz="2000" dirty="0">
                <a:latin typeface="Times New Roman" panose="02020603050405020304" pitchFamily="18" charset="0"/>
                <a:cs typeface="Times New Roman" panose="02020603050405020304" pitchFamily="18" charset="0"/>
              </a:rPr>
              <a:t>, 27(1), pp. 7–15.</a:t>
            </a:r>
          </a:p>
          <a:p>
            <a:pPr marL="57150" indent="0">
              <a:buNone/>
            </a:pPr>
            <a:r>
              <a:rPr lang="en-GB" sz="2000" dirty="0">
                <a:latin typeface="Times New Roman" panose="02020603050405020304" pitchFamily="18" charset="0"/>
                <a:cs typeface="Times New Roman" panose="02020603050405020304" pitchFamily="18" charset="0"/>
              </a:rPr>
              <a:t>GOV.UK (2022) </a:t>
            </a:r>
            <a:r>
              <a:rPr lang="en-GB" sz="2000" i="1" dirty="0">
                <a:latin typeface="Times New Roman" panose="02020603050405020304" pitchFamily="18" charset="0"/>
                <a:cs typeface="Times New Roman" panose="02020603050405020304" pitchFamily="18" charset="0"/>
              </a:rPr>
              <a:t>UK tech sector retains #1 spot in Europe and #3 in world as sector resilience brings continued growth</a:t>
            </a:r>
            <a:r>
              <a:rPr lang="en-GB" sz="2000" dirty="0">
                <a:latin typeface="Times New Roman" panose="02020603050405020304" pitchFamily="18" charset="0"/>
                <a:cs typeface="Times New Roman" panose="02020603050405020304" pitchFamily="18" charset="0"/>
              </a:rPr>
              <a:t>. Available at:</a:t>
            </a:r>
            <a:r>
              <a:rPr lang="en-GB" sz="2000" dirty="0">
                <a:latin typeface="Times New Roman" panose="02020603050405020304" pitchFamily="18" charset="0"/>
                <a:cs typeface="Times New Roman" panose="02020603050405020304" pitchFamily="18" charset="0"/>
                <a:hlinkClick r:id="rId4"/>
              </a:rPr>
              <a:t> </a:t>
            </a:r>
            <a:r>
              <a:rPr lang="en-GB" sz="2000" u="sng" dirty="0">
                <a:latin typeface="Times New Roman" panose="02020603050405020304" pitchFamily="18" charset="0"/>
                <a:cs typeface="Times New Roman" panose="02020603050405020304" pitchFamily="18" charset="0"/>
                <a:hlinkClick r:id="rId4"/>
              </a:rPr>
              <a:t>https://www.gov.uk/government/news/uk-tech-sector-retains-1-spot-in-europe-and-3-in-world-as-sector-resilience-brings-continued-growth</a:t>
            </a:r>
            <a:r>
              <a:rPr lang="en-GB" sz="2000" dirty="0">
                <a:latin typeface="Times New Roman" panose="02020603050405020304" pitchFamily="18" charset="0"/>
                <a:cs typeface="Times New Roman" panose="02020603050405020304" pitchFamily="18" charset="0"/>
              </a:rPr>
              <a:t> (Accessed 8 May 2025).</a:t>
            </a:r>
            <a:endParaRPr lang="en-IN" sz="2000" dirty="0">
              <a:latin typeface="Times New Roman" panose="02020603050405020304" pitchFamily="18" charset="0"/>
              <a:cs typeface="Times New Roman" panose="02020603050405020304" pitchFamily="18" charset="0"/>
            </a:endParaRPr>
          </a:p>
          <a:p>
            <a:pPr marL="57150" indent="0">
              <a:buNone/>
            </a:pPr>
            <a:r>
              <a:rPr lang="en-GB" sz="2000" dirty="0">
                <a:latin typeface="Times New Roman" panose="02020603050405020304" pitchFamily="18" charset="0"/>
                <a:cs typeface="Times New Roman" panose="02020603050405020304" pitchFamily="18" charset="0"/>
              </a:rPr>
              <a:t>Kim, E.J., (2024). Thermal Comfort and Energy Consumption: Evaluating Modern HVAC Solutions. </a:t>
            </a:r>
            <a:r>
              <a:rPr lang="en-GB" sz="2000" i="1" dirty="0">
                <a:latin typeface="Times New Roman" panose="02020603050405020304" pitchFamily="18" charset="0"/>
                <a:cs typeface="Times New Roman" panose="02020603050405020304" pitchFamily="18" charset="0"/>
              </a:rPr>
              <a:t>Journal of Innovative Technologies</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7</a:t>
            </a:r>
            <a:r>
              <a:rPr lang="en-GB" sz="2000" dirty="0">
                <a:latin typeface="Times New Roman" panose="02020603050405020304" pitchFamily="18" charset="0"/>
                <a:cs typeface="Times New Roman" panose="02020603050405020304" pitchFamily="18" charset="0"/>
              </a:rPr>
              <a:t>(1).</a:t>
            </a:r>
            <a:endParaRPr lang="en-IN" sz="2000" dirty="0">
              <a:latin typeface="Times New Roman" panose="02020603050405020304" pitchFamily="18" charset="0"/>
              <a:cs typeface="Times New Roman" panose="02020603050405020304" pitchFamily="18" charset="0"/>
            </a:endParaRPr>
          </a:p>
          <a:p>
            <a:pPr marL="57150" indent="0">
              <a:buNone/>
            </a:pPr>
            <a:r>
              <a:rPr lang="en-GB" sz="2000" dirty="0">
                <a:latin typeface="Times New Roman" panose="02020603050405020304" pitchFamily="18" charset="0"/>
                <a:cs typeface="Times New Roman" panose="02020603050405020304" pitchFamily="18" charset="0"/>
              </a:rPr>
              <a:t>Kim, E.J., (2024). Thermal Comfort and Energy Consumption: Evaluating Modern HVAC Solutions. </a:t>
            </a:r>
            <a:r>
              <a:rPr lang="en-GB" sz="2000" i="1" dirty="0">
                <a:latin typeface="Times New Roman" panose="02020603050405020304" pitchFamily="18" charset="0"/>
                <a:cs typeface="Times New Roman" panose="02020603050405020304" pitchFamily="18" charset="0"/>
              </a:rPr>
              <a:t>Journal of Innovative Technologies</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7</a:t>
            </a:r>
            <a:r>
              <a:rPr lang="en-GB" sz="2000" dirty="0">
                <a:latin typeface="Times New Roman" panose="02020603050405020304" pitchFamily="18" charset="0"/>
                <a:cs typeface="Times New Roman" panose="02020603050405020304" pitchFamily="18" charset="0"/>
              </a:rPr>
              <a:t>(1).</a:t>
            </a:r>
            <a:endParaRPr lang="en-IN" sz="2000" dirty="0">
              <a:latin typeface="Times New Roman" panose="02020603050405020304" pitchFamily="18" charset="0"/>
              <a:cs typeface="Times New Roman" panose="02020603050405020304" pitchFamily="18" charset="0"/>
            </a:endParaRPr>
          </a:p>
          <a:p>
            <a:pPr marL="57150" indent="0">
              <a:buNone/>
            </a:pPr>
            <a:r>
              <a:rPr lang="en-GB" sz="2000" dirty="0">
                <a:latin typeface="Times New Roman" panose="02020603050405020304" pitchFamily="18" charset="0"/>
                <a:cs typeface="Times New Roman" panose="02020603050405020304" pitchFamily="18" charset="0"/>
              </a:rPr>
              <a:t>The Global Economy (2024) </a:t>
            </a:r>
            <a:r>
              <a:rPr lang="en-GB" sz="2000" i="1" dirty="0">
                <a:latin typeface="Times New Roman" panose="02020603050405020304" pitchFamily="18" charset="0"/>
                <a:cs typeface="Times New Roman" panose="02020603050405020304" pitchFamily="18" charset="0"/>
              </a:rPr>
              <a:t>United Kingdom political stability – data, chart | TheGlobalEconomy.com</a:t>
            </a:r>
            <a:r>
              <a:rPr lang="en-GB" sz="2000" dirty="0">
                <a:latin typeface="Times New Roman" panose="02020603050405020304" pitchFamily="18" charset="0"/>
                <a:cs typeface="Times New Roman" panose="02020603050405020304" pitchFamily="18" charset="0"/>
              </a:rPr>
              <a:t>. Available at:</a:t>
            </a:r>
            <a:r>
              <a:rPr lang="en-GB" sz="2000" dirty="0">
                <a:latin typeface="Times New Roman" panose="02020603050405020304" pitchFamily="18" charset="0"/>
                <a:cs typeface="Times New Roman" panose="02020603050405020304" pitchFamily="18" charset="0"/>
                <a:hlinkClick r:id="rId5"/>
              </a:rPr>
              <a:t> </a:t>
            </a:r>
            <a:r>
              <a:rPr lang="en-GB" sz="2000" u="sng" dirty="0">
                <a:latin typeface="Times New Roman" panose="02020603050405020304" pitchFamily="18" charset="0"/>
                <a:cs typeface="Times New Roman" panose="02020603050405020304" pitchFamily="18" charset="0"/>
                <a:hlinkClick r:id="rId5"/>
              </a:rPr>
              <a:t>https://www.theglobaleconomy.com/United-Kingdom/wb_political_stability/</a:t>
            </a:r>
            <a:r>
              <a:rPr lang="en-GB" sz="2000" dirty="0">
                <a:latin typeface="Times New Roman" panose="02020603050405020304" pitchFamily="18" charset="0"/>
                <a:cs typeface="Times New Roman" panose="02020603050405020304" pitchFamily="18" charset="0"/>
              </a:rPr>
              <a:t> (Accessed 8 May 2025).</a:t>
            </a:r>
            <a:endParaRPr lang="en-IN" sz="2000" dirty="0">
              <a:latin typeface="Times New Roman" panose="02020603050405020304" pitchFamily="18" charset="0"/>
              <a:cs typeface="Times New Roman" panose="02020603050405020304" pitchFamily="18" charset="0"/>
            </a:endParaRPr>
          </a:p>
          <a:p>
            <a:pPr marL="57150" indent="0">
              <a:buNone/>
            </a:pPr>
            <a:r>
              <a:rPr lang="en-GB" sz="2000" dirty="0">
                <a:latin typeface="Times New Roman" panose="02020603050405020304" pitchFamily="18" charset="0"/>
                <a:cs typeface="Times New Roman" panose="02020603050405020304" pitchFamily="18" charset="0"/>
              </a:rPr>
              <a:t>Tribe, J. ed., (2009). </a:t>
            </a:r>
            <a:r>
              <a:rPr lang="en-GB" sz="2000" i="1" dirty="0">
                <a:latin typeface="Times New Roman" panose="02020603050405020304" pitchFamily="18" charset="0"/>
                <a:cs typeface="Times New Roman" panose="02020603050405020304" pitchFamily="18" charset="0"/>
              </a:rPr>
              <a:t>Philosophical issues in tourism</a:t>
            </a:r>
            <a:r>
              <a:rPr lang="en-GB" sz="2000" dirty="0">
                <a:latin typeface="Times New Roman" panose="02020603050405020304" pitchFamily="18" charset="0"/>
                <a:cs typeface="Times New Roman" panose="02020603050405020304" pitchFamily="18" charset="0"/>
              </a:rPr>
              <a:t> (Vol. 37). Bristol: Channel view publications.</a:t>
            </a:r>
            <a:endParaRPr lang="en-IN" sz="2000" dirty="0">
              <a:latin typeface="Times New Roman" panose="02020603050405020304" pitchFamily="18" charset="0"/>
              <a:cs typeface="Times New Roman" panose="02020603050405020304" pitchFamily="18" charset="0"/>
            </a:endParaRPr>
          </a:p>
          <a:p>
            <a:pPr marL="57150" indent="0">
              <a:buNone/>
            </a:pPr>
            <a:r>
              <a:rPr lang="en-GB" sz="2000" dirty="0">
                <a:latin typeface="Times New Roman" panose="02020603050405020304" pitchFamily="18" charset="0"/>
                <a:cs typeface="Times New Roman" panose="02020603050405020304" pitchFamily="18" charset="0"/>
              </a:rPr>
              <a:t>UNWTO (2025) </a:t>
            </a:r>
            <a:r>
              <a:rPr lang="en-GB" sz="2000" i="1" dirty="0">
                <a:latin typeface="Times New Roman" panose="02020603050405020304" pitchFamily="18" charset="0"/>
                <a:cs typeface="Times New Roman" panose="02020603050405020304" pitchFamily="18" charset="0"/>
              </a:rPr>
              <a:t>Climate change | New report | UNWTO</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www.unwto.org</a:t>
            </a:r>
            <a:r>
              <a:rPr lang="en-GB" sz="2000" dirty="0">
                <a:latin typeface="Times New Roman" panose="02020603050405020304" pitchFamily="18" charset="0"/>
                <a:cs typeface="Times New Roman" panose="02020603050405020304" pitchFamily="18" charset="0"/>
              </a:rPr>
              <a:t>. Available at: </a:t>
            </a:r>
            <a:r>
              <a:rPr lang="en-GB" sz="2000" u="sng" dirty="0">
                <a:latin typeface="Times New Roman" panose="02020603050405020304" pitchFamily="18" charset="0"/>
                <a:cs typeface="Times New Roman" panose="02020603050405020304" pitchFamily="18" charset="0"/>
                <a:hlinkClick r:id="rId6"/>
              </a:rPr>
              <a:t>https://www.unwto.org/sustainable-development/tourism-emissions-climate-change</a:t>
            </a:r>
            <a:r>
              <a:rPr lang="en-GB" sz="2000" dirty="0">
                <a:latin typeface="Times New Roman" panose="02020603050405020304" pitchFamily="18" charset="0"/>
                <a:cs typeface="Times New Roman" panose="02020603050405020304" pitchFamily="18" charset="0"/>
              </a:rPr>
              <a:t> (Accessed: 8 May 2025).</a:t>
            </a:r>
            <a:endParaRPr lang="en-IN" sz="2000" dirty="0">
              <a:latin typeface="Times New Roman" panose="02020603050405020304" pitchFamily="18" charset="0"/>
              <a:cs typeface="Times New Roman" panose="02020603050405020304" pitchFamily="18" charset="0"/>
            </a:endParaRPr>
          </a:p>
          <a:p>
            <a:pPr marL="57150" indent="0">
              <a:buNone/>
            </a:pPr>
            <a:r>
              <a:rPr lang="en-GB" sz="2000" dirty="0">
                <a:latin typeface="Times New Roman" panose="02020603050405020304" pitchFamily="18" charset="0"/>
                <a:cs typeface="Times New Roman" panose="02020603050405020304" pitchFamily="18" charset="0"/>
              </a:rPr>
              <a:t>World Sustainable Hospitality Alliance (2022) </a:t>
            </a:r>
            <a:r>
              <a:rPr lang="en-GB" sz="2000" i="1" dirty="0">
                <a:latin typeface="Times New Roman" panose="02020603050405020304" pitchFamily="18" charset="0"/>
                <a:cs typeface="Times New Roman" panose="02020603050405020304" pitchFamily="18" charset="0"/>
              </a:rPr>
              <a:t>Pathway to Net Positive Hospitality for the Planet</a:t>
            </a:r>
            <a:r>
              <a:rPr lang="en-GB" sz="2000" dirty="0">
                <a:latin typeface="Times New Roman" panose="02020603050405020304" pitchFamily="18" charset="0"/>
                <a:cs typeface="Times New Roman" panose="02020603050405020304" pitchFamily="18" charset="0"/>
              </a:rPr>
              <a:t>. Available at: </a:t>
            </a:r>
            <a:r>
              <a:rPr lang="en-GB" sz="2000" u="sng" dirty="0">
                <a:latin typeface="Times New Roman" panose="02020603050405020304" pitchFamily="18" charset="0"/>
                <a:cs typeface="Times New Roman" panose="02020603050405020304" pitchFamily="18" charset="0"/>
                <a:hlinkClick r:id="rId7"/>
              </a:rPr>
              <a:t>https://sustainablehospitalityalliance.org/wp-content/uploads/2022/03/Pathway-to-Net-Positive-Hospitality.pdf</a:t>
            </a:r>
            <a:r>
              <a:rPr lang="en-GB" sz="2000" dirty="0">
                <a:latin typeface="Times New Roman" panose="02020603050405020304" pitchFamily="18" charset="0"/>
                <a:cs typeface="Times New Roman" panose="02020603050405020304" pitchFamily="18" charset="0"/>
              </a:rPr>
              <a:t> (Accessed: 8 May 2025)</a:t>
            </a:r>
            <a:endParaRPr lang="en-IN" sz="2000"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theme/theme1.xml><?xml version="1.0" encoding="utf-8"?>
<a:theme xmlns:a="http://schemas.openxmlformats.org/drawingml/2006/main" name="SlidesMania Template">
  <a:themeElements>
    <a:clrScheme name="Simple Light">
      <a:dk1>
        <a:srgbClr val="000000"/>
      </a:dk1>
      <a:lt1>
        <a:srgbClr val="FFFFFF"/>
      </a:lt1>
      <a:dk2>
        <a:srgbClr val="454F51"/>
      </a:dk2>
      <a:lt2>
        <a:srgbClr val="EEEEEE"/>
      </a:lt2>
      <a:accent1>
        <a:srgbClr val="94C454"/>
      </a:accent1>
      <a:accent2>
        <a:srgbClr val="467C3D"/>
      </a:accent2>
      <a:accent3>
        <a:srgbClr val="5D8005"/>
      </a:accent3>
      <a:accent4>
        <a:srgbClr val="000000"/>
      </a:accent4>
      <a:accent5>
        <a:srgbClr val="000000"/>
      </a:accent5>
      <a:accent6>
        <a:srgbClr val="000000"/>
      </a:accent6>
      <a:hlink>
        <a:srgbClr val="5D8005"/>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90</TotalTime>
  <Words>1900</Words>
  <Application>Microsoft Office PowerPoint</Application>
  <PresentationFormat>Custom</PresentationFormat>
  <Paragraphs>69</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Didact Gothic</vt:lpstr>
      <vt:lpstr>DM Sans Black</vt:lpstr>
      <vt:lpstr>Times New Roman</vt:lpstr>
      <vt:lpstr>SlidesMania Template</vt:lpstr>
      <vt:lpstr>Contemporary Themes In the Hotel and Hospitality Sector. </vt:lpstr>
      <vt:lpstr>Introduction</vt:lpstr>
      <vt:lpstr>PowerPoint Presentation</vt:lpstr>
      <vt:lpstr>-The net-zero ambition by 2050 for the hotel and tourism sectors.  -Major hotel chains’ commitment: Marriott, Hilton, Accor (World Sustainable Hospitality Alliance, 2022).  -Energy efficiency and renewable energy as critical strategies for achieving net-zero. - Example: Hotel Terra Jackson Hole uses renewable energy and eco-friendly design (Tribe, 2009).</vt:lpstr>
      <vt:lpstr>PESTLE Analysis - Political and Economic Factors</vt:lpstr>
      <vt:lpstr>PESTLE Analysis – Sociological,  Technological and Legal Factors</vt:lpstr>
      <vt:lpstr>Porter’s Five Forces Analysis</vt:lpstr>
      <vt:lpstr>Conclusion</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Alina Butarita</dc:creator>
  <cp:lastModifiedBy>Alina Butarita</cp:lastModifiedBy>
  <cp:revision>2</cp:revision>
  <dcterms:modified xsi:type="dcterms:W3CDTF">2025-06-07T21:03:23Z</dcterms:modified>
</cp:coreProperties>
</file>