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483" r:id="rId7"/>
    <p:sldId id="260" r:id="rId8"/>
    <p:sldId id="261" r:id="rId9"/>
    <p:sldId id="262" r:id="rId10"/>
    <p:sldId id="263" r:id="rId11"/>
    <p:sldId id="264" r:id="rId12"/>
    <p:sldId id="482" r:id="rId13"/>
    <p:sldId id="271" r:id="rId14"/>
    <p:sldId id="270" r:id="rId15"/>
    <p:sldId id="274" r:id="rId16"/>
    <p:sldId id="27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197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84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230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92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188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202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779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32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70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542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9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15614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3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0222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383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67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693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35427-938F-416D-90FC-3DE1F3F5C6D4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F1797-3EA2-4D73-A6ED-CD0E7DCAF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778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A70FE-DA51-4082-39F0-9C38DBC1EE0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1" u="sng" dirty="0"/>
              <a:t>Human Rights and separation of powers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9D761D-B297-B75A-636A-B46DBA72BD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6130902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ABE93-AF34-EFA3-06AA-7EB130BED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5400" b="1" i="1" u="sng" dirty="0"/>
              <a:t>Content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8DE46-9733-954F-21BC-6273E42B6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Article 11 Human Rights Act 1998- offences.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Government. </a:t>
            </a:r>
          </a:p>
          <a:p>
            <a:pPr>
              <a:lnSpc>
                <a:spcPct val="200000"/>
              </a:lnSpc>
            </a:pPr>
            <a:r>
              <a:rPr lang="en-GB" dirty="0"/>
              <a:t>Judiciary.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questions. </a:t>
            </a:r>
          </a:p>
        </p:txBody>
      </p:sp>
    </p:spTree>
    <p:extLst>
      <p:ext uri="{BB962C8B-B14F-4D97-AF65-F5344CB8AC3E}">
        <p14:creationId xmlns:p14="http://schemas.microsoft.com/office/powerpoint/2010/main" val="515323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CD76-416E-D64A-1C8C-CD6272A75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875" y="764373"/>
            <a:ext cx="10741325" cy="1293028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5E37C-E4E2-C831-FF1E-BE4A1E5A8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The aim of today’s session is to recap the lecture content and apply what has been learnt.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By the end of today’s session students should be able to demonstrate that they understand Human Rights and the Separation of powers theory. </a:t>
            </a:r>
          </a:p>
        </p:txBody>
      </p:sp>
    </p:spTree>
    <p:extLst>
      <p:ext uri="{BB962C8B-B14F-4D97-AF65-F5344CB8AC3E}">
        <p14:creationId xmlns:p14="http://schemas.microsoft.com/office/powerpoint/2010/main" val="2107188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E1550-81D3-4D29-D46E-81B58D83B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604" y="764373"/>
            <a:ext cx="10873596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Human Rights offences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F60F1-F8AE-ECE9-29EF-DB30BBCA34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Affray. </a:t>
            </a:r>
          </a:p>
          <a:p>
            <a:endParaRPr lang="en-GB" dirty="0"/>
          </a:p>
          <a:p>
            <a:r>
              <a:rPr lang="en-GB" dirty="0"/>
              <a:t>Violent disorder. </a:t>
            </a:r>
          </a:p>
          <a:p>
            <a:endParaRPr lang="en-GB" dirty="0"/>
          </a:p>
          <a:p>
            <a:r>
              <a:rPr lang="en-GB" dirty="0"/>
              <a:t>Public Nuisance. </a:t>
            </a:r>
          </a:p>
          <a:p>
            <a:endParaRPr lang="en-GB" dirty="0"/>
          </a:p>
          <a:p>
            <a:r>
              <a:rPr lang="en-GB" dirty="0"/>
              <a:t>Punishable by law. </a:t>
            </a:r>
          </a:p>
        </p:txBody>
      </p:sp>
    </p:spTree>
    <p:extLst>
      <p:ext uri="{BB962C8B-B14F-4D97-AF65-F5344CB8AC3E}">
        <p14:creationId xmlns:p14="http://schemas.microsoft.com/office/powerpoint/2010/main" val="1424469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EDF21-211E-6C28-198E-F7CEFAA9E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4EF41-6F9B-AA90-23A5-3423EEEA8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the following cases; </a:t>
            </a:r>
          </a:p>
          <a:p>
            <a:endParaRPr lang="en-GB" dirty="0"/>
          </a:p>
          <a:p>
            <a:r>
              <a:rPr lang="en-GB" dirty="0" err="1"/>
              <a:t>Dpp</a:t>
            </a:r>
            <a:r>
              <a:rPr lang="en-GB" dirty="0"/>
              <a:t> v </a:t>
            </a:r>
            <a:r>
              <a:rPr lang="en-GB" dirty="0" err="1"/>
              <a:t>Orum</a:t>
            </a:r>
            <a:r>
              <a:rPr lang="en-GB" dirty="0"/>
              <a:t> [1989] 1 WLR 88. </a:t>
            </a:r>
          </a:p>
          <a:p>
            <a:endParaRPr lang="en-GB" dirty="0"/>
          </a:p>
          <a:p>
            <a:r>
              <a:rPr lang="en-GB" dirty="0"/>
              <a:t>Percy v DPP [2001] EWHC Admin 1125.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1904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57A88-4539-2142-B65F-C4B7D265A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Create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6EE6-510F-594A-AE60-314D0796F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presentation regarding article 11 of the Human Right Act 1998. </a:t>
            </a:r>
          </a:p>
          <a:p>
            <a:endParaRPr lang="en-GB" dirty="0"/>
          </a:p>
          <a:p>
            <a:r>
              <a:rPr lang="en-GB" dirty="0"/>
              <a:t>Chose one spokes person. </a:t>
            </a:r>
          </a:p>
          <a:p>
            <a:endParaRPr lang="en-GB" dirty="0"/>
          </a:p>
          <a:p>
            <a:r>
              <a:rPr lang="en-GB" dirty="0"/>
              <a:t>15 minutes to create this. </a:t>
            </a:r>
          </a:p>
        </p:txBody>
      </p:sp>
    </p:spTree>
    <p:extLst>
      <p:ext uri="{BB962C8B-B14F-4D97-AF65-F5344CB8AC3E}">
        <p14:creationId xmlns:p14="http://schemas.microsoft.com/office/powerpoint/2010/main" val="2061884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0118-0212-79C6-4609-F3219952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Separation of powers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0608A-A28B-B940-29C9-463D992EA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Constitutional Reform Act 2005- </a:t>
            </a:r>
          </a:p>
          <a:p>
            <a:endParaRPr lang="en-GB" dirty="0"/>
          </a:p>
          <a:p>
            <a:r>
              <a:rPr lang="en-GB" dirty="0"/>
              <a:t>Cannot have three powers interlinked. </a:t>
            </a:r>
          </a:p>
          <a:p>
            <a:endParaRPr lang="en-GB" dirty="0"/>
          </a:p>
          <a:p>
            <a:r>
              <a:rPr lang="en-GB" dirty="0"/>
              <a:t>In the past – Members of parliament use to be part of the courts. </a:t>
            </a:r>
          </a:p>
          <a:p>
            <a:endParaRPr lang="en-GB" dirty="0"/>
          </a:p>
          <a:p>
            <a:r>
              <a:rPr lang="en-GB" dirty="0"/>
              <a:t>House of Lords had a court. </a:t>
            </a:r>
          </a:p>
        </p:txBody>
      </p:sp>
    </p:spTree>
    <p:extLst>
      <p:ext uri="{BB962C8B-B14F-4D97-AF65-F5344CB8AC3E}">
        <p14:creationId xmlns:p14="http://schemas.microsoft.com/office/powerpoint/2010/main" val="3706371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680F2-C2C3-1BBA-D9CD-A854A3F07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5400" b="1" i="1" u="sng" dirty="0"/>
              <a:t>Government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5DE36-4440-A617-3CE6-4BD94C791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Rishi Sunak- Prime minister. </a:t>
            </a:r>
          </a:p>
          <a:p>
            <a:endParaRPr lang="en-GB" dirty="0"/>
          </a:p>
          <a:p>
            <a:r>
              <a:rPr lang="en-GB" dirty="0"/>
              <a:t>Cabinet – Government Ministers – 20-25 members. </a:t>
            </a:r>
          </a:p>
          <a:p>
            <a:endParaRPr lang="en-GB" dirty="0"/>
          </a:p>
          <a:p>
            <a:r>
              <a:rPr lang="en-GB" dirty="0"/>
              <a:t>Cabinet manual. </a:t>
            </a:r>
          </a:p>
        </p:txBody>
      </p:sp>
    </p:spTree>
    <p:extLst>
      <p:ext uri="{BB962C8B-B14F-4D97-AF65-F5344CB8AC3E}">
        <p14:creationId xmlns:p14="http://schemas.microsoft.com/office/powerpoint/2010/main" val="2438145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FAD87-F837-79B2-1C7B-805DA136A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689611"/>
            <a:ext cx="86106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54C26-659F-EB9A-5D79-A33BA85D8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Civil Servants. </a:t>
            </a:r>
          </a:p>
          <a:p>
            <a:endParaRPr lang="en-GB" dirty="0"/>
          </a:p>
          <a:p>
            <a:r>
              <a:rPr lang="en-GB" dirty="0"/>
              <a:t>Appointment. </a:t>
            </a:r>
          </a:p>
          <a:p>
            <a:endParaRPr lang="en-GB" dirty="0"/>
          </a:p>
          <a:p>
            <a:r>
              <a:rPr lang="en-GB" dirty="0"/>
              <a:t>Resignation. </a:t>
            </a:r>
          </a:p>
          <a:p>
            <a:endParaRPr lang="en-GB" dirty="0"/>
          </a:p>
          <a:p>
            <a:r>
              <a:rPr lang="en-GB" dirty="0"/>
              <a:t>Accountability. </a:t>
            </a:r>
          </a:p>
        </p:txBody>
      </p:sp>
    </p:spTree>
    <p:extLst>
      <p:ext uri="{BB962C8B-B14F-4D97-AF65-F5344CB8AC3E}">
        <p14:creationId xmlns:p14="http://schemas.microsoft.com/office/powerpoint/2010/main" val="653833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E544-0FCB-00CD-E7CA-3529ED9F4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591844"/>
            <a:ext cx="8610600" cy="1293028"/>
          </a:xfrm>
        </p:spPr>
        <p:txBody>
          <a:bodyPr/>
          <a:lstStyle/>
          <a:p>
            <a:pPr algn="ctr"/>
            <a:r>
              <a:rPr lang="en-GB" sz="66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B0F6F-E494-106F-5ED2-E13314C8A8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The role and powers of the prime minister.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Should he have all these powers?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Do we need the separation of powers theory?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Held accountable. </a:t>
            </a:r>
          </a:p>
        </p:txBody>
      </p:sp>
    </p:spTree>
    <p:extLst>
      <p:ext uri="{BB962C8B-B14F-4D97-AF65-F5344CB8AC3E}">
        <p14:creationId xmlns:p14="http://schemas.microsoft.com/office/powerpoint/2010/main" val="20321147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8C6F8-02D1-A6E2-4CB1-94C50C852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Judiciary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937C2-276F-B15C-1069-B1BF02882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Separate from Government. </a:t>
            </a:r>
          </a:p>
          <a:p>
            <a:endParaRPr lang="en-GB" dirty="0"/>
          </a:p>
          <a:p>
            <a:r>
              <a:rPr lang="en-GB" dirty="0"/>
              <a:t>Supreme court appointment of Judges. </a:t>
            </a:r>
          </a:p>
          <a:p>
            <a:endParaRPr lang="en-GB" dirty="0"/>
          </a:p>
          <a:p>
            <a:r>
              <a:rPr lang="en-GB" dirty="0"/>
              <a:t>Is there still separation of powers. </a:t>
            </a:r>
          </a:p>
          <a:p>
            <a:endParaRPr lang="en-GB" dirty="0"/>
          </a:p>
          <a:p>
            <a:r>
              <a:rPr lang="en-GB" dirty="0"/>
              <a:t>Lack of diversity.</a:t>
            </a:r>
          </a:p>
        </p:txBody>
      </p:sp>
    </p:spTree>
    <p:extLst>
      <p:ext uri="{BB962C8B-B14F-4D97-AF65-F5344CB8AC3E}">
        <p14:creationId xmlns:p14="http://schemas.microsoft.com/office/powerpoint/2010/main" val="801611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2ECFB-464C-7875-7A97-D7F64DB2A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7B623-5919-E222-0264-5DFFF743C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any advantages and disadvantages of not having a separation of powers. </a:t>
            </a:r>
          </a:p>
          <a:p>
            <a:endParaRPr lang="en-GB" dirty="0"/>
          </a:p>
          <a:p>
            <a:r>
              <a:rPr lang="en-GB" dirty="0"/>
              <a:t>Decide if we should have a separation of powers in the UK.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8DAE8-9CAC-F341-DF77-E55F547D6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49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42"/>
    </mc:Choice>
    <mc:Fallback xmlns="">
      <p:transition spd="slow" advTm="1654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5D0B7-E4CE-9EBF-4EB2-1C7A405AF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E6952-3552-40C2-0F17-FBB48097E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Lesson as normal. </a:t>
            </a:r>
          </a:p>
          <a:p>
            <a:endParaRPr lang="en-GB" dirty="0"/>
          </a:p>
          <a:p>
            <a:r>
              <a:rPr lang="en-GB" dirty="0"/>
              <a:t>Expected to attend. </a:t>
            </a:r>
          </a:p>
          <a:p>
            <a:endParaRPr lang="en-GB" dirty="0"/>
          </a:p>
          <a:p>
            <a:r>
              <a:rPr lang="en-GB" dirty="0"/>
              <a:t>Pre recorded lecture released towards the end of the week. </a:t>
            </a:r>
          </a:p>
        </p:txBody>
      </p:sp>
    </p:spTree>
    <p:extLst>
      <p:ext uri="{BB962C8B-B14F-4D97-AF65-F5344CB8AC3E}">
        <p14:creationId xmlns:p14="http://schemas.microsoft.com/office/powerpoint/2010/main" val="35660240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D93E3-1AD0-1565-87E5-1328EEE10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i="1" u="sng" dirty="0"/>
              <a:t>Week beginning the 13</a:t>
            </a:r>
            <a:r>
              <a:rPr lang="en-GB" sz="4400" b="1" i="1" u="sng" baseline="30000" dirty="0"/>
              <a:t>th</a:t>
            </a:r>
            <a:r>
              <a:rPr lang="en-GB" sz="4400" b="1" i="1" u="sng" dirty="0"/>
              <a:t> of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AF915-BDA1-9950-239F-0C471D7DE8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Employability week. </a:t>
            </a:r>
          </a:p>
          <a:p>
            <a:endParaRPr lang="en-GB" dirty="0"/>
          </a:p>
          <a:p>
            <a:r>
              <a:rPr lang="en-GB" dirty="0"/>
              <a:t>You are expected to attend the Monday. </a:t>
            </a:r>
          </a:p>
          <a:p>
            <a:endParaRPr lang="en-GB" dirty="0"/>
          </a:p>
          <a:p>
            <a:r>
              <a:rPr lang="en-GB" dirty="0"/>
              <a:t>Online links will be provided. </a:t>
            </a:r>
          </a:p>
          <a:p>
            <a:endParaRPr lang="en-GB" dirty="0"/>
          </a:p>
          <a:p>
            <a:r>
              <a:rPr lang="en-GB" dirty="0"/>
              <a:t>Included in your attendance. </a:t>
            </a:r>
          </a:p>
        </p:txBody>
      </p:sp>
    </p:spTree>
    <p:extLst>
      <p:ext uri="{BB962C8B-B14F-4D97-AF65-F5344CB8AC3E}">
        <p14:creationId xmlns:p14="http://schemas.microsoft.com/office/powerpoint/2010/main" val="2946958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0630-DCE1-B8C6-C12A-4025F5C23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9780D-E0CE-C227-BE12-B1F461D73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Human Rights article 11 offences.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of powers- Constitutional Reform Act 2005.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Parliament, Government, Judiciary. </a:t>
            </a:r>
          </a:p>
          <a:p>
            <a:pPr>
              <a:lnSpc>
                <a:spcPct val="200000"/>
              </a:lnSpc>
            </a:pPr>
            <a:r>
              <a:rPr lang="en-GB" dirty="0"/>
              <a:t>Drop in session.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5723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220817-090B-BB20-C894-77D25478A8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B8A231E-6E7D-0423-FE30-62D3A191D3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6373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378</Words>
  <Application>Microsoft Office PowerPoint</Application>
  <PresentationFormat>Widescreen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Vapor Trail</vt:lpstr>
      <vt:lpstr>Human Rights and separation of powers theory</vt:lpstr>
      <vt:lpstr>Content </vt:lpstr>
      <vt:lpstr>Aims and Learning Objectives </vt:lpstr>
      <vt:lpstr>Human Rights offences</vt:lpstr>
      <vt:lpstr>Activity</vt:lpstr>
      <vt:lpstr>Create</vt:lpstr>
      <vt:lpstr>Separation of powers theory</vt:lpstr>
      <vt:lpstr>Government </vt:lpstr>
      <vt:lpstr>Continued </vt:lpstr>
      <vt:lpstr>Continued </vt:lpstr>
      <vt:lpstr>Judiciary</vt:lpstr>
      <vt:lpstr>Activity 1 </vt:lpstr>
      <vt:lpstr>Next week</vt:lpstr>
      <vt:lpstr>Week beginning the 13th of March 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separation of powers theory</dc:title>
  <dc:creator>Zita Draper</dc:creator>
  <cp:lastModifiedBy>Zita Draper</cp:lastModifiedBy>
  <cp:revision>2</cp:revision>
  <dcterms:created xsi:type="dcterms:W3CDTF">2023-02-26T09:58:07Z</dcterms:created>
  <dcterms:modified xsi:type="dcterms:W3CDTF">2023-04-24T07:38:31Z</dcterms:modified>
</cp:coreProperties>
</file>