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0"/>
  </p:notesMasterIdLst>
  <p:sldIdLst>
    <p:sldId id="604" r:id="rId3"/>
    <p:sldId id="610" r:id="rId4"/>
    <p:sldId id="614" r:id="rId5"/>
    <p:sldId id="611" r:id="rId6"/>
    <p:sldId id="258" r:id="rId7"/>
    <p:sldId id="613" r:id="rId8"/>
    <p:sldId id="622" r:id="rId9"/>
    <p:sldId id="259" r:id="rId10"/>
    <p:sldId id="265" r:id="rId11"/>
    <p:sldId id="626" r:id="rId12"/>
    <p:sldId id="628" r:id="rId13"/>
    <p:sldId id="616" r:id="rId14"/>
    <p:sldId id="623" r:id="rId15"/>
    <p:sldId id="267" r:id="rId16"/>
    <p:sldId id="266" r:id="rId17"/>
    <p:sldId id="609" r:id="rId18"/>
    <p:sldId id="62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62A46E-B2ED-DEE9-C267-8342924E2FFB}" v="1" dt="2024-08-20T13:26:52.497"/>
    <p1510:client id="{9D5F0090-D107-4932-A1A0-6BE75D2C5627}" v="467" dt="2024-08-20T11:42:18.876"/>
    <p1510:client id="{DB53DAA9-B618-530B-04B4-64FC594CD70A}" v="2" dt="2024-08-20T08:29:15.3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5/10/relationships/revisionInfo" Target="revisionInfo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DB53DAA9-B618-530B-04B4-64FC594CD70A}"/>
    <pc:docChg chg="modSld">
      <pc:chgData name="Stephanie Bradley" userId="S::s.bradley@uwtsd.ac.uk::bb573b86-6a01-430f-ba3c-43c2b2970490" providerId="AD" clId="Web-{DB53DAA9-B618-530B-04B4-64FC594CD70A}" dt="2024-08-20T08:29:15.399" v="1" actId="20577"/>
      <pc:docMkLst>
        <pc:docMk/>
      </pc:docMkLst>
      <pc:sldChg chg="modSp">
        <pc:chgData name="Stephanie Bradley" userId="S::s.bradley@uwtsd.ac.uk::bb573b86-6a01-430f-ba3c-43c2b2970490" providerId="AD" clId="Web-{DB53DAA9-B618-530B-04B4-64FC594CD70A}" dt="2024-08-20T08:29:15.399" v="1" actId="20577"/>
        <pc:sldMkLst>
          <pc:docMk/>
          <pc:sldMk cId="348964385" sldId="604"/>
        </pc:sldMkLst>
        <pc:spChg chg="mod">
          <ac:chgData name="Stephanie Bradley" userId="S::s.bradley@uwtsd.ac.uk::bb573b86-6a01-430f-ba3c-43c2b2970490" providerId="AD" clId="Web-{DB53DAA9-B618-530B-04B4-64FC594CD70A}" dt="2024-08-20T08:29:15.399" v="1" actId="20577"/>
          <ac:spMkLst>
            <pc:docMk/>
            <pc:sldMk cId="348964385" sldId="604"/>
            <ac:spMk id="3" creationId="{E59E4643-C805-F4EA-EA41-6D9CE5CD232F}"/>
          </ac:spMkLst>
        </pc:spChg>
      </pc:sldChg>
    </pc:docChg>
  </pc:docChgLst>
  <pc:docChgLst>
    <pc:chgData name="Stephanie Bradley" userId="S::s.bradley@uwtsd.ac.uk::bb573b86-6a01-430f-ba3c-43c2b2970490" providerId="AD" clId="Web-{9362A46E-B2ED-DEE9-C267-8342924E2FFB}"/>
    <pc:docChg chg="sldOrd">
      <pc:chgData name="Stephanie Bradley" userId="S::s.bradley@uwtsd.ac.uk::bb573b86-6a01-430f-ba3c-43c2b2970490" providerId="AD" clId="Web-{9362A46E-B2ED-DEE9-C267-8342924E2FFB}" dt="2024-08-20T13:26:52.497" v="0"/>
      <pc:docMkLst>
        <pc:docMk/>
      </pc:docMkLst>
      <pc:sldChg chg="ord">
        <pc:chgData name="Stephanie Bradley" userId="S::s.bradley@uwtsd.ac.uk::bb573b86-6a01-430f-ba3c-43c2b2970490" providerId="AD" clId="Web-{9362A46E-B2ED-DEE9-C267-8342924E2FFB}" dt="2024-08-20T13:26:52.497" v="0"/>
        <pc:sldMkLst>
          <pc:docMk/>
          <pc:sldMk cId="2449943723" sldId="627"/>
        </pc:sldMkLst>
      </pc:sldChg>
    </pc:docChg>
  </pc:docChgLst>
  <pc:docChgLst>
    <pc:chgData name="Stephanie Bradley" userId="bb573b86-6a01-430f-ba3c-43c2b2970490" providerId="ADAL" clId="{9D5F0090-D107-4932-A1A0-6BE75D2C5627}"/>
    <pc:docChg chg="undo custSel addSld delSld modSld sldOrd">
      <pc:chgData name="Stephanie Bradley" userId="bb573b86-6a01-430f-ba3c-43c2b2970490" providerId="ADAL" clId="{9D5F0090-D107-4932-A1A0-6BE75D2C5627}" dt="2024-08-21T07:44:35.613" v="3008" actId="2696"/>
      <pc:docMkLst>
        <pc:docMk/>
      </pc:docMkLst>
      <pc:sldChg chg="modAnim">
        <pc:chgData name="Stephanie Bradley" userId="bb573b86-6a01-430f-ba3c-43c2b2970490" providerId="ADAL" clId="{9D5F0090-D107-4932-A1A0-6BE75D2C5627}" dt="2024-08-20T06:49:58.459" v="630"/>
        <pc:sldMkLst>
          <pc:docMk/>
          <pc:sldMk cId="1215270724" sldId="258"/>
        </pc:sldMkLst>
      </pc:sldChg>
      <pc:sldChg chg="del ord">
        <pc:chgData name="Stephanie Bradley" userId="bb573b86-6a01-430f-ba3c-43c2b2970490" providerId="ADAL" clId="{9D5F0090-D107-4932-A1A0-6BE75D2C5627}" dt="2024-08-21T07:44:35.613" v="3008" actId="2696"/>
        <pc:sldMkLst>
          <pc:docMk/>
          <pc:sldMk cId="3298324740" sldId="260"/>
        </pc:sldMkLst>
      </pc:sldChg>
      <pc:sldChg chg="modSp mod">
        <pc:chgData name="Stephanie Bradley" userId="bb573b86-6a01-430f-ba3c-43c2b2970490" providerId="ADAL" clId="{9D5F0090-D107-4932-A1A0-6BE75D2C5627}" dt="2024-08-20T06:51:06.507" v="644" actId="20577"/>
        <pc:sldMkLst>
          <pc:docMk/>
          <pc:sldMk cId="1738271695" sldId="265"/>
        </pc:sldMkLst>
        <pc:spChg chg="mod">
          <ac:chgData name="Stephanie Bradley" userId="bb573b86-6a01-430f-ba3c-43c2b2970490" providerId="ADAL" clId="{9D5F0090-D107-4932-A1A0-6BE75D2C5627}" dt="2024-08-20T06:51:06.507" v="644" actId="20577"/>
          <ac:spMkLst>
            <pc:docMk/>
            <pc:sldMk cId="1738271695" sldId="265"/>
            <ac:spMk id="2" creationId="{5623AF26-A755-AF15-E598-C4512C230DCE}"/>
          </ac:spMkLst>
        </pc:spChg>
      </pc:sldChg>
      <pc:sldChg chg="del ord">
        <pc:chgData name="Stephanie Bradley" userId="bb573b86-6a01-430f-ba3c-43c2b2970490" providerId="ADAL" clId="{9D5F0090-D107-4932-A1A0-6BE75D2C5627}" dt="2024-08-21T07:44:35.613" v="3008" actId="2696"/>
        <pc:sldMkLst>
          <pc:docMk/>
          <pc:sldMk cId="2017323354" sldId="549"/>
        </pc:sldMkLst>
      </pc:sldChg>
      <pc:sldChg chg="modSp del mod ord">
        <pc:chgData name="Stephanie Bradley" userId="bb573b86-6a01-430f-ba3c-43c2b2970490" providerId="ADAL" clId="{9D5F0090-D107-4932-A1A0-6BE75D2C5627}" dt="2024-08-21T07:44:35.613" v="3008" actId="2696"/>
        <pc:sldMkLst>
          <pc:docMk/>
          <pc:sldMk cId="2087674606" sldId="586"/>
        </pc:sldMkLst>
        <pc:spChg chg="mod">
          <ac:chgData name="Stephanie Bradley" userId="bb573b86-6a01-430f-ba3c-43c2b2970490" providerId="ADAL" clId="{9D5F0090-D107-4932-A1A0-6BE75D2C5627}" dt="2024-08-20T08:09:29.035" v="2812" actId="20577"/>
          <ac:spMkLst>
            <pc:docMk/>
            <pc:sldMk cId="2087674606" sldId="586"/>
            <ac:spMk id="3" creationId="{1438896E-5475-46E4-1746-D17F16AF7051}"/>
          </ac:spMkLst>
        </pc:spChg>
      </pc:sldChg>
      <pc:sldChg chg="del ord">
        <pc:chgData name="Stephanie Bradley" userId="bb573b86-6a01-430f-ba3c-43c2b2970490" providerId="ADAL" clId="{9D5F0090-D107-4932-A1A0-6BE75D2C5627}" dt="2024-08-21T07:44:35.613" v="3008" actId="2696"/>
        <pc:sldMkLst>
          <pc:docMk/>
          <pc:sldMk cId="1626904252" sldId="587"/>
        </pc:sldMkLst>
      </pc:sldChg>
      <pc:sldChg chg="del ord">
        <pc:chgData name="Stephanie Bradley" userId="bb573b86-6a01-430f-ba3c-43c2b2970490" providerId="ADAL" clId="{9D5F0090-D107-4932-A1A0-6BE75D2C5627}" dt="2024-08-21T07:44:35.613" v="3008" actId="2696"/>
        <pc:sldMkLst>
          <pc:docMk/>
          <pc:sldMk cId="3139956173" sldId="598"/>
        </pc:sldMkLst>
      </pc:sldChg>
      <pc:sldChg chg="modSp mod">
        <pc:chgData name="Stephanie Bradley" userId="bb573b86-6a01-430f-ba3c-43c2b2970490" providerId="ADAL" clId="{9D5F0090-D107-4932-A1A0-6BE75D2C5627}" dt="2024-08-20T08:05:52.582" v="2612" actId="20577"/>
        <pc:sldMkLst>
          <pc:docMk/>
          <pc:sldMk cId="348964385" sldId="604"/>
        </pc:sldMkLst>
        <pc:spChg chg="mod">
          <ac:chgData name="Stephanie Bradley" userId="bb573b86-6a01-430f-ba3c-43c2b2970490" providerId="ADAL" clId="{9D5F0090-D107-4932-A1A0-6BE75D2C5627}" dt="2024-08-20T08:05:52.582" v="2612" actId="20577"/>
          <ac:spMkLst>
            <pc:docMk/>
            <pc:sldMk cId="348964385" sldId="604"/>
            <ac:spMk id="3" creationId="{E59E4643-C805-F4EA-EA41-6D9CE5CD232F}"/>
          </ac:spMkLst>
        </pc:spChg>
      </pc:sldChg>
      <pc:sldChg chg="ord">
        <pc:chgData name="Stephanie Bradley" userId="bb573b86-6a01-430f-ba3c-43c2b2970490" providerId="ADAL" clId="{9D5F0090-D107-4932-A1A0-6BE75D2C5627}" dt="2024-08-20T11:40:25.447" v="2874"/>
        <pc:sldMkLst>
          <pc:docMk/>
          <pc:sldMk cId="2816668825" sldId="609"/>
        </pc:sldMkLst>
      </pc:sldChg>
      <pc:sldChg chg="modSp mod">
        <pc:chgData name="Stephanie Bradley" userId="bb573b86-6a01-430f-ba3c-43c2b2970490" providerId="ADAL" clId="{9D5F0090-D107-4932-A1A0-6BE75D2C5627}" dt="2024-08-20T06:46:33.438" v="336" actId="20577"/>
        <pc:sldMkLst>
          <pc:docMk/>
          <pc:sldMk cId="3129421446" sldId="610"/>
        </pc:sldMkLst>
        <pc:spChg chg="mod">
          <ac:chgData name="Stephanie Bradley" userId="bb573b86-6a01-430f-ba3c-43c2b2970490" providerId="ADAL" clId="{9D5F0090-D107-4932-A1A0-6BE75D2C5627}" dt="2024-08-20T06:44:15.579" v="21" actId="113"/>
          <ac:spMkLst>
            <pc:docMk/>
            <pc:sldMk cId="3129421446" sldId="610"/>
            <ac:spMk id="2" creationId="{3963DDF6-917D-081F-BC66-2E1210D55875}"/>
          </ac:spMkLst>
        </pc:spChg>
        <pc:spChg chg="mod">
          <ac:chgData name="Stephanie Bradley" userId="bb573b86-6a01-430f-ba3c-43c2b2970490" providerId="ADAL" clId="{9D5F0090-D107-4932-A1A0-6BE75D2C5627}" dt="2024-08-20T06:46:33.438" v="336" actId="20577"/>
          <ac:spMkLst>
            <pc:docMk/>
            <pc:sldMk cId="3129421446" sldId="610"/>
            <ac:spMk id="3" creationId="{CED9F9D3-CD6C-18E5-575E-D5A04F5152BD}"/>
          </ac:spMkLst>
        </pc:spChg>
      </pc:sldChg>
      <pc:sldChg chg="modSp mod">
        <pc:chgData name="Stephanie Bradley" userId="bb573b86-6a01-430f-ba3c-43c2b2970490" providerId="ADAL" clId="{9D5F0090-D107-4932-A1A0-6BE75D2C5627}" dt="2024-08-20T06:49:34.482" v="626" actId="207"/>
        <pc:sldMkLst>
          <pc:docMk/>
          <pc:sldMk cId="208099514" sldId="611"/>
        </pc:sldMkLst>
        <pc:spChg chg="mod">
          <ac:chgData name="Stephanie Bradley" userId="bb573b86-6a01-430f-ba3c-43c2b2970490" providerId="ADAL" clId="{9D5F0090-D107-4932-A1A0-6BE75D2C5627}" dt="2024-08-20T06:49:34.482" v="626" actId="207"/>
          <ac:spMkLst>
            <pc:docMk/>
            <pc:sldMk cId="208099514" sldId="611"/>
            <ac:spMk id="2" creationId="{55652A8B-A537-4314-0220-F1682C4D8BAF}"/>
          </ac:spMkLst>
        </pc:spChg>
      </pc:sldChg>
      <pc:sldChg chg="modSp new mod modAnim">
        <pc:chgData name="Stephanie Bradley" userId="bb573b86-6a01-430f-ba3c-43c2b2970490" providerId="ADAL" clId="{9D5F0090-D107-4932-A1A0-6BE75D2C5627}" dt="2024-08-20T06:49:23.372" v="625" actId="20577"/>
        <pc:sldMkLst>
          <pc:docMk/>
          <pc:sldMk cId="2788737226" sldId="614"/>
        </pc:sldMkLst>
        <pc:spChg chg="mod">
          <ac:chgData name="Stephanie Bradley" userId="bb573b86-6a01-430f-ba3c-43c2b2970490" providerId="ADAL" clId="{9D5F0090-D107-4932-A1A0-6BE75D2C5627}" dt="2024-08-20T06:47:30.218" v="370" actId="113"/>
          <ac:spMkLst>
            <pc:docMk/>
            <pc:sldMk cId="2788737226" sldId="614"/>
            <ac:spMk id="2" creationId="{6C5CEDD1-D01C-E616-BA4D-D81A81C54A08}"/>
          </ac:spMkLst>
        </pc:spChg>
        <pc:spChg chg="mod">
          <ac:chgData name="Stephanie Bradley" userId="bb573b86-6a01-430f-ba3c-43c2b2970490" providerId="ADAL" clId="{9D5F0090-D107-4932-A1A0-6BE75D2C5627}" dt="2024-08-20T06:49:23.372" v="625" actId="20577"/>
          <ac:spMkLst>
            <pc:docMk/>
            <pc:sldMk cId="2788737226" sldId="614"/>
            <ac:spMk id="3" creationId="{B59AE315-266C-AD3A-D563-7ADEF00D0647}"/>
          </ac:spMkLst>
        </pc:spChg>
      </pc:sldChg>
      <pc:sldChg chg="modSp new del mod ord">
        <pc:chgData name="Stephanie Bradley" userId="bb573b86-6a01-430f-ba3c-43c2b2970490" providerId="ADAL" clId="{9D5F0090-D107-4932-A1A0-6BE75D2C5627}" dt="2024-08-20T07:26:15.423" v="2395" actId="2696"/>
        <pc:sldMkLst>
          <pc:docMk/>
          <pc:sldMk cId="1762239240" sldId="615"/>
        </pc:sldMkLst>
        <pc:spChg chg="mod">
          <ac:chgData name="Stephanie Bradley" userId="bb573b86-6a01-430f-ba3c-43c2b2970490" providerId="ADAL" clId="{9D5F0090-D107-4932-A1A0-6BE75D2C5627}" dt="2024-08-20T06:51:36.213" v="660" actId="113"/>
          <ac:spMkLst>
            <pc:docMk/>
            <pc:sldMk cId="1762239240" sldId="615"/>
            <ac:spMk id="2" creationId="{7AAB5300-5211-29D8-6FEA-39EFD0551728}"/>
          </ac:spMkLst>
        </pc:spChg>
      </pc:sldChg>
      <pc:sldChg chg="modSp new mod ord">
        <pc:chgData name="Stephanie Bradley" userId="bb573b86-6a01-430f-ba3c-43c2b2970490" providerId="ADAL" clId="{9D5F0090-D107-4932-A1A0-6BE75D2C5627}" dt="2024-08-20T06:56:52.056" v="714"/>
        <pc:sldMkLst>
          <pc:docMk/>
          <pc:sldMk cId="2036036333" sldId="616"/>
        </pc:sldMkLst>
        <pc:spChg chg="mod">
          <ac:chgData name="Stephanie Bradley" userId="bb573b86-6a01-430f-ba3c-43c2b2970490" providerId="ADAL" clId="{9D5F0090-D107-4932-A1A0-6BE75D2C5627}" dt="2024-08-20T06:51:58.908" v="708" actId="113"/>
          <ac:spMkLst>
            <pc:docMk/>
            <pc:sldMk cId="2036036333" sldId="616"/>
            <ac:spMk id="2" creationId="{29B30F46-DB7A-E008-A4A4-0CDE60BBCFFB}"/>
          </ac:spMkLst>
        </pc:spChg>
        <pc:spChg chg="mod">
          <ac:chgData name="Stephanie Bradley" userId="bb573b86-6a01-430f-ba3c-43c2b2970490" providerId="ADAL" clId="{9D5F0090-D107-4932-A1A0-6BE75D2C5627}" dt="2024-08-20T06:52:21.095" v="712" actId="20577"/>
          <ac:spMkLst>
            <pc:docMk/>
            <pc:sldMk cId="2036036333" sldId="616"/>
            <ac:spMk id="3" creationId="{666DC381-15AD-D454-959C-DB9B51281BB6}"/>
          </ac:spMkLst>
        </pc:spChg>
      </pc:sldChg>
      <pc:sldChg chg="del ord">
        <pc:chgData name="Stephanie Bradley" userId="bb573b86-6a01-430f-ba3c-43c2b2970490" providerId="ADAL" clId="{9D5F0090-D107-4932-A1A0-6BE75D2C5627}" dt="2024-08-21T07:44:35.613" v="3008" actId="2696"/>
        <pc:sldMkLst>
          <pc:docMk/>
          <pc:sldMk cId="2906825031" sldId="621"/>
        </pc:sldMkLst>
      </pc:sldChg>
      <pc:sldChg chg="addSp modSp new mod modClrScheme modAnim chgLayout modNotesTx">
        <pc:chgData name="Stephanie Bradley" userId="bb573b86-6a01-430f-ba3c-43c2b2970490" providerId="ADAL" clId="{9D5F0090-D107-4932-A1A0-6BE75D2C5627}" dt="2024-08-20T07:03:00.933" v="1495" actId="5793"/>
        <pc:sldMkLst>
          <pc:docMk/>
          <pc:sldMk cId="2017793719" sldId="623"/>
        </pc:sldMkLst>
        <pc:spChg chg="mod ord">
          <ac:chgData name="Stephanie Bradley" userId="bb573b86-6a01-430f-ba3c-43c2b2970490" providerId="ADAL" clId="{9D5F0090-D107-4932-A1A0-6BE75D2C5627}" dt="2024-08-20T07:01:49.241" v="1421" actId="20577"/>
          <ac:spMkLst>
            <pc:docMk/>
            <pc:sldMk cId="2017793719" sldId="623"/>
            <ac:spMk id="2" creationId="{FE909FC1-4A7E-D86F-1537-92C69A212881}"/>
          </ac:spMkLst>
        </pc:spChg>
        <pc:spChg chg="mod ord">
          <ac:chgData name="Stephanie Bradley" userId="bb573b86-6a01-430f-ba3c-43c2b2970490" providerId="ADAL" clId="{9D5F0090-D107-4932-A1A0-6BE75D2C5627}" dt="2024-08-20T07:03:00.933" v="1495" actId="5793"/>
          <ac:spMkLst>
            <pc:docMk/>
            <pc:sldMk cId="2017793719" sldId="623"/>
            <ac:spMk id="3" creationId="{DBDCAF63-B374-31D1-046E-240C26A8FF94}"/>
          </ac:spMkLst>
        </pc:spChg>
        <pc:spChg chg="add mod ord">
          <ac:chgData name="Stephanie Bradley" userId="bb573b86-6a01-430f-ba3c-43c2b2970490" providerId="ADAL" clId="{9D5F0090-D107-4932-A1A0-6BE75D2C5627}" dt="2024-08-20T07:02:14.014" v="1475" actId="404"/>
          <ac:spMkLst>
            <pc:docMk/>
            <pc:sldMk cId="2017793719" sldId="623"/>
            <ac:spMk id="4" creationId="{01412B4B-355A-398D-E644-A7201E9EBA2F}"/>
          </ac:spMkLst>
        </pc:spChg>
      </pc:sldChg>
      <pc:sldChg chg="modSp new del mod ord modAnim">
        <pc:chgData name="Stephanie Bradley" userId="bb573b86-6a01-430f-ba3c-43c2b2970490" providerId="ADAL" clId="{9D5F0090-D107-4932-A1A0-6BE75D2C5627}" dt="2024-08-21T07:44:35.613" v="3008" actId="2696"/>
        <pc:sldMkLst>
          <pc:docMk/>
          <pc:sldMk cId="4243590447" sldId="624"/>
        </pc:sldMkLst>
        <pc:spChg chg="mod">
          <ac:chgData name="Stephanie Bradley" userId="bb573b86-6a01-430f-ba3c-43c2b2970490" providerId="ADAL" clId="{9D5F0090-D107-4932-A1A0-6BE75D2C5627}" dt="2024-08-20T07:10:27.172" v="1527" actId="113"/>
          <ac:spMkLst>
            <pc:docMk/>
            <pc:sldMk cId="4243590447" sldId="624"/>
            <ac:spMk id="2" creationId="{3F3E0F52-29EB-8338-9045-5F970F575F2C}"/>
          </ac:spMkLst>
        </pc:spChg>
        <pc:spChg chg="mod">
          <ac:chgData name="Stephanie Bradley" userId="bb573b86-6a01-430f-ba3c-43c2b2970490" providerId="ADAL" clId="{9D5F0090-D107-4932-A1A0-6BE75D2C5627}" dt="2024-08-20T07:18:06.123" v="2038" actId="207"/>
          <ac:spMkLst>
            <pc:docMk/>
            <pc:sldMk cId="4243590447" sldId="624"/>
            <ac:spMk id="3" creationId="{8AFED191-3C36-932A-E99E-73AE86934BD5}"/>
          </ac:spMkLst>
        </pc:spChg>
      </pc:sldChg>
      <pc:sldChg chg="modSp new del mod ord modAnim">
        <pc:chgData name="Stephanie Bradley" userId="bb573b86-6a01-430f-ba3c-43c2b2970490" providerId="ADAL" clId="{9D5F0090-D107-4932-A1A0-6BE75D2C5627}" dt="2024-08-21T07:44:35.613" v="3008" actId="2696"/>
        <pc:sldMkLst>
          <pc:docMk/>
          <pc:sldMk cId="54487926" sldId="625"/>
        </pc:sldMkLst>
        <pc:spChg chg="mod">
          <ac:chgData name="Stephanie Bradley" userId="bb573b86-6a01-430f-ba3c-43c2b2970490" providerId="ADAL" clId="{9D5F0090-D107-4932-A1A0-6BE75D2C5627}" dt="2024-08-20T07:19:57.356" v="2161" actId="20577"/>
          <ac:spMkLst>
            <pc:docMk/>
            <pc:sldMk cId="54487926" sldId="625"/>
            <ac:spMk id="2" creationId="{AEEFC444-B87F-6821-0893-BDD57F0B681F}"/>
          </ac:spMkLst>
        </pc:spChg>
        <pc:spChg chg="mod">
          <ac:chgData name="Stephanie Bradley" userId="bb573b86-6a01-430f-ba3c-43c2b2970490" providerId="ADAL" clId="{9D5F0090-D107-4932-A1A0-6BE75D2C5627}" dt="2024-08-20T07:20:13.185" v="2196" actId="207"/>
          <ac:spMkLst>
            <pc:docMk/>
            <pc:sldMk cId="54487926" sldId="625"/>
            <ac:spMk id="3" creationId="{BECFC60B-51C3-BB7A-8D77-8D0A9F88A18E}"/>
          </ac:spMkLst>
        </pc:spChg>
      </pc:sldChg>
      <pc:sldChg chg="modSp new mod ord">
        <pc:chgData name="Stephanie Bradley" userId="bb573b86-6a01-430f-ba3c-43c2b2970490" providerId="ADAL" clId="{9D5F0090-D107-4932-A1A0-6BE75D2C5627}" dt="2024-08-20T11:37:46.582" v="2814"/>
        <pc:sldMkLst>
          <pc:docMk/>
          <pc:sldMk cId="763628833" sldId="626"/>
        </pc:sldMkLst>
        <pc:spChg chg="mod">
          <ac:chgData name="Stephanie Bradley" userId="bb573b86-6a01-430f-ba3c-43c2b2970490" providerId="ADAL" clId="{9D5F0090-D107-4932-A1A0-6BE75D2C5627}" dt="2024-08-20T07:23:38.697" v="2291" actId="113"/>
          <ac:spMkLst>
            <pc:docMk/>
            <pc:sldMk cId="763628833" sldId="626"/>
            <ac:spMk id="2" creationId="{93B57FBD-DDDC-156A-48F1-9A977FC7AE8D}"/>
          </ac:spMkLst>
        </pc:spChg>
        <pc:spChg chg="mod">
          <ac:chgData name="Stephanie Bradley" userId="bb573b86-6a01-430f-ba3c-43c2b2970490" providerId="ADAL" clId="{9D5F0090-D107-4932-A1A0-6BE75D2C5627}" dt="2024-08-20T07:23:44.379" v="2307" actId="20577"/>
          <ac:spMkLst>
            <pc:docMk/>
            <pc:sldMk cId="763628833" sldId="626"/>
            <ac:spMk id="3" creationId="{13F4F73C-1945-4027-3F48-9F2B6BE22A90}"/>
          </ac:spMkLst>
        </pc:spChg>
      </pc:sldChg>
      <pc:sldChg chg="modSp new del mod ord">
        <pc:chgData name="Stephanie Bradley" userId="bb573b86-6a01-430f-ba3c-43c2b2970490" providerId="ADAL" clId="{9D5F0090-D107-4932-A1A0-6BE75D2C5627}" dt="2024-08-20T07:22:32.036" v="2257" actId="2696"/>
        <pc:sldMkLst>
          <pc:docMk/>
          <pc:sldMk cId="3665284898" sldId="626"/>
        </pc:sldMkLst>
        <pc:spChg chg="mod">
          <ac:chgData name="Stephanie Bradley" userId="bb573b86-6a01-430f-ba3c-43c2b2970490" providerId="ADAL" clId="{9D5F0090-D107-4932-A1A0-6BE75D2C5627}" dt="2024-08-20T07:21:33.850" v="2248" actId="113"/>
          <ac:spMkLst>
            <pc:docMk/>
            <pc:sldMk cId="3665284898" sldId="626"/>
            <ac:spMk id="2" creationId="{361C0489-C5EE-AB59-484E-8568EEE3D735}"/>
          </ac:spMkLst>
        </pc:spChg>
        <pc:spChg chg="mod">
          <ac:chgData name="Stephanie Bradley" userId="bb573b86-6a01-430f-ba3c-43c2b2970490" providerId="ADAL" clId="{9D5F0090-D107-4932-A1A0-6BE75D2C5627}" dt="2024-08-20T07:21:27.649" v="2246" actId="20577"/>
          <ac:spMkLst>
            <pc:docMk/>
            <pc:sldMk cId="3665284898" sldId="626"/>
            <ac:spMk id="3" creationId="{DD1441E1-5CD3-DEC8-0D38-ED96B927DF18}"/>
          </ac:spMkLst>
        </pc:spChg>
      </pc:sldChg>
      <pc:sldChg chg="modSp new mod ord">
        <pc:chgData name="Stephanie Bradley" userId="bb573b86-6a01-430f-ba3c-43c2b2970490" providerId="ADAL" clId="{9D5F0090-D107-4932-A1A0-6BE75D2C5627}" dt="2024-08-20T11:41:24.597" v="2987" actId="113"/>
        <pc:sldMkLst>
          <pc:docMk/>
          <pc:sldMk cId="2449943723" sldId="627"/>
        </pc:sldMkLst>
        <pc:spChg chg="mod">
          <ac:chgData name="Stephanie Bradley" userId="bb573b86-6a01-430f-ba3c-43c2b2970490" providerId="ADAL" clId="{9D5F0090-D107-4932-A1A0-6BE75D2C5627}" dt="2024-08-20T07:30:01.057" v="2539" actId="113"/>
          <ac:spMkLst>
            <pc:docMk/>
            <pc:sldMk cId="2449943723" sldId="627"/>
            <ac:spMk id="2" creationId="{F25FFC41-5D3D-3F6F-AE88-3E7E394DC305}"/>
          </ac:spMkLst>
        </pc:spChg>
        <pc:spChg chg="mod">
          <ac:chgData name="Stephanie Bradley" userId="bb573b86-6a01-430f-ba3c-43c2b2970490" providerId="ADAL" clId="{9D5F0090-D107-4932-A1A0-6BE75D2C5627}" dt="2024-08-20T11:41:24.597" v="2987" actId="113"/>
          <ac:spMkLst>
            <pc:docMk/>
            <pc:sldMk cId="2449943723" sldId="627"/>
            <ac:spMk id="3" creationId="{7111A7AE-8116-176E-BB8F-BCE4DB21E6C3}"/>
          </ac:spMkLst>
        </pc:spChg>
      </pc:sldChg>
      <pc:sldChg chg="modSp new mod modAnim">
        <pc:chgData name="Stephanie Bradley" userId="bb573b86-6a01-430f-ba3c-43c2b2970490" providerId="ADAL" clId="{9D5F0090-D107-4932-A1A0-6BE75D2C5627}" dt="2024-08-20T08:08:05.374" v="2765"/>
        <pc:sldMkLst>
          <pc:docMk/>
          <pc:sldMk cId="888918092" sldId="628"/>
        </pc:sldMkLst>
        <pc:spChg chg="mod">
          <ac:chgData name="Stephanie Bradley" userId="bb573b86-6a01-430f-ba3c-43c2b2970490" providerId="ADAL" clId="{9D5F0090-D107-4932-A1A0-6BE75D2C5627}" dt="2024-08-20T08:06:36.015" v="2657" actId="20577"/>
          <ac:spMkLst>
            <pc:docMk/>
            <pc:sldMk cId="888918092" sldId="628"/>
            <ac:spMk id="2" creationId="{6F470DDE-AFD2-054D-5ABC-9CA7CF771C74}"/>
          </ac:spMkLst>
        </pc:spChg>
        <pc:spChg chg="mod">
          <ac:chgData name="Stephanie Bradley" userId="bb573b86-6a01-430f-ba3c-43c2b2970490" providerId="ADAL" clId="{9D5F0090-D107-4932-A1A0-6BE75D2C5627}" dt="2024-08-20T08:07:54.066" v="2764" actId="20577"/>
          <ac:spMkLst>
            <pc:docMk/>
            <pc:sldMk cId="888918092" sldId="628"/>
            <ac:spMk id="3" creationId="{4FA0402B-D11B-A827-74AC-32619984B7D2}"/>
          </ac:spMkLst>
        </pc:spChg>
      </pc:sldChg>
      <pc:sldChg chg="modSp add del mod">
        <pc:chgData name="Stephanie Bradley" userId="bb573b86-6a01-430f-ba3c-43c2b2970490" providerId="ADAL" clId="{9D5F0090-D107-4932-A1A0-6BE75D2C5627}" dt="2024-08-21T07:44:35.613" v="3008" actId="2696"/>
        <pc:sldMkLst>
          <pc:docMk/>
          <pc:sldMk cId="2605909245" sldId="629"/>
        </pc:sldMkLst>
        <pc:spChg chg="mod">
          <ac:chgData name="Stephanie Bradley" userId="bb573b86-6a01-430f-ba3c-43c2b2970490" providerId="ADAL" clId="{9D5F0090-D107-4932-A1A0-6BE75D2C5627}" dt="2024-08-20T11:39:04.002" v="2837" actId="20577"/>
          <ac:spMkLst>
            <pc:docMk/>
            <pc:sldMk cId="2605909245" sldId="629"/>
            <ac:spMk id="2" creationId="{C765B0B8-F1E5-8E12-B73B-0C3E8FC0903B}"/>
          </ac:spMkLst>
        </pc:spChg>
        <pc:spChg chg="mod">
          <ac:chgData name="Stephanie Bradley" userId="bb573b86-6a01-430f-ba3c-43c2b2970490" providerId="ADAL" clId="{9D5F0090-D107-4932-A1A0-6BE75D2C5627}" dt="2024-08-20T11:39:18.109" v="2872" actId="5793"/>
          <ac:spMkLst>
            <pc:docMk/>
            <pc:sldMk cId="2605909245" sldId="629"/>
            <ac:spMk id="3" creationId="{E59E4643-C805-F4EA-EA41-6D9CE5CD232F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73B40B-B96B-476D-AA8A-87D69FD2870F}" type="datetimeFigureOut">
              <a:rPr lang="en-GB" smtClean="0"/>
              <a:t>20/08/2024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26C69F-BDE4-46E0-9551-28574833F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97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55067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+ handout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26C69F-BDE4-46E0-9551-28574833F8B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79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436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004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4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490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966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152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283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27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798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173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489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7460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666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614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41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forum.com/creative-work/ad/player/34677225/its-time-to-act/e-o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forum.com/creative-work/ad/player/34677225/its-time-to-act/e-o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odnavigator-asia.com/Article/2022/05/02/south-korea-further-tightens-conditions-for-food-packaging-to-be-accepted-as-recyclabl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molly_wright_how_every_child_can_thrive_by_five?fbclid=IwAR1TBDiAl87jizBIFi9GcWZx0sOdi4PdKCysxRjzg884O4sfQIHjfnYkIO8&amp;subtitle=en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ordwall.net/play/34623/298/226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7/3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Two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Word Family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Sentence structure review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Unreal conditionals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Self study review Cause and effect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Listening Skills – note-taking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Presentation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48964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3DDF6-917D-081F-BC66-2E1210D55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Procrastination!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9F9D3-CD6C-18E5-575E-D5A04F515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2240"/>
            <a:ext cx="10515600" cy="4764723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What do you put off doing until the last minute?</a:t>
            </a:r>
          </a:p>
          <a:p>
            <a:endParaRPr lang="en-GB" dirty="0"/>
          </a:p>
          <a:p>
            <a:r>
              <a:rPr lang="en-GB" dirty="0"/>
              <a:t>Why do think that is?</a:t>
            </a:r>
          </a:p>
          <a:p>
            <a:endParaRPr lang="en-GB" dirty="0"/>
          </a:p>
          <a:p>
            <a:r>
              <a:rPr lang="en-GB" dirty="0"/>
              <a:t>Tell 3 people about your experience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self-sabotage, distraction techniques, fear, laziness, complacency, guilt,</a:t>
            </a:r>
          </a:p>
        </p:txBody>
      </p:sp>
    </p:spTree>
    <p:extLst>
      <p:ext uri="{BB962C8B-B14F-4D97-AF65-F5344CB8AC3E}">
        <p14:creationId xmlns:p14="http://schemas.microsoft.com/office/powerpoint/2010/main" val="3129421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CEDD1-D01C-E616-BA4D-D81A81C54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Speaking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AE315-266C-AD3A-D563-7ADEF00D0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Sit with someone you haven’t worked with this week.</a:t>
            </a:r>
          </a:p>
          <a:p>
            <a:r>
              <a:rPr lang="en-GB" dirty="0"/>
              <a:t>R&amp;W book page 121</a:t>
            </a:r>
          </a:p>
          <a:p>
            <a:r>
              <a:rPr lang="en-GB" dirty="0"/>
              <a:t>Discuss the questions.</a:t>
            </a:r>
          </a:p>
          <a:p>
            <a:r>
              <a:rPr lang="en-GB" dirty="0"/>
              <a:t>Choose one of the goals at the bottom of the page to focus on.</a:t>
            </a:r>
          </a:p>
        </p:txBody>
      </p:sp>
    </p:spTree>
    <p:extLst>
      <p:ext uri="{BB962C8B-B14F-4D97-AF65-F5344CB8AC3E}">
        <p14:creationId xmlns:p14="http://schemas.microsoft.com/office/powerpoint/2010/main" val="278873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52A8B-A537-4314-0220-F1682C4D8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If…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B73AF-809A-934F-3553-DDB76E534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https://www.adforum.com/creative-work/ad/player/34677225/its-time-to-act/e-on</a:t>
            </a:r>
            <a:r>
              <a:rPr lang="en-GB" dirty="0"/>
              <a:t>  </a:t>
            </a:r>
          </a:p>
          <a:p>
            <a:endParaRPr lang="en-GB" dirty="0"/>
          </a:p>
          <a:p>
            <a:r>
              <a:rPr lang="en-GB" dirty="0"/>
              <a:t>Watch the ad.</a:t>
            </a:r>
          </a:p>
          <a:p>
            <a:r>
              <a:rPr lang="en-GB" dirty="0"/>
              <a:t>Make sentences that start with If…</a:t>
            </a:r>
          </a:p>
        </p:txBody>
      </p:sp>
    </p:spTree>
    <p:extLst>
      <p:ext uri="{BB962C8B-B14F-4D97-AF65-F5344CB8AC3E}">
        <p14:creationId xmlns:p14="http://schemas.microsoft.com/office/powerpoint/2010/main" val="208099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47181-86BF-EC4E-AEDF-2AF3E6270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 Conditional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791B2-4EB4-014A-829C-A0D9A5ECD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55465"/>
            <a:ext cx="7886700" cy="482149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What’s the difference?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If I save water, I’ll help to save the planet.</a:t>
            </a:r>
          </a:p>
          <a:p>
            <a:r>
              <a:rPr lang="en-GB" dirty="0"/>
              <a:t>If I saved water, I’d help to save the planet.</a:t>
            </a:r>
          </a:p>
          <a:p>
            <a:r>
              <a:rPr lang="en-GB" dirty="0"/>
              <a:t>If + present + will.  LIKELY to happen</a:t>
            </a:r>
          </a:p>
          <a:p>
            <a:r>
              <a:rPr lang="en-GB" dirty="0"/>
              <a:t>If + past + would.   Not true at the moment.</a:t>
            </a:r>
          </a:p>
        </p:txBody>
      </p:sp>
    </p:spTree>
    <p:extLst>
      <p:ext uri="{BB962C8B-B14F-4D97-AF65-F5344CB8AC3E}">
        <p14:creationId xmlns:p14="http://schemas.microsoft.com/office/powerpoint/2010/main" val="121527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EEE4D-5C8C-BD4C-63B2-7824DC481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Unreal Conditionals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F39C1-3D2F-5976-E3B5-DCDFFF682C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L&amp;S e-book page 129</a:t>
            </a:r>
          </a:p>
          <a:p>
            <a:endParaRPr lang="en-GB" dirty="0"/>
          </a:p>
          <a:p>
            <a:r>
              <a:rPr lang="en-GB" dirty="0"/>
              <a:t>Look at the examples.</a:t>
            </a:r>
          </a:p>
          <a:p>
            <a:endParaRPr lang="en-GB" dirty="0"/>
          </a:p>
          <a:p>
            <a:r>
              <a:rPr lang="en-GB" dirty="0"/>
              <a:t>Complete exercises 1 &amp; 2</a:t>
            </a:r>
          </a:p>
        </p:txBody>
      </p:sp>
    </p:spTree>
    <p:extLst>
      <p:ext uri="{BB962C8B-B14F-4D97-AF65-F5344CB8AC3E}">
        <p14:creationId xmlns:p14="http://schemas.microsoft.com/office/powerpoint/2010/main" val="1069511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52A8B-A537-4314-0220-F1682C4D8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If…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B73AF-809A-934F-3553-DDB76E534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https://www.adforum.com/creative-work/ad/player/34677225/its-time-to-act/e-on</a:t>
            </a:r>
            <a:r>
              <a:rPr lang="en-GB" dirty="0"/>
              <a:t>  </a:t>
            </a:r>
          </a:p>
          <a:p>
            <a:endParaRPr lang="en-GB" dirty="0"/>
          </a:p>
          <a:p>
            <a:r>
              <a:rPr lang="en-GB" dirty="0"/>
              <a:t>Watch the ad again.</a:t>
            </a:r>
          </a:p>
          <a:p>
            <a:r>
              <a:rPr lang="en-GB" dirty="0"/>
              <a:t>Make sentences using the unreal conditional.</a:t>
            </a:r>
          </a:p>
        </p:txBody>
      </p:sp>
    </p:spTree>
    <p:extLst>
      <p:ext uri="{BB962C8B-B14F-4D97-AF65-F5344CB8AC3E}">
        <p14:creationId xmlns:p14="http://schemas.microsoft.com/office/powerpoint/2010/main" val="1632073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D5883-EC75-4B41-8503-C6EFC713D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likely are you to….?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905316-3525-1146-B457-84F77B592D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9696" y="1417639"/>
            <a:ext cx="4896544" cy="3364738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94F9EA2-874E-5F42-96E8-22BEE63335EB}"/>
              </a:ext>
            </a:extLst>
          </p:cNvPr>
          <p:cNvSpPr/>
          <p:nvPr/>
        </p:nvSpPr>
        <p:spPr>
          <a:xfrm rot="10800000" flipV="1">
            <a:off x="1981200" y="4750115"/>
            <a:ext cx="8229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/>
            <a:r>
              <a:rPr lang="en-GB" sz="1400" dirty="0">
                <a:solidFill>
                  <a:prstClr val="black"/>
                </a:solidFill>
                <a:latin typeface="Calibri" panose="020F0502020204030204"/>
                <a:hlinkClick r:id="rId3"/>
              </a:rPr>
              <a:t>https://www.foodnavigator-asia.com/Article/2022/05/02/south-korea-further-tightens-conditions-for-food-packaging-to-be-accepted-as-recyclable</a:t>
            </a:r>
            <a:r>
              <a:rPr lang="en-GB" sz="1400" dirty="0">
                <a:solidFill>
                  <a:prstClr val="black"/>
                </a:solidFill>
                <a:latin typeface="Calibri" panose="020F0502020204030204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03461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Take a lunch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738271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57FBD-DDDC-156A-48F1-9A977FC7A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Review Sentence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4F73C-1945-4027-3F48-9F2B6BE22A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www.kahoot.it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63628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70DDE-AFD2-054D-5ABC-9CA7CF771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What makes child thrive?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0402B-D11B-A827-74AC-32619984B7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b="1" dirty="0">
                <a:solidFill>
                  <a:schemeClr val="accent1"/>
                </a:solidFill>
              </a:rPr>
              <a:t>Glossary: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Thrive – grow, develop, be successful, feel nurtured.</a:t>
            </a:r>
          </a:p>
        </p:txBody>
      </p:sp>
    </p:spTree>
    <p:extLst>
      <p:ext uri="{BB962C8B-B14F-4D97-AF65-F5344CB8AC3E}">
        <p14:creationId xmlns:p14="http://schemas.microsoft.com/office/powerpoint/2010/main" val="88891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0F46-DB7A-E008-A4A4-0CDE60BBC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Watch the TED talk and take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DC381-15AD-D454-959C-DB9B51281B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Molly Wright: How every child can thrive by five | TED Talk</a:t>
            </a:r>
            <a:r>
              <a:rPr lang="en-US" dirty="0"/>
              <a:t>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036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09FC1-4A7E-D86F-1537-92C69A212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Speaking Criteria – for B2 – 5.5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CAF63-B374-31D1-046E-240C26A8F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46200"/>
            <a:ext cx="5156200" cy="4830763"/>
          </a:xfrm>
        </p:spPr>
        <p:txBody>
          <a:bodyPr/>
          <a:lstStyle/>
          <a:p>
            <a:r>
              <a:rPr lang="en-GB" dirty="0"/>
              <a:t>Fluency and coherence</a:t>
            </a:r>
          </a:p>
          <a:p>
            <a:endParaRPr lang="en-GB" dirty="0"/>
          </a:p>
          <a:p>
            <a:r>
              <a:rPr lang="en-GB" dirty="0"/>
              <a:t>Lexical resource (vocabulary)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Grammatical range and accuracy</a:t>
            </a:r>
          </a:p>
          <a:p>
            <a:endParaRPr lang="en-GB" dirty="0"/>
          </a:p>
          <a:p>
            <a:r>
              <a:rPr lang="en-GB" dirty="0"/>
              <a:t>Pronunciation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412B4B-355A-398D-E644-A7201E9EBA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219200"/>
            <a:ext cx="5156200" cy="4957763"/>
          </a:xfrm>
        </p:spPr>
        <p:txBody>
          <a:bodyPr/>
          <a:lstStyle/>
          <a:p>
            <a:r>
              <a:rPr lang="en-GB" sz="2400" dirty="0"/>
              <a:t>Can speak without hesitation, can connect ideas with linking devices.</a:t>
            </a:r>
          </a:p>
          <a:p>
            <a:endParaRPr lang="en-GB" sz="2400" dirty="0"/>
          </a:p>
          <a:p>
            <a:r>
              <a:rPr lang="en-GB" sz="2400" dirty="0"/>
              <a:t>Uses sufficient vocabulary to explain/discuss the topic. Can paraphrase – find other ways to say things.</a:t>
            </a:r>
          </a:p>
          <a:p>
            <a:r>
              <a:rPr lang="en-GB" sz="2400" dirty="0"/>
              <a:t>Can use basic grammar accurately, tries more complex structures, is understandable.</a:t>
            </a:r>
          </a:p>
          <a:p>
            <a:r>
              <a:rPr lang="en-GB" sz="2000" dirty="0"/>
              <a:t>Basic sentences are clearly spoken, complex structures not always pronounced well but can generally be understood</a:t>
            </a:r>
          </a:p>
        </p:txBody>
      </p:sp>
    </p:spTree>
    <p:extLst>
      <p:ext uri="{BB962C8B-B14F-4D97-AF65-F5344CB8AC3E}">
        <p14:creationId xmlns:p14="http://schemas.microsoft.com/office/powerpoint/2010/main" val="2017793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055C6-1B47-7142-9791-D8A6E7131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https://wordwall.net/play/34623/298/226</a:t>
            </a:r>
            <a:r>
              <a:rPr lang="en-GB" dirty="0"/>
              <a:t>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F65C52-024D-1A46-A12F-BC548D3507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2910" y="1600201"/>
            <a:ext cx="6266180" cy="3916363"/>
          </a:xfrm>
        </p:spPr>
      </p:pic>
    </p:spTree>
    <p:extLst>
      <p:ext uri="{BB962C8B-B14F-4D97-AF65-F5344CB8AC3E}">
        <p14:creationId xmlns:p14="http://schemas.microsoft.com/office/powerpoint/2010/main" val="22833111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A7426-8CED-1B43-A44E-2B362F640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Signposting Language for Presentations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D51A32-9C5E-5647-9919-780C0A7B23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2910" y="1600201"/>
            <a:ext cx="6266180" cy="3916363"/>
          </a:xfrm>
        </p:spPr>
      </p:pic>
    </p:spTree>
    <p:extLst>
      <p:ext uri="{BB962C8B-B14F-4D97-AF65-F5344CB8AC3E}">
        <p14:creationId xmlns:p14="http://schemas.microsoft.com/office/powerpoint/2010/main" val="30131724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35300-2430-39FA-4B35-BFEE22CF2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Word Family Extension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86C66-641F-3E28-B688-96DE621BC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L&amp;S book page 126</a:t>
            </a:r>
          </a:p>
          <a:p>
            <a:endParaRPr lang="en-GB"/>
          </a:p>
          <a:p>
            <a:r>
              <a:rPr lang="en-GB"/>
              <a:t>Work with a partner to complete the table and the sentences.</a:t>
            </a:r>
          </a:p>
          <a:p>
            <a:endParaRPr lang="en-GB"/>
          </a:p>
          <a:p>
            <a:r>
              <a:rPr lang="en-GB"/>
              <a:t>Now play Kahoot!</a:t>
            </a:r>
          </a:p>
          <a:p>
            <a:r>
              <a:rPr lang="en-GB">
                <a:hlinkClick r:id="rId2"/>
              </a:rPr>
              <a:t>www.Kahoot.it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166688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FFC41-5D3D-3F6F-AE88-3E7E394DC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Today’s Self -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1A7AE-8116-176E-BB8F-BCE4DB21E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825625"/>
            <a:ext cx="10713720" cy="4351338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all the </a:t>
            </a:r>
            <a:r>
              <a:rPr lang="en-GB" b="1" dirty="0">
                <a:solidFill>
                  <a:schemeClr val="accent1"/>
                </a:solidFill>
              </a:rPr>
              <a:t>reading</a:t>
            </a:r>
            <a:r>
              <a:rPr lang="en-GB" dirty="0"/>
              <a:t> and </a:t>
            </a:r>
            <a:r>
              <a:rPr lang="en-GB" b="1" dirty="0">
                <a:solidFill>
                  <a:schemeClr val="accent1"/>
                </a:solidFill>
              </a:rPr>
              <a:t>listening</a:t>
            </a:r>
            <a:r>
              <a:rPr lang="en-GB" dirty="0"/>
              <a:t> activities in the e-book for </a:t>
            </a:r>
            <a:r>
              <a:rPr lang="en-GB" b="1" dirty="0"/>
              <a:t>Unit 4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Complete the </a:t>
            </a:r>
            <a:r>
              <a:rPr lang="en-GB" b="1" dirty="0">
                <a:solidFill>
                  <a:schemeClr val="accent1"/>
                </a:solidFill>
              </a:rPr>
              <a:t>conditional sentence practice exercises</a:t>
            </a:r>
            <a:r>
              <a:rPr lang="en-GB" dirty="0"/>
              <a:t> from the S&amp;L book, Unit 7.</a:t>
            </a:r>
          </a:p>
        </p:txBody>
      </p:sp>
    </p:spTree>
    <p:extLst>
      <p:ext uri="{BB962C8B-B14F-4D97-AF65-F5344CB8AC3E}">
        <p14:creationId xmlns:p14="http://schemas.microsoft.com/office/powerpoint/2010/main" val="2449943723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1410</TotalTime>
  <Words>478</Words>
  <Application>Microsoft Office PowerPoint</Application>
  <PresentationFormat>Widescreen</PresentationFormat>
  <Paragraphs>100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Calibri</vt:lpstr>
      <vt:lpstr>Text 1</vt:lpstr>
      <vt:lpstr>Sub Title 1</vt:lpstr>
      <vt:lpstr>  WEEK 7/3   Day Two   Session One</vt:lpstr>
      <vt:lpstr>Procrastination!</vt:lpstr>
      <vt:lpstr>Speaking practice</vt:lpstr>
      <vt:lpstr>If…</vt:lpstr>
      <vt:lpstr> Conditional Sentences</vt:lpstr>
      <vt:lpstr>Unreal Conditionals</vt:lpstr>
      <vt:lpstr>If…</vt:lpstr>
      <vt:lpstr>How likely are you to….?</vt:lpstr>
      <vt:lpstr>Take a lunch break</vt:lpstr>
      <vt:lpstr>Review Sentence Structure</vt:lpstr>
      <vt:lpstr>What makes child thrive?</vt:lpstr>
      <vt:lpstr>Watch the TED talk and take notes</vt:lpstr>
      <vt:lpstr>Speaking Criteria – for B2 – 5.5</vt:lpstr>
      <vt:lpstr>https://wordwall.net/play/34623/298/226 </vt:lpstr>
      <vt:lpstr>Signposting Language for Presentations</vt:lpstr>
      <vt:lpstr>Word Family Extension</vt:lpstr>
      <vt:lpstr>Today’s Self - 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WEEK 7/3   Day Two   Session One</dc:title>
  <dc:creator>Stephanie Bradley</dc:creator>
  <cp:lastModifiedBy>Stephanie Bradley</cp:lastModifiedBy>
  <cp:revision>1</cp:revision>
  <dcterms:created xsi:type="dcterms:W3CDTF">2024-08-20T06:20:28Z</dcterms:created>
  <dcterms:modified xsi:type="dcterms:W3CDTF">2024-08-21T07:44:44Z</dcterms:modified>
</cp:coreProperties>
</file>