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6" r:id="rId3"/>
    <p:sldId id="263" r:id="rId4"/>
    <p:sldId id="258" r:id="rId5"/>
    <p:sldId id="259" r:id="rId6"/>
    <p:sldId id="260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>
        <p:scale>
          <a:sx n="70" d="100"/>
          <a:sy n="70" d="100"/>
        </p:scale>
        <p:origin x="500" y="1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194D78-5508-489A-BF72-4D3EF7408FFD}" type="datetimeFigureOut">
              <a:rPr lang="en-GB" smtClean="0"/>
              <a:t>12/06/2025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C70F3A-2681-4D51-B06A-ACB5C540B8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2444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C70F3A-2681-4D51-B06A-ACB5C540B8B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51342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2B45C2-CCEF-2F68-E8A2-D8547BE115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2263A2-3B06-3C52-AB70-6E7E08FAD2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DDF3C5-6908-1F22-6490-96BC7D47C2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043F6-8536-4CB2-8B38-0F2EEB126711}" type="datetimeFigureOut">
              <a:rPr lang="en-GB" smtClean="0"/>
              <a:t>12/06/2025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094AD3-6283-61B6-A06E-F21F78B51E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76D19-0A6E-BA4E-B36A-4B3953EBEF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EA238-7E84-49AB-9879-7E91B42598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1001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8D65F-5767-C3B2-09D9-E0A748023D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AA39D-59F2-C0EF-5F50-D6B53FC01C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029FBE-CB6B-AD36-6926-B67B602650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043F6-8536-4CB2-8B38-0F2EEB126711}" type="datetimeFigureOut">
              <a:rPr lang="en-GB" smtClean="0"/>
              <a:t>12/06/2025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781302-EFDA-C4EA-9053-CD98DF6D0A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771AB-6F44-4414-9F2E-F791A8B273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EA238-7E84-49AB-9879-7E91B42598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4247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02358-A8D4-5B5E-9C07-FE57CFFCAC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2ADF08-40D9-5935-A837-0A0C967404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9DCE6B-E1B8-A03F-5089-D330430EA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043F6-8536-4CB2-8B38-0F2EEB126711}" type="datetimeFigureOut">
              <a:rPr lang="en-GB" smtClean="0"/>
              <a:t>12/06/2025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B057DF-A60C-1074-19D2-E31DDCEDAD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45B09F-1766-DA76-4906-C2AC8166E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EA238-7E84-49AB-9879-7E91B42598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689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A3BAC-8F1C-1740-F237-02F27CAD4B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925D57-CB37-6E6E-B8DD-CBA420B332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264BB8-35A5-420B-6F2A-3DBBA6DDD2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3E5535-59CD-55FD-DAB3-D545FB8138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043F6-8536-4CB2-8B38-0F2EEB126711}" type="datetimeFigureOut">
              <a:rPr lang="en-GB" smtClean="0"/>
              <a:t>12/06/2025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A76C37-0078-9315-A6B7-FF6C28310B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5B25B3-61CF-4F80-AF8D-CAE14813AE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EA238-7E84-49AB-9879-7E91B42598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51284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451E7E-824D-846F-7BE8-4CEE01848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BBD9C5-2F1C-9B59-CEBB-269337FD62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AFC64F-1D5A-1904-49E2-FF5054F666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2125F2-9A76-1728-286C-259B535B42E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122409-3826-1851-3EBA-9F722727E14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313AAC2-A424-8167-3910-A5E29EACE5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043F6-8536-4CB2-8B38-0F2EEB126711}" type="datetimeFigureOut">
              <a:rPr lang="en-GB" smtClean="0"/>
              <a:t>12/06/2025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16EBE60-9D99-F4E5-7713-64205B5229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A01AEA4-02AF-D753-1474-2A3F7DB592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EA238-7E84-49AB-9879-7E91B42598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13902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BC096A-3B3A-2E42-8FF6-CD9215D549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E0D657B-D95A-3FC4-38F1-C591F251B7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043F6-8536-4CB2-8B38-0F2EEB126711}" type="datetimeFigureOut">
              <a:rPr lang="en-GB" smtClean="0"/>
              <a:t>12/06/2025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6DF601-6E74-23E4-B316-1F20E89D7A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A46FB6-E410-F522-4676-4D091B892C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EA238-7E84-49AB-9879-7E91B42598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826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D945B7-6234-43FD-7341-3CAC5A26B7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043F6-8536-4CB2-8B38-0F2EEB126711}" type="datetimeFigureOut">
              <a:rPr lang="en-GB" smtClean="0"/>
              <a:t>12/06/2025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961DE6-F0E4-25EA-8D36-3E7BC63E66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3E413A-BF77-6319-65C3-B7B1EA594C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EA238-7E84-49AB-9879-7E91B42598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9810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C566FD-286D-54A9-F1EC-70973AF11A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B4D349-7FD0-C1B9-D8FD-327A188BA5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7B7830-1C16-4301-3F47-3BB34A9C5CF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28FBF9-074B-8312-31C1-9ECA30DB1C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043F6-8536-4CB2-8B38-0F2EEB126711}" type="datetimeFigureOut">
              <a:rPr lang="en-GB" smtClean="0"/>
              <a:t>12/06/2025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A4DAE3-8782-0A99-4B6C-35B809444B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85C135-4291-2EB6-EADC-5E80A9DC85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EA238-7E84-49AB-9879-7E91B42598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54171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12E599-73D7-DDB4-9F2B-6AADE95A6A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1F4118-1652-A434-EDAB-ABC668D2EF9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4957ED-BD22-1E0B-2BEE-E2C59C6DFE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5786CA-3002-F6CE-91B3-B9B53AC6AE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043F6-8536-4CB2-8B38-0F2EEB126711}" type="datetimeFigureOut">
              <a:rPr lang="en-GB" smtClean="0"/>
              <a:t>12/06/2025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DB7560-DC5D-2E0E-55CA-E4BE9CCF2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DCFCD3-99ED-7400-6BE1-00E4651184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EA238-7E84-49AB-9879-7E91B42598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7003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A9D87E-2295-0352-14B6-37915F6FD1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B3189E-FEA8-3CE0-CEE9-7B1C606303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BF948C-A4AF-FD63-1010-E12A277DF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043F6-8536-4CB2-8B38-0F2EEB126711}" type="datetimeFigureOut">
              <a:rPr lang="en-GB" smtClean="0"/>
              <a:t>12/06/2025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942F4C-BA61-414C-E610-C0070F974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8BC17F-DE32-3791-D752-618E8425F8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EA238-7E84-49AB-9879-7E91B42598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1622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ACB157-5A09-6BAB-85D8-8DC73ABE7AA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E79392-6EEE-468C-64D8-CB4F0722BC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569EAB-9914-1FC6-3EC6-6B2C7CEC4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043F6-8536-4CB2-8B38-0F2EEB126711}" type="datetimeFigureOut">
              <a:rPr lang="en-GB" smtClean="0"/>
              <a:t>12/06/2025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9D0635-B45B-6197-787D-01DE3E4E6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8903C8-81BE-5417-FBF1-34E60A754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EA238-7E84-49AB-9879-7E91B42598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0453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721AC09-89FC-AE29-3D19-1F55AD0EC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73F7EF-391B-9718-2948-99DA9DF1D1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E86530-D449-F8A8-A5B0-1DF577A3F1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AF043F6-8536-4CB2-8B38-0F2EEB126711}" type="datetimeFigureOut">
              <a:rPr lang="en-GB" smtClean="0"/>
              <a:t>12/06/2025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EF2A21-656C-101C-715A-64A6899EE77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0B67A5-2648-C73B-C939-034C63A1DE2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D7EA238-7E84-49AB-9879-7E91B42598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17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to-do.office.com/tasks/" TargetMode="External"/><Relationship Id="rId2" Type="http://schemas.openxmlformats.org/officeDocument/2006/relationships/hyperlink" Target="http://calendar.google.com/calendar/u/0/r?pli=1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hyperlink" Target="http://www.notion.so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DEED5-2A87-487D-6036-586F9EDF04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7840" y="1217411"/>
            <a:ext cx="9004662" cy="505732"/>
          </a:xfrm>
        </p:spPr>
        <p:txBody>
          <a:bodyPr>
            <a:noAutofit/>
          </a:bodyPr>
          <a:lstStyle/>
          <a:p>
            <a:r>
              <a:rPr lang="en-GB" sz="80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Time management </a:t>
            </a:r>
            <a:br>
              <a:rPr lang="en-GB" sz="60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</a:br>
            <a:endParaRPr lang="en-GB" sz="6000" dirty="0"/>
          </a:p>
        </p:txBody>
      </p:sp>
      <p:pic>
        <p:nvPicPr>
          <p:cNvPr id="4" name="Picture 3" descr="A black and yellow shield with yellow and blue flowers&#10;&#10;AI-generated content may be incorrect.">
            <a:extLst>
              <a:ext uri="{FF2B5EF4-FFF2-40B4-BE49-F238E27FC236}">
                <a16:creationId xmlns:a16="http://schemas.microsoft.com/office/drawing/2014/main" id="{03340551-8727-70A2-BE76-2666ADF2B8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1421" y="5074189"/>
            <a:ext cx="2540579" cy="1638673"/>
          </a:xfrm>
          <a:prstGeom prst="rect">
            <a:avLst/>
          </a:prstGeom>
        </p:spPr>
      </p:pic>
      <p:pic>
        <p:nvPicPr>
          <p:cNvPr id="1026" name="Picture 2" descr="Business Time management Icon Set 1215082 Vector Art at Vecteezy">
            <a:extLst>
              <a:ext uri="{FF2B5EF4-FFF2-40B4-BE49-F238E27FC236}">
                <a16:creationId xmlns:a16="http://schemas.microsoft.com/office/drawing/2014/main" id="{2A6B755D-AAAA-BE33-13FE-CDF0167EAEC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6274" y="2321424"/>
            <a:ext cx="2215152" cy="2215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750636C-D25F-0873-FD92-03C5542B005B}"/>
              </a:ext>
            </a:extLst>
          </p:cNvPr>
          <p:cNvSpPr txBox="1"/>
          <p:nvPr/>
        </p:nvSpPr>
        <p:spPr>
          <a:xfrm>
            <a:off x="741703" y="2000340"/>
            <a:ext cx="5799909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“Time is more valuable than money. You can get more money, but  u cannot get more time” – Jim Rohn.</a:t>
            </a:r>
          </a:p>
          <a:p>
            <a:endParaRPr lang="en-GB" b="1" dirty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523934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7F551AE-1C66-A442-C29B-E14F02E137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228310" y="1033237"/>
            <a:ext cx="11850333" cy="839333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chemeClr val="accent5">
                    <a:lumMod val="75000"/>
                  </a:schemeClr>
                </a:solidFill>
              </a:rPr>
              <a:t>What is time management.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ED1FA35-BC66-B361-89AE-55AE9542DD08}"/>
              </a:ext>
            </a:extLst>
          </p:cNvPr>
          <p:cNvSpPr txBox="1"/>
          <p:nvPr/>
        </p:nvSpPr>
        <p:spPr>
          <a:xfrm>
            <a:off x="472731" y="2821083"/>
            <a:ext cx="9927771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GB" sz="3200" dirty="0"/>
              <a:t>The process of planning, organizing and prioritizing.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endParaRPr lang="en-GB" sz="3200" dirty="0"/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GB" sz="3200" dirty="0"/>
              <a:t>Setting goals, creating schedules and conscious choices.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endParaRPr lang="en-GB" sz="3200" dirty="0"/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GB" sz="3200" dirty="0"/>
              <a:t>The ability to use time effectively and productively.</a:t>
            </a:r>
          </a:p>
        </p:txBody>
      </p:sp>
      <p:pic>
        <p:nvPicPr>
          <p:cNvPr id="7" name="Picture 6" descr="A black and yellow shield with yellow and blue flowers&#10;&#10;AI-generated content may be incorrect.">
            <a:extLst>
              <a:ext uri="{FF2B5EF4-FFF2-40B4-BE49-F238E27FC236}">
                <a16:creationId xmlns:a16="http://schemas.microsoft.com/office/drawing/2014/main" id="{428DAED2-C7CE-B152-7CB4-EB6C8A036E4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1421" y="5074189"/>
            <a:ext cx="2540579" cy="1638673"/>
          </a:xfrm>
          <a:prstGeom prst="rect">
            <a:avLst/>
          </a:prstGeom>
        </p:spPr>
      </p:pic>
      <p:pic>
        <p:nvPicPr>
          <p:cNvPr id="2052" name="Picture 4" descr="man character thinking 9884901 Vector Art at Vecteezy">
            <a:extLst>
              <a:ext uri="{FF2B5EF4-FFF2-40B4-BE49-F238E27FC236}">
                <a16:creationId xmlns:a16="http://schemas.microsoft.com/office/drawing/2014/main" id="{E9BBF3C5-943C-0B13-40CA-6DD2612E1D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86134" y="0"/>
            <a:ext cx="3005866" cy="3005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810032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9D60D6-3D4C-4033-7075-C4E98AB9D9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848" y="986917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sz="6000" dirty="0">
                <a:solidFill>
                  <a:schemeClr val="accent5">
                    <a:lumMod val="75000"/>
                  </a:schemeClr>
                </a:solidFill>
              </a:rPr>
              <a:t>Why is time management important.</a:t>
            </a:r>
            <a:br>
              <a:rPr lang="en-GB" dirty="0">
                <a:solidFill>
                  <a:schemeClr val="accent5">
                    <a:lumMod val="75000"/>
                  </a:schemeClr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A79F5-8058-CF74-647F-1095AB72F9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7848" y="2457307"/>
            <a:ext cx="9009888" cy="3970925"/>
          </a:xfrm>
        </p:spPr>
        <p:txBody>
          <a:bodyPr>
            <a:normAutofit lnSpcReduction="10000"/>
          </a:bodyPr>
          <a:lstStyle/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GB" sz="3800" dirty="0"/>
              <a:t>Best outcome in academic success.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GB" sz="3800" dirty="0"/>
              <a:t>Finding work life/personal life balance.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GB" sz="3800" dirty="0"/>
              <a:t>Meeting deadlines.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GB" sz="3800" dirty="0"/>
              <a:t>Improves work standard, focus and overall happiness.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GB" sz="3800" dirty="0"/>
              <a:t>Students can accomplish more in shorter amounts of time  </a:t>
            </a:r>
          </a:p>
          <a:p>
            <a:endParaRPr lang="en-GB" dirty="0"/>
          </a:p>
        </p:txBody>
      </p:sp>
      <p:pic>
        <p:nvPicPr>
          <p:cNvPr id="4" name="Picture 3" descr="A black and yellow shield with yellow and blue flowers&#10;&#10;AI-generated content may be incorrect.">
            <a:extLst>
              <a:ext uri="{FF2B5EF4-FFF2-40B4-BE49-F238E27FC236}">
                <a16:creationId xmlns:a16="http://schemas.microsoft.com/office/drawing/2014/main" id="{BD5B6A11-67C2-4559-1530-EE61AF19CA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1421" y="5074189"/>
            <a:ext cx="2540579" cy="1638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025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FB92D8-C66E-90F5-FDAB-F8DD15B537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6021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Without time management 75 % of students have the tendency to procrastinate leading to stress.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B268FF1-7B10-9C2C-2C2A-EDC88DC7E01F}"/>
              </a:ext>
            </a:extLst>
          </p:cNvPr>
          <p:cNvSpPr txBox="1"/>
          <p:nvPr/>
        </p:nvSpPr>
        <p:spPr>
          <a:xfrm>
            <a:off x="381000" y="3042657"/>
            <a:ext cx="699820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Limiting distractions can play a huge role in time management as distractions like, phones, TVs, the surroundings of your studies and even your reading books. </a:t>
            </a:r>
          </a:p>
        </p:txBody>
      </p:sp>
      <p:pic>
        <p:nvPicPr>
          <p:cNvPr id="3074" name="Picture 2" descr="The Procrastination Conundrum, How To Beat This Bad Habit? - Passion ...">
            <a:extLst>
              <a:ext uri="{FF2B5EF4-FFF2-40B4-BE49-F238E27FC236}">
                <a16:creationId xmlns:a16="http://schemas.microsoft.com/office/drawing/2014/main" id="{166CEDFD-6FCA-1DD7-5AAF-FB3D193774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7719" y="2126910"/>
            <a:ext cx="4253865" cy="3008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black and yellow shield with yellow and blue flowers&#10;&#10;AI-generated content may be incorrect.">
            <a:extLst>
              <a:ext uri="{FF2B5EF4-FFF2-40B4-BE49-F238E27FC236}">
                <a16:creationId xmlns:a16="http://schemas.microsoft.com/office/drawing/2014/main" id="{A4B3E671-20EA-7F56-BE6C-C3E8FCD592B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1421" y="5219327"/>
            <a:ext cx="2540579" cy="1638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3922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31CB1-A4D9-6A67-47B7-6FCCB44AEB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Time management techniques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5C792B-6080-EF7E-2D85-BC5E818056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Pomodoro technique</a:t>
            </a:r>
            <a:endParaRPr lang="en-GB" dirty="0"/>
          </a:p>
          <a:p>
            <a:r>
              <a:rPr lang="en-GB" dirty="0"/>
              <a:t>Have 5-minute brakes after studding for 25-minutes, after doing this after 4 times take a loner brake for 15 minutes.</a:t>
            </a:r>
            <a:r>
              <a:rPr lang="en-GB" b="1" dirty="0"/>
              <a:t> </a:t>
            </a:r>
            <a:endParaRPr lang="en-GB" dirty="0"/>
          </a:p>
          <a:p>
            <a:r>
              <a:rPr lang="en-GB" b="1" u="sng" dirty="0"/>
              <a:t>The Eisenhower Matrix</a:t>
            </a:r>
            <a:r>
              <a:rPr lang="en-GB" dirty="0"/>
              <a:t> </a:t>
            </a:r>
          </a:p>
          <a:p>
            <a:pPr lvl="0"/>
            <a:r>
              <a:rPr lang="en-GB" dirty="0"/>
              <a:t>Important and Urgent</a:t>
            </a:r>
          </a:p>
          <a:p>
            <a:pPr lvl="0"/>
            <a:r>
              <a:rPr lang="en-GB" dirty="0"/>
              <a:t>not urgent but important</a:t>
            </a:r>
          </a:p>
          <a:p>
            <a:pPr lvl="0"/>
            <a:r>
              <a:rPr lang="en-GB" dirty="0"/>
              <a:t>not important but urgent </a:t>
            </a:r>
          </a:p>
          <a:p>
            <a:pPr lvl="0"/>
            <a:r>
              <a:rPr lang="en-GB" dirty="0"/>
              <a:t>Not important or urgent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 descr="A black and yellow shield with yellow and blue flowers&#10;&#10;AI-generated content may be incorrect.">
            <a:extLst>
              <a:ext uri="{FF2B5EF4-FFF2-40B4-BE49-F238E27FC236}">
                <a16:creationId xmlns:a16="http://schemas.microsoft.com/office/drawing/2014/main" id="{15199839-F9FD-85EF-8D59-F7DC5B9235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59981" y="5118743"/>
            <a:ext cx="2540579" cy="1638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928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BA713-44E4-3F3E-6EA6-D681DD2FC2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Apps to help with time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3C69-A5CE-0E1E-0A8B-6F6BA8CFDB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2984" y="1690688"/>
            <a:ext cx="9622536" cy="4892992"/>
          </a:xfrm>
        </p:spPr>
        <p:txBody>
          <a:bodyPr>
            <a:normAutofit/>
          </a:bodyPr>
          <a:lstStyle/>
          <a:p>
            <a:r>
              <a:rPr lang="en-GB" b="1" u="sng" dirty="0">
                <a:solidFill>
                  <a:schemeClr val="accent5">
                    <a:lumMod val="75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Google Calendar</a:t>
            </a:r>
            <a:endParaRPr lang="en-GB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en-GB" dirty="0"/>
              <a:t>can set reminders and schedule things helping students who are forgetful and helps in prioritizing impotency.</a:t>
            </a:r>
          </a:p>
          <a:p>
            <a:r>
              <a:rPr lang="en-GB" b="1" u="sng" dirty="0">
                <a:solidFill>
                  <a:schemeClr val="accent5">
                    <a:lumMod val="7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Microsoft To Do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 </a:t>
            </a:r>
          </a:p>
          <a:p>
            <a:r>
              <a:rPr lang="en-GB" dirty="0"/>
              <a:t>Can set tasks and manage them aiding students to check tasks and deadlines checking them off when completed. </a:t>
            </a:r>
          </a:p>
          <a:p>
            <a:r>
              <a:rPr lang="en-GB" b="1" u="sng" dirty="0">
                <a:solidFill>
                  <a:schemeClr val="accent5">
                    <a:lumMod val="75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Notion</a:t>
            </a:r>
            <a:endParaRPr lang="en-GB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en-GB" dirty="0"/>
              <a:t>Can store notes and organize information for academic work and personal life helping students taking notes down wherever they are and helps with organization skills.</a:t>
            </a:r>
          </a:p>
        </p:txBody>
      </p:sp>
      <p:pic>
        <p:nvPicPr>
          <p:cNvPr id="4" name="Picture 3" descr="A black and yellow shield with yellow and blue flowers&#10;&#10;AI-generated content may be incorrect.">
            <a:extLst>
              <a:ext uri="{FF2B5EF4-FFF2-40B4-BE49-F238E27FC236}">
                <a16:creationId xmlns:a16="http://schemas.microsoft.com/office/drawing/2014/main" id="{1A507E38-C254-06E2-952F-B13D080F8A6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1421" y="5042919"/>
            <a:ext cx="2540579" cy="1638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9219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831E7-4680-DC58-35A6-CC6B5A75B2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76" y="1764157"/>
            <a:ext cx="10515600" cy="1325563"/>
          </a:xfrm>
        </p:spPr>
        <p:txBody>
          <a:bodyPr>
            <a:noAutofit/>
          </a:bodyPr>
          <a:lstStyle/>
          <a:p>
            <a:r>
              <a:rPr lang="en-GB" sz="9600" dirty="0">
                <a:solidFill>
                  <a:schemeClr val="accent5">
                    <a:lumMod val="75000"/>
                  </a:schemeClr>
                </a:solidFill>
              </a:rPr>
              <a:t>Thank you for your time and for listening </a:t>
            </a:r>
          </a:p>
        </p:txBody>
      </p:sp>
      <p:pic>
        <p:nvPicPr>
          <p:cNvPr id="4100" name="Picture 4" descr="Thank You for Your Appreciation PowerPoint Template">
            <a:extLst>
              <a:ext uri="{FF2B5EF4-FFF2-40B4-BE49-F238E27FC236}">
                <a16:creationId xmlns:a16="http://schemas.microsoft.com/office/drawing/2014/main" id="{A61985A9-7F53-8EE1-502B-6CC06C4395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6734" y="3668840"/>
            <a:ext cx="4762500" cy="2867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A black and yellow shield with yellow and blue flowers&#10;&#10;AI-generated content may be incorrect.">
            <a:extLst>
              <a:ext uri="{FF2B5EF4-FFF2-40B4-BE49-F238E27FC236}">
                <a16:creationId xmlns:a16="http://schemas.microsoft.com/office/drawing/2014/main" id="{42F8DBB0-A9CA-BA3F-3732-8E0E896124C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1421" y="5134359"/>
            <a:ext cx="2540579" cy="1638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16170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1481</TotalTime>
  <Words>276</Words>
  <Application>Microsoft Office PowerPoint</Application>
  <PresentationFormat>Widescreen</PresentationFormat>
  <Paragraphs>33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Aptos Display</vt:lpstr>
      <vt:lpstr>Arial</vt:lpstr>
      <vt:lpstr>Wingdings</vt:lpstr>
      <vt:lpstr>Office Theme</vt:lpstr>
      <vt:lpstr>Time management  </vt:lpstr>
      <vt:lpstr>PowerPoint Presentation</vt:lpstr>
      <vt:lpstr>Why is time management important. </vt:lpstr>
      <vt:lpstr>Without time management 75 % of students have the tendency to procrastinate leading to stress.</vt:lpstr>
      <vt:lpstr>Time management techniques </vt:lpstr>
      <vt:lpstr>Apps to help with time management </vt:lpstr>
      <vt:lpstr>Thank you for your time and for listening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zahra bailey</dc:creator>
  <cp:lastModifiedBy>zahra bailey</cp:lastModifiedBy>
  <cp:revision>5</cp:revision>
  <dcterms:created xsi:type="dcterms:W3CDTF">2025-06-12T20:29:10Z</dcterms:created>
  <dcterms:modified xsi:type="dcterms:W3CDTF">2025-06-13T21:10:27Z</dcterms:modified>
</cp:coreProperties>
</file>