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3" r:id="rId4"/>
    <p:sldId id="265" r:id="rId5"/>
    <p:sldId id="266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5AA2EC-0A89-4545-A359-34A4BFA073C9}" v="6" dt="2023-01-13T15:23:04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1A5AA2EC-0A89-4545-A359-34A4BFA073C9}"/>
    <pc:docChg chg="undo custSel addSld delSld modSld sldOrd">
      <pc:chgData name="Judith Marshall" userId="0a98e7dd-30f8-4477-a3e0-e11100f91a96" providerId="ADAL" clId="{1A5AA2EC-0A89-4545-A359-34A4BFA073C9}" dt="2023-01-13T15:36:35.659" v="121"/>
      <pc:docMkLst>
        <pc:docMk/>
      </pc:docMkLst>
      <pc:sldChg chg="modSp">
        <pc:chgData name="Judith Marshall" userId="0a98e7dd-30f8-4477-a3e0-e11100f91a96" providerId="ADAL" clId="{1A5AA2EC-0A89-4545-A359-34A4BFA073C9}" dt="2023-01-13T15:18:58.402" v="1" actId="6549"/>
        <pc:sldMkLst>
          <pc:docMk/>
          <pc:sldMk cId="2667967727" sldId="257"/>
        </pc:sldMkLst>
        <pc:spChg chg="mod">
          <ac:chgData name="Judith Marshall" userId="0a98e7dd-30f8-4477-a3e0-e11100f91a96" providerId="ADAL" clId="{1A5AA2EC-0A89-4545-A359-34A4BFA073C9}" dt="2023-01-13T15:18:58.402" v="1" actId="6549"/>
          <ac:spMkLst>
            <pc:docMk/>
            <pc:sldMk cId="2667967727" sldId="257"/>
            <ac:spMk id="2" creationId="{5A6A0BC1-2167-470D-BC47-90B1FEC40FC3}"/>
          </ac:spMkLst>
        </pc:spChg>
      </pc:sldChg>
      <pc:sldChg chg="modSp mod">
        <pc:chgData name="Judith Marshall" userId="0a98e7dd-30f8-4477-a3e0-e11100f91a96" providerId="ADAL" clId="{1A5AA2EC-0A89-4545-A359-34A4BFA073C9}" dt="2023-01-13T15:19:33.668" v="12" actId="20577"/>
        <pc:sldMkLst>
          <pc:docMk/>
          <pc:sldMk cId="3847253363" sldId="258"/>
        </pc:sldMkLst>
        <pc:spChg chg="mod">
          <ac:chgData name="Judith Marshall" userId="0a98e7dd-30f8-4477-a3e0-e11100f91a96" providerId="ADAL" clId="{1A5AA2EC-0A89-4545-A359-34A4BFA073C9}" dt="2023-01-13T15:19:33.668" v="12" actId="20577"/>
          <ac:spMkLst>
            <pc:docMk/>
            <pc:sldMk cId="3847253363" sldId="258"/>
            <ac:spMk id="2" creationId="{EFD14A2D-E892-48CE-93B7-FC6D2EA30813}"/>
          </ac:spMkLst>
        </pc:spChg>
        <pc:graphicFrameChg chg="mod">
          <ac:chgData name="Judith Marshall" userId="0a98e7dd-30f8-4477-a3e0-e11100f91a96" providerId="ADAL" clId="{1A5AA2EC-0A89-4545-A359-34A4BFA073C9}" dt="2023-01-13T15:19:21.675" v="3"/>
          <ac:graphicFrameMkLst>
            <pc:docMk/>
            <pc:sldMk cId="3847253363" sldId="258"/>
            <ac:graphicFrameMk id="5" creationId="{049EFC99-837E-4ABC-91B1-A328BA195022}"/>
          </ac:graphicFrameMkLst>
        </pc:graphicFrameChg>
      </pc:sldChg>
      <pc:sldChg chg="del">
        <pc:chgData name="Judith Marshall" userId="0a98e7dd-30f8-4477-a3e0-e11100f91a96" providerId="ADAL" clId="{1A5AA2EC-0A89-4545-A359-34A4BFA073C9}" dt="2023-01-13T15:19:55.251" v="14" actId="47"/>
        <pc:sldMkLst>
          <pc:docMk/>
          <pc:sldMk cId="2921533958" sldId="259"/>
        </pc:sldMkLst>
      </pc:sldChg>
      <pc:sldChg chg="del">
        <pc:chgData name="Judith Marshall" userId="0a98e7dd-30f8-4477-a3e0-e11100f91a96" providerId="ADAL" clId="{1A5AA2EC-0A89-4545-A359-34A4BFA073C9}" dt="2023-01-13T15:19:58.726" v="15" actId="47"/>
        <pc:sldMkLst>
          <pc:docMk/>
          <pc:sldMk cId="2669355426" sldId="260"/>
        </pc:sldMkLst>
      </pc:sldChg>
      <pc:sldChg chg="addSp modSp mod ord setBg">
        <pc:chgData name="Judith Marshall" userId="0a98e7dd-30f8-4477-a3e0-e11100f91a96" providerId="ADAL" clId="{1A5AA2EC-0A89-4545-A359-34A4BFA073C9}" dt="2023-01-13T15:31:44.795" v="98"/>
        <pc:sldMkLst>
          <pc:docMk/>
          <pc:sldMk cId="3679391130" sldId="262"/>
        </pc:sldMkLst>
        <pc:spChg chg="mod">
          <ac:chgData name="Judith Marshall" userId="0a98e7dd-30f8-4477-a3e0-e11100f91a96" providerId="ADAL" clId="{1A5AA2EC-0A89-4545-A359-34A4BFA073C9}" dt="2023-01-13T15:24:09.755" v="53" actId="14100"/>
          <ac:spMkLst>
            <pc:docMk/>
            <pc:sldMk cId="3679391130" sldId="262"/>
            <ac:spMk id="2" creationId="{D3E39697-F57B-4459-8F66-F60DE8146BB6}"/>
          </ac:spMkLst>
        </pc:spChg>
        <pc:spChg chg="mod">
          <ac:chgData name="Judith Marshall" userId="0a98e7dd-30f8-4477-a3e0-e11100f91a96" providerId="ADAL" clId="{1A5AA2EC-0A89-4545-A359-34A4BFA073C9}" dt="2023-01-13T15:23:56.120" v="52" actId="255"/>
          <ac:spMkLst>
            <pc:docMk/>
            <pc:sldMk cId="3679391130" sldId="262"/>
            <ac:spMk id="3" creationId="{79EA1F8F-08A7-43CE-BEA5-EE5A608212D8}"/>
          </ac:spMkLst>
        </pc:spChg>
        <pc:spChg chg="add">
          <ac:chgData name="Judith Marshall" userId="0a98e7dd-30f8-4477-a3e0-e11100f91a96" providerId="ADAL" clId="{1A5AA2EC-0A89-4545-A359-34A4BFA073C9}" dt="2023-01-13T15:23:16.158" v="40" actId="26606"/>
          <ac:spMkLst>
            <pc:docMk/>
            <pc:sldMk cId="3679391130" sldId="262"/>
            <ac:spMk id="10" creationId="{1EFD5358-E7E1-48E4-8AAF-72C5A5486BC8}"/>
          </ac:spMkLst>
        </pc:spChg>
        <pc:spChg chg="add">
          <ac:chgData name="Judith Marshall" userId="0a98e7dd-30f8-4477-a3e0-e11100f91a96" providerId="ADAL" clId="{1A5AA2EC-0A89-4545-A359-34A4BFA073C9}" dt="2023-01-13T15:23:16.158" v="40" actId="26606"/>
          <ac:spMkLst>
            <pc:docMk/>
            <pc:sldMk cId="3679391130" sldId="262"/>
            <ac:spMk id="12" creationId="{3EFEF205-91EC-45C0-B129-C4B7B770C2A8}"/>
          </ac:spMkLst>
        </pc:spChg>
        <pc:spChg chg="add">
          <ac:chgData name="Judith Marshall" userId="0a98e7dd-30f8-4477-a3e0-e11100f91a96" providerId="ADAL" clId="{1A5AA2EC-0A89-4545-A359-34A4BFA073C9}" dt="2023-01-13T15:23:16.158" v="40" actId="26606"/>
          <ac:spMkLst>
            <pc:docMk/>
            <pc:sldMk cId="3679391130" sldId="262"/>
            <ac:spMk id="14" creationId="{EDA2FAE8-3610-4EDB-85F1-C20BCF890F8A}"/>
          </ac:spMkLst>
        </pc:spChg>
        <pc:picChg chg="add mod">
          <ac:chgData name="Judith Marshall" userId="0a98e7dd-30f8-4477-a3e0-e11100f91a96" providerId="ADAL" clId="{1A5AA2EC-0A89-4545-A359-34A4BFA073C9}" dt="2023-01-13T15:23:16.158" v="40" actId="26606"/>
          <ac:picMkLst>
            <pc:docMk/>
            <pc:sldMk cId="3679391130" sldId="262"/>
            <ac:picMk id="4" creationId="{1703A96C-EFA7-3925-004B-100EAF75E136}"/>
          </ac:picMkLst>
        </pc:picChg>
        <pc:picChg chg="add mod">
          <ac:chgData name="Judith Marshall" userId="0a98e7dd-30f8-4477-a3e0-e11100f91a96" providerId="ADAL" clId="{1A5AA2EC-0A89-4545-A359-34A4BFA073C9}" dt="2023-01-13T15:23:16.158" v="40" actId="26606"/>
          <ac:picMkLst>
            <pc:docMk/>
            <pc:sldMk cId="3679391130" sldId="262"/>
            <ac:picMk id="5" creationId="{B78697FB-9501-DBCA-CF68-53AF8EB84A62}"/>
          </ac:picMkLst>
        </pc:picChg>
      </pc:sldChg>
      <pc:sldChg chg="ord">
        <pc:chgData name="Judith Marshall" userId="0a98e7dd-30f8-4477-a3e0-e11100f91a96" providerId="ADAL" clId="{1A5AA2EC-0A89-4545-A359-34A4BFA073C9}" dt="2023-01-13T15:20:06.537" v="19"/>
        <pc:sldMkLst>
          <pc:docMk/>
          <pc:sldMk cId="2322922647" sldId="263"/>
        </pc:sldMkLst>
      </pc:sldChg>
      <pc:sldChg chg="del">
        <pc:chgData name="Judith Marshall" userId="0a98e7dd-30f8-4477-a3e0-e11100f91a96" providerId="ADAL" clId="{1A5AA2EC-0A89-4545-A359-34A4BFA073C9}" dt="2023-01-13T15:20:01.520" v="16" actId="47"/>
        <pc:sldMkLst>
          <pc:docMk/>
          <pc:sldMk cId="2406558111" sldId="264"/>
        </pc:sldMkLst>
      </pc:sldChg>
      <pc:sldChg chg="addSp delSp modSp mod ord setBg">
        <pc:chgData name="Judith Marshall" userId="0a98e7dd-30f8-4477-a3e0-e11100f91a96" providerId="ADAL" clId="{1A5AA2EC-0A89-4545-A359-34A4BFA073C9}" dt="2023-01-13T15:33:23.698" v="118" actId="5793"/>
        <pc:sldMkLst>
          <pc:docMk/>
          <pc:sldMk cId="1905252462" sldId="265"/>
        </pc:sldMkLst>
        <pc:spChg chg="mod">
          <ac:chgData name="Judith Marshall" userId="0a98e7dd-30f8-4477-a3e0-e11100f91a96" providerId="ADAL" clId="{1A5AA2EC-0A89-4545-A359-34A4BFA073C9}" dt="2023-01-13T15:29:50.694" v="87" actId="14100"/>
          <ac:spMkLst>
            <pc:docMk/>
            <pc:sldMk cId="1905252462" sldId="265"/>
            <ac:spMk id="2" creationId="{F66C46C1-AD01-4A9D-A9FA-316EF4B5D1EB}"/>
          </ac:spMkLst>
        </pc:spChg>
        <pc:spChg chg="mod">
          <ac:chgData name="Judith Marshall" userId="0a98e7dd-30f8-4477-a3e0-e11100f91a96" providerId="ADAL" clId="{1A5AA2EC-0A89-4545-A359-34A4BFA073C9}" dt="2023-01-13T15:33:23.698" v="118" actId="5793"/>
          <ac:spMkLst>
            <pc:docMk/>
            <pc:sldMk cId="1905252462" sldId="265"/>
            <ac:spMk id="3" creationId="{9C9D8668-B667-483B-ACBD-09A6E12B6E18}"/>
          </ac:spMkLst>
        </pc:spChg>
        <pc:spChg chg="add del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10" creationId="{979E27D9-03C7-44E2-9FF8-15D0C8506AF7}"/>
          </ac:spMkLst>
        </pc:spChg>
        <pc:spChg chg="add del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12" creationId="{EEBF1590-3B36-48EE-A89D-3B6F3CB256AB}"/>
          </ac:spMkLst>
        </pc:spChg>
        <pc:spChg chg="add del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14" creationId="{AC8F6C8C-AB5A-4548-942D-E3FD40ACBC49}"/>
          </ac:spMkLst>
        </pc:spChg>
        <pc:spChg chg="add del">
          <ac:chgData name="Judith Marshall" userId="0a98e7dd-30f8-4477-a3e0-e11100f91a96" providerId="ADAL" clId="{1A5AA2EC-0A89-4545-A359-34A4BFA073C9}" dt="2023-01-13T15:29:13.898" v="75" actId="26606"/>
          <ac:spMkLst>
            <pc:docMk/>
            <pc:sldMk cId="1905252462" sldId="265"/>
            <ac:spMk id="19" creationId="{11D6A2A3-F101-46F7-8B6F-1C699CAFE9AD}"/>
          </ac:spMkLst>
        </pc:spChg>
        <pc:spChg chg="add del">
          <ac:chgData name="Judith Marshall" userId="0a98e7dd-30f8-4477-a3e0-e11100f91a96" providerId="ADAL" clId="{1A5AA2EC-0A89-4545-A359-34A4BFA073C9}" dt="2023-01-13T15:29:13.898" v="75" actId="26606"/>
          <ac:spMkLst>
            <pc:docMk/>
            <pc:sldMk cId="1905252462" sldId="265"/>
            <ac:spMk id="21" creationId="{529E760E-527D-4053-A309-F2BDE12501CD}"/>
          </ac:spMkLst>
        </pc:spChg>
        <pc:spChg chg="add del">
          <ac:chgData name="Judith Marshall" userId="0a98e7dd-30f8-4477-a3e0-e11100f91a96" providerId="ADAL" clId="{1A5AA2EC-0A89-4545-A359-34A4BFA073C9}" dt="2023-01-13T15:29:13.898" v="75" actId="26606"/>
          <ac:spMkLst>
            <pc:docMk/>
            <pc:sldMk cId="1905252462" sldId="265"/>
            <ac:spMk id="23" creationId="{4153D448-4ED1-429A-A28C-8316DE7CAF7E}"/>
          </ac:spMkLst>
        </pc:spChg>
        <pc:spChg chg="add del">
          <ac:chgData name="Judith Marshall" userId="0a98e7dd-30f8-4477-a3e0-e11100f91a96" providerId="ADAL" clId="{1A5AA2EC-0A89-4545-A359-34A4BFA073C9}" dt="2023-01-13T15:29:16.098" v="77" actId="26606"/>
          <ac:spMkLst>
            <pc:docMk/>
            <pc:sldMk cId="1905252462" sldId="265"/>
            <ac:spMk id="25" creationId="{1B15ED52-F352-441B-82BF-E0EA34836D08}"/>
          </ac:spMkLst>
        </pc:spChg>
        <pc:spChg chg="add del">
          <ac:chgData name="Judith Marshall" userId="0a98e7dd-30f8-4477-a3e0-e11100f91a96" providerId="ADAL" clId="{1A5AA2EC-0A89-4545-A359-34A4BFA073C9}" dt="2023-01-13T15:29:16.098" v="77" actId="26606"/>
          <ac:spMkLst>
            <pc:docMk/>
            <pc:sldMk cId="1905252462" sldId="265"/>
            <ac:spMk id="26" creationId="{61707E60-CEC9-4661-AA82-69242EB4BDC3}"/>
          </ac:spMkLst>
        </pc:spChg>
        <pc:spChg chg="add del">
          <ac:chgData name="Judith Marshall" userId="0a98e7dd-30f8-4477-a3e0-e11100f91a96" providerId="ADAL" clId="{1A5AA2EC-0A89-4545-A359-34A4BFA073C9}" dt="2023-01-13T15:29:16.098" v="77" actId="26606"/>
          <ac:spMkLst>
            <pc:docMk/>
            <pc:sldMk cId="1905252462" sldId="265"/>
            <ac:spMk id="27" creationId="{8F035CD8-AE30-4146-96F2-036B0CE5E4F3}"/>
          </ac:spMkLst>
        </pc:spChg>
        <pc:spChg chg="add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29" creationId="{4643CFF5-3073-44B6-9A56-4CAF096FFF17}"/>
          </ac:spMkLst>
        </pc:spChg>
        <pc:spChg chg="add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30" creationId="{955DEFE8-24AF-47F7-B020-D4D76ABA1830}"/>
          </ac:spMkLst>
        </pc:spChg>
        <pc:spChg chg="add">
          <ac:chgData name="Judith Marshall" userId="0a98e7dd-30f8-4477-a3e0-e11100f91a96" providerId="ADAL" clId="{1A5AA2EC-0A89-4545-A359-34A4BFA073C9}" dt="2023-01-13T15:29:16.106" v="78" actId="26606"/>
          <ac:spMkLst>
            <pc:docMk/>
            <pc:sldMk cId="1905252462" sldId="265"/>
            <ac:spMk id="31" creationId="{6EAE3873-25FC-4346-B1D5-82E5F9D953ED}"/>
          </ac:spMkLst>
        </pc:spChg>
        <pc:picChg chg="add mod">
          <ac:chgData name="Judith Marshall" userId="0a98e7dd-30f8-4477-a3e0-e11100f91a96" providerId="ADAL" clId="{1A5AA2EC-0A89-4545-A359-34A4BFA073C9}" dt="2023-01-13T15:29:56.382" v="88" actId="1076"/>
          <ac:picMkLst>
            <pc:docMk/>
            <pc:sldMk cId="1905252462" sldId="265"/>
            <ac:picMk id="5" creationId="{A4400998-E4DF-1E53-CAFB-6933A8D34323}"/>
          </ac:picMkLst>
        </pc:picChg>
      </pc:sldChg>
      <pc:sldChg chg="modSp mod ord">
        <pc:chgData name="Judith Marshall" userId="0a98e7dd-30f8-4477-a3e0-e11100f91a96" providerId="ADAL" clId="{1A5AA2EC-0A89-4545-A359-34A4BFA073C9}" dt="2023-01-13T15:36:35.659" v="121"/>
        <pc:sldMkLst>
          <pc:docMk/>
          <pc:sldMk cId="874789618" sldId="266"/>
        </pc:sldMkLst>
        <pc:spChg chg="mod">
          <ac:chgData name="Judith Marshall" userId="0a98e7dd-30f8-4477-a3e0-e11100f91a96" providerId="ADAL" clId="{1A5AA2EC-0A89-4545-A359-34A4BFA073C9}" dt="2023-01-13T15:30:48.766" v="93" actId="20577"/>
          <ac:spMkLst>
            <pc:docMk/>
            <pc:sldMk cId="874789618" sldId="266"/>
            <ac:spMk id="5" creationId="{C52D102C-EB35-4CB4-912E-E051E51E8BF9}"/>
          </ac:spMkLst>
        </pc:spChg>
        <pc:picChg chg="mod">
          <ac:chgData name="Judith Marshall" userId="0a98e7dd-30f8-4477-a3e0-e11100f91a96" providerId="ADAL" clId="{1A5AA2EC-0A89-4545-A359-34A4BFA073C9}" dt="2023-01-13T15:31:01.630" v="95" actId="14100"/>
          <ac:picMkLst>
            <pc:docMk/>
            <pc:sldMk cId="874789618" sldId="266"/>
            <ac:picMk id="4" creationId="{9290B087-C869-4C85-B36F-AAC9F7A2BA4C}"/>
          </ac:picMkLst>
        </pc:picChg>
      </pc:sldChg>
      <pc:sldChg chg="del">
        <pc:chgData name="Judith Marshall" userId="0a98e7dd-30f8-4477-a3e0-e11100f91a96" providerId="ADAL" clId="{1A5AA2EC-0A89-4545-A359-34A4BFA073C9}" dt="2023-01-13T15:20:03.794" v="17" actId="47"/>
        <pc:sldMkLst>
          <pc:docMk/>
          <pc:sldMk cId="1931233227" sldId="267"/>
        </pc:sldMkLst>
      </pc:sldChg>
      <pc:sldChg chg="del">
        <pc:chgData name="Judith Marshall" userId="0a98e7dd-30f8-4477-a3e0-e11100f91a96" providerId="ADAL" clId="{1A5AA2EC-0A89-4545-A359-34A4BFA073C9}" dt="2023-01-13T15:36:31.866" v="119" actId="2696"/>
        <pc:sldMkLst>
          <pc:docMk/>
          <pc:sldMk cId="4293396616" sldId="268"/>
        </pc:sldMkLst>
      </pc:sldChg>
      <pc:sldChg chg="del">
        <pc:chgData name="Judith Marshall" userId="0a98e7dd-30f8-4477-a3e0-e11100f91a96" providerId="ADAL" clId="{1A5AA2EC-0A89-4545-A359-34A4BFA073C9}" dt="2023-01-13T15:19:55.251" v="14" actId="47"/>
        <pc:sldMkLst>
          <pc:docMk/>
          <pc:sldMk cId="4020731171" sldId="269"/>
        </pc:sldMkLst>
      </pc:sldChg>
      <pc:sldChg chg="del">
        <pc:chgData name="Judith Marshall" userId="0a98e7dd-30f8-4477-a3e0-e11100f91a96" providerId="ADAL" clId="{1A5AA2EC-0A89-4545-A359-34A4BFA073C9}" dt="2023-01-13T15:19:55.251" v="14" actId="47"/>
        <pc:sldMkLst>
          <pc:docMk/>
          <pc:sldMk cId="3325449510" sldId="270"/>
        </pc:sldMkLst>
      </pc:sldChg>
      <pc:sldChg chg="del">
        <pc:chgData name="Judith Marshall" userId="0a98e7dd-30f8-4477-a3e0-e11100f91a96" providerId="ADAL" clId="{1A5AA2EC-0A89-4545-A359-34A4BFA073C9}" dt="2023-01-13T15:19:55.251" v="14" actId="47"/>
        <pc:sldMkLst>
          <pc:docMk/>
          <pc:sldMk cId="4096066188" sldId="271"/>
        </pc:sldMkLst>
      </pc:sldChg>
      <pc:sldChg chg="del">
        <pc:chgData name="Judith Marshall" userId="0a98e7dd-30f8-4477-a3e0-e11100f91a96" providerId="ADAL" clId="{1A5AA2EC-0A89-4545-A359-34A4BFA073C9}" dt="2023-01-13T15:31:16.497" v="96" actId="2696"/>
        <pc:sldMkLst>
          <pc:docMk/>
          <pc:sldMk cId="1136149858" sldId="272"/>
        </pc:sldMkLst>
      </pc:sldChg>
      <pc:sldChg chg="new del">
        <pc:chgData name="Judith Marshall" userId="0a98e7dd-30f8-4477-a3e0-e11100f91a96" providerId="ADAL" clId="{1A5AA2EC-0A89-4545-A359-34A4BFA073C9}" dt="2023-01-13T15:19:55.251" v="14" actId="47"/>
        <pc:sldMkLst>
          <pc:docMk/>
          <pc:sldMk cId="1963239155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DBA166-DD3C-4A92-B35D-EFF7D414B59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98E385A-B151-4EE1-A38B-2374DA2AEEE3}">
      <dgm:prSet/>
      <dgm:spPr/>
      <dgm:t>
        <a:bodyPr/>
        <a:lstStyle/>
        <a:p>
          <a:r>
            <a:rPr lang="en-GB"/>
            <a:t>Student activity / Group work</a:t>
          </a:r>
          <a:endParaRPr lang="en-US"/>
        </a:p>
      </dgm:t>
    </dgm:pt>
    <dgm:pt modelId="{58AD240C-7CA3-4E0B-8F2C-06CC258C9FAB}" type="parTrans" cxnId="{A0CA9B19-026F-40C0-8630-8F570C1AD1E9}">
      <dgm:prSet/>
      <dgm:spPr/>
      <dgm:t>
        <a:bodyPr/>
        <a:lstStyle/>
        <a:p>
          <a:endParaRPr lang="en-US"/>
        </a:p>
      </dgm:t>
    </dgm:pt>
    <dgm:pt modelId="{CEE3E34B-EF7C-49DA-8419-F40826768441}" type="sibTrans" cxnId="{A0CA9B19-026F-40C0-8630-8F570C1AD1E9}">
      <dgm:prSet/>
      <dgm:spPr/>
      <dgm:t>
        <a:bodyPr/>
        <a:lstStyle/>
        <a:p>
          <a:endParaRPr lang="en-US"/>
        </a:p>
      </dgm:t>
    </dgm:pt>
    <dgm:pt modelId="{763E05C8-4030-47FE-A97E-F8C377D42E53}">
      <dgm:prSet/>
      <dgm:spPr/>
      <dgm:t>
        <a:bodyPr/>
        <a:lstStyle/>
        <a:p>
          <a:r>
            <a:rPr lang="en-GB" b="1" dirty="0"/>
            <a:t>Prosocial Behaviour</a:t>
          </a:r>
          <a:endParaRPr lang="en-US" dirty="0"/>
        </a:p>
      </dgm:t>
    </dgm:pt>
    <dgm:pt modelId="{96216AF2-3E0E-4740-8CB6-44130936EFD9}" type="parTrans" cxnId="{D9D037FD-EA4D-4D73-AA89-6AD9E464DCAE}">
      <dgm:prSet/>
      <dgm:spPr/>
      <dgm:t>
        <a:bodyPr/>
        <a:lstStyle/>
        <a:p>
          <a:endParaRPr lang="en-US"/>
        </a:p>
      </dgm:t>
    </dgm:pt>
    <dgm:pt modelId="{D77BB98A-7D67-4AD9-B9AA-534FCAC7E96E}" type="sibTrans" cxnId="{D9D037FD-EA4D-4D73-AA89-6AD9E464DCAE}">
      <dgm:prSet/>
      <dgm:spPr/>
      <dgm:t>
        <a:bodyPr/>
        <a:lstStyle/>
        <a:p>
          <a:endParaRPr lang="en-US"/>
        </a:p>
      </dgm:t>
    </dgm:pt>
    <dgm:pt modelId="{299217B7-E55D-475F-AF93-0AB95435029B}">
      <dgm:prSet/>
      <dgm:spPr/>
      <dgm:t>
        <a:bodyPr/>
        <a:lstStyle/>
        <a:p>
          <a:r>
            <a:rPr lang="en-GB"/>
            <a:t>Theories</a:t>
          </a:r>
          <a:endParaRPr lang="en-US"/>
        </a:p>
      </dgm:t>
    </dgm:pt>
    <dgm:pt modelId="{4010CC5C-6A2E-40A1-87F6-6C5DB529AD6E}" type="parTrans" cxnId="{C6341AA7-DB81-4A24-8C9A-8DAED2ADCD88}">
      <dgm:prSet/>
      <dgm:spPr/>
      <dgm:t>
        <a:bodyPr/>
        <a:lstStyle/>
        <a:p>
          <a:endParaRPr lang="en-US"/>
        </a:p>
      </dgm:t>
    </dgm:pt>
    <dgm:pt modelId="{E045561C-503F-4C89-88BD-B775BAF166B8}" type="sibTrans" cxnId="{C6341AA7-DB81-4A24-8C9A-8DAED2ADCD88}">
      <dgm:prSet/>
      <dgm:spPr/>
      <dgm:t>
        <a:bodyPr/>
        <a:lstStyle/>
        <a:p>
          <a:endParaRPr lang="en-US"/>
        </a:p>
      </dgm:t>
    </dgm:pt>
    <dgm:pt modelId="{6885A74A-4134-440B-8B25-77433A42E108}">
      <dgm:prSet/>
      <dgm:spPr/>
      <dgm:t>
        <a:bodyPr/>
        <a:lstStyle/>
        <a:p>
          <a:r>
            <a:rPr lang="en-GB"/>
            <a:t>Models</a:t>
          </a:r>
          <a:endParaRPr lang="en-US"/>
        </a:p>
      </dgm:t>
    </dgm:pt>
    <dgm:pt modelId="{F0C5B609-47D3-447D-9BAC-4DC7803A8D4F}" type="parTrans" cxnId="{0E030DEB-B9E7-43BF-A287-6FFC61D8012D}">
      <dgm:prSet/>
      <dgm:spPr/>
      <dgm:t>
        <a:bodyPr/>
        <a:lstStyle/>
        <a:p>
          <a:endParaRPr lang="en-US"/>
        </a:p>
      </dgm:t>
    </dgm:pt>
    <dgm:pt modelId="{509E06BF-315D-41A2-9A1D-7D636E76EC7E}" type="sibTrans" cxnId="{0E030DEB-B9E7-43BF-A287-6FFC61D8012D}">
      <dgm:prSet/>
      <dgm:spPr/>
      <dgm:t>
        <a:bodyPr/>
        <a:lstStyle/>
        <a:p>
          <a:endParaRPr lang="en-US"/>
        </a:p>
      </dgm:t>
    </dgm:pt>
    <dgm:pt modelId="{E521BC92-952B-4C41-9537-A8ECCC567378}">
      <dgm:prSet/>
      <dgm:spPr/>
      <dgm:t>
        <a:bodyPr/>
        <a:lstStyle/>
        <a:p>
          <a:r>
            <a:rPr lang="en-GB"/>
            <a:t>Further factors</a:t>
          </a:r>
          <a:endParaRPr lang="en-US"/>
        </a:p>
      </dgm:t>
    </dgm:pt>
    <dgm:pt modelId="{2EAB69F2-1DEC-4681-8C88-AA48CF64CA04}" type="parTrans" cxnId="{072714F1-32D6-40CA-B395-E3438942F5A7}">
      <dgm:prSet/>
      <dgm:spPr/>
      <dgm:t>
        <a:bodyPr/>
        <a:lstStyle/>
        <a:p>
          <a:endParaRPr lang="en-US"/>
        </a:p>
      </dgm:t>
    </dgm:pt>
    <dgm:pt modelId="{765DC684-4BE5-41ED-838A-DF70C6565737}" type="sibTrans" cxnId="{072714F1-32D6-40CA-B395-E3438942F5A7}">
      <dgm:prSet/>
      <dgm:spPr/>
      <dgm:t>
        <a:bodyPr/>
        <a:lstStyle/>
        <a:p>
          <a:endParaRPr lang="en-US"/>
        </a:p>
      </dgm:t>
    </dgm:pt>
    <dgm:pt modelId="{94EEEE41-C6E6-4ED3-9E78-6058AB3059FC}" type="pres">
      <dgm:prSet presAssocID="{64DBA166-DD3C-4A92-B35D-EFF7D414B59E}" presName="Name0" presStyleCnt="0">
        <dgm:presLayoutVars>
          <dgm:dir/>
          <dgm:animLvl val="lvl"/>
          <dgm:resizeHandles val="exact"/>
        </dgm:presLayoutVars>
      </dgm:prSet>
      <dgm:spPr/>
    </dgm:pt>
    <dgm:pt modelId="{54F4EB57-78D1-4C58-85DB-4AF2AFE8CE63}" type="pres">
      <dgm:prSet presAssocID="{763E05C8-4030-47FE-A97E-F8C377D42E53}" presName="boxAndChildren" presStyleCnt="0"/>
      <dgm:spPr/>
    </dgm:pt>
    <dgm:pt modelId="{A4580BC5-4804-4F5A-9045-A7F720027DAA}" type="pres">
      <dgm:prSet presAssocID="{763E05C8-4030-47FE-A97E-F8C377D42E53}" presName="parentTextBox" presStyleLbl="node1" presStyleIdx="0" presStyleCnt="2"/>
      <dgm:spPr/>
    </dgm:pt>
    <dgm:pt modelId="{46FFA978-38F2-4092-857D-017AFDE5F535}" type="pres">
      <dgm:prSet presAssocID="{763E05C8-4030-47FE-A97E-F8C377D42E53}" presName="entireBox" presStyleLbl="node1" presStyleIdx="0" presStyleCnt="2"/>
      <dgm:spPr/>
    </dgm:pt>
    <dgm:pt modelId="{D42538CA-DCB8-4448-B9C3-FAEA6890129C}" type="pres">
      <dgm:prSet presAssocID="{763E05C8-4030-47FE-A97E-F8C377D42E53}" presName="descendantBox" presStyleCnt="0"/>
      <dgm:spPr/>
    </dgm:pt>
    <dgm:pt modelId="{6BEFC0A8-6FDF-4457-A294-857823523DAC}" type="pres">
      <dgm:prSet presAssocID="{299217B7-E55D-475F-AF93-0AB95435029B}" presName="childTextBox" presStyleLbl="fgAccFollowNode1" presStyleIdx="0" presStyleCnt="3">
        <dgm:presLayoutVars>
          <dgm:bulletEnabled val="1"/>
        </dgm:presLayoutVars>
      </dgm:prSet>
      <dgm:spPr/>
    </dgm:pt>
    <dgm:pt modelId="{B29D8C90-AFA0-409F-A4E4-C1EA3BA460BB}" type="pres">
      <dgm:prSet presAssocID="{6885A74A-4134-440B-8B25-77433A42E108}" presName="childTextBox" presStyleLbl="fgAccFollowNode1" presStyleIdx="1" presStyleCnt="3">
        <dgm:presLayoutVars>
          <dgm:bulletEnabled val="1"/>
        </dgm:presLayoutVars>
      </dgm:prSet>
      <dgm:spPr/>
    </dgm:pt>
    <dgm:pt modelId="{9B26BFDB-9714-4864-8A3C-412649720C97}" type="pres">
      <dgm:prSet presAssocID="{E521BC92-952B-4C41-9537-A8ECCC567378}" presName="childTextBox" presStyleLbl="fgAccFollowNode1" presStyleIdx="2" presStyleCnt="3">
        <dgm:presLayoutVars>
          <dgm:bulletEnabled val="1"/>
        </dgm:presLayoutVars>
      </dgm:prSet>
      <dgm:spPr/>
    </dgm:pt>
    <dgm:pt modelId="{0B5259B5-50A3-4DFB-AAAC-FB393215A64C}" type="pres">
      <dgm:prSet presAssocID="{CEE3E34B-EF7C-49DA-8419-F40826768441}" presName="sp" presStyleCnt="0"/>
      <dgm:spPr/>
    </dgm:pt>
    <dgm:pt modelId="{B18ECA3E-8E0F-4F0D-BB3B-8A5698E46A2F}" type="pres">
      <dgm:prSet presAssocID="{B98E385A-B151-4EE1-A38B-2374DA2AEEE3}" presName="arrowAndChildren" presStyleCnt="0"/>
      <dgm:spPr/>
    </dgm:pt>
    <dgm:pt modelId="{E92A0B8F-2F9C-4AD3-85CF-5A7C28BCFC33}" type="pres">
      <dgm:prSet presAssocID="{B98E385A-B151-4EE1-A38B-2374DA2AEEE3}" presName="parentTextArrow" presStyleLbl="node1" presStyleIdx="1" presStyleCnt="2"/>
      <dgm:spPr/>
    </dgm:pt>
  </dgm:ptLst>
  <dgm:cxnLst>
    <dgm:cxn modelId="{A0CA9B19-026F-40C0-8630-8F570C1AD1E9}" srcId="{64DBA166-DD3C-4A92-B35D-EFF7D414B59E}" destId="{B98E385A-B151-4EE1-A38B-2374DA2AEEE3}" srcOrd="0" destOrd="0" parTransId="{58AD240C-7CA3-4E0B-8F2C-06CC258C9FAB}" sibTransId="{CEE3E34B-EF7C-49DA-8419-F40826768441}"/>
    <dgm:cxn modelId="{96AC4F1E-5193-4225-B5FA-15FD176B4470}" type="presOf" srcId="{E521BC92-952B-4C41-9537-A8ECCC567378}" destId="{9B26BFDB-9714-4864-8A3C-412649720C97}" srcOrd="0" destOrd="0" presId="urn:microsoft.com/office/officeart/2005/8/layout/process4"/>
    <dgm:cxn modelId="{BBE03C2C-6904-444E-95E3-EEFCE9CE635E}" type="presOf" srcId="{763E05C8-4030-47FE-A97E-F8C377D42E53}" destId="{A4580BC5-4804-4F5A-9045-A7F720027DAA}" srcOrd="0" destOrd="0" presId="urn:microsoft.com/office/officeart/2005/8/layout/process4"/>
    <dgm:cxn modelId="{6D37DC70-EA13-466E-8597-04DB09E731E8}" type="presOf" srcId="{64DBA166-DD3C-4A92-B35D-EFF7D414B59E}" destId="{94EEEE41-C6E6-4ED3-9E78-6058AB3059FC}" srcOrd="0" destOrd="0" presId="urn:microsoft.com/office/officeart/2005/8/layout/process4"/>
    <dgm:cxn modelId="{720AB972-AE1F-440E-A74A-E5F7CE406679}" type="presOf" srcId="{299217B7-E55D-475F-AF93-0AB95435029B}" destId="{6BEFC0A8-6FDF-4457-A294-857823523DAC}" srcOrd="0" destOrd="0" presId="urn:microsoft.com/office/officeart/2005/8/layout/process4"/>
    <dgm:cxn modelId="{CC7A7599-05DE-4D0A-A2C8-E5DB125B8973}" type="presOf" srcId="{6885A74A-4134-440B-8B25-77433A42E108}" destId="{B29D8C90-AFA0-409F-A4E4-C1EA3BA460BB}" srcOrd="0" destOrd="0" presId="urn:microsoft.com/office/officeart/2005/8/layout/process4"/>
    <dgm:cxn modelId="{6DD0A39F-E6C2-409F-A5B9-F1FFF35419F5}" type="presOf" srcId="{763E05C8-4030-47FE-A97E-F8C377D42E53}" destId="{46FFA978-38F2-4092-857D-017AFDE5F535}" srcOrd="1" destOrd="0" presId="urn:microsoft.com/office/officeart/2005/8/layout/process4"/>
    <dgm:cxn modelId="{C6341AA7-DB81-4A24-8C9A-8DAED2ADCD88}" srcId="{763E05C8-4030-47FE-A97E-F8C377D42E53}" destId="{299217B7-E55D-475F-AF93-0AB95435029B}" srcOrd="0" destOrd="0" parTransId="{4010CC5C-6A2E-40A1-87F6-6C5DB529AD6E}" sibTransId="{E045561C-503F-4C89-88BD-B775BAF166B8}"/>
    <dgm:cxn modelId="{D10BB5A8-3A83-4619-B607-A6CA99ABB15C}" type="presOf" srcId="{B98E385A-B151-4EE1-A38B-2374DA2AEEE3}" destId="{E92A0B8F-2F9C-4AD3-85CF-5A7C28BCFC33}" srcOrd="0" destOrd="0" presId="urn:microsoft.com/office/officeart/2005/8/layout/process4"/>
    <dgm:cxn modelId="{0E030DEB-B9E7-43BF-A287-6FFC61D8012D}" srcId="{763E05C8-4030-47FE-A97E-F8C377D42E53}" destId="{6885A74A-4134-440B-8B25-77433A42E108}" srcOrd="1" destOrd="0" parTransId="{F0C5B609-47D3-447D-9BAC-4DC7803A8D4F}" sibTransId="{509E06BF-315D-41A2-9A1D-7D636E76EC7E}"/>
    <dgm:cxn modelId="{072714F1-32D6-40CA-B395-E3438942F5A7}" srcId="{763E05C8-4030-47FE-A97E-F8C377D42E53}" destId="{E521BC92-952B-4C41-9537-A8ECCC567378}" srcOrd="2" destOrd="0" parTransId="{2EAB69F2-1DEC-4681-8C88-AA48CF64CA04}" sibTransId="{765DC684-4BE5-41ED-838A-DF70C6565737}"/>
    <dgm:cxn modelId="{D9D037FD-EA4D-4D73-AA89-6AD9E464DCAE}" srcId="{64DBA166-DD3C-4A92-B35D-EFF7D414B59E}" destId="{763E05C8-4030-47FE-A97E-F8C377D42E53}" srcOrd="1" destOrd="0" parTransId="{96216AF2-3E0E-4740-8CB6-44130936EFD9}" sibTransId="{D77BB98A-7D67-4AD9-B9AA-534FCAC7E96E}"/>
    <dgm:cxn modelId="{CEC0CF35-3865-4C15-A63E-91971A44F644}" type="presParOf" srcId="{94EEEE41-C6E6-4ED3-9E78-6058AB3059FC}" destId="{54F4EB57-78D1-4C58-85DB-4AF2AFE8CE63}" srcOrd="0" destOrd="0" presId="urn:microsoft.com/office/officeart/2005/8/layout/process4"/>
    <dgm:cxn modelId="{5CA4EE93-C2EE-49A1-B1A6-F2AD339E1B1E}" type="presParOf" srcId="{54F4EB57-78D1-4C58-85DB-4AF2AFE8CE63}" destId="{A4580BC5-4804-4F5A-9045-A7F720027DAA}" srcOrd="0" destOrd="0" presId="urn:microsoft.com/office/officeart/2005/8/layout/process4"/>
    <dgm:cxn modelId="{E2E553C8-C034-47B6-8653-A0F919C979E6}" type="presParOf" srcId="{54F4EB57-78D1-4C58-85DB-4AF2AFE8CE63}" destId="{46FFA978-38F2-4092-857D-017AFDE5F535}" srcOrd="1" destOrd="0" presId="urn:microsoft.com/office/officeart/2005/8/layout/process4"/>
    <dgm:cxn modelId="{15AF07DC-ADF8-4BA2-B74A-B09DAA4C9E2B}" type="presParOf" srcId="{54F4EB57-78D1-4C58-85DB-4AF2AFE8CE63}" destId="{D42538CA-DCB8-4448-B9C3-FAEA6890129C}" srcOrd="2" destOrd="0" presId="urn:microsoft.com/office/officeart/2005/8/layout/process4"/>
    <dgm:cxn modelId="{498B3366-3CC0-48EE-8D92-4FC918B1F9F6}" type="presParOf" srcId="{D42538CA-DCB8-4448-B9C3-FAEA6890129C}" destId="{6BEFC0A8-6FDF-4457-A294-857823523DAC}" srcOrd="0" destOrd="0" presId="urn:microsoft.com/office/officeart/2005/8/layout/process4"/>
    <dgm:cxn modelId="{8BE40E5C-2E3E-49EA-B656-6FDAAED6A13E}" type="presParOf" srcId="{D42538CA-DCB8-4448-B9C3-FAEA6890129C}" destId="{B29D8C90-AFA0-409F-A4E4-C1EA3BA460BB}" srcOrd="1" destOrd="0" presId="urn:microsoft.com/office/officeart/2005/8/layout/process4"/>
    <dgm:cxn modelId="{BF61662D-8A4F-4368-86BF-6E27F0ABB572}" type="presParOf" srcId="{D42538CA-DCB8-4448-B9C3-FAEA6890129C}" destId="{9B26BFDB-9714-4864-8A3C-412649720C97}" srcOrd="2" destOrd="0" presId="urn:microsoft.com/office/officeart/2005/8/layout/process4"/>
    <dgm:cxn modelId="{27C4B343-5E37-41D4-8D93-E58072365370}" type="presParOf" srcId="{94EEEE41-C6E6-4ED3-9E78-6058AB3059FC}" destId="{0B5259B5-50A3-4DFB-AAAC-FB393215A64C}" srcOrd="1" destOrd="0" presId="urn:microsoft.com/office/officeart/2005/8/layout/process4"/>
    <dgm:cxn modelId="{1A7D923D-16AD-4E1E-B453-D69E66B4D0F9}" type="presParOf" srcId="{94EEEE41-C6E6-4ED3-9E78-6058AB3059FC}" destId="{B18ECA3E-8E0F-4F0D-BB3B-8A5698E46A2F}" srcOrd="2" destOrd="0" presId="urn:microsoft.com/office/officeart/2005/8/layout/process4"/>
    <dgm:cxn modelId="{72947FC0-0F1C-4B27-83C1-E54C5669CC24}" type="presParOf" srcId="{B18ECA3E-8E0F-4F0D-BB3B-8A5698E46A2F}" destId="{E92A0B8F-2F9C-4AD3-85CF-5A7C28BCFC3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FA978-38F2-4092-857D-017AFDE5F535}">
      <dsp:nvSpPr>
        <dsp:cNvPr id="0" name=""/>
        <dsp:cNvSpPr/>
      </dsp:nvSpPr>
      <dsp:spPr>
        <a:xfrm>
          <a:off x="0" y="3587277"/>
          <a:ext cx="7240146" cy="23536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 dirty="0"/>
            <a:t>Prosocial Behaviour</a:t>
          </a:r>
          <a:endParaRPr lang="en-US" sz="4300" kern="1200" dirty="0"/>
        </a:p>
      </dsp:txBody>
      <dsp:txXfrm>
        <a:off x="0" y="3587277"/>
        <a:ext cx="7240146" cy="1270966"/>
      </dsp:txXfrm>
    </dsp:sp>
    <dsp:sp modelId="{6BEFC0A8-6FDF-4457-A294-857823523DAC}">
      <dsp:nvSpPr>
        <dsp:cNvPr id="0" name=""/>
        <dsp:cNvSpPr/>
      </dsp:nvSpPr>
      <dsp:spPr>
        <a:xfrm>
          <a:off x="3535" y="4811171"/>
          <a:ext cx="2411025" cy="10826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234696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Theories</a:t>
          </a:r>
          <a:endParaRPr lang="en-US" sz="3300" kern="1200"/>
        </a:p>
      </dsp:txBody>
      <dsp:txXfrm>
        <a:off x="3535" y="4811171"/>
        <a:ext cx="2411025" cy="1082675"/>
      </dsp:txXfrm>
    </dsp:sp>
    <dsp:sp modelId="{B29D8C90-AFA0-409F-A4E4-C1EA3BA460BB}">
      <dsp:nvSpPr>
        <dsp:cNvPr id="0" name=""/>
        <dsp:cNvSpPr/>
      </dsp:nvSpPr>
      <dsp:spPr>
        <a:xfrm>
          <a:off x="2414560" y="4811171"/>
          <a:ext cx="2411025" cy="108267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234696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Models</a:t>
          </a:r>
          <a:endParaRPr lang="en-US" sz="3300" kern="1200"/>
        </a:p>
      </dsp:txBody>
      <dsp:txXfrm>
        <a:off x="2414560" y="4811171"/>
        <a:ext cx="2411025" cy="1082675"/>
      </dsp:txXfrm>
    </dsp:sp>
    <dsp:sp modelId="{9B26BFDB-9714-4864-8A3C-412649720C97}">
      <dsp:nvSpPr>
        <dsp:cNvPr id="0" name=""/>
        <dsp:cNvSpPr/>
      </dsp:nvSpPr>
      <dsp:spPr>
        <a:xfrm>
          <a:off x="4825585" y="4811171"/>
          <a:ext cx="2411025" cy="108267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41910" rIns="234696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Further factors</a:t>
          </a:r>
          <a:endParaRPr lang="en-US" sz="3300" kern="1200"/>
        </a:p>
      </dsp:txBody>
      <dsp:txXfrm>
        <a:off x="4825585" y="4811171"/>
        <a:ext cx="2411025" cy="1082675"/>
      </dsp:txXfrm>
    </dsp:sp>
    <dsp:sp modelId="{E92A0B8F-2F9C-4AD3-85CF-5A7C28BCFC33}">
      <dsp:nvSpPr>
        <dsp:cNvPr id="0" name=""/>
        <dsp:cNvSpPr/>
      </dsp:nvSpPr>
      <dsp:spPr>
        <a:xfrm rot="10800000">
          <a:off x="0" y="2680"/>
          <a:ext cx="7240146" cy="361990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Student activity / Group work</a:t>
          </a:r>
          <a:endParaRPr lang="en-US" sz="4300" kern="1200"/>
        </a:p>
      </dsp:txBody>
      <dsp:txXfrm rot="10800000">
        <a:off x="0" y="2680"/>
        <a:ext cx="7240146" cy="2352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53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409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586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521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862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758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58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99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043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510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January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459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January 13, 2023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74303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OdKow7IAuw" TargetMode="External"/><Relationship Id="rId2" Type="http://schemas.openxmlformats.org/officeDocument/2006/relationships/hyperlink" Target="http://www.youtube.com/watch?v=KIvGIwLcIu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OSsPfbup0a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A0BC1-2167-470D-BC47-90B1FEC40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0151" y="1802423"/>
            <a:ext cx="6292690" cy="4111031"/>
          </a:xfrm>
        </p:spPr>
        <p:txBody>
          <a:bodyPr anchor="t">
            <a:normAutofit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Prosocial Behaviour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50C600-8AA7-42DF-AAD7-0AD897B35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351" y="50472"/>
            <a:ext cx="7438233" cy="894074"/>
          </a:xfrm>
        </p:spPr>
        <p:txBody>
          <a:bodyPr anchor="b">
            <a:normAutofit/>
          </a:bodyPr>
          <a:lstStyle/>
          <a:p>
            <a:pPr algn="l"/>
            <a:r>
              <a:rPr lang="en-GB" sz="800" dirty="0"/>
              <a:t>Social psychology                       </a:t>
            </a:r>
            <a:r>
              <a:rPr lang="en-GB" sz="800" dirty="0" err="1"/>
              <a:t>dr</a:t>
            </a:r>
            <a:r>
              <a:rPr lang="en-GB" sz="800" dirty="0"/>
              <a:t> judith marshall</a:t>
            </a:r>
          </a:p>
          <a:p>
            <a:pPr algn="l"/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 descr="A group of multi coloured wooden stick figures">
            <a:extLst>
              <a:ext uri="{FF2B5EF4-FFF2-40B4-BE49-F238E27FC236}">
                <a16:creationId xmlns:a16="http://schemas.microsoft.com/office/drawing/2014/main" id="{45CE325E-CCCD-4C20-902A-78BA2ACB6A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5" r="36366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96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14A2D-E892-48CE-93B7-FC6D2EA3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Seminar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9EFC99-837E-4ABC-91B1-A328BA1950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84318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725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EDD3D6F-E778-4ED9-8102-7B8FDF632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-1"/>
            <a:ext cx="6096002" cy="6858000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E98B597-0F5F-4D04-B4A1-6DD8720CB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2"/>
            <a:ext cx="6096000" cy="6858002"/>
          </a:xfrm>
          <a:prstGeom prst="rect">
            <a:avLst/>
          </a:prstGeom>
          <a:gradFill>
            <a:gsLst>
              <a:gs pos="31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lumMod val="75000"/>
                  <a:alpha val="75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401" y="609599"/>
            <a:ext cx="6858003" cy="563880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2">
                  <a:alpha val="46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2490715"/>
            <a:ext cx="6096003" cy="4367283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5">
                  <a:alpha val="1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6">
                  <a:alpha val="3000"/>
                </a:schemeClr>
              </a:gs>
              <a:gs pos="100000">
                <a:schemeClr val="accent6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2A5E3-8594-4AF8-805A-898AE81EB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8" y="1617785"/>
            <a:ext cx="4739343" cy="4559496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000" spc="750" dirty="0">
                <a:solidFill>
                  <a:schemeClr val="bg1"/>
                </a:solidFill>
              </a:rPr>
              <a:t>Session 2:</a:t>
            </a:r>
            <a:br>
              <a:rPr lang="en-US" spc="750" dirty="0">
                <a:solidFill>
                  <a:schemeClr val="bg1"/>
                </a:solidFill>
              </a:rPr>
            </a:br>
            <a:br>
              <a:rPr lang="en-US" spc="750" dirty="0">
                <a:solidFill>
                  <a:schemeClr val="bg1"/>
                </a:solidFill>
              </a:rPr>
            </a:br>
            <a:br>
              <a:rPr lang="en-US" spc="750" dirty="0">
                <a:solidFill>
                  <a:schemeClr val="bg1"/>
                </a:solidFill>
              </a:rPr>
            </a:br>
            <a:r>
              <a:rPr lang="en-US" sz="3200" spc="750" dirty="0">
                <a:solidFill>
                  <a:schemeClr val="bg1"/>
                </a:solidFill>
              </a:rPr>
              <a:t>Prosocial Behaviour</a:t>
            </a:r>
          </a:p>
        </p:txBody>
      </p:sp>
      <p:pic>
        <p:nvPicPr>
          <p:cNvPr id="4" name="Content Placeholder 3" descr="A person walks with an umbrella&#10;&#10;Description automatically generated with low confidence">
            <a:extLst>
              <a:ext uri="{FF2B5EF4-FFF2-40B4-BE49-F238E27FC236}">
                <a16:creationId xmlns:a16="http://schemas.microsoft.com/office/drawing/2014/main" id="{B458D4C4-BAB7-4B6B-8263-AECFFA3127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254" r="4567"/>
          <a:stretch/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92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8">
            <a:extLst>
              <a:ext uri="{FF2B5EF4-FFF2-40B4-BE49-F238E27FC236}">
                <a16:creationId xmlns:a16="http://schemas.microsoft.com/office/drawing/2014/main" id="{4643CFF5-3073-44B6-9A56-4CAF096F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C46C1-AD01-4A9D-A9FA-316EF4B5D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564" y="457200"/>
            <a:ext cx="6564821" cy="1170214"/>
          </a:xfrm>
        </p:spPr>
        <p:txBody>
          <a:bodyPr anchor="b">
            <a:normAutofit/>
          </a:bodyPr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8668-B667-483B-ACBD-09A6E12B6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64" y="2137360"/>
            <a:ext cx="6564821" cy="4037218"/>
          </a:xfrm>
        </p:spPr>
        <p:txBody>
          <a:bodyPr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400" dirty="0"/>
              <a:t>Based upon required reading…</a:t>
            </a:r>
          </a:p>
          <a:p>
            <a:pPr>
              <a:lnSpc>
                <a:spcPct val="110000"/>
              </a:lnSpc>
            </a:pPr>
            <a:endParaRPr lang="en-GB" sz="800" dirty="0"/>
          </a:p>
          <a:p>
            <a:pPr>
              <a:lnSpc>
                <a:spcPct val="110000"/>
              </a:lnSpc>
            </a:pPr>
            <a:r>
              <a:rPr lang="en-GB" sz="2400" dirty="0"/>
              <a:t>Consider the usefulness of provided psychological explanations of why people might, or might not, help others </a:t>
            </a:r>
          </a:p>
          <a:p>
            <a:pPr>
              <a:lnSpc>
                <a:spcPct val="110000"/>
              </a:lnSpc>
            </a:pPr>
            <a:endParaRPr lang="en-GB" sz="800" dirty="0"/>
          </a:p>
          <a:p>
            <a:pPr>
              <a:lnSpc>
                <a:spcPct val="110000"/>
              </a:lnSpc>
            </a:pPr>
            <a:r>
              <a:rPr lang="en-GB" sz="2400" dirty="0"/>
              <a:t>Identify the strengths and weaknesses of each theory/model</a:t>
            </a:r>
          </a:p>
          <a:p>
            <a:pPr>
              <a:lnSpc>
                <a:spcPct val="110000"/>
              </a:lnSpc>
            </a:pPr>
            <a:endParaRPr lang="en-GB" sz="800" dirty="0"/>
          </a:p>
          <a:p>
            <a:pPr>
              <a:lnSpc>
                <a:spcPct val="110000"/>
              </a:lnSpc>
            </a:pPr>
            <a:r>
              <a:rPr lang="en-GB" sz="2400" dirty="0"/>
              <a:t>Feedback to the class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400998-E4DF-1E53-CAFB-6933A8D343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2" r="8235" b="-1"/>
          <a:stretch/>
        </p:blipFill>
        <p:spPr>
          <a:xfrm>
            <a:off x="7588728" y="1410390"/>
            <a:ext cx="4037215" cy="4037219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39186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22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39186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252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4C9B2-9E99-4055-891A-158F86FD3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8037E-8E26-45A9-9910-6FF5CA9DC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90B087-C869-4C85-B36F-AAC9F7A2B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74428"/>
            <a:ext cx="12192000" cy="69113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2D102C-EB35-4CB4-912E-E051E51E8BF9}"/>
              </a:ext>
            </a:extLst>
          </p:cNvPr>
          <p:cNvSpPr txBox="1"/>
          <p:nvPr/>
        </p:nvSpPr>
        <p:spPr>
          <a:xfrm>
            <a:off x="1103762" y="6327255"/>
            <a:ext cx="2021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15 minutes</a:t>
            </a:r>
          </a:p>
        </p:txBody>
      </p:sp>
    </p:spTree>
    <p:extLst>
      <p:ext uri="{BB962C8B-B14F-4D97-AF65-F5344CB8AC3E}">
        <p14:creationId xmlns:p14="http://schemas.microsoft.com/office/powerpoint/2010/main" val="874789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FD5358-E7E1-48E4-8AAF-72C5A5486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E39697-F57B-4459-8F66-F60DE814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867" y="457200"/>
            <a:ext cx="6317039" cy="1221475"/>
          </a:xfrm>
        </p:spPr>
        <p:txBody>
          <a:bodyPr>
            <a:normAutofit/>
          </a:bodyPr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A1F8F-08A7-43CE-BEA5-EE5A60821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867" y="2305633"/>
            <a:ext cx="7219664" cy="40951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400" dirty="0"/>
              <a:t>Consider further influences on helping/not helping</a:t>
            </a:r>
          </a:p>
          <a:p>
            <a:pPr>
              <a:lnSpc>
                <a:spcPct val="110000"/>
              </a:lnSpc>
            </a:pPr>
            <a:endParaRPr lang="en-GB" sz="800" dirty="0"/>
          </a:p>
          <a:p>
            <a:pPr>
              <a:lnSpc>
                <a:spcPct val="110000"/>
              </a:lnSpc>
            </a:pPr>
            <a:r>
              <a:rPr lang="en-GB" sz="2400" dirty="0"/>
              <a:t>Locate ONE paper on prosocial behaviour and… </a:t>
            </a:r>
          </a:p>
          <a:p>
            <a:pPr>
              <a:lnSpc>
                <a:spcPct val="110000"/>
              </a:lnSpc>
            </a:pPr>
            <a:endParaRPr lang="en-GB" sz="800" dirty="0"/>
          </a:p>
          <a:p>
            <a:pPr lvl="1">
              <a:lnSpc>
                <a:spcPct val="110000"/>
              </a:lnSpc>
            </a:pPr>
            <a:r>
              <a:rPr lang="en-GB" sz="2400" dirty="0"/>
              <a:t>Norms</a:t>
            </a:r>
          </a:p>
          <a:p>
            <a:pPr lvl="1">
              <a:lnSpc>
                <a:spcPct val="110000"/>
              </a:lnSpc>
            </a:pPr>
            <a:r>
              <a:rPr lang="en-GB" sz="2400" dirty="0"/>
              <a:t>Group membership</a:t>
            </a:r>
          </a:p>
          <a:p>
            <a:pPr lvl="1">
              <a:lnSpc>
                <a:spcPct val="110000"/>
              </a:lnSpc>
            </a:pPr>
            <a:r>
              <a:rPr lang="en-GB" sz="2400" dirty="0"/>
              <a:t>Emotional intelligence</a:t>
            </a:r>
          </a:p>
          <a:p>
            <a:pPr lvl="1">
              <a:lnSpc>
                <a:spcPct val="110000"/>
              </a:lnSpc>
            </a:pPr>
            <a:r>
              <a:rPr lang="en-GB" sz="2400" dirty="0"/>
              <a:t>Gender</a:t>
            </a:r>
          </a:p>
          <a:p>
            <a:pPr lvl="1">
              <a:lnSpc>
                <a:spcPct val="110000"/>
              </a:lnSpc>
            </a:pPr>
            <a:r>
              <a:rPr lang="en-GB" sz="2400" dirty="0"/>
              <a:t>Taking responsibility</a:t>
            </a:r>
          </a:p>
          <a:p>
            <a:pPr>
              <a:lnSpc>
                <a:spcPct val="110000"/>
              </a:lnSpc>
            </a:pP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03A96C-EFA7-3925-004B-100EAF75E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43" r="5571" b="-1"/>
          <a:stretch/>
        </p:blipFill>
        <p:spPr>
          <a:xfrm>
            <a:off x="8115299" y="-426"/>
            <a:ext cx="4076695" cy="31610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8697FB-9501-DBCA-CF68-53AF8EB84A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50" r="4236" b="-3"/>
          <a:stretch/>
        </p:blipFill>
        <p:spPr>
          <a:xfrm>
            <a:off x="8115299" y="3161715"/>
            <a:ext cx="4076695" cy="323908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FEF205-91EC-45C0-B129-C4B7B770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DA2FAE8-3610-4EDB-85F1-C20BCF890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0799"/>
            <a:ext cx="4076696" cy="4572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391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8767F-E893-4AD2-92A1-BFD321AC9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What would you do?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0B822-3C3F-48F0-A5CF-2F9998AA1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dirty="0"/>
              <a:t>Child abduction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solidFill>
                  <a:srgbClr val="BF4B3F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http://www.youtube.com/watch?v=KIvGIwLcIuw</a:t>
            </a:r>
            <a:endParaRPr lang="en-GB" altLang="en-US" sz="2000" dirty="0">
              <a:solidFill>
                <a:srgbClr val="8DC4D7"/>
              </a:solidFill>
              <a:effectLst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dirty="0">
              <a:solidFill>
                <a:srgbClr val="8DC4D7"/>
              </a:solidFill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dirty="0">
              <a:solidFill>
                <a:srgbClr val="8DC4D7"/>
              </a:solidFill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dirty="0"/>
              <a:t>Baby in car</a:t>
            </a:r>
          </a:p>
          <a:p>
            <a:pPr>
              <a:spcBef>
                <a:spcPct val="0"/>
              </a:spcBef>
              <a:buNone/>
            </a:pPr>
            <a:r>
              <a:rPr lang="en-GB" altLang="en-US" sz="2000" dirty="0">
                <a:hlinkClick r:id="rId3"/>
              </a:rPr>
              <a:t>http://www.youtube.com/watch?v=2OdKow7IAuw</a:t>
            </a:r>
            <a:endParaRPr lang="en-GB" altLang="en-US" sz="20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dirty="0"/>
              <a:t>London Street</a:t>
            </a:r>
          </a:p>
          <a:p>
            <a:pPr>
              <a:spcBef>
                <a:spcPct val="0"/>
              </a:spcBef>
              <a:buNone/>
            </a:pPr>
            <a:r>
              <a:rPr lang="en-GB" sz="2000" dirty="0">
                <a:solidFill>
                  <a:srgbClr val="66FF33"/>
                </a:solidFill>
                <a:hlinkClick r:id="rId4"/>
              </a:rPr>
              <a:t>http://www.youtube.com/watch?v=OSsPfbup0ac</a:t>
            </a:r>
            <a:endParaRPr lang="en-GB" sz="2000" dirty="0">
              <a:solidFill>
                <a:srgbClr val="66FF33"/>
              </a:solidFill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81491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RegularSeed_2SEEDS">
      <a:dk1>
        <a:srgbClr val="000000"/>
      </a:dk1>
      <a:lt1>
        <a:srgbClr val="FFFFFF"/>
      </a:lt1>
      <a:dk2>
        <a:srgbClr val="36221E"/>
      </a:dk2>
      <a:lt2>
        <a:srgbClr val="E8E3E2"/>
      </a:lt2>
      <a:accent1>
        <a:srgbClr val="3BA7B1"/>
      </a:accent1>
      <a:accent2>
        <a:srgbClr val="46B28F"/>
      </a:accent2>
      <a:accent3>
        <a:srgbClr val="4D87C3"/>
      </a:accent3>
      <a:accent4>
        <a:srgbClr val="B13B65"/>
      </a:accent4>
      <a:accent5>
        <a:srgbClr val="C3534D"/>
      </a:accent5>
      <a:accent6>
        <a:srgbClr val="B1733B"/>
      </a:accent6>
      <a:hlink>
        <a:srgbClr val="BF4B3F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Nova</vt:lpstr>
      <vt:lpstr>GradientRiseVTI</vt:lpstr>
      <vt:lpstr>  Prosocial Behaviour</vt:lpstr>
      <vt:lpstr>Seminar 3</vt:lpstr>
      <vt:lpstr>Session 2:   Prosocial Behaviour</vt:lpstr>
      <vt:lpstr>Group task </vt:lpstr>
      <vt:lpstr>PowerPoint Presentation</vt:lpstr>
      <vt:lpstr>Group Task</vt:lpstr>
      <vt:lpstr>What would you do?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Causal Attribution   Prosocial Behaviour</dc:title>
  <dc:creator>Judith Marshall</dc:creator>
  <cp:lastModifiedBy>Judith Marshall</cp:lastModifiedBy>
  <cp:revision>2</cp:revision>
  <dcterms:created xsi:type="dcterms:W3CDTF">2022-01-28T15:28:53Z</dcterms:created>
  <dcterms:modified xsi:type="dcterms:W3CDTF">2023-01-13T15:36:38Z</dcterms:modified>
</cp:coreProperties>
</file>