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o Cesar Vargas Lopez (2431056)" userId="c232ec4c-9acb-4f4d-bf88-d366442cc723" providerId="ADAL" clId="{F44D702A-7191-4EE4-83B4-729B92566BA2}"/>
    <pc:docChg chg="undo custSel modSld">
      <pc:chgData name="Julio Cesar Vargas Lopez (2431056)" userId="c232ec4c-9acb-4f4d-bf88-d366442cc723" providerId="ADAL" clId="{F44D702A-7191-4EE4-83B4-729B92566BA2}" dt="2026-08-09T20:35:04.137" v="174"/>
      <pc:docMkLst>
        <pc:docMk/>
      </pc:docMkLst>
      <pc:sldChg chg="modSp mod">
        <pc:chgData name="Julio Cesar Vargas Lopez (2431056)" userId="c232ec4c-9acb-4f4d-bf88-d366442cc723" providerId="ADAL" clId="{F44D702A-7191-4EE4-83B4-729B92566BA2}" dt="2026-08-09T20:14:09.805" v="126" actId="5793"/>
        <pc:sldMkLst>
          <pc:docMk/>
          <pc:sldMk cId="1185237956" sldId="259"/>
        </pc:sldMkLst>
        <pc:spChg chg="mod">
          <ac:chgData name="Julio Cesar Vargas Lopez (2431056)" userId="c232ec4c-9acb-4f4d-bf88-d366442cc723" providerId="ADAL" clId="{F44D702A-7191-4EE4-83B4-729B92566BA2}" dt="2026-08-09T20:14:09.805" v="126" actId="5793"/>
          <ac:spMkLst>
            <pc:docMk/>
            <pc:sldMk cId="1185237956" sldId="259"/>
            <ac:spMk id="4" creationId="{20F53986-07EA-105B-3CBE-82EB3A622F8A}"/>
          </ac:spMkLst>
        </pc:spChg>
      </pc:sldChg>
      <pc:sldChg chg="addSp delSp modSp mod setBg">
        <pc:chgData name="Julio Cesar Vargas Lopez (2431056)" userId="c232ec4c-9acb-4f4d-bf88-d366442cc723" providerId="ADAL" clId="{F44D702A-7191-4EE4-83B4-729B92566BA2}" dt="2026-08-09T20:23:02.176" v="129" actId="26606"/>
        <pc:sldMkLst>
          <pc:docMk/>
          <pc:sldMk cId="3148598681" sldId="260"/>
        </pc:sldMkLst>
        <pc:spChg chg="mod">
          <ac:chgData name="Julio Cesar Vargas Lopez (2431056)" userId="c232ec4c-9acb-4f4d-bf88-d366442cc723" providerId="ADAL" clId="{F44D702A-7191-4EE4-83B4-729B92566BA2}" dt="2026-08-09T20:23:02.176" v="129" actId="26606"/>
          <ac:spMkLst>
            <pc:docMk/>
            <pc:sldMk cId="3148598681" sldId="260"/>
            <ac:spMk id="4" creationId="{57A0BE82-7922-F7DF-ED43-D56A9261A1F4}"/>
          </ac:spMkLst>
        </pc:spChg>
        <pc:spChg chg="add del">
          <ac:chgData name="Julio Cesar Vargas Lopez (2431056)" userId="c232ec4c-9acb-4f4d-bf88-d366442cc723" providerId="ADAL" clId="{F44D702A-7191-4EE4-83B4-729B92566BA2}" dt="2026-08-09T20:23:02.176" v="129" actId="26606"/>
          <ac:spMkLst>
            <pc:docMk/>
            <pc:sldMk cId="3148598681" sldId="260"/>
            <ac:spMk id="11" creationId="{A2679492-7988-4050-9056-542444452411}"/>
          </ac:spMkLst>
        </pc:spChg>
        <pc:spChg chg="add del">
          <ac:chgData name="Julio Cesar Vargas Lopez (2431056)" userId="c232ec4c-9acb-4f4d-bf88-d366442cc723" providerId="ADAL" clId="{F44D702A-7191-4EE4-83B4-729B92566BA2}" dt="2026-08-09T20:23:02.176" v="129" actId="26606"/>
          <ac:spMkLst>
            <pc:docMk/>
            <pc:sldMk cId="3148598681" sldId="260"/>
            <ac:spMk id="13" creationId="{B091B163-7D61-4891-ABCF-5C13D9C418D0}"/>
          </ac:spMkLst>
        </pc:spChg>
        <pc:picChg chg="mod">
          <ac:chgData name="Julio Cesar Vargas Lopez (2431056)" userId="c232ec4c-9acb-4f4d-bf88-d366442cc723" providerId="ADAL" clId="{F44D702A-7191-4EE4-83B4-729B92566BA2}" dt="2026-08-09T20:23:02.176" v="129" actId="26606"/>
          <ac:picMkLst>
            <pc:docMk/>
            <pc:sldMk cId="3148598681" sldId="260"/>
            <ac:picMk id="6" creationId="{F4231DC3-4688-9120-7E31-EB7A283F8D5B}"/>
          </ac:picMkLst>
        </pc:picChg>
        <pc:cxnChg chg="add del">
          <ac:chgData name="Julio Cesar Vargas Lopez (2431056)" userId="c232ec4c-9acb-4f4d-bf88-d366442cc723" providerId="ADAL" clId="{F44D702A-7191-4EE4-83B4-729B92566BA2}" dt="2026-08-09T20:23:02.176" v="129" actId="26606"/>
          <ac:cxnSpMkLst>
            <pc:docMk/>
            <pc:sldMk cId="3148598681" sldId="260"/>
            <ac:cxnSpMk id="15" creationId="{C49DA8F6-BCC1-4447-B54C-57856834B94B}"/>
          </ac:cxnSpMkLst>
        </pc:cxnChg>
      </pc:sldChg>
      <pc:sldChg chg="addSp delSp modSp mod">
        <pc:chgData name="Julio Cesar Vargas Lopez (2431056)" userId="c232ec4c-9acb-4f4d-bf88-d366442cc723" providerId="ADAL" clId="{F44D702A-7191-4EE4-83B4-729B92566BA2}" dt="2026-08-09T20:35:04.137" v="174"/>
        <pc:sldMkLst>
          <pc:docMk/>
          <pc:sldMk cId="1382052632" sldId="261"/>
        </pc:sldMkLst>
        <pc:spChg chg="mod ord">
          <ac:chgData name="Julio Cesar Vargas Lopez (2431056)" userId="c232ec4c-9acb-4f4d-bf88-d366442cc723" providerId="ADAL" clId="{F44D702A-7191-4EE4-83B4-729B92566BA2}" dt="2026-08-09T20:35:04.137" v="174"/>
          <ac:spMkLst>
            <pc:docMk/>
            <pc:sldMk cId="1382052632" sldId="261"/>
            <ac:spMk id="10" creationId="{B536F37F-5187-A3AB-740A-7D74325CDCA6}"/>
          </ac:spMkLst>
        </pc:spChg>
        <pc:spChg chg="del">
          <ac:chgData name="Julio Cesar Vargas Lopez (2431056)" userId="c232ec4c-9acb-4f4d-bf88-d366442cc723" providerId="ADAL" clId="{F44D702A-7191-4EE4-83B4-729B92566BA2}" dt="2026-08-09T20:28:15.457" v="152"/>
          <ac:spMkLst>
            <pc:docMk/>
            <pc:sldMk cId="1382052632" sldId="261"/>
            <ac:spMk id="12" creationId="{F03F48B3-D48F-0DB5-CFAC-B1CC087BF1E0}"/>
          </ac:spMkLst>
        </pc:spChg>
        <pc:spChg chg="del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15" creationId="{21516CB1-E8C8-4751-B6A6-46B2D1E72A61}"/>
          </ac:spMkLst>
        </pc:spChg>
        <pc:spChg chg="del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17" creationId="{90C0C0D1-E79A-41FF-8322-256F6DD1499B}"/>
          </ac:spMkLst>
        </pc:spChg>
        <pc:spChg chg="del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19" creationId="{395FA420-5595-49D1-9D5F-79EC43B55574}"/>
          </ac:spMkLst>
        </pc:spChg>
        <pc:spChg chg="add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24" creationId="{C5278130-DFE0-457B-8698-88DF69019DDE}"/>
          </ac:spMkLst>
        </pc:spChg>
        <pc:spChg chg="add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26" creationId="{2F99531B-1681-4D6E-BECB-18325B33A618}"/>
          </ac:spMkLst>
        </pc:spChg>
        <pc:spChg chg="add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28" creationId="{B908E8DC-1025-4FCC-873D-DC5C2ADEF3B2}"/>
          </ac:spMkLst>
        </pc:spChg>
        <pc:spChg chg="add">
          <ac:chgData name="Julio Cesar Vargas Lopez (2431056)" userId="c232ec4c-9acb-4f4d-bf88-d366442cc723" providerId="ADAL" clId="{F44D702A-7191-4EE4-83B4-729B92566BA2}" dt="2026-08-09T20:28:42.955" v="153" actId="26606"/>
          <ac:spMkLst>
            <pc:docMk/>
            <pc:sldMk cId="1382052632" sldId="261"/>
            <ac:spMk id="32" creationId="{9B57D9A5-B0E6-43E8-854F-D4931B715AD7}"/>
          </ac:spMkLst>
        </pc:spChg>
        <pc:picChg chg="add mod ord">
          <ac:chgData name="Julio Cesar Vargas Lopez (2431056)" userId="c232ec4c-9acb-4f4d-bf88-d366442cc723" providerId="ADAL" clId="{F44D702A-7191-4EE4-83B4-729B92566BA2}" dt="2026-08-09T20:28:42.955" v="153" actId="26606"/>
          <ac:picMkLst>
            <pc:docMk/>
            <pc:sldMk cId="1382052632" sldId="261"/>
            <ac:picMk id="3" creationId="{913F7CAD-5EC2-17C0-12D0-C4637AAF5EA7}"/>
          </ac:picMkLst>
        </pc:picChg>
        <pc:picChg chg="mod">
          <ac:chgData name="Julio Cesar Vargas Lopez (2431056)" userId="c232ec4c-9acb-4f4d-bf88-d366442cc723" providerId="ADAL" clId="{F44D702A-7191-4EE4-83B4-729B92566BA2}" dt="2026-08-09T20:28:42.955" v="153" actId="26606"/>
          <ac:picMkLst>
            <pc:docMk/>
            <pc:sldMk cId="1382052632" sldId="261"/>
            <ac:picMk id="6" creationId="{7E54B15D-2CB8-C5F4-4047-ADD245EFF0C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86930-ED64-E7C7-068E-3761C8787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BF0FD9-D728-7C1A-1CF5-F9C8F0A06C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D61F4-1076-D179-FAFF-433246F31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13A3E-C5AC-9545-A7CB-F85A81E78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70531-8DE7-D3CB-5366-90C448D7A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036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207D2-FF7D-6171-17AC-4186F9218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58F50-6BB9-D208-5707-71656957D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98908-AAA3-4A93-D613-550CFA173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2924C-B6C6-934A-9874-3F650F033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10B48-E772-AF8A-74A3-6F431CFEA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279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A172-6D15-2883-1743-7D8CEA573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4210A-D8AD-50B5-F72E-075C9F770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9A07C-1ABD-7151-5BDC-9DC38331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1E620-DF06-7806-CC5D-3F2138E89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A189E-D703-A0C1-CCE9-09B80D481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6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C28B2-453B-0327-D1AB-C64EECD6B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46963-694B-D5F6-8BDE-75C0D1F592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3950A6-B89E-D7B6-E4DB-C40A059A6D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B8CB5-0ADA-EF3C-8A8F-777AA2239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1ABC2-85F2-B744-547D-5FA89B1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B9BF9-BC82-2287-4F45-89C25729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050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0EC6B-32C6-094C-D3C3-AA1486140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C4847D-3DC4-0E95-2C07-3F70AB953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602F2C-D85F-DF1C-E75B-4FAD14F9F6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218855-7B78-5CE1-B875-98C8EC7EF9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02C06-0C29-4F48-7734-92C9CD8232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EF0A92-BBB6-D976-E0A8-61AA27963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78F727-159F-DDED-3890-BADA4E576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826396-17C8-95F6-8FB5-67EFC7FE7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95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5665-F985-8DED-F6D2-CC3DD0CA4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83EA36-B247-FB24-8058-775C6D4DC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4D7279-9899-4013-FEDB-38CBBA069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0945C-1A78-40B5-C975-71170D5B4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01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D5F374-CE79-AE52-FD06-2566F9102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2AC488-A9CD-74B7-22A0-394AE1DCD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AFCA48-41CC-2BD7-44AC-77CAD372C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40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AD1F4-CD66-9D5D-C87A-AECD32049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17A91-6513-AA01-DF01-A60476883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90EC2-B558-A475-EBA9-D363730934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95965-9817-33C5-7658-EE6388EE0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44354-E068-3721-8237-E20E4AD6A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E1830-625D-EBA4-4F48-D917E79E3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08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ABCF0-6CC0-F605-A5C8-17051B762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3D643A-3661-2EC0-AA2A-C85BAF915F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3FD5A3-4B54-9D80-37B3-D79F524413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CC1E7-884C-272D-2F4B-FE5A279FE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DE5A25-862B-72A1-C1C6-BE84309DA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A6F1A-9428-3AE5-57AB-513455D9B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340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3148B-991A-5CB1-A7B5-C640FF612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CFCBBF-8886-B716-65DF-D5D4B5ED7A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4A8D9-F4B5-10BC-21B0-09909FE72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AFA60-B27F-4088-1035-1AF22B59C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DC94F-A047-2EEF-DAB0-E75A5C799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92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C4BE1F-123D-4E73-2E5E-B66EA262A7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DA24E-1101-A7E5-8412-64D190F99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01C29-72FD-0373-1D70-17334CAE6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CF5FB-BE6F-FBF4-86A0-004AA25E4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BB24C-34C4-BC54-D620-DB5B1AAA5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1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0E49A0-ECFE-3B1E-09B2-4467D47FC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996929-8AFF-1696-2FBA-14D6952DB7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DCCED-F8E5-D9F7-775F-94303B2202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1FD06-DAD2-4DA3-9C1B-B0B2E9A1739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2ACFF-C707-C755-72E0-82A25CA643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ADA45-A06C-2BA7-7AE5-E855EF316C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2F2EAD-79E1-40BA-8934-003FCE345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20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4FD24-CC77-D6CA-2D22-4D0D5898DA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DS3 ASSESESMENT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57759-8EAD-153E-51DB-1D47E37A21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How I use digital tools in my </a:t>
            </a:r>
            <a:r>
              <a:rPr lang="en-US" dirty="0" err="1">
                <a:solidFill>
                  <a:srgbClr val="FFFFFF"/>
                </a:solidFill>
              </a:rPr>
              <a:t>carrer</a:t>
            </a:r>
            <a:r>
              <a:rPr lang="en-US" dirty="0">
                <a:solidFill>
                  <a:srgbClr val="FFFFFF"/>
                </a:solidFill>
              </a:rPr>
              <a:t> and in my business life.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FC701D-6478-B5D9-D96B-CBA0B4E5B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0559" y="2268280"/>
            <a:ext cx="3737164" cy="2335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932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AB1BEAE-F8F4-F080-6C85-65890419598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-2" b="10098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93A90-CC0B-9154-3083-5127D58BE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When I started this course, I honestly felt very insecure about my digital skills, but as the classes go by, I am feeling more comfortable with digital tools.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137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9D1187D-3DB6-7FA8-30FA-C0E6CEA4083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877960" y="2382044"/>
            <a:ext cx="4141839" cy="2588649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04BF661-ACDB-84BD-00D8-6CEDC1329BC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28087" y="2926160"/>
            <a:ext cx="4352925" cy="326469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61C96E3-FFF8-D5B8-9B1A-44851BBA7A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362674"/>
              </p:ext>
            </p:extLst>
          </p:nvPr>
        </p:nvGraphicFramePr>
        <p:xfrm>
          <a:off x="2032000" y="719665"/>
          <a:ext cx="8128000" cy="1384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095948954"/>
                    </a:ext>
                  </a:extLst>
                </a:gridCol>
              </a:tblGrid>
              <a:tr h="1384437">
                <a:tc>
                  <a:txBody>
                    <a:bodyPr/>
                    <a:lstStyle/>
                    <a:p>
                      <a:r>
                        <a:rPr lang="en-US" dirty="0"/>
                        <a:t>As the weekly classes have gone by, I feel more confident in the search for tools that can help me develop my work better.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1242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5495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B7EB9FF-7CF8-5B99-2E1D-1EDF967374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03182" y="1851197"/>
            <a:ext cx="4777381" cy="298586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53986-07EA-105B-3CBE-82EB3A622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Tools like Excel have help me to create formats and charts and understand formulas to present data clearly.</a:t>
            </a:r>
          </a:p>
          <a:p>
            <a:r>
              <a:rPr lang="en-US" dirty="0"/>
              <a:t>Word is tool to help me to create or edit: documents, curriculums (CV), </a:t>
            </a:r>
            <a:r>
              <a:rPr lang="en-US" dirty="0" err="1"/>
              <a:t>letters,work</a:t>
            </a:r>
            <a:r>
              <a:rPr lang="en-US" dirty="0"/>
              <a:t> reports </a:t>
            </a:r>
            <a:r>
              <a:rPr lang="en-US" dirty="0" err="1"/>
              <a:t>etc</a:t>
            </a:r>
            <a:r>
              <a:rPr lang="en-US" dirty="0"/>
              <a:t>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237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231DC3-4688-9120-7E31-EB7A283F8D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382044"/>
            <a:ext cx="5181600" cy="32385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A0BE82-7922-F7DF-ED43-D56A9261A1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/>
              <a:t>In my work life as a student, I use digital tools all the time; they help me schedule appointments to promote my work on social media, to organize my time to be more professional. These tools help me progress as a student and as a hairdresser.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598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908E8DC-1025-4FCC-873D-DC5C2ADE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536F37F-5187-A3AB-740A-7D74325CDC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899" y="2880452"/>
            <a:ext cx="4274607" cy="30954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In conclusion, right now I feel more confident in using digital tools because I am going through a learning process. At first, it was difficult for me, but through the classes, I have been losing that initial fear. </a:t>
            </a:r>
            <a:r>
              <a:rPr lang="en-US" sz="1800"/>
              <a:t>I hope to continue on this path to achieve the best results in my business studies and as a hairdresser.</a:t>
            </a:r>
            <a:endParaRPr lang="en-US" sz="1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E54B15D-2CB8-C5F4-4047-ADD245EFF0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359" b="3"/>
          <a:stretch>
            <a:fillRect/>
          </a:stretch>
        </p:blipFill>
        <p:spPr>
          <a:xfrm>
            <a:off x="5211495" y="699899"/>
            <a:ext cx="3211333" cy="5445836"/>
          </a:xfrm>
          <a:prstGeom prst="rect">
            <a:avLst/>
          </a:prstGeom>
        </p:spPr>
      </p:pic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913F7CAD-5EC2-17C0-12D0-C4637AAF5E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75" r="3" b="3"/>
          <a:stretch>
            <a:fillRect/>
          </a:stretch>
        </p:blipFill>
        <p:spPr>
          <a:xfrm rot="5400000">
            <a:off x="7417828" y="1817150"/>
            <a:ext cx="5445836" cy="3211333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9B57D9A5-B0E6-43E8-854F-D4931B71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47856" y="706072"/>
            <a:ext cx="445586" cy="544584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5443840-A796-4C43-8DC1-1B738EFE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632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052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002FC7-FCFC-4FC5-902F-8ED834A7FBF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20904A-D18D-4184-BCA0-6D711B762E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BC4894-04CA-49FE-96D3-D8B04971E909}">
  <ds:schemaRefs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15fc19cd-fa26-435b-84bc-af8af48cbcc7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232</Words>
  <Application>Microsoft Office PowerPoint</Application>
  <PresentationFormat>Widescreen</PresentationFormat>
  <Paragraphs>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Helvetica Neue Medium</vt:lpstr>
      <vt:lpstr>Office Theme</vt:lpstr>
      <vt:lpstr>DS3 ASSESESMENT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Julio Cesar Vargas Lopez (2431056)</dc:creator>
  <cp:lastModifiedBy>Julio Cesar Vargas Lopez (2431056)</cp:lastModifiedBy>
  <cp:revision>1</cp:revision>
  <dcterms:created xsi:type="dcterms:W3CDTF">2026-08-04T10:13:58Z</dcterms:created>
  <dcterms:modified xsi:type="dcterms:W3CDTF">2026-08-09T20:35:12Z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