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209" dt="2026-10-07T17:32:36.888"/>
    <p1510:client id="{6AAEF12C-9FE7-8CF7-FB98-C087A0CEE346}" v="1478" dt="2026-10-07T17:04:25.6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ly Mai Myatt (2617188)" userId="S::2617188@student.uwtsd.ac.uk::e0c8908d-d6a6-40fd-ad07-162f98439267" providerId="AD" clId="Web-{6AAEF12C-9FE7-8CF7-FB98-C087A0CEE346}"/>
    <pc:docChg chg="modSld">
      <pc:chgData name="Lily Mai Myatt (2617188)" userId="S::2617188@student.uwtsd.ac.uk::e0c8908d-d6a6-40fd-ad07-162f98439267" providerId="AD" clId="Web-{6AAEF12C-9FE7-8CF7-FB98-C087A0CEE346}" dt="2026-10-07T17:04:25.638" v="1471" actId="20577"/>
      <pc:docMkLst>
        <pc:docMk/>
      </pc:docMkLst>
      <pc:sldChg chg="modSp">
        <pc:chgData name="Lily Mai Myatt (2617188)" userId="S::2617188@student.uwtsd.ac.uk::e0c8908d-d6a6-40fd-ad07-162f98439267" providerId="AD" clId="Web-{6AAEF12C-9FE7-8CF7-FB98-C087A0CEE346}" dt="2026-10-07T17:04:25.638" v="1471" actId="20577"/>
        <pc:sldMkLst>
          <pc:docMk/>
          <pc:sldMk cId="109857222" sldId="256"/>
        </pc:sldMkLst>
        <pc:spChg chg="mod">
          <ac:chgData name="Lily Mai Myatt (2617188)" userId="S::2617188@student.uwtsd.ac.uk::e0c8908d-d6a6-40fd-ad07-162f98439267" providerId="AD" clId="Web-{6AAEF12C-9FE7-8CF7-FB98-C087A0CEE346}" dt="2026-10-07T17:04:25.638" v="1471" actId="20577"/>
          <ac:spMkLst>
            <pc:docMk/>
            <pc:sldMk cId="109857222" sldId="256"/>
            <ac:spMk id="2" creationId="{00000000-0000-0000-0000-000000000000}"/>
          </ac:spMkLst>
        </pc:spChg>
      </pc:sldChg>
      <pc:sldChg chg="modSp">
        <pc:chgData name="Lily Mai Myatt (2617188)" userId="S::2617188@student.uwtsd.ac.uk::e0c8908d-d6a6-40fd-ad07-162f98439267" providerId="AD" clId="Web-{6AAEF12C-9FE7-8CF7-FB98-C087A0CEE346}" dt="2026-10-07T16:29:55.969" v="908" actId="1076"/>
        <pc:sldMkLst>
          <pc:docMk/>
          <pc:sldMk cId="1126094071" sldId="257"/>
        </pc:sldMkLst>
        <pc:spChg chg="mod">
          <ac:chgData name="Lily Mai Myatt (2617188)" userId="S::2617188@student.uwtsd.ac.uk::e0c8908d-d6a6-40fd-ad07-162f98439267" providerId="AD" clId="Web-{6AAEF12C-9FE7-8CF7-FB98-C087A0CEE346}" dt="2026-10-04T09:54:01.525" v="91" actId="20577"/>
          <ac:spMkLst>
            <pc:docMk/>
            <pc:sldMk cId="1126094071" sldId="257"/>
            <ac:spMk id="2" creationId="{7407B8D0-6887-61D8-E62D-E078E6A1FA6D}"/>
          </ac:spMkLst>
        </pc:spChg>
        <pc:spChg chg="mod">
          <ac:chgData name="Lily Mai Myatt (2617188)" userId="S::2617188@student.uwtsd.ac.uk::e0c8908d-d6a6-40fd-ad07-162f98439267" providerId="AD" clId="Web-{6AAEF12C-9FE7-8CF7-FB98-C087A0CEE346}" dt="2026-10-07T16:29:55.969" v="908" actId="1076"/>
          <ac:spMkLst>
            <pc:docMk/>
            <pc:sldMk cId="1126094071" sldId="257"/>
            <ac:spMk id="3" creationId="{4C22E103-3E95-6A66-9A64-583710526ECE}"/>
          </ac:spMkLst>
        </pc:spChg>
      </pc:sldChg>
      <pc:sldChg chg="modSp">
        <pc:chgData name="Lily Mai Myatt (2617188)" userId="S::2617188@student.uwtsd.ac.uk::e0c8908d-d6a6-40fd-ad07-162f98439267" providerId="AD" clId="Web-{6AAEF12C-9FE7-8CF7-FB98-C087A0CEE346}" dt="2026-10-07T16:35:06.308" v="1117" actId="20577"/>
        <pc:sldMkLst>
          <pc:docMk/>
          <pc:sldMk cId="1126867582" sldId="258"/>
        </pc:sldMkLst>
        <pc:spChg chg="mod">
          <ac:chgData name="Lily Mai Myatt (2617188)" userId="S::2617188@student.uwtsd.ac.uk::e0c8908d-d6a6-40fd-ad07-162f98439267" providerId="AD" clId="Web-{6AAEF12C-9FE7-8CF7-FB98-C087A0CEE346}" dt="2026-10-07T16:35:06.308" v="1117" actId="20577"/>
          <ac:spMkLst>
            <pc:docMk/>
            <pc:sldMk cId="1126867582" sldId="258"/>
            <ac:spMk id="3" creationId="{9B133D72-55B2-FBF8-D20B-2782DB7B5820}"/>
          </ac:spMkLst>
        </pc:spChg>
      </pc:sldChg>
      <pc:sldChg chg="modSp">
        <pc:chgData name="Lily Mai Myatt (2617188)" userId="S::2617188@student.uwtsd.ac.uk::e0c8908d-d6a6-40fd-ad07-162f98439267" providerId="AD" clId="Web-{6AAEF12C-9FE7-8CF7-FB98-C087A0CEE346}" dt="2026-10-04T12:21:09.330" v="532" actId="1076"/>
        <pc:sldMkLst>
          <pc:docMk/>
          <pc:sldMk cId="1270160910" sldId="259"/>
        </pc:sldMkLst>
        <pc:spChg chg="mod">
          <ac:chgData name="Lily Mai Myatt (2617188)" userId="S::2617188@student.uwtsd.ac.uk::e0c8908d-d6a6-40fd-ad07-162f98439267" providerId="AD" clId="Web-{6AAEF12C-9FE7-8CF7-FB98-C087A0CEE346}" dt="2026-10-04T10:15:47.511" v="158" actId="20577"/>
          <ac:spMkLst>
            <pc:docMk/>
            <pc:sldMk cId="1270160910" sldId="259"/>
            <ac:spMk id="2" creationId="{D9769ED5-A935-BA65-508E-7A4050045218}"/>
          </ac:spMkLst>
        </pc:spChg>
        <pc:spChg chg="mod">
          <ac:chgData name="Lily Mai Myatt (2617188)" userId="S::2617188@student.uwtsd.ac.uk::e0c8908d-d6a6-40fd-ad07-162f98439267" providerId="AD" clId="Web-{6AAEF12C-9FE7-8CF7-FB98-C087A0CEE346}" dt="2026-10-04T12:21:09.330" v="532" actId="1076"/>
          <ac:spMkLst>
            <pc:docMk/>
            <pc:sldMk cId="1270160910" sldId="259"/>
            <ac:spMk id="3" creationId="{D0D37850-B5F0-6A2B-8444-E9234057AFBA}"/>
          </ac:spMkLst>
        </pc:spChg>
      </pc:sldChg>
      <pc:sldChg chg="modSp">
        <pc:chgData name="Lily Mai Myatt (2617188)" userId="S::2617188@student.uwtsd.ac.uk::e0c8908d-d6a6-40fd-ad07-162f98439267" providerId="AD" clId="Web-{6AAEF12C-9FE7-8CF7-FB98-C087A0CEE346}" dt="2026-10-07T16:43:40.890" v="1470" actId="20577"/>
        <pc:sldMkLst>
          <pc:docMk/>
          <pc:sldMk cId="2407091193" sldId="260"/>
        </pc:sldMkLst>
        <pc:spChg chg="mod">
          <ac:chgData name="Lily Mai Myatt (2617188)" userId="S::2617188@student.uwtsd.ac.uk::e0c8908d-d6a6-40fd-ad07-162f98439267" providerId="AD" clId="Web-{6AAEF12C-9FE7-8CF7-FB98-C087A0CEE346}" dt="2026-10-07T16:43:40.890" v="1470" actId="20577"/>
          <ac:spMkLst>
            <pc:docMk/>
            <pc:sldMk cId="2407091193" sldId="260"/>
            <ac:spMk id="3" creationId="{47C27CE9-282F-D749-CD71-2646DAE3C1F7}"/>
          </ac:spMkLst>
        </pc:spChg>
      </pc:sldChg>
      <pc:sldChg chg="modSp">
        <pc:chgData name="Lily Mai Myatt (2617188)" userId="S::2617188@student.uwtsd.ac.uk::e0c8908d-d6a6-40fd-ad07-162f98439267" providerId="AD" clId="Web-{6AAEF12C-9FE7-8CF7-FB98-C087A0CEE346}" dt="2026-10-04T09:53:39.416" v="86" actId="20577"/>
        <pc:sldMkLst>
          <pc:docMk/>
          <pc:sldMk cId="4252523207" sldId="262"/>
        </pc:sldMkLst>
        <pc:spChg chg="mod">
          <ac:chgData name="Lily Mai Myatt (2617188)" userId="S::2617188@student.uwtsd.ac.uk::e0c8908d-d6a6-40fd-ad07-162f98439267" providerId="AD" clId="Web-{6AAEF12C-9FE7-8CF7-FB98-C087A0CEE346}" dt="2026-10-04T09:53:39.416" v="86" actId="20577"/>
          <ac:spMkLst>
            <pc:docMk/>
            <pc:sldMk cId="4252523207" sldId="262"/>
            <ac:spMk id="2" creationId="{8AB5833E-96FD-6993-EAFC-884D7D7205A1}"/>
          </ac:spMkLst>
        </pc:spChg>
      </pc:sldChg>
    </pc:docChg>
  </pc:docChgLst>
  <pc:docChgLst>
    <pc:chgData name="Lily Mai Myatt (2617188)" userId="S::2617188@student.uwtsd.ac.uk::e0c8908d-d6a6-40fd-ad07-162f98439267" providerId="AD" clId="Web-{00000000-0000-0000-0000-000000000000}"/>
    <pc:docChg chg="modSld">
      <pc:chgData name="Lily Mai Myatt (2617188)" userId="S::2617188@student.uwtsd.ac.uk::e0c8908d-d6a6-40fd-ad07-162f98439267" providerId="AD" clId="Web-{00000000-0000-0000-0000-000000000000}" dt="2026-10-07T17:32:36.888" v="184" actId="20577"/>
      <pc:docMkLst>
        <pc:docMk/>
      </pc:docMkLst>
      <pc:sldChg chg="addSp delSp modSp">
        <pc:chgData name="Lily Mai Myatt (2617188)" userId="S::2617188@student.uwtsd.ac.uk::e0c8908d-d6a6-40fd-ad07-162f98439267" providerId="AD" clId="Web-{00000000-0000-0000-0000-000000000000}" dt="2026-10-07T17:15:40.190" v="82" actId="20577"/>
        <pc:sldMkLst>
          <pc:docMk/>
          <pc:sldMk cId="109857222" sldId="256"/>
        </pc:sldMkLst>
        <pc:spChg chg="mod">
          <ac:chgData name="Lily Mai Myatt (2617188)" userId="S::2617188@student.uwtsd.ac.uk::e0c8908d-d6a6-40fd-ad07-162f98439267" providerId="AD" clId="Web-{00000000-0000-0000-0000-000000000000}" dt="2026-10-07T17:15:40.190" v="82" actId="20577"/>
          <ac:spMkLst>
            <pc:docMk/>
            <pc:sldMk cId="109857222" sldId="256"/>
            <ac:spMk id="3" creationId="{00000000-0000-0000-0000-000000000000}"/>
          </ac:spMkLst>
        </pc:spChg>
        <pc:spChg chg="add del">
          <ac:chgData name="Lily Mai Myatt (2617188)" userId="S::2617188@student.uwtsd.ac.uk::e0c8908d-d6a6-40fd-ad07-162f98439267" providerId="AD" clId="Web-{00000000-0000-0000-0000-000000000000}" dt="2026-10-07T17:09:13.424" v="1"/>
          <ac:spMkLst>
            <pc:docMk/>
            <pc:sldMk cId="109857222" sldId="256"/>
            <ac:spMk id="4" creationId="{ABD9A6BE-7517-5D3A-E28F-CC3150D6C754}"/>
          </ac:spMkLst>
        </pc:spChg>
        <pc:spChg chg="add del">
          <ac:chgData name="Lily Mai Myatt (2617188)" userId="S::2617188@student.uwtsd.ac.uk::e0c8908d-d6a6-40fd-ad07-162f98439267" providerId="AD" clId="Web-{00000000-0000-0000-0000-000000000000}" dt="2026-10-07T17:09:22.362" v="3"/>
          <ac:spMkLst>
            <pc:docMk/>
            <pc:sldMk cId="109857222" sldId="256"/>
            <ac:spMk id="5" creationId="{23280C20-4145-9F4B-19A2-4AF0F6D3A796}"/>
          </ac:spMkLst>
        </pc:spChg>
        <pc:spChg chg="add del">
          <ac:chgData name="Lily Mai Myatt (2617188)" userId="S::2617188@student.uwtsd.ac.uk::e0c8908d-d6a6-40fd-ad07-162f98439267" providerId="AD" clId="Web-{00000000-0000-0000-0000-000000000000}" dt="2026-10-07T17:09:34.690" v="5"/>
          <ac:spMkLst>
            <pc:docMk/>
            <pc:sldMk cId="109857222" sldId="256"/>
            <ac:spMk id="6" creationId="{F76B0F84-0946-29B8-B320-B1C63F521B2F}"/>
          </ac:spMkLst>
        </pc:spChg>
        <pc:spChg chg="add mod">
          <ac:chgData name="Lily Mai Myatt (2617188)" userId="S::2617188@student.uwtsd.ac.uk::e0c8908d-d6a6-40fd-ad07-162f98439267" providerId="AD" clId="Web-{00000000-0000-0000-0000-000000000000}" dt="2026-10-07T17:13:39.497" v="48" actId="1076"/>
          <ac:spMkLst>
            <pc:docMk/>
            <pc:sldMk cId="109857222" sldId="256"/>
            <ac:spMk id="7" creationId="{985D99B7-A57C-7830-46B2-5F5BD13530EA}"/>
          </ac:spMkLst>
        </pc:spChg>
      </pc:sldChg>
      <pc:sldChg chg="modSp">
        <pc:chgData name="Lily Mai Myatt (2617188)" userId="S::2617188@student.uwtsd.ac.uk::e0c8908d-d6a6-40fd-ad07-162f98439267" providerId="AD" clId="Web-{00000000-0000-0000-0000-000000000000}" dt="2026-10-07T17:31:39.213" v="177" actId="20577"/>
        <pc:sldMkLst>
          <pc:docMk/>
          <pc:sldMk cId="1126094071" sldId="257"/>
        </pc:sldMkLst>
        <pc:spChg chg="mod">
          <ac:chgData name="Lily Mai Myatt (2617188)" userId="S::2617188@student.uwtsd.ac.uk::e0c8908d-d6a6-40fd-ad07-162f98439267" providerId="AD" clId="Web-{00000000-0000-0000-0000-000000000000}" dt="2026-10-07T17:31:39.213" v="177" actId="20577"/>
          <ac:spMkLst>
            <pc:docMk/>
            <pc:sldMk cId="1126094071" sldId="257"/>
            <ac:spMk id="3" creationId="{4C22E103-3E95-6A66-9A64-583710526ECE}"/>
          </ac:spMkLst>
        </pc:spChg>
      </pc:sldChg>
      <pc:sldChg chg="modSp">
        <pc:chgData name="Lily Mai Myatt (2617188)" userId="S::2617188@student.uwtsd.ac.uk::e0c8908d-d6a6-40fd-ad07-162f98439267" providerId="AD" clId="Web-{00000000-0000-0000-0000-000000000000}" dt="2026-10-07T17:23:33.524" v="155" actId="1076"/>
        <pc:sldMkLst>
          <pc:docMk/>
          <pc:sldMk cId="1126867582" sldId="258"/>
        </pc:sldMkLst>
        <pc:spChg chg="mod">
          <ac:chgData name="Lily Mai Myatt (2617188)" userId="S::2617188@student.uwtsd.ac.uk::e0c8908d-d6a6-40fd-ad07-162f98439267" providerId="AD" clId="Web-{00000000-0000-0000-0000-000000000000}" dt="2026-10-07T17:23:33.524" v="155" actId="1076"/>
          <ac:spMkLst>
            <pc:docMk/>
            <pc:sldMk cId="1126867582" sldId="258"/>
            <ac:spMk id="3" creationId="{9B133D72-55B2-FBF8-D20B-2782DB7B5820}"/>
          </ac:spMkLst>
        </pc:spChg>
      </pc:sldChg>
      <pc:sldChg chg="modSp">
        <pc:chgData name="Lily Mai Myatt (2617188)" userId="S::2617188@student.uwtsd.ac.uk::e0c8908d-d6a6-40fd-ad07-162f98439267" providerId="AD" clId="Web-{00000000-0000-0000-0000-000000000000}" dt="2026-10-07T17:25:11.136" v="170" actId="20577"/>
        <pc:sldMkLst>
          <pc:docMk/>
          <pc:sldMk cId="1270160910" sldId="259"/>
        </pc:sldMkLst>
        <pc:spChg chg="mod">
          <ac:chgData name="Lily Mai Myatt (2617188)" userId="S::2617188@student.uwtsd.ac.uk::e0c8908d-d6a6-40fd-ad07-162f98439267" providerId="AD" clId="Web-{00000000-0000-0000-0000-000000000000}" dt="2026-10-07T17:25:11.136" v="170" actId="20577"/>
          <ac:spMkLst>
            <pc:docMk/>
            <pc:sldMk cId="1270160910" sldId="259"/>
            <ac:spMk id="3" creationId="{D0D37850-B5F0-6A2B-8444-E9234057AFBA}"/>
          </ac:spMkLst>
        </pc:spChg>
      </pc:sldChg>
      <pc:sldChg chg="modSp">
        <pc:chgData name="Lily Mai Myatt (2617188)" userId="S::2617188@student.uwtsd.ac.uk::e0c8908d-d6a6-40fd-ad07-162f98439267" providerId="AD" clId="Web-{00000000-0000-0000-0000-000000000000}" dt="2026-10-07T17:32:36.888" v="184" actId="20577"/>
        <pc:sldMkLst>
          <pc:docMk/>
          <pc:sldMk cId="2407091193" sldId="260"/>
        </pc:sldMkLst>
        <pc:spChg chg="mod">
          <ac:chgData name="Lily Mai Myatt (2617188)" userId="S::2617188@student.uwtsd.ac.uk::e0c8908d-d6a6-40fd-ad07-162f98439267" providerId="AD" clId="Web-{00000000-0000-0000-0000-000000000000}" dt="2026-10-07T17:32:36.888" v="184" actId="20577"/>
          <ac:spMkLst>
            <pc:docMk/>
            <pc:sldMk cId="2407091193" sldId="260"/>
            <ac:spMk id="3" creationId="{47C27CE9-282F-D749-CD71-2646DAE3C1F7}"/>
          </ac:spMkLst>
        </pc:spChg>
      </pc:sldChg>
    </pc:docChg>
  </pc:docChgLst>
  <pc:docChgLst>
    <pc:chgData name="Lily Mai Myatt (2617188)" userId="S::2617188@student.uwtsd.ac.uk::e0c8908d-d6a6-40fd-ad07-162f98439267" providerId="AD" clId="Web-{F89017E0-0F1C-D781-3A08-619B3FBBC40B}"/>
    <pc:docChg chg="addSld modSld">
      <pc:chgData name="Lily Mai Myatt (2617188)" userId="S::2617188@student.uwtsd.ac.uk::e0c8908d-d6a6-40fd-ad07-162f98439267" providerId="AD" clId="Web-{F89017E0-0F1C-D781-3A08-619B3FBBC40B}" dt="2026-09-20T10:20:58.655" v="211" actId="20577"/>
      <pc:docMkLst>
        <pc:docMk/>
      </pc:docMkLst>
      <pc:sldChg chg="modSp">
        <pc:chgData name="Lily Mai Myatt (2617188)" userId="S::2617188@student.uwtsd.ac.uk::e0c8908d-d6a6-40fd-ad07-162f98439267" providerId="AD" clId="Web-{F89017E0-0F1C-D781-3A08-619B3FBBC40B}" dt="2026-09-20T10:20:14.935" v="203" actId="20577"/>
        <pc:sldMkLst>
          <pc:docMk/>
          <pc:sldMk cId="109857222" sldId="256"/>
        </pc:sldMkLst>
        <pc:spChg chg="mod">
          <ac:chgData name="Lily Mai Myatt (2617188)" userId="S::2617188@student.uwtsd.ac.uk::e0c8908d-d6a6-40fd-ad07-162f98439267" providerId="AD" clId="Web-{F89017E0-0F1C-D781-3A08-619B3FBBC40B}" dt="2026-09-20T10:20:14.935" v="203" actId="20577"/>
          <ac:spMkLst>
            <pc:docMk/>
            <pc:sldMk cId="109857222" sldId="256"/>
            <ac:spMk id="2" creationId="{00000000-0000-0000-0000-000000000000}"/>
          </ac:spMkLst>
        </pc:spChg>
      </pc:sldChg>
      <pc:sldChg chg="modSp new">
        <pc:chgData name="Lily Mai Myatt (2617188)" userId="S::2617188@student.uwtsd.ac.uk::e0c8908d-d6a6-40fd-ad07-162f98439267" providerId="AD" clId="Web-{F89017E0-0F1C-D781-3A08-619B3FBBC40B}" dt="2026-09-20T10:14:58.690" v="81" actId="20577"/>
        <pc:sldMkLst>
          <pc:docMk/>
          <pc:sldMk cId="1126094071" sldId="257"/>
        </pc:sldMkLst>
        <pc:spChg chg="mod">
          <ac:chgData name="Lily Mai Myatt (2617188)" userId="S::2617188@student.uwtsd.ac.uk::e0c8908d-d6a6-40fd-ad07-162f98439267" providerId="AD" clId="Web-{F89017E0-0F1C-D781-3A08-619B3FBBC40B}" dt="2026-09-20T10:14:58.690" v="81" actId="20577"/>
          <ac:spMkLst>
            <pc:docMk/>
            <pc:sldMk cId="1126094071" sldId="257"/>
            <ac:spMk id="2" creationId="{7407B8D0-6887-61D8-E62D-E078E6A1FA6D}"/>
          </ac:spMkLst>
        </pc:spChg>
      </pc:sldChg>
      <pc:sldChg chg="modSp new">
        <pc:chgData name="Lily Mai Myatt (2617188)" userId="S::2617188@student.uwtsd.ac.uk::e0c8908d-d6a6-40fd-ad07-162f98439267" providerId="AD" clId="Web-{F89017E0-0F1C-D781-3A08-619B3FBBC40B}" dt="2026-09-20T10:16:25.427" v="112" actId="20577"/>
        <pc:sldMkLst>
          <pc:docMk/>
          <pc:sldMk cId="1126867582" sldId="258"/>
        </pc:sldMkLst>
        <pc:spChg chg="mod">
          <ac:chgData name="Lily Mai Myatt (2617188)" userId="S::2617188@student.uwtsd.ac.uk::e0c8908d-d6a6-40fd-ad07-162f98439267" providerId="AD" clId="Web-{F89017E0-0F1C-D781-3A08-619B3FBBC40B}" dt="2026-09-20T10:16:25.427" v="112" actId="20577"/>
          <ac:spMkLst>
            <pc:docMk/>
            <pc:sldMk cId="1126867582" sldId="258"/>
            <ac:spMk id="2" creationId="{AF639887-F485-B20D-207F-711FAAC7BDBC}"/>
          </ac:spMkLst>
        </pc:spChg>
      </pc:sldChg>
      <pc:sldChg chg="modSp new">
        <pc:chgData name="Lily Mai Myatt (2617188)" userId="S::2617188@student.uwtsd.ac.uk::e0c8908d-d6a6-40fd-ad07-162f98439267" providerId="AD" clId="Web-{F89017E0-0F1C-D781-3A08-619B3FBBC40B}" dt="2026-09-20T10:20:40.436" v="208" actId="20577"/>
        <pc:sldMkLst>
          <pc:docMk/>
          <pc:sldMk cId="1270160910" sldId="259"/>
        </pc:sldMkLst>
        <pc:spChg chg="mod">
          <ac:chgData name="Lily Mai Myatt (2617188)" userId="S::2617188@student.uwtsd.ac.uk::e0c8908d-d6a6-40fd-ad07-162f98439267" providerId="AD" clId="Web-{F89017E0-0F1C-D781-3A08-619B3FBBC40B}" dt="2026-09-20T10:20:40.436" v="208" actId="20577"/>
          <ac:spMkLst>
            <pc:docMk/>
            <pc:sldMk cId="1270160910" sldId="259"/>
            <ac:spMk id="2" creationId="{D9769ED5-A935-BA65-508E-7A4050045218}"/>
          </ac:spMkLst>
        </pc:spChg>
      </pc:sldChg>
      <pc:sldChg chg="modSp new">
        <pc:chgData name="Lily Mai Myatt (2617188)" userId="S::2617188@student.uwtsd.ac.uk::e0c8908d-d6a6-40fd-ad07-162f98439267" providerId="AD" clId="Web-{F89017E0-0F1C-D781-3A08-619B3FBBC40B}" dt="2026-09-20T10:20:58.655" v="211" actId="20577"/>
        <pc:sldMkLst>
          <pc:docMk/>
          <pc:sldMk cId="2407091193" sldId="260"/>
        </pc:sldMkLst>
        <pc:spChg chg="mod">
          <ac:chgData name="Lily Mai Myatt (2617188)" userId="S::2617188@student.uwtsd.ac.uk::e0c8908d-d6a6-40fd-ad07-162f98439267" providerId="AD" clId="Web-{F89017E0-0F1C-D781-3A08-619B3FBBC40B}" dt="2026-09-20T10:20:58.655" v="211" actId="20577"/>
          <ac:spMkLst>
            <pc:docMk/>
            <pc:sldMk cId="2407091193" sldId="260"/>
            <ac:spMk id="2" creationId="{B40FCB91-4AA7-A9A7-CE03-828D97A0C946}"/>
          </ac:spMkLst>
        </pc:spChg>
      </pc:sldChg>
      <pc:sldChg chg="modSp new">
        <pc:chgData name="Lily Mai Myatt (2617188)" userId="S::2617188@student.uwtsd.ac.uk::e0c8908d-d6a6-40fd-ad07-162f98439267" providerId="AD" clId="Web-{F89017E0-0F1C-D781-3A08-619B3FBBC40B}" dt="2026-09-20T10:17:46.305" v="147" actId="20577"/>
        <pc:sldMkLst>
          <pc:docMk/>
          <pc:sldMk cId="2326294028" sldId="261"/>
        </pc:sldMkLst>
        <pc:spChg chg="mod">
          <ac:chgData name="Lily Mai Myatt (2617188)" userId="S::2617188@student.uwtsd.ac.uk::e0c8908d-d6a6-40fd-ad07-162f98439267" providerId="AD" clId="Web-{F89017E0-0F1C-D781-3A08-619B3FBBC40B}" dt="2026-09-20T10:17:46.305" v="147" actId="20577"/>
          <ac:spMkLst>
            <pc:docMk/>
            <pc:sldMk cId="2326294028" sldId="261"/>
            <ac:spMk id="2" creationId="{10375281-25EA-E258-F1B9-FA3857491D82}"/>
          </ac:spMkLst>
        </pc:spChg>
      </pc:sldChg>
      <pc:sldChg chg="modSp new">
        <pc:chgData name="Lily Mai Myatt (2617188)" userId="S::2617188@student.uwtsd.ac.uk::e0c8908d-d6a6-40fd-ad07-162f98439267" providerId="AD" clId="Web-{F89017E0-0F1C-D781-3A08-619B3FBBC40B}" dt="2026-09-20T10:18:58.760" v="182" actId="20577"/>
        <pc:sldMkLst>
          <pc:docMk/>
          <pc:sldMk cId="4252523207" sldId="262"/>
        </pc:sldMkLst>
        <pc:spChg chg="mod">
          <ac:chgData name="Lily Mai Myatt (2617188)" userId="S::2617188@student.uwtsd.ac.uk::e0c8908d-d6a6-40fd-ad07-162f98439267" providerId="AD" clId="Web-{F89017E0-0F1C-D781-3A08-619B3FBBC40B}" dt="2026-09-20T10:18:58.760" v="182" actId="20577"/>
          <ac:spMkLst>
            <pc:docMk/>
            <pc:sldMk cId="4252523207" sldId="262"/>
            <ac:spMk id="2" creationId="{8AB5833E-96FD-6993-EAFC-884D7D7205A1}"/>
          </ac:spMkLst>
        </pc:spChg>
      </pc:sldChg>
      <pc:sldChg chg="modSp new">
        <pc:chgData name="Lily Mai Myatt (2617188)" userId="S::2617188@student.uwtsd.ac.uk::e0c8908d-d6a6-40fd-ad07-162f98439267" providerId="AD" clId="Web-{F89017E0-0F1C-D781-3A08-619B3FBBC40B}" dt="2026-09-20T10:20:00.794" v="199" actId="20577"/>
        <pc:sldMkLst>
          <pc:docMk/>
          <pc:sldMk cId="1668648354" sldId="263"/>
        </pc:sldMkLst>
        <pc:spChg chg="mod">
          <ac:chgData name="Lily Mai Myatt (2617188)" userId="S::2617188@student.uwtsd.ac.uk::e0c8908d-d6a6-40fd-ad07-162f98439267" providerId="AD" clId="Web-{F89017E0-0F1C-D781-3A08-619B3FBBC40B}" dt="2026-09-20T10:20:00.794" v="199" actId="20577"/>
          <ac:spMkLst>
            <pc:docMk/>
            <pc:sldMk cId="1668648354" sldId="263"/>
            <ac:spMk id="2" creationId="{B0B8380C-8AB7-227C-E4AC-FA93E86730B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07/10/2026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07/10/2026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07/10/2026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07/10/2026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 </a:t>
            </a:r>
          </a:p>
        </p:txBody>
      </p:sp>
      <p:sp>
        <p:nvSpPr>
          <p:cNvPr id="3" name="Subtitle 2"/>
          <p:cNvSpPr>
            <a:spLocks noGrp="1"/>
          </p:cNvSpPr>
          <p:nvPr>
            <p:ph type="subTitle" idx="1"/>
          </p:nvPr>
        </p:nvSpPr>
        <p:spPr/>
        <p:txBody>
          <a:bodyPr vert="horz" lIns="91440" tIns="45720" rIns="91440" bIns="45720" rtlCol="0" anchor="t">
            <a:normAutofit/>
          </a:bodyPr>
          <a:lstStyle/>
          <a:p>
            <a:r>
              <a:rPr lang="en-US" dirty="0"/>
              <a:t>By Rediet Yoseph Hagos,</a:t>
            </a:r>
            <a:r>
              <a:rPr lang="en-US">
                <a:ea typeface="+mn-lt"/>
                <a:cs typeface="+mn-lt"/>
              </a:rPr>
              <a:t> Naila Munir and Lily Myatt</a:t>
            </a:r>
            <a:endParaRPr lang="en-US"/>
          </a:p>
        </p:txBody>
      </p:sp>
      <p:sp>
        <p:nvSpPr>
          <p:cNvPr id="7" name="TextBox 6">
            <a:extLst>
              <a:ext uri="{FF2B5EF4-FFF2-40B4-BE49-F238E27FC236}">
                <a16:creationId xmlns:a16="http://schemas.microsoft.com/office/drawing/2014/main" id="{985D99B7-A57C-7830-46B2-5F5BD13530EA}"/>
              </a:ext>
            </a:extLst>
          </p:cNvPr>
          <p:cNvSpPr txBox="1"/>
          <p:nvPr/>
        </p:nvSpPr>
        <p:spPr>
          <a:xfrm>
            <a:off x="2206793" y="1124649"/>
            <a:ext cx="7780279"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0"/>
              <a:t>LCHS4007_BIRM</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07B8D0-6887-61D8-E62D-E078E6A1FA6D}"/>
              </a:ext>
            </a:extLst>
          </p:cNvPr>
          <p:cNvSpPr>
            <a:spLocks noGrp="1"/>
          </p:cNvSpPr>
          <p:nvPr>
            <p:ph type="title"/>
          </p:nvPr>
        </p:nvSpPr>
        <p:spPr/>
        <p:txBody>
          <a:bodyPr/>
          <a:lstStyle/>
          <a:p>
            <a:r>
              <a:rPr lang="en-GB" dirty="0"/>
              <a:t>What chosen workplace task involves this </a:t>
            </a:r>
          </a:p>
        </p:txBody>
      </p:sp>
      <p:sp>
        <p:nvSpPr>
          <p:cNvPr id="3" name="Content Placeholder 2">
            <a:extLst>
              <a:ext uri="{FF2B5EF4-FFF2-40B4-BE49-F238E27FC236}">
                <a16:creationId xmlns:a16="http://schemas.microsoft.com/office/drawing/2014/main" id="{4C22E103-3E95-6A66-9A64-583710526ECE}"/>
              </a:ext>
            </a:extLst>
          </p:cNvPr>
          <p:cNvSpPr>
            <a:spLocks noGrp="1"/>
          </p:cNvSpPr>
          <p:nvPr>
            <p:ph idx="1"/>
          </p:nvPr>
        </p:nvSpPr>
        <p:spPr>
          <a:xfrm>
            <a:off x="636917" y="1854380"/>
            <a:ext cx="10903788" cy="3431186"/>
          </a:xfrm>
        </p:spPr>
        <p:txBody>
          <a:bodyPr vert="horz" lIns="91440" tIns="45720" rIns="91440" bIns="45720" rtlCol="0" anchor="t">
            <a:normAutofit/>
          </a:bodyPr>
          <a:lstStyle/>
          <a:p>
            <a:r>
              <a:rPr lang="en-GB" dirty="0"/>
              <a:t>Within the care homes for the elderly </a:t>
            </a:r>
            <a:r>
              <a:rPr lang="en-GB" dirty="0" err="1"/>
              <a:t>onedrive</a:t>
            </a:r>
            <a:r>
              <a:rPr lang="en-GB" dirty="0"/>
              <a:t> is one of the best tools to use when sharing and filing all service users/staff documents. They can edit, share and store all document when and where ever needs be. When moving or sharing said file anyone that has been added to it will be notified if the file has be moved else where or if someone else has been added to the file. They will also be notified when someone else has edited the file so other people can be </a:t>
            </a:r>
            <a:r>
              <a:rPr lang="en-GB" dirty="0" err="1"/>
              <a:t>catched</a:t>
            </a:r>
            <a:r>
              <a:rPr lang="en-GB" dirty="0"/>
              <a:t> up on whatever is on the file. </a:t>
            </a:r>
          </a:p>
        </p:txBody>
      </p:sp>
    </p:spTree>
    <p:extLst>
      <p:ext uri="{BB962C8B-B14F-4D97-AF65-F5344CB8AC3E}">
        <p14:creationId xmlns:p14="http://schemas.microsoft.com/office/powerpoint/2010/main" val="11260940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639887-F485-B20D-207F-711FAAC7BDBC}"/>
              </a:ext>
            </a:extLst>
          </p:cNvPr>
          <p:cNvSpPr>
            <a:spLocks noGrp="1"/>
          </p:cNvSpPr>
          <p:nvPr>
            <p:ph type="title"/>
          </p:nvPr>
        </p:nvSpPr>
        <p:spPr/>
        <p:txBody>
          <a:bodyPr/>
          <a:lstStyle/>
          <a:p>
            <a:r>
              <a:rPr lang="en-GB" dirty="0"/>
              <a:t>Which Microsoft 360 tool they selected</a:t>
            </a:r>
          </a:p>
        </p:txBody>
      </p:sp>
      <p:sp>
        <p:nvSpPr>
          <p:cNvPr id="3" name="Content Placeholder 2">
            <a:extLst>
              <a:ext uri="{FF2B5EF4-FFF2-40B4-BE49-F238E27FC236}">
                <a16:creationId xmlns:a16="http://schemas.microsoft.com/office/drawing/2014/main" id="{9B133D72-55B2-FBF8-D20B-2782DB7B5820}"/>
              </a:ext>
            </a:extLst>
          </p:cNvPr>
          <p:cNvSpPr>
            <a:spLocks noGrp="1"/>
          </p:cNvSpPr>
          <p:nvPr>
            <p:ph idx="1"/>
          </p:nvPr>
        </p:nvSpPr>
        <p:spPr>
          <a:xfrm>
            <a:off x="828040" y="2099945"/>
            <a:ext cx="10515600" cy="2669188"/>
          </a:xfrm>
        </p:spPr>
        <p:txBody>
          <a:bodyPr vert="horz" lIns="91440" tIns="45720" rIns="91440" bIns="45720" rtlCol="0" anchor="t">
            <a:normAutofit lnSpcReduction="10000"/>
          </a:bodyPr>
          <a:lstStyle/>
          <a:p>
            <a:r>
              <a:rPr lang="en-GB" dirty="0"/>
              <a:t>They have selected one drive as it has a handful of useful features on there that can help with filing and storing any type of documents. While storing and keeping documents can be hard to keep up with especially within the care home sectors one drive makes it just a bit easier to keep up with. When documents have been edited or moved else where. This tool helps staff to keep up to date with all documents.  </a:t>
            </a:r>
          </a:p>
        </p:txBody>
      </p:sp>
    </p:spTree>
    <p:extLst>
      <p:ext uri="{BB962C8B-B14F-4D97-AF65-F5344CB8AC3E}">
        <p14:creationId xmlns:p14="http://schemas.microsoft.com/office/powerpoint/2010/main" val="11268675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769ED5-A935-BA65-508E-7A4050045218}"/>
              </a:ext>
            </a:extLst>
          </p:cNvPr>
          <p:cNvSpPr>
            <a:spLocks noGrp="1"/>
          </p:cNvSpPr>
          <p:nvPr>
            <p:ph type="title"/>
          </p:nvPr>
        </p:nvSpPr>
        <p:spPr/>
        <p:txBody>
          <a:bodyPr/>
          <a:lstStyle/>
          <a:p>
            <a:r>
              <a:rPr lang="en-GB" dirty="0"/>
              <a:t>Why is this tool suitable for the task  LM</a:t>
            </a:r>
          </a:p>
        </p:txBody>
      </p:sp>
      <p:sp>
        <p:nvSpPr>
          <p:cNvPr id="3" name="Content Placeholder 2">
            <a:extLst>
              <a:ext uri="{FF2B5EF4-FFF2-40B4-BE49-F238E27FC236}">
                <a16:creationId xmlns:a16="http://schemas.microsoft.com/office/drawing/2014/main" id="{D0D37850-B5F0-6A2B-8444-E9234057AFBA}"/>
              </a:ext>
            </a:extLst>
          </p:cNvPr>
          <p:cNvSpPr>
            <a:spLocks noGrp="1"/>
          </p:cNvSpPr>
          <p:nvPr>
            <p:ph idx="1"/>
          </p:nvPr>
        </p:nvSpPr>
        <p:spPr>
          <a:xfrm>
            <a:off x="363747" y="1696230"/>
            <a:ext cx="10990053" cy="4840166"/>
          </a:xfrm>
        </p:spPr>
        <p:txBody>
          <a:bodyPr vert="horz" lIns="91440" tIns="45720" rIns="91440" bIns="45720" rtlCol="0" anchor="t">
            <a:normAutofit/>
          </a:bodyPr>
          <a:lstStyle/>
          <a:p>
            <a:r>
              <a:rPr lang="en-GB" dirty="0"/>
              <a:t>First of all this app has a lot of features that will insure your data and files are safe from anyone getting into it. here are just a few reason why this app is suitable for the task.</a:t>
            </a:r>
          </a:p>
          <a:p>
            <a:r>
              <a:rPr lang="en-GB" dirty="0"/>
              <a:t>Encryption: </a:t>
            </a:r>
            <a:r>
              <a:rPr lang="en-GB" dirty="0" err="1"/>
              <a:t>Onedrive</a:t>
            </a:r>
            <a:r>
              <a:rPr lang="en-GB" dirty="0"/>
              <a:t> has Encryption to insure all staff and service users files are safe. Encryption is on all files with Microsoft. </a:t>
            </a:r>
          </a:p>
          <a:p>
            <a:r>
              <a:rPr lang="en-GB" dirty="0"/>
              <a:t>Multi-factor Authentication: on </a:t>
            </a:r>
            <a:r>
              <a:rPr lang="en-GB" dirty="0" err="1"/>
              <a:t>onedrive</a:t>
            </a:r>
            <a:r>
              <a:rPr lang="en-GB" dirty="0"/>
              <a:t> when logging on it has a requirement for a second form of authentication and is also needs a password when getting in. </a:t>
            </a:r>
          </a:p>
          <a:p>
            <a:r>
              <a:rPr lang="en-GB" dirty="0"/>
              <a:t>Security alerts: when logging on a new device or anything that seems suspicious when someone is logging on there will be an alert to your device telling you someone is trying to log in. </a:t>
            </a:r>
          </a:p>
          <a:p>
            <a:endParaRPr lang="en-GB" dirty="0"/>
          </a:p>
          <a:p>
            <a:endParaRPr lang="en-GB" dirty="0"/>
          </a:p>
        </p:txBody>
      </p:sp>
    </p:spTree>
    <p:extLst>
      <p:ext uri="{BB962C8B-B14F-4D97-AF65-F5344CB8AC3E}">
        <p14:creationId xmlns:p14="http://schemas.microsoft.com/office/powerpoint/2010/main" val="12701609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0FCB91-4AA7-A9A7-CE03-828D97A0C946}"/>
              </a:ext>
            </a:extLst>
          </p:cNvPr>
          <p:cNvSpPr>
            <a:spLocks noGrp="1"/>
          </p:cNvSpPr>
          <p:nvPr>
            <p:ph type="title"/>
          </p:nvPr>
        </p:nvSpPr>
        <p:spPr/>
        <p:txBody>
          <a:bodyPr/>
          <a:lstStyle/>
          <a:p>
            <a:r>
              <a:rPr lang="en-GB" dirty="0"/>
              <a:t>How it improves efficiency or communication LM</a:t>
            </a:r>
          </a:p>
        </p:txBody>
      </p:sp>
      <p:sp>
        <p:nvSpPr>
          <p:cNvPr id="3" name="Content Placeholder 2">
            <a:extLst>
              <a:ext uri="{FF2B5EF4-FFF2-40B4-BE49-F238E27FC236}">
                <a16:creationId xmlns:a16="http://schemas.microsoft.com/office/drawing/2014/main" id="{47C27CE9-282F-D749-CD71-2646DAE3C1F7}"/>
              </a:ext>
            </a:extLst>
          </p:cNvPr>
          <p:cNvSpPr>
            <a:spLocks noGrp="1"/>
          </p:cNvSpPr>
          <p:nvPr>
            <p:ph idx="1"/>
          </p:nvPr>
        </p:nvSpPr>
        <p:spPr>
          <a:xfrm>
            <a:off x="391160" y="1947545"/>
            <a:ext cx="11421948" cy="3538538"/>
          </a:xfrm>
        </p:spPr>
        <p:txBody>
          <a:bodyPr vert="horz" lIns="91440" tIns="45720" rIns="91440" bIns="45720" rtlCol="0" anchor="t">
            <a:normAutofit/>
          </a:bodyPr>
          <a:lstStyle/>
          <a:p>
            <a:r>
              <a:rPr lang="en-GB" err="1"/>
              <a:t>Onedrive</a:t>
            </a:r>
            <a:r>
              <a:rPr lang="en-GB" dirty="0"/>
              <a:t> helps with communication and efficiency because it helps with sharing and storing all files. While staff are at work or from home they can add and remove information whenever or where ever they like. Even if they need to add critical information other staff that are added to </a:t>
            </a:r>
            <a:r>
              <a:rPr lang="en-GB"/>
              <a:t>the document can see if the service user needs extra help with anything </a:t>
            </a:r>
            <a:r>
              <a:rPr lang="en-GB" dirty="0"/>
              <a:t>else. This allows care teams to access any information  when ever they need too. </a:t>
            </a:r>
          </a:p>
        </p:txBody>
      </p:sp>
    </p:spTree>
    <p:extLst>
      <p:ext uri="{BB962C8B-B14F-4D97-AF65-F5344CB8AC3E}">
        <p14:creationId xmlns:p14="http://schemas.microsoft.com/office/powerpoint/2010/main" val="24070911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375281-25EA-E258-F1B9-FA3857491D82}"/>
              </a:ext>
            </a:extLst>
          </p:cNvPr>
          <p:cNvSpPr>
            <a:spLocks noGrp="1"/>
          </p:cNvSpPr>
          <p:nvPr>
            <p:ph type="title"/>
          </p:nvPr>
        </p:nvSpPr>
        <p:spPr/>
        <p:txBody>
          <a:bodyPr/>
          <a:lstStyle/>
          <a:p>
            <a:r>
              <a:rPr lang="en-GB" dirty="0"/>
              <a:t>Advantages and limitations of using the chosen tool </a:t>
            </a:r>
          </a:p>
        </p:txBody>
      </p:sp>
      <p:sp>
        <p:nvSpPr>
          <p:cNvPr id="3" name="Content Placeholder 2">
            <a:extLst>
              <a:ext uri="{FF2B5EF4-FFF2-40B4-BE49-F238E27FC236}">
                <a16:creationId xmlns:a16="http://schemas.microsoft.com/office/drawing/2014/main" id="{8F9DE8DB-B717-2CB7-EBD7-57761F41D772}"/>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3262940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5833E-96FD-6993-EAFC-884D7D7205A1}"/>
              </a:ext>
            </a:extLst>
          </p:cNvPr>
          <p:cNvSpPr>
            <a:spLocks noGrp="1"/>
          </p:cNvSpPr>
          <p:nvPr>
            <p:ph type="title"/>
          </p:nvPr>
        </p:nvSpPr>
        <p:spPr/>
        <p:txBody>
          <a:bodyPr/>
          <a:lstStyle/>
          <a:p>
            <a:r>
              <a:rPr lang="en-GB" dirty="0"/>
              <a:t> how Ashford can implement these changes </a:t>
            </a:r>
          </a:p>
        </p:txBody>
      </p:sp>
      <p:sp>
        <p:nvSpPr>
          <p:cNvPr id="3" name="Content Placeholder 2">
            <a:extLst>
              <a:ext uri="{FF2B5EF4-FFF2-40B4-BE49-F238E27FC236}">
                <a16:creationId xmlns:a16="http://schemas.microsoft.com/office/drawing/2014/main" id="{6532A5BB-7207-AAA0-1C4A-A153120336FF}"/>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42525232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B8380C-8AB7-227C-E4AC-FA93E86730B6}"/>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36606DA9-3A26-D85A-9BF3-D974D3977279}"/>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66864835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8</Slides>
  <Notes>0</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 </vt:lpstr>
      <vt:lpstr>What chosen workplace task involves this </vt:lpstr>
      <vt:lpstr>Which Microsoft 360 tool they selected</vt:lpstr>
      <vt:lpstr>Why is this tool suitable for the task  LM</vt:lpstr>
      <vt:lpstr>How it improves efficiency or communication LM</vt:lpstr>
      <vt:lpstr>Advantages and limitations of using the chosen tool </vt:lpstr>
      <vt:lpstr> how Ashford can implement these changes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439</cp:revision>
  <dcterms:created xsi:type="dcterms:W3CDTF">2026-09-17T11:32:51Z</dcterms:created>
  <dcterms:modified xsi:type="dcterms:W3CDTF">2026-10-07T17:32:37Z</dcterms:modified>
</cp:coreProperties>
</file>