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5" r:id="rId6"/>
    <p:sldId id="258" r:id="rId7"/>
    <p:sldId id="259" r:id="rId8"/>
    <p:sldId id="260" r:id="rId9"/>
    <p:sldId id="261" r:id="rId10"/>
    <p:sldId id="266" r:id="rId11"/>
    <p:sldId id="267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E410C8-68BE-50FE-F4D1-725DE07E6B95}" v="19" dt="2022-06-23T16:46:58.675"/>
    <p1510:client id="{1627479A-8F71-7B4D-1AD8-77F5822E61D7}" v="121" dt="2022-06-11T11:50:54.562"/>
    <p1510:client id="{72DCD190-CF36-DCF1-3D86-5D70BCD3B1FA}" v="813" dt="2022-06-11T12:58:06.039"/>
    <p1510:client id="{8830585A-330F-A8F6-CDFD-D68E2C26A06B}" v="1640" dt="2022-06-21T17:28:57.3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>
        <p:scale>
          <a:sx n="100" d="100"/>
          <a:sy n="100" d="100"/>
        </p:scale>
        <p:origin x="-72" y="-40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ela Begum (1818336)" userId="S::1818336@student.uwtsd.ac.uk::14fc068a-6706-4e70-9afa-36e4a6473c46" providerId="AD" clId="Web-{8830585A-330F-A8F6-CDFD-D68E2C26A06B}"/>
    <pc:docChg chg="addSld delSld modSld">
      <pc:chgData name="Rahela Begum (1818336)" userId="S::1818336@student.uwtsd.ac.uk::14fc068a-6706-4e70-9afa-36e4a6473c46" providerId="AD" clId="Web-{8830585A-330F-A8F6-CDFD-D68E2C26A06B}" dt="2022-06-21T17:28:57.363" v="1695" actId="20577"/>
      <pc:docMkLst>
        <pc:docMk/>
      </pc:docMkLst>
      <pc:sldChg chg="addSp delSp modSp del mod modClrScheme addAnim delAnim delDesignElem chgLayout">
        <pc:chgData name="Rahela Begum (1818336)" userId="S::1818336@student.uwtsd.ac.uk::14fc068a-6706-4e70-9afa-36e4a6473c46" providerId="AD" clId="Web-{8830585A-330F-A8F6-CDFD-D68E2C26A06B}" dt="2022-06-21T16:46:34.264" v="953"/>
        <pc:sldMkLst>
          <pc:docMk/>
          <pc:sldMk cId="3341065350" sldId="257"/>
        </pc:sldMkLst>
        <pc:spChg chg="mod ord">
          <ac:chgData name="Rahela Begum (1818336)" userId="S::1818336@student.uwtsd.ac.uk::14fc068a-6706-4e70-9afa-36e4a6473c46" providerId="AD" clId="Web-{8830585A-330F-A8F6-CDFD-D68E2C26A06B}" dt="2022-06-21T16:42:29.478" v="862"/>
          <ac:spMkLst>
            <pc:docMk/>
            <pc:sldMk cId="3341065350" sldId="257"/>
            <ac:spMk id="2" creationId="{21573042-54E4-529A-4C2F-0BBF96E5E274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3:10.733" v="750"/>
          <ac:spMkLst>
            <pc:docMk/>
            <pc:sldMk cId="3341065350" sldId="257"/>
            <ac:spMk id="18" creationId="{5F710FDB-0919-493E-8539-8240C23F1EB2}"/>
          </ac:spMkLst>
        </pc:spChg>
        <pc:spChg chg="mod ord">
          <ac:chgData name="Rahela Begum (1818336)" userId="S::1818336@student.uwtsd.ac.uk::14fc068a-6706-4e70-9afa-36e4a6473c46" providerId="AD" clId="Web-{8830585A-330F-A8F6-CDFD-D68E2C26A06B}" dt="2022-06-21T16:42:29.478" v="862"/>
          <ac:spMkLst>
            <pc:docMk/>
            <pc:sldMk cId="3341065350" sldId="257"/>
            <ac:spMk id="20" creationId="{F8878F9E-72D6-0487-263A-3A8855648369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3:10.733" v="749"/>
          <ac:spMkLst>
            <pc:docMk/>
            <pc:sldMk cId="3341065350" sldId="257"/>
            <ac:spMk id="29" creationId="{DEF92653-5D6D-47E6-8744-0DAF76E049C4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3:01.608" v="745"/>
          <ac:spMkLst>
            <pc:docMk/>
            <pc:sldMk cId="3341065350" sldId="257"/>
            <ac:spMk id="30" creationId="{33E93247-6229-44AB-A550-739E971E690B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3:01.608" v="745"/>
          <ac:spMkLst>
            <pc:docMk/>
            <pc:sldMk cId="3341065350" sldId="257"/>
            <ac:spMk id="32" creationId="{6BB6B482-ACCA-4938-8AEA-49D525C17221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3:42.171" v="751"/>
          <ac:spMkLst>
            <pc:docMk/>
            <pc:sldMk cId="3341065350" sldId="257"/>
            <ac:spMk id="37" creationId="{DEF92653-5D6D-47E6-8744-0DAF76E049C4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8:41.771" v="808"/>
          <ac:spMkLst>
            <pc:docMk/>
            <pc:sldMk cId="3341065350" sldId="257"/>
            <ac:spMk id="39" creationId="{DEF92653-5D6D-47E6-8744-0DAF76E049C4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9:46.350" v="817"/>
          <ac:spMkLst>
            <pc:docMk/>
            <pc:sldMk cId="3341065350" sldId="257"/>
            <ac:spMk id="43" creationId="{DEF92653-5D6D-47E6-8744-0DAF76E049C4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9:46.350" v="817"/>
          <ac:spMkLst>
            <pc:docMk/>
            <pc:sldMk cId="3341065350" sldId="257"/>
            <ac:spMk id="44" creationId="{AE99FF03-DD5A-4DE5-9633-AA461D9BB750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39:45.725" v="816"/>
          <ac:spMkLst>
            <pc:docMk/>
            <pc:sldMk cId="3341065350" sldId="257"/>
            <ac:spMk id="54" creationId="{DEF92653-5D6D-47E6-8744-0DAF76E049C4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42:29.478" v="862"/>
          <ac:spMkLst>
            <pc:docMk/>
            <pc:sldMk cId="3341065350" sldId="257"/>
            <ac:spMk id="55" creationId="{33E93247-6229-44AB-A550-739E971E690B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42:29.478" v="862"/>
          <ac:spMkLst>
            <pc:docMk/>
            <pc:sldMk cId="3341065350" sldId="257"/>
            <ac:spMk id="57" creationId="{6BB6B482-ACCA-4938-8AEA-49D525C17221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42:26.556" v="859"/>
          <ac:spMkLst>
            <pc:docMk/>
            <pc:sldMk cId="3341065350" sldId="257"/>
            <ac:spMk id="68" creationId="{33E93247-6229-44AB-A550-739E971E690B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42:29.463" v="861"/>
          <ac:spMkLst>
            <pc:docMk/>
            <pc:sldMk cId="3341065350" sldId="257"/>
            <ac:spMk id="74" creationId="{E49D7415-2F11-44C2-B6AA-13A25B6814B9}"/>
          </ac:spMkLst>
        </pc:spChg>
        <pc:spChg chg="add">
          <ac:chgData name="Rahela Begum (1818336)" userId="S::1818336@student.uwtsd.ac.uk::14fc068a-6706-4e70-9afa-36e4a6473c46" providerId="AD" clId="Web-{8830585A-330F-A8F6-CDFD-D68E2C26A06B}" dt="2022-06-21T16:42:29.478" v="862"/>
          <ac:spMkLst>
            <pc:docMk/>
            <pc:sldMk cId="3341065350" sldId="257"/>
            <ac:spMk id="79" creationId="{E49D7415-2F11-44C2-B6AA-13A25B6814B9}"/>
          </ac:spMkLst>
        </pc:spChg>
        <pc:picChg chg="add del">
          <ac:chgData name="Rahela Begum (1818336)" userId="S::1818336@student.uwtsd.ac.uk::14fc068a-6706-4e70-9afa-36e4a6473c46" providerId="AD" clId="Web-{8830585A-330F-A8F6-CDFD-D68E2C26A06B}" dt="2022-06-21T16:33:01.608" v="745"/>
          <ac:picMkLst>
            <pc:docMk/>
            <pc:sldMk cId="3341065350" sldId="257"/>
            <ac:picMk id="22" creationId="{273D5AA6-1B4A-196E-EA5E-D4A57E819CD2}"/>
          </ac:picMkLst>
        </pc:picChg>
        <pc:picChg chg="add mod ord">
          <ac:chgData name="Rahela Begum (1818336)" userId="S::1818336@student.uwtsd.ac.uk::14fc068a-6706-4e70-9afa-36e4a6473c46" providerId="AD" clId="Web-{8830585A-330F-A8F6-CDFD-D68E2C26A06B}" dt="2022-06-21T16:42:29.478" v="862"/>
          <ac:picMkLst>
            <pc:docMk/>
            <pc:sldMk cId="3341065350" sldId="257"/>
            <ac:picMk id="47" creationId="{EF93E8AF-BBBA-31FE-7C04-B085AFB6E8F9}"/>
          </ac:picMkLst>
        </pc:picChg>
        <pc:cxnChg chg="add del">
          <ac:chgData name="Rahela Begum (1818336)" userId="S::1818336@student.uwtsd.ac.uk::14fc068a-6706-4e70-9afa-36e4a6473c46" providerId="AD" clId="Web-{8830585A-330F-A8F6-CDFD-D68E2C26A06B}" dt="2022-06-21T16:33:10.733" v="750"/>
          <ac:cxnSpMkLst>
            <pc:docMk/>
            <pc:sldMk cId="3341065350" sldId="257"/>
            <ac:cxnSpMk id="19" creationId="{057DD543-A5CD-4348-8624-8B4E57DB5F80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8:41.771" v="808"/>
          <ac:cxnSpMkLst>
            <pc:docMk/>
            <pc:sldMk cId="3341065350" sldId="257"/>
            <ac:cxnSpMk id="23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8:41.771" v="808"/>
          <ac:cxnSpMkLst>
            <pc:docMk/>
            <pc:sldMk cId="3341065350" sldId="257"/>
            <ac:cxnSpMk id="24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10.733" v="749"/>
          <ac:cxnSpMkLst>
            <pc:docMk/>
            <pc:sldMk cId="3341065350" sldId="257"/>
            <ac:cxnSpMk id="25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01.608" v="745"/>
          <ac:cxnSpMkLst>
            <pc:docMk/>
            <pc:sldMk cId="3341065350" sldId="257"/>
            <ac:cxnSpMk id="26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10.733" v="749"/>
          <ac:cxnSpMkLst>
            <pc:docMk/>
            <pc:sldMk cId="3341065350" sldId="257"/>
            <ac:cxnSpMk id="27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01.608" v="745"/>
          <ac:cxnSpMkLst>
            <pc:docMk/>
            <pc:sldMk cId="3341065350" sldId="257"/>
            <ac:cxnSpMk id="28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10.733" v="749"/>
          <ac:cxnSpMkLst>
            <pc:docMk/>
            <pc:sldMk cId="3341065350" sldId="257"/>
            <ac:cxnSpMk id="31" creationId="{9CA98CE3-81A7-4FFE-A047-9AA65998D877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42.171" v="751"/>
          <ac:cxnSpMkLst>
            <pc:docMk/>
            <pc:sldMk cId="3341065350" sldId="257"/>
            <ac:cxnSpMk id="33" creationId="{F1D0CB6C-6FF5-4985-B4B9-2C276BBBFE2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01.608" v="745"/>
          <ac:cxnSpMkLst>
            <pc:docMk/>
            <pc:sldMk cId="3341065350" sldId="257"/>
            <ac:cxnSpMk id="34" creationId="{EE2E603F-4A95-4FE8-BB06-211DFD75DBEF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42.171" v="751"/>
          <ac:cxnSpMkLst>
            <pc:docMk/>
            <pc:sldMk cId="3341065350" sldId="257"/>
            <ac:cxnSpMk id="35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42.171" v="751"/>
          <ac:cxnSpMkLst>
            <pc:docMk/>
            <pc:sldMk cId="3341065350" sldId="257"/>
            <ac:cxnSpMk id="36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3:42.171" v="751"/>
          <ac:cxnSpMkLst>
            <pc:docMk/>
            <pc:sldMk cId="3341065350" sldId="257"/>
            <ac:cxnSpMk id="38" creationId="{21A926A9-9B62-48DD-A56E-C2E86029C28E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8:41.771" v="808"/>
          <ac:cxnSpMkLst>
            <pc:docMk/>
            <pc:sldMk cId="3341065350" sldId="257"/>
            <ac:cxnSpMk id="40" creationId="{9CA98CE3-81A7-4FFE-A047-9AA65998D877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9:46.350" v="817"/>
          <ac:cxnSpMkLst>
            <pc:docMk/>
            <pc:sldMk cId="3341065350" sldId="257"/>
            <ac:cxnSpMk id="41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9:46.350" v="817"/>
          <ac:cxnSpMkLst>
            <pc:docMk/>
            <pc:sldMk cId="3341065350" sldId="257"/>
            <ac:cxnSpMk id="42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9:46.350" v="817"/>
          <ac:cxnSpMkLst>
            <pc:docMk/>
            <pc:sldMk cId="3341065350" sldId="257"/>
            <ac:cxnSpMk id="45" creationId="{9CA98CE3-81A7-4FFE-A047-9AA65998D877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9:45.725" v="816"/>
          <ac:cxnSpMkLst>
            <pc:docMk/>
            <pc:sldMk cId="3341065350" sldId="257"/>
            <ac:cxnSpMk id="50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9.478" v="862"/>
          <ac:cxnSpMkLst>
            <pc:docMk/>
            <pc:sldMk cId="3341065350" sldId="257"/>
            <ac:cxnSpMk id="51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9:45.725" v="816"/>
          <ac:cxnSpMkLst>
            <pc:docMk/>
            <pc:sldMk cId="3341065350" sldId="257"/>
            <ac:cxnSpMk id="52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9.478" v="862"/>
          <ac:cxnSpMkLst>
            <pc:docMk/>
            <pc:sldMk cId="3341065350" sldId="257"/>
            <ac:cxnSpMk id="53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39:45.725" v="816"/>
          <ac:cxnSpMkLst>
            <pc:docMk/>
            <pc:sldMk cId="3341065350" sldId="257"/>
            <ac:cxnSpMk id="56" creationId="{9CA98CE3-81A7-4FFE-A047-9AA65998D877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9.478" v="862"/>
          <ac:cxnSpMkLst>
            <pc:docMk/>
            <pc:sldMk cId="3341065350" sldId="257"/>
            <ac:cxnSpMk id="59" creationId="{EE2E603F-4A95-4FE8-BB06-211DFD75DBEF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6.556" v="859"/>
          <ac:cxnSpMkLst>
            <pc:docMk/>
            <pc:sldMk cId="3341065350" sldId="257"/>
            <ac:cxnSpMk id="64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6.556" v="859"/>
          <ac:cxnSpMkLst>
            <pc:docMk/>
            <pc:sldMk cId="3341065350" sldId="257"/>
            <ac:cxnSpMk id="66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6.556" v="859"/>
          <ac:cxnSpMkLst>
            <pc:docMk/>
            <pc:sldMk cId="3341065350" sldId="257"/>
            <ac:cxnSpMk id="70" creationId="{EE2E603F-4A95-4FE8-BB06-211DFD75DBEF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9.463" v="861"/>
          <ac:cxnSpMkLst>
            <pc:docMk/>
            <pc:sldMk cId="3341065350" sldId="257"/>
            <ac:cxnSpMk id="72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9.463" v="861"/>
          <ac:cxnSpMkLst>
            <pc:docMk/>
            <pc:sldMk cId="3341065350" sldId="257"/>
            <ac:cxnSpMk id="73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42:29.463" v="861"/>
          <ac:cxnSpMkLst>
            <pc:docMk/>
            <pc:sldMk cId="3341065350" sldId="257"/>
            <ac:cxnSpMk id="75" creationId="{D2E57F3D-33BE-4306-87E6-245763719516}"/>
          </ac:cxnSpMkLst>
        </pc:cxnChg>
        <pc:cxnChg chg="add">
          <ac:chgData name="Rahela Begum (1818336)" userId="S::1818336@student.uwtsd.ac.uk::14fc068a-6706-4e70-9afa-36e4a6473c46" providerId="AD" clId="Web-{8830585A-330F-A8F6-CDFD-D68E2C26A06B}" dt="2022-06-21T16:42:29.478" v="862"/>
          <ac:cxnSpMkLst>
            <pc:docMk/>
            <pc:sldMk cId="3341065350" sldId="257"/>
            <ac:cxnSpMk id="77" creationId="{F64F9B95-9045-48D2-B9F3-2927E98F54AA}"/>
          </ac:cxnSpMkLst>
        </pc:cxnChg>
        <pc:cxnChg chg="add">
          <ac:chgData name="Rahela Begum (1818336)" userId="S::1818336@student.uwtsd.ac.uk::14fc068a-6706-4e70-9afa-36e4a6473c46" providerId="AD" clId="Web-{8830585A-330F-A8F6-CDFD-D68E2C26A06B}" dt="2022-06-21T16:42:29.478" v="862"/>
          <ac:cxnSpMkLst>
            <pc:docMk/>
            <pc:sldMk cId="3341065350" sldId="257"/>
            <ac:cxnSpMk id="78" creationId="{085AA86F-6A4D-4BCB-A045-D992CDC2959B}"/>
          </ac:cxnSpMkLst>
        </pc:cxnChg>
        <pc:cxnChg chg="add">
          <ac:chgData name="Rahela Begum (1818336)" userId="S::1818336@student.uwtsd.ac.uk::14fc068a-6706-4e70-9afa-36e4a6473c46" providerId="AD" clId="Web-{8830585A-330F-A8F6-CDFD-D68E2C26A06B}" dt="2022-06-21T16:42:29.478" v="862"/>
          <ac:cxnSpMkLst>
            <pc:docMk/>
            <pc:sldMk cId="3341065350" sldId="257"/>
            <ac:cxnSpMk id="80" creationId="{D2E57F3D-33BE-4306-87E6-245763719516}"/>
          </ac:cxnSpMkLst>
        </pc:cxnChg>
      </pc:sldChg>
      <pc:sldChg chg="modSp">
        <pc:chgData name="Rahela Begum (1818336)" userId="S::1818336@student.uwtsd.ac.uk::14fc068a-6706-4e70-9afa-36e4a6473c46" providerId="AD" clId="Web-{8830585A-330F-A8F6-CDFD-D68E2C26A06B}" dt="2022-06-21T15:59:13.367" v="468" actId="20577"/>
        <pc:sldMkLst>
          <pc:docMk/>
          <pc:sldMk cId="1433124212" sldId="260"/>
        </pc:sldMkLst>
        <pc:spChg chg="mod">
          <ac:chgData name="Rahela Begum (1818336)" userId="S::1818336@student.uwtsd.ac.uk::14fc068a-6706-4e70-9afa-36e4a6473c46" providerId="AD" clId="Web-{8830585A-330F-A8F6-CDFD-D68E2C26A06B}" dt="2022-06-21T15:59:13.367" v="468" actId="20577"/>
          <ac:spMkLst>
            <pc:docMk/>
            <pc:sldMk cId="1433124212" sldId="260"/>
            <ac:spMk id="3" creationId="{26A56D1A-A844-1886-D27A-C522F692C1DF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21T15:57:08.630" v="442" actId="20577"/>
          <ac:spMkLst>
            <pc:docMk/>
            <pc:sldMk cId="1433124212" sldId="260"/>
            <ac:spMk id="6" creationId="{1166F022-563A-C083-A93B-AEFF37A5D1FD}"/>
          </ac:spMkLst>
        </pc:spChg>
      </pc:sldChg>
      <pc:sldChg chg="addSp modSp mod setBg">
        <pc:chgData name="Rahela Begum (1818336)" userId="S::1818336@student.uwtsd.ac.uk::14fc068a-6706-4e70-9afa-36e4a6473c46" providerId="AD" clId="Web-{8830585A-330F-A8F6-CDFD-D68E2C26A06B}" dt="2022-06-21T16:48:06.501" v="957"/>
        <pc:sldMkLst>
          <pc:docMk/>
          <pc:sldMk cId="2835173611" sldId="261"/>
        </pc:sldMkLst>
        <pc:spChg chg="mod">
          <ac:chgData name="Rahela Begum (1818336)" userId="S::1818336@student.uwtsd.ac.uk::14fc068a-6706-4e70-9afa-36e4a6473c46" providerId="AD" clId="Web-{8830585A-330F-A8F6-CDFD-D68E2C26A06B}" dt="2022-06-21T16:48:06.501" v="957"/>
          <ac:spMkLst>
            <pc:docMk/>
            <pc:sldMk cId="2835173611" sldId="261"/>
            <ac:spMk id="2" creationId="{C84D3773-3677-5FCC-3630-E4A37A22C984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21T16:48:06.501" v="957"/>
          <ac:spMkLst>
            <pc:docMk/>
            <pc:sldMk cId="2835173611" sldId="261"/>
            <ac:spMk id="7" creationId="{87BF4CFB-4171-10A8-7EE1-49555CD6994E}"/>
          </ac:spMkLst>
        </pc:spChg>
        <pc:spChg chg="add">
          <ac:chgData name="Rahela Begum (1818336)" userId="S::1818336@student.uwtsd.ac.uk::14fc068a-6706-4e70-9afa-36e4a6473c46" providerId="AD" clId="Web-{8830585A-330F-A8F6-CDFD-D68E2C26A06B}" dt="2022-06-21T16:48:06.501" v="957"/>
          <ac:spMkLst>
            <pc:docMk/>
            <pc:sldMk cId="2835173611" sldId="261"/>
            <ac:spMk id="12" creationId="{5F710FDB-0919-493E-8539-8240C23F1EB2}"/>
          </ac:spMkLst>
        </pc:spChg>
        <pc:cxnChg chg="add">
          <ac:chgData name="Rahela Begum (1818336)" userId="S::1818336@student.uwtsd.ac.uk::14fc068a-6706-4e70-9afa-36e4a6473c46" providerId="AD" clId="Web-{8830585A-330F-A8F6-CDFD-D68E2C26A06B}" dt="2022-06-21T16:48:06.501" v="957"/>
          <ac:cxnSpMkLst>
            <pc:docMk/>
            <pc:sldMk cId="2835173611" sldId="261"/>
            <ac:cxnSpMk id="14" creationId="{0AFF0B6C-73E2-4B40-9280-938C14922C87}"/>
          </ac:cxnSpMkLst>
        </pc:cxnChg>
      </pc:sldChg>
      <pc:sldChg chg="addSp modSp new del mod setBg">
        <pc:chgData name="Rahela Begum (1818336)" userId="S::1818336@student.uwtsd.ac.uk::14fc068a-6706-4e70-9afa-36e4a6473c46" providerId="AD" clId="Web-{8830585A-330F-A8F6-CDFD-D68E2C26A06B}" dt="2022-06-21T17:08:53.588" v="1195"/>
        <pc:sldMkLst>
          <pc:docMk/>
          <pc:sldMk cId="4012549415" sldId="262"/>
        </pc:sldMkLst>
        <pc:spChg chg="mod">
          <ac:chgData name="Rahela Begum (1818336)" userId="S::1818336@student.uwtsd.ac.uk::14fc068a-6706-4e70-9afa-36e4a6473c46" providerId="AD" clId="Web-{8830585A-330F-A8F6-CDFD-D68E2C26A06B}" dt="2022-06-19T20:14:37.432" v="139"/>
          <ac:spMkLst>
            <pc:docMk/>
            <pc:sldMk cId="4012549415" sldId="262"/>
            <ac:spMk id="2" creationId="{A5414045-A75D-8EA9-D156-FA149DA7BBBD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19T20:16:36.748" v="204" actId="20577"/>
          <ac:spMkLst>
            <pc:docMk/>
            <pc:sldMk cId="4012549415" sldId="262"/>
            <ac:spMk id="3" creationId="{D724444A-0F25-D01E-F547-21E37D424DD2}"/>
          </ac:spMkLst>
        </pc:spChg>
        <pc:spChg chg="add">
          <ac:chgData name="Rahela Begum (1818336)" userId="S::1818336@student.uwtsd.ac.uk::14fc068a-6706-4e70-9afa-36e4a6473c46" providerId="AD" clId="Web-{8830585A-330F-A8F6-CDFD-D68E2C26A06B}" dt="2022-06-19T20:14:37.432" v="139"/>
          <ac:spMkLst>
            <pc:docMk/>
            <pc:sldMk cId="4012549415" sldId="262"/>
            <ac:spMk id="10" creationId="{E49D7415-2F11-44C2-B6AA-13A25B6814B9}"/>
          </ac:spMkLst>
        </pc:spChg>
        <pc:picChg chg="add">
          <ac:chgData name="Rahela Begum (1818336)" userId="S::1818336@student.uwtsd.ac.uk::14fc068a-6706-4e70-9afa-36e4a6473c46" providerId="AD" clId="Web-{8830585A-330F-A8F6-CDFD-D68E2C26A06B}" dt="2022-06-19T20:14:37.432" v="139"/>
          <ac:picMkLst>
            <pc:docMk/>
            <pc:sldMk cId="4012549415" sldId="262"/>
            <ac:picMk id="7" creationId="{5E907F79-9EF3-23E5-3FE2-6A5D5AD6F9FC}"/>
          </ac:picMkLst>
        </pc:picChg>
        <pc:cxnChg chg="add">
          <ac:chgData name="Rahela Begum (1818336)" userId="S::1818336@student.uwtsd.ac.uk::14fc068a-6706-4e70-9afa-36e4a6473c46" providerId="AD" clId="Web-{8830585A-330F-A8F6-CDFD-D68E2C26A06B}" dt="2022-06-19T20:14:37.432" v="139"/>
          <ac:cxnSpMkLst>
            <pc:docMk/>
            <pc:sldMk cId="4012549415" sldId="262"/>
            <ac:cxnSpMk id="12" creationId="{5EF1A8C6-8F60-4EF2-B4D7-A5A5E94F6946}"/>
          </ac:cxnSpMkLst>
        </pc:cxnChg>
        <pc:cxnChg chg="add">
          <ac:chgData name="Rahela Begum (1818336)" userId="S::1818336@student.uwtsd.ac.uk::14fc068a-6706-4e70-9afa-36e4a6473c46" providerId="AD" clId="Web-{8830585A-330F-A8F6-CDFD-D68E2C26A06B}" dt="2022-06-19T20:14:37.432" v="139"/>
          <ac:cxnSpMkLst>
            <pc:docMk/>
            <pc:sldMk cId="4012549415" sldId="262"/>
            <ac:cxnSpMk id="14" creationId="{FD9760AA-CA3F-4C65-B688-B44307731F5A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8830585A-330F-A8F6-CDFD-D68E2C26A06B}" dt="2022-06-21T16:32:12.748" v="741" actId="20577"/>
        <pc:sldMkLst>
          <pc:docMk/>
          <pc:sldMk cId="3095568734" sldId="263"/>
        </pc:sldMkLst>
        <pc:spChg chg="mod">
          <ac:chgData name="Rahela Begum (1818336)" userId="S::1818336@student.uwtsd.ac.uk::14fc068a-6706-4e70-9afa-36e4a6473c46" providerId="AD" clId="Web-{8830585A-330F-A8F6-CDFD-D68E2C26A06B}" dt="2022-06-21T16:26:11.194" v="686"/>
          <ac:spMkLst>
            <pc:docMk/>
            <pc:sldMk cId="3095568734" sldId="263"/>
            <ac:spMk id="2" creationId="{E29C048C-9436-8F60-BA1B-BAC13D5B4029}"/>
          </ac:spMkLst>
        </pc:spChg>
        <pc:spChg chg="mod ord">
          <ac:chgData name="Rahela Begum (1818336)" userId="S::1818336@student.uwtsd.ac.uk::14fc068a-6706-4e70-9afa-36e4a6473c46" providerId="AD" clId="Web-{8830585A-330F-A8F6-CDFD-D68E2C26A06B}" dt="2022-06-21T16:32:12.748" v="741" actId="20577"/>
          <ac:spMkLst>
            <pc:docMk/>
            <pc:sldMk cId="3095568734" sldId="263"/>
            <ac:spMk id="3" creationId="{B5DD680C-48DB-14E5-05CB-415654B1C1D0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23:57.379" v="641"/>
          <ac:spMkLst>
            <pc:docMk/>
            <pc:sldMk cId="3095568734" sldId="263"/>
            <ac:spMk id="9" creationId="{E49D7415-2F11-44C2-B6AA-13A25B6814B9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26:11.194" v="687"/>
          <ac:spMkLst>
            <pc:docMk/>
            <pc:sldMk cId="3095568734" sldId="263"/>
            <ac:spMk id="15" creationId="{E49D7415-2F11-44C2-B6AA-13A25B6814B9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25:54.303" v="680"/>
          <ac:spMkLst>
            <pc:docMk/>
            <pc:sldMk cId="3095568734" sldId="263"/>
            <ac:spMk id="21" creationId="{E49D7415-2F11-44C2-B6AA-13A25B6814B9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25:56.772" v="682"/>
          <ac:spMkLst>
            <pc:docMk/>
            <pc:sldMk cId="3095568734" sldId="263"/>
            <ac:spMk id="26" creationId="{E49D7415-2F11-44C2-B6AA-13A25B6814B9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26:06.147" v="684"/>
          <ac:spMkLst>
            <pc:docMk/>
            <pc:sldMk cId="3095568734" sldId="263"/>
            <ac:spMk id="29" creationId="{E49D7415-2F11-44C2-B6AA-13A25B6814B9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6:26:11.194" v="686"/>
          <ac:spMkLst>
            <pc:docMk/>
            <pc:sldMk cId="3095568734" sldId="263"/>
            <ac:spMk id="32" creationId="{E49D7415-2F11-44C2-B6AA-13A25B6814B9}"/>
          </ac:spMkLst>
        </pc:spChg>
        <pc:spChg chg="add">
          <ac:chgData name="Rahela Begum (1818336)" userId="S::1818336@student.uwtsd.ac.uk::14fc068a-6706-4e70-9afa-36e4a6473c46" providerId="AD" clId="Web-{8830585A-330F-A8F6-CDFD-D68E2C26A06B}" dt="2022-06-21T16:26:11.194" v="687"/>
          <ac:spMkLst>
            <pc:docMk/>
            <pc:sldMk cId="3095568734" sldId="263"/>
            <ac:spMk id="35" creationId="{E49D7415-2F11-44C2-B6AA-13A25B6814B9}"/>
          </ac:spMkLst>
        </pc:spChg>
        <pc:picChg chg="add mod">
          <ac:chgData name="Rahela Begum (1818336)" userId="S::1818336@student.uwtsd.ac.uk::14fc068a-6706-4e70-9afa-36e4a6473c46" providerId="AD" clId="Web-{8830585A-330F-A8F6-CDFD-D68E2C26A06B}" dt="2022-06-21T16:26:11.194" v="686"/>
          <ac:picMkLst>
            <pc:docMk/>
            <pc:sldMk cId="3095568734" sldId="263"/>
            <ac:picMk id="4" creationId="{9B243291-A8F7-02F3-61FD-AAF6E18533A5}"/>
          </ac:picMkLst>
        </pc:picChg>
        <pc:cxnChg chg="add del">
          <ac:chgData name="Rahela Begum (1818336)" userId="S::1818336@student.uwtsd.ac.uk::14fc068a-6706-4e70-9afa-36e4a6473c46" providerId="AD" clId="Web-{8830585A-330F-A8F6-CDFD-D68E2C26A06B}" dt="2022-06-21T16:23:57.379" v="641"/>
          <ac:cxnSpMkLst>
            <pc:docMk/>
            <pc:sldMk cId="3095568734" sldId="263"/>
            <ac:cxnSpMk id="11" creationId="{7F1E95A2-E5F1-4C8A-92DC-CE369D193924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23:57.379" v="641"/>
          <ac:cxnSpMkLst>
            <pc:docMk/>
            <pc:sldMk cId="3095568734" sldId="263"/>
            <ac:cxnSpMk id="13" creationId="{AFCF674C-D208-4497-A189-02E8503DA8F3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26:11.194" v="687"/>
          <ac:cxnSpMkLst>
            <pc:docMk/>
            <pc:sldMk cId="3095568734" sldId="263"/>
            <ac:cxnSpMk id="16" creationId="{D2E57F3D-33BE-4306-87E6-245763719516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25:54.303" v="680"/>
          <ac:cxnSpMkLst>
            <pc:docMk/>
            <pc:sldMk cId="3095568734" sldId="263"/>
            <ac:cxnSpMk id="23" creationId="{D2E57F3D-33BE-4306-87E6-245763719516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25:56.772" v="682"/>
          <ac:cxnSpMkLst>
            <pc:docMk/>
            <pc:sldMk cId="3095568734" sldId="263"/>
            <ac:cxnSpMk id="25" creationId="{B810270D-76A7-44B3-9746-7EDF5788602E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25:56.772" v="682"/>
          <ac:cxnSpMkLst>
            <pc:docMk/>
            <pc:sldMk cId="3095568734" sldId="263"/>
            <ac:cxnSpMk id="27" creationId="{511FC409-B3C2-4F68-865C-C5333D6F2710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26:06.147" v="684"/>
          <ac:cxnSpMkLst>
            <pc:docMk/>
            <pc:sldMk cId="3095568734" sldId="263"/>
            <ac:cxnSpMk id="30" creationId="{D2E57F3D-33BE-4306-87E6-245763719516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6:26:11.194" v="686"/>
          <ac:cxnSpMkLst>
            <pc:docMk/>
            <pc:sldMk cId="3095568734" sldId="263"/>
            <ac:cxnSpMk id="33" creationId="{D2E57F3D-33BE-4306-87E6-245763719516}"/>
          </ac:cxnSpMkLst>
        </pc:cxnChg>
        <pc:cxnChg chg="add">
          <ac:chgData name="Rahela Begum (1818336)" userId="S::1818336@student.uwtsd.ac.uk::14fc068a-6706-4e70-9afa-36e4a6473c46" providerId="AD" clId="Web-{8830585A-330F-A8F6-CDFD-D68E2C26A06B}" dt="2022-06-21T16:26:11.194" v="687"/>
          <ac:cxnSpMkLst>
            <pc:docMk/>
            <pc:sldMk cId="3095568734" sldId="263"/>
            <ac:cxnSpMk id="36" creationId="{D2E57F3D-33BE-4306-87E6-245763719516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8830585A-330F-A8F6-CDFD-D68E2C26A06B}" dt="2022-06-21T17:28:57.363" v="1695" actId="20577"/>
        <pc:sldMkLst>
          <pc:docMk/>
          <pc:sldMk cId="3515512601" sldId="264"/>
        </pc:sldMkLst>
        <pc:spChg chg="mod">
          <ac:chgData name="Rahela Begum (1818336)" userId="S::1818336@student.uwtsd.ac.uk::14fc068a-6706-4e70-9afa-36e4a6473c46" providerId="AD" clId="Web-{8830585A-330F-A8F6-CDFD-D68E2C26A06B}" dt="2022-06-21T17:27:42.861" v="1687"/>
          <ac:spMkLst>
            <pc:docMk/>
            <pc:sldMk cId="3515512601" sldId="264"/>
            <ac:spMk id="2" creationId="{DA61311B-B9BC-F1F6-0261-7EF3D626A2D8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21T17:28:57.363" v="1695" actId="20577"/>
          <ac:spMkLst>
            <pc:docMk/>
            <pc:sldMk cId="3515512601" sldId="264"/>
            <ac:spMk id="3" creationId="{50F5D384-8A4A-06CB-1EE8-5300F7A25835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7:27:24.345" v="1678"/>
          <ac:spMkLst>
            <pc:docMk/>
            <pc:sldMk cId="3515512601" sldId="264"/>
            <ac:spMk id="8" creationId="{5F710FDB-0919-493E-8539-8240C23F1EB2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7:27:26.829" v="1680"/>
          <ac:spMkLst>
            <pc:docMk/>
            <pc:sldMk cId="3515512601" sldId="264"/>
            <ac:spMk id="12" creationId="{5F710FDB-0919-493E-8539-8240C23F1EB2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7:27:34.080" v="1682"/>
          <ac:spMkLst>
            <pc:docMk/>
            <pc:sldMk cId="3515512601" sldId="264"/>
            <ac:spMk id="15" creationId="{5F710FDB-0919-493E-8539-8240C23F1EB2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7:27:36.720" v="1684"/>
          <ac:spMkLst>
            <pc:docMk/>
            <pc:sldMk cId="3515512601" sldId="264"/>
            <ac:spMk id="18" creationId="{5F710FDB-0919-493E-8539-8240C23F1EB2}"/>
          </ac:spMkLst>
        </pc:spChg>
        <pc:spChg chg="add del">
          <ac:chgData name="Rahela Begum (1818336)" userId="S::1818336@student.uwtsd.ac.uk::14fc068a-6706-4e70-9afa-36e4a6473c46" providerId="AD" clId="Web-{8830585A-330F-A8F6-CDFD-D68E2C26A06B}" dt="2022-06-21T17:27:42.861" v="1686"/>
          <ac:spMkLst>
            <pc:docMk/>
            <pc:sldMk cId="3515512601" sldId="264"/>
            <ac:spMk id="22" creationId="{5F710FDB-0919-493E-8539-8240C23F1EB2}"/>
          </ac:spMkLst>
        </pc:spChg>
        <pc:spChg chg="add">
          <ac:chgData name="Rahela Begum (1818336)" userId="S::1818336@student.uwtsd.ac.uk::14fc068a-6706-4e70-9afa-36e4a6473c46" providerId="AD" clId="Web-{8830585A-330F-A8F6-CDFD-D68E2C26A06B}" dt="2022-06-21T17:27:42.861" v="1687"/>
          <ac:spMkLst>
            <pc:docMk/>
            <pc:sldMk cId="3515512601" sldId="264"/>
            <ac:spMk id="25" creationId="{5F710FDB-0919-493E-8539-8240C23F1EB2}"/>
          </ac:spMkLst>
        </pc:spChg>
        <pc:cxnChg chg="add del">
          <ac:chgData name="Rahela Begum (1818336)" userId="S::1818336@student.uwtsd.ac.uk::14fc068a-6706-4e70-9afa-36e4a6473c46" providerId="AD" clId="Web-{8830585A-330F-A8F6-CDFD-D68E2C26A06B}" dt="2022-06-21T17:27:24.345" v="1678"/>
          <ac:cxnSpMkLst>
            <pc:docMk/>
            <pc:sldMk cId="3515512601" sldId="264"/>
            <ac:cxnSpMk id="10" creationId="{0AFF0B6C-73E2-4B40-9280-938C14922C87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7:27:26.829" v="1680"/>
          <ac:cxnSpMkLst>
            <pc:docMk/>
            <pc:sldMk cId="3515512601" sldId="264"/>
            <ac:cxnSpMk id="13" creationId="{057DD543-A5CD-4348-8624-8B4E57DB5F80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7:27:34.080" v="1682"/>
          <ac:cxnSpMkLst>
            <pc:docMk/>
            <pc:sldMk cId="3515512601" sldId="264"/>
            <ac:cxnSpMk id="16" creationId="{033715A5-8048-453E-A44A-0F17BBB481A4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7:27:36.720" v="1684"/>
          <ac:cxnSpMkLst>
            <pc:docMk/>
            <pc:sldMk cId="3515512601" sldId="264"/>
            <ac:cxnSpMk id="19" creationId="{22F20000-FD86-48F6-9363-FEC90C932DCD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7:27:36.720" v="1684"/>
          <ac:cxnSpMkLst>
            <pc:docMk/>
            <pc:sldMk cId="3515512601" sldId="264"/>
            <ac:cxnSpMk id="20" creationId="{872AE332-6ACA-45BE-875F-91A291D4A40D}"/>
          </ac:cxnSpMkLst>
        </pc:cxnChg>
        <pc:cxnChg chg="add del">
          <ac:chgData name="Rahela Begum (1818336)" userId="S::1818336@student.uwtsd.ac.uk::14fc068a-6706-4e70-9afa-36e4a6473c46" providerId="AD" clId="Web-{8830585A-330F-A8F6-CDFD-D68E2C26A06B}" dt="2022-06-21T17:27:42.861" v="1686"/>
          <ac:cxnSpMkLst>
            <pc:docMk/>
            <pc:sldMk cId="3515512601" sldId="264"/>
            <ac:cxnSpMk id="23" creationId="{8230C0A8-3E5C-476B-A64B-4D4FDE8D5A7C}"/>
          </ac:cxnSpMkLst>
        </pc:cxnChg>
        <pc:cxnChg chg="add">
          <ac:chgData name="Rahela Begum (1818336)" userId="S::1818336@student.uwtsd.ac.uk::14fc068a-6706-4e70-9afa-36e4a6473c46" providerId="AD" clId="Web-{8830585A-330F-A8F6-CDFD-D68E2C26A06B}" dt="2022-06-21T17:27:42.861" v="1687"/>
          <ac:cxnSpMkLst>
            <pc:docMk/>
            <pc:sldMk cId="3515512601" sldId="264"/>
            <ac:cxnSpMk id="26" creationId="{0AFF0B6C-73E2-4B40-9280-938C14922C87}"/>
          </ac:cxnSpMkLst>
        </pc:cxnChg>
      </pc:sldChg>
      <pc:sldChg chg="addSp modSp new mod setBg modClrScheme chgLayout">
        <pc:chgData name="Rahela Begum (1818336)" userId="S::1818336@student.uwtsd.ac.uk::14fc068a-6706-4e70-9afa-36e4a6473c46" providerId="AD" clId="Web-{8830585A-330F-A8F6-CDFD-D68E2C26A06B}" dt="2022-06-21T16:46:14.405" v="952"/>
        <pc:sldMkLst>
          <pc:docMk/>
          <pc:sldMk cId="2415035147" sldId="265"/>
        </pc:sldMkLst>
        <pc:spChg chg="add mod">
          <ac:chgData name="Rahela Begum (1818336)" userId="S::1818336@student.uwtsd.ac.uk::14fc068a-6706-4e70-9afa-36e4a6473c46" providerId="AD" clId="Web-{8830585A-330F-A8F6-CDFD-D68E2C26A06B}" dt="2022-06-21T16:46:14.405" v="952"/>
          <ac:spMkLst>
            <pc:docMk/>
            <pc:sldMk cId="2415035147" sldId="265"/>
            <ac:spMk id="2" creationId="{48A030AF-792D-CDC9-C8CB-6AE8587F64CA}"/>
          </ac:spMkLst>
        </pc:spChg>
        <pc:spChg chg="add mod">
          <ac:chgData name="Rahela Begum (1818336)" userId="S::1818336@student.uwtsd.ac.uk::14fc068a-6706-4e70-9afa-36e4a6473c46" providerId="AD" clId="Web-{8830585A-330F-A8F6-CDFD-D68E2C26A06B}" dt="2022-06-21T16:46:14.405" v="952"/>
          <ac:spMkLst>
            <pc:docMk/>
            <pc:sldMk cId="2415035147" sldId="265"/>
            <ac:spMk id="3" creationId="{54597417-8BBA-5AB9-EF10-33F2AB008680}"/>
          </ac:spMkLst>
        </pc:spChg>
        <pc:spChg chg="add">
          <ac:chgData name="Rahela Begum (1818336)" userId="S::1818336@student.uwtsd.ac.uk::14fc068a-6706-4e70-9afa-36e4a6473c46" providerId="AD" clId="Web-{8830585A-330F-A8F6-CDFD-D68E2C26A06B}" dt="2022-06-21T16:46:14.405" v="952"/>
          <ac:spMkLst>
            <pc:docMk/>
            <pc:sldMk cId="2415035147" sldId="265"/>
            <ac:spMk id="8" creationId="{5F710FDB-0919-493E-8539-8240C23F1EB2}"/>
          </ac:spMkLst>
        </pc:spChg>
        <pc:cxnChg chg="add">
          <ac:chgData name="Rahela Begum (1818336)" userId="S::1818336@student.uwtsd.ac.uk::14fc068a-6706-4e70-9afa-36e4a6473c46" providerId="AD" clId="Web-{8830585A-330F-A8F6-CDFD-D68E2C26A06B}" dt="2022-06-21T16:46:14.405" v="952"/>
          <ac:cxnSpMkLst>
            <pc:docMk/>
            <pc:sldMk cId="2415035147" sldId="265"/>
            <ac:cxnSpMk id="10" creationId="{057DD543-A5CD-4348-8624-8B4E57DB5F80}"/>
          </ac:cxnSpMkLst>
        </pc:cxnChg>
      </pc:sldChg>
      <pc:sldChg chg="addSp modSp new mod modClrScheme chgLayout">
        <pc:chgData name="Rahela Begum (1818336)" userId="S::1818336@student.uwtsd.ac.uk::14fc068a-6706-4e70-9afa-36e4a6473c46" providerId="AD" clId="Web-{8830585A-330F-A8F6-CDFD-D68E2C26A06B}" dt="2022-06-21T17:11:21.466" v="1228" actId="20577"/>
        <pc:sldMkLst>
          <pc:docMk/>
          <pc:sldMk cId="194196929" sldId="266"/>
        </pc:sldMkLst>
        <pc:spChg chg="mod ord">
          <ac:chgData name="Rahela Begum (1818336)" userId="S::1818336@student.uwtsd.ac.uk::14fc068a-6706-4e70-9afa-36e4a6473c46" providerId="AD" clId="Web-{8830585A-330F-A8F6-CDFD-D68E2C26A06B}" dt="2022-06-21T17:09:59.480" v="1199" actId="20577"/>
          <ac:spMkLst>
            <pc:docMk/>
            <pc:sldMk cId="194196929" sldId="266"/>
            <ac:spMk id="2" creationId="{29069DE7-B3C3-08A5-109D-ADF869B22F73}"/>
          </ac:spMkLst>
        </pc:spChg>
        <pc:spChg chg="mod ord">
          <ac:chgData name="Rahela Begum (1818336)" userId="S::1818336@student.uwtsd.ac.uk::14fc068a-6706-4e70-9afa-36e4a6473c46" providerId="AD" clId="Web-{8830585A-330F-A8F6-CDFD-D68E2C26A06B}" dt="2022-06-21T17:11:21.466" v="1228" actId="20577"/>
          <ac:spMkLst>
            <pc:docMk/>
            <pc:sldMk cId="194196929" sldId="266"/>
            <ac:spMk id="3" creationId="{4D508EED-F647-BBB3-2495-9DAAB3F8FBD3}"/>
          </ac:spMkLst>
        </pc:spChg>
        <pc:spChg chg="add mod ord">
          <ac:chgData name="Rahela Begum (1818336)" userId="S::1818336@student.uwtsd.ac.uk::14fc068a-6706-4e70-9afa-36e4a6473c46" providerId="AD" clId="Web-{8830585A-330F-A8F6-CDFD-D68E2C26A06B}" dt="2022-06-21T16:51:55.505" v="1020" actId="20577"/>
          <ac:spMkLst>
            <pc:docMk/>
            <pc:sldMk cId="194196929" sldId="266"/>
            <ac:spMk id="4" creationId="{4AB5D8AD-5D5B-A8C2-E042-8EF8CD6ABD29}"/>
          </ac:spMkLst>
        </pc:spChg>
        <pc:spChg chg="add mod ord">
          <ac:chgData name="Rahela Begum (1818336)" userId="S::1818336@student.uwtsd.ac.uk::14fc068a-6706-4e70-9afa-36e4a6473c46" providerId="AD" clId="Web-{8830585A-330F-A8F6-CDFD-D68E2C26A06B}" dt="2022-06-21T16:52:11.208" v="1025" actId="20577"/>
          <ac:spMkLst>
            <pc:docMk/>
            <pc:sldMk cId="194196929" sldId="266"/>
            <ac:spMk id="5" creationId="{47559B83-777A-0E6B-A8C4-A4E967D7EC95}"/>
          </ac:spMkLst>
        </pc:spChg>
        <pc:spChg chg="add mod ord">
          <ac:chgData name="Rahela Begum (1818336)" userId="S::1818336@student.uwtsd.ac.uk::14fc068a-6706-4e70-9afa-36e4a6473c46" providerId="AD" clId="Web-{8830585A-330F-A8F6-CDFD-D68E2C26A06B}" dt="2022-06-21T17:06:00.100" v="1167" actId="20577"/>
          <ac:spMkLst>
            <pc:docMk/>
            <pc:sldMk cId="194196929" sldId="266"/>
            <ac:spMk id="6" creationId="{728B299C-EFA9-45FF-B5F2-ABFA38817F4F}"/>
          </ac:spMkLst>
        </pc:spChg>
      </pc:sldChg>
      <pc:sldChg chg="modSp new">
        <pc:chgData name="Rahela Begum (1818336)" userId="S::1818336@student.uwtsd.ac.uk::14fc068a-6706-4e70-9afa-36e4a6473c46" providerId="AD" clId="Web-{8830585A-330F-A8F6-CDFD-D68E2C26A06B}" dt="2022-06-21T17:23:41.528" v="1529" actId="20577"/>
        <pc:sldMkLst>
          <pc:docMk/>
          <pc:sldMk cId="1439411077" sldId="267"/>
        </pc:sldMkLst>
        <pc:spChg chg="mod">
          <ac:chgData name="Rahela Begum (1818336)" userId="S::1818336@student.uwtsd.ac.uk::14fc068a-6706-4e70-9afa-36e4a6473c46" providerId="AD" clId="Web-{8830585A-330F-A8F6-CDFD-D68E2C26A06B}" dt="2022-06-21T17:11:29.028" v="1234" actId="20577"/>
          <ac:spMkLst>
            <pc:docMk/>
            <pc:sldMk cId="1439411077" sldId="267"/>
            <ac:spMk id="2" creationId="{37C9F767-192C-E1C6-713D-51A752C20D31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21T17:11:49.810" v="1244" actId="20577"/>
          <ac:spMkLst>
            <pc:docMk/>
            <pc:sldMk cId="1439411077" sldId="267"/>
            <ac:spMk id="3" creationId="{8E86EEC6-8CAE-EAC6-5050-F676824FAFFE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21T17:22:53.058" v="1525" actId="20577"/>
          <ac:spMkLst>
            <pc:docMk/>
            <pc:sldMk cId="1439411077" sldId="267"/>
            <ac:spMk id="4" creationId="{12DC1DA6-2A25-502B-F58D-3C747FFDCAB7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21T17:12:09.592" v="1249" actId="20577"/>
          <ac:spMkLst>
            <pc:docMk/>
            <pc:sldMk cId="1439411077" sldId="267"/>
            <ac:spMk id="5" creationId="{EEF47853-118B-94E7-A22F-42FE8A243EA9}"/>
          </ac:spMkLst>
        </pc:spChg>
        <pc:spChg chg="mod">
          <ac:chgData name="Rahela Begum (1818336)" userId="S::1818336@student.uwtsd.ac.uk::14fc068a-6706-4e70-9afa-36e4a6473c46" providerId="AD" clId="Web-{8830585A-330F-A8F6-CDFD-D68E2C26A06B}" dt="2022-06-21T17:23:41.528" v="1529" actId="20577"/>
          <ac:spMkLst>
            <pc:docMk/>
            <pc:sldMk cId="1439411077" sldId="267"/>
            <ac:spMk id="6" creationId="{E42B98DA-1176-1F93-49A7-705B755083EC}"/>
          </ac:spMkLst>
        </pc:spChg>
      </pc:sldChg>
    </pc:docChg>
  </pc:docChgLst>
  <pc:docChgLst>
    <pc:chgData name="Rahela Begum (1818336)" userId="S::1818336@student.uwtsd.ac.uk::14fc068a-6706-4e70-9afa-36e4a6473c46" providerId="AD" clId="Web-{05E410C8-68BE-50FE-F4D1-725DE07E6B95}"/>
    <pc:docChg chg="modSld">
      <pc:chgData name="Rahela Begum (1818336)" userId="S::1818336@student.uwtsd.ac.uk::14fc068a-6706-4e70-9afa-36e4a6473c46" providerId="AD" clId="Web-{05E410C8-68BE-50FE-F4D1-725DE07E6B95}" dt="2022-06-23T16:46:58.675" v="36"/>
      <pc:docMkLst>
        <pc:docMk/>
      </pc:docMkLst>
      <pc:sldChg chg="addSp delSp modSp">
        <pc:chgData name="Rahela Begum (1818336)" userId="S::1818336@student.uwtsd.ac.uk::14fc068a-6706-4e70-9afa-36e4a6473c46" providerId="AD" clId="Web-{05E410C8-68BE-50FE-F4D1-725DE07E6B95}" dt="2022-06-23T16:44:57.546" v="26"/>
        <pc:sldMkLst>
          <pc:docMk/>
          <pc:sldMk cId="2835173611" sldId="261"/>
        </pc:sldMkLst>
        <pc:spChg chg="mod">
          <ac:chgData name="Rahela Begum (1818336)" userId="S::1818336@student.uwtsd.ac.uk::14fc068a-6706-4e70-9afa-36e4a6473c46" providerId="AD" clId="Web-{05E410C8-68BE-50FE-F4D1-725DE07E6B95}" dt="2022-06-23T16:44:57.546" v="26"/>
          <ac:spMkLst>
            <pc:docMk/>
            <pc:sldMk cId="2835173611" sldId="261"/>
            <ac:spMk id="2" creationId="{C84D3773-3677-5FCC-3630-E4A37A22C984}"/>
          </ac:spMkLst>
        </pc:spChg>
        <pc:spChg chg="add del mod">
          <ac:chgData name="Rahela Begum (1818336)" userId="S::1818336@student.uwtsd.ac.uk::14fc068a-6706-4e70-9afa-36e4a6473c46" providerId="AD" clId="Web-{05E410C8-68BE-50FE-F4D1-725DE07E6B95}" dt="2022-06-23T16:44:57.546" v="26"/>
          <ac:spMkLst>
            <pc:docMk/>
            <pc:sldMk cId="2835173611" sldId="261"/>
            <ac:spMk id="7" creationId="{87BF4CFB-4171-10A8-7EE1-49555CD6994E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4:57.546" v="26"/>
          <ac:spMkLst>
            <pc:docMk/>
            <pc:sldMk cId="2835173611" sldId="261"/>
            <ac:spMk id="12" creationId="{5F710FDB-0919-493E-8539-8240C23F1EB2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4:57.515" v="25"/>
          <ac:spMkLst>
            <pc:docMk/>
            <pc:sldMk cId="2835173611" sldId="261"/>
            <ac:spMk id="19" creationId="{5F710FDB-0919-493E-8539-8240C23F1EB2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4:48.342" v="21"/>
          <ac:spMkLst>
            <pc:docMk/>
            <pc:sldMk cId="2835173611" sldId="261"/>
            <ac:spMk id="20" creationId="{F68B2C62-7648-4430-90D5-AE0F252AF113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4:48.342" v="21"/>
          <ac:spMkLst>
            <pc:docMk/>
            <pc:sldMk cId="2835173611" sldId="261"/>
            <ac:spMk id="22" creationId="{19604516-F583-413C-8C0B-E7944F332B5A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4:54.249" v="23"/>
          <ac:spMkLst>
            <pc:docMk/>
            <pc:sldMk cId="2835173611" sldId="261"/>
            <ac:spMk id="26" creationId="{F68B2C62-7648-4430-90D5-AE0F252AF113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4:57.515" v="25"/>
          <ac:spMkLst>
            <pc:docMk/>
            <pc:sldMk cId="2835173611" sldId="261"/>
            <ac:spMk id="30" creationId="{87BF4CFB-4171-10A8-7EE1-49555CD6994E}"/>
          </ac:spMkLst>
        </pc:spChg>
        <pc:spChg chg="add">
          <ac:chgData name="Rahela Begum (1818336)" userId="S::1818336@student.uwtsd.ac.uk::14fc068a-6706-4e70-9afa-36e4a6473c46" providerId="AD" clId="Web-{05E410C8-68BE-50FE-F4D1-725DE07E6B95}" dt="2022-06-23T16:44:57.546" v="26"/>
          <ac:spMkLst>
            <pc:docMk/>
            <pc:sldMk cId="2835173611" sldId="261"/>
            <ac:spMk id="32" creationId="{F68B2C62-7648-4430-90D5-AE0F252AF113}"/>
          </ac:spMkLst>
        </pc:spChg>
        <pc:spChg chg="add">
          <ac:chgData name="Rahela Begum (1818336)" userId="S::1818336@student.uwtsd.ac.uk::14fc068a-6706-4e70-9afa-36e4a6473c46" providerId="AD" clId="Web-{05E410C8-68BE-50FE-F4D1-725DE07E6B95}" dt="2022-06-23T16:44:57.546" v="26"/>
          <ac:spMkLst>
            <pc:docMk/>
            <pc:sldMk cId="2835173611" sldId="261"/>
            <ac:spMk id="33" creationId="{19604516-F583-413C-8C0B-E7944F332B5A}"/>
          </ac:spMkLst>
        </pc:spChg>
        <pc:graphicFrameChg chg="add del">
          <ac:chgData name="Rahela Begum (1818336)" userId="S::1818336@student.uwtsd.ac.uk::14fc068a-6706-4e70-9afa-36e4a6473c46" providerId="AD" clId="Web-{05E410C8-68BE-50FE-F4D1-725DE07E6B95}" dt="2022-06-23T16:44:48.342" v="21"/>
          <ac:graphicFrameMkLst>
            <pc:docMk/>
            <pc:sldMk cId="2835173611" sldId="261"/>
            <ac:graphicFrameMk id="16" creationId="{B717F068-6D5C-86E8-CA79-F2DB32277483}"/>
          </ac:graphicFrameMkLst>
        </pc:graphicFrameChg>
        <pc:graphicFrameChg chg="add del">
          <ac:chgData name="Rahela Begum (1818336)" userId="S::1818336@student.uwtsd.ac.uk::14fc068a-6706-4e70-9afa-36e4a6473c46" providerId="AD" clId="Web-{05E410C8-68BE-50FE-F4D1-725DE07E6B95}" dt="2022-06-23T16:44:54.249" v="23"/>
          <ac:graphicFrameMkLst>
            <pc:docMk/>
            <pc:sldMk cId="2835173611" sldId="261"/>
            <ac:graphicFrameMk id="28" creationId="{87B7CEFE-F68C-CAEA-B8FC-178A2FDFA6F9}"/>
          </ac:graphicFrameMkLst>
        </pc:graphicFrameChg>
        <pc:graphicFrameChg chg="add">
          <ac:chgData name="Rahela Begum (1818336)" userId="S::1818336@student.uwtsd.ac.uk::14fc068a-6706-4e70-9afa-36e4a6473c46" providerId="AD" clId="Web-{05E410C8-68BE-50FE-F4D1-725DE07E6B95}" dt="2022-06-23T16:44:57.546" v="26"/>
          <ac:graphicFrameMkLst>
            <pc:docMk/>
            <pc:sldMk cId="2835173611" sldId="261"/>
            <ac:graphicFrameMk id="35" creationId="{7B29F801-BB8C-E6D7-8833-EFCFF423566D}"/>
          </ac:graphicFrameMkLst>
        </pc:graphicFrameChg>
        <pc:cxnChg chg="add del">
          <ac:chgData name="Rahela Begum (1818336)" userId="S::1818336@student.uwtsd.ac.uk::14fc068a-6706-4e70-9afa-36e4a6473c46" providerId="AD" clId="Web-{05E410C8-68BE-50FE-F4D1-725DE07E6B95}" dt="2022-06-23T16:44:57.546" v="26"/>
          <ac:cxnSpMkLst>
            <pc:docMk/>
            <pc:sldMk cId="2835173611" sldId="261"/>
            <ac:cxnSpMk id="14" creationId="{0AFF0B6C-73E2-4B40-9280-938C14922C87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4:57.515" v="25"/>
          <ac:cxnSpMkLst>
            <pc:docMk/>
            <pc:sldMk cId="2835173611" sldId="261"/>
            <ac:cxnSpMk id="21" creationId="{057DD543-A5CD-4348-8624-8B4E57DB5F80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4:48.342" v="21"/>
          <ac:cxnSpMkLst>
            <pc:docMk/>
            <pc:sldMk cId="2835173611" sldId="261"/>
            <ac:cxnSpMk id="24" creationId="{4BFD5B9F-5FB6-467D-83D5-DF82F1907354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4:54.249" v="23"/>
          <ac:cxnSpMkLst>
            <pc:docMk/>
            <pc:sldMk cId="2835173611" sldId="261"/>
            <ac:cxnSpMk id="27" creationId="{4BFD5B9F-5FB6-467D-83D5-DF82F1907354}"/>
          </ac:cxnSpMkLst>
        </pc:cxnChg>
        <pc:cxnChg chg="add">
          <ac:chgData name="Rahela Begum (1818336)" userId="S::1818336@student.uwtsd.ac.uk::14fc068a-6706-4e70-9afa-36e4a6473c46" providerId="AD" clId="Web-{05E410C8-68BE-50FE-F4D1-725DE07E6B95}" dt="2022-06-23T16:44:57.546" v="26"/>
          <ac:cxnSpMkLst>
            <pc:docMk/>
            <pc:sldMk cId="2835173611" sldId="261"/>
            <ac:cxnSpMk id="34" creationId="{4BFD5B9F-5FB6-467D-83D5-DF82F1907354}"/>
          </ac:cxnSpMkLst>
        </pc:cxnChg>
      </pc:sldChg>
      <pc:sldChg chg="addSp delSp modSp">
        <pc:chgData name="Rahela Begum (1818336)" userId="S::1818336@student.uwtsd.ac.uk::14fc068a-6706-4e70-9afa-36e4a6473c46" providerId="AD" clId="Web-{05E410C8-68BE-50FE-F4D1-725DE07E6B95}" dt="2022-06-23T16:46:58.675" v="36"/>
        <pc:sldMkLst>
          <pc:docMk/>
          <pc:sldMk cId="3515512601" sldId="264"/>
        </pc:sldMkLst>
        <pc:spChg chg="del mod">
          <ac:chgData name="Rahela Begum (1818336)" userId="S::1818336@student.uwtsd.ac.uk::14fc068a-6706-4e70-9afa-36e4a6473c46" providerId="AD" clId="Web-{05E410C8-68BE-50FE-F4D1-725DE07E6B95}" dt="2022-06-23T16:46:58.675" v="36"/>
          <ac:spMkLst>
            <pc:docMk/>
            <pc:sldMk cId="3515512601" sldId="264"/>
            <ac:spMk id="3" creationId="{50F5D384-8A4A-06CB-1EE8-5300F7A25835}"/>
          </ac:spMkLst>
        </pc:spChg>
        <pc:graphicFrameChg chg="add">
          <ac:chgData name="Rahela Begum (1818336)" userId="S::1818336@student.uwtsd.ac.uk::14fc068a-6706-4e70-9afa-36e4a6473c46" providerId="AD" clId="Web-{05E410C8-68BE-50FE-F4D1-725DE07E6B95}" dt="2022-06-23T16:46:58.675" v="36"/>
          <ac:graphicFrameMkLst>
            <pc:docMk/>
            <pc:sldMk cId="3515512601" sldId="264"/>
            <ac:graphicFrameMk id="28" creationId="{E9D6C905-4D65-8D35-D087-0123C504A6B3}"/>
          </ac:graphicFrameMkLst>
        </pc:graphicFrameChg>
      </pc:sldChg>
      <pc:sldChg chg="addSp delSp modSp">
        <pc:chgData name="Rahela Begum (1818336)" userId="S::1818336@student.uwtsd.ac.uk::14fc068a-6706-4e70-9afa-36e4a6473c46" providerId="AD" clId="Web-{05E410C8-68BE-50FE-F4D1-725DE07E6B95}" dt="2022-06-23T16:45:51.626" v="35"/>
        <pc:sldMkLst>
          <pc:docMk/>
          <pc:sldMk cId="2415035147" sldId="265"/>
        </pc:sldMkLst>
        <pc:spChg chg="mod">
          <ac:chgData name="Rahela Begum (1818336)" userId="S::1818336@student.uwtsd.ac.uk::14fc068a-6706-4e70-9afa-36e4a6473c46" providerId="AD" clId="Web-{05E410C8-68BE-50FE-F4D1-725DE07E6B95}" dt="2022-06-23T16:45:51.626" v="35"/>
          <ac:spMkLst>
            <pc:docMk/>
            <pc:sldMk cId="2415035147" sldId="265"/>
            <ac:spMk id="2" creationId="{48A030AF-792D-CDC9-C8CB-6AE8587F64CA}"/>
          </ac:spMkLst>
        </pc:spChg>
        <pc:spChg chg="del">
          <ac:chgData name="Rahela Begum (1818336)" userId="S::1818336@student.uwtsd.ac.uk::14fc068a-6706-4e70-9afa-36e4a6473c46" providerId="AD" clId="Web-{05E410C8-68BE-50FE-F4D1-725DE07E6B95}" dt="2022-06-23T16:42:42.354" v="12"/>
          <ac:spMkLst>
            <pc:docMk/>
            <pc:sldMk cId="2415035147" sldId="265"/>
            <ac:spMk id="3" creationId="{54597417-8BBA-5AB9-EF10-33F2AB008680}"/>
          </ac:spMkLst>
        </pc:spChg>
        <pc:spChg chg="del">
          <ac:chgData name="Rahela Begum (1818336)" userId="S::1818336@student.uwtsd.ac.uk::14fc068a-6706-4e70-9afa-36e4a6473c46" providerId="AD" clId="Web-{05E410C8-68BE-50FE-F4D1-725DE07E6B95}" dt="2022-06-23T16:42:42.354" v="12"/>
          <ac:spMkLst>
            <pc:docMk/>
            <pc:sldMk cId="2415035147" sldId="265"/>
            <ac:spMk id="8" creationId="{5F710FDB-0919-493E-8539-8240C23F1EB2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51.626" v="35"/>
          <ac:spMkLst>
            <pc:docMk/>
            <pc:sldMk cId="2415035147" sldId="265"/>
            <ac:spMk id="16" creationId="{F68B2C62-7648-4430-90D5-AE0F252AF113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51.626" v="35"/>
          <ac:spMkLst>
            <pc:docMk/>
            <pc:sldMk cId="2415035147" sldId="265"/>
            <ac:spMk id="18" creationId="{19604516-F583-413C-8C0B-E7944F332B5A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37.438" v="28"/>
          <ac:spMkLst>
            <pc:docMk/>
            <pc:sldMk cId="2415035147" sldId="265"/>
            <ac:spMk id="25" creationId="{F68B2C62-7648-4430-90D5-AE0F252AF113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37.438" v="28"/>
          <ac:spMkLst>
            <pc:docMk/>
            <pc:sldMk cId="2415035147" sldId="265"/>
            <ac:spMk id="27" creationId="{19604516-F583-413C-8C0B-E7944F332B5A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44.641" v="30"/>
          <ac:spMkLst>
            <pc:docMk/>
            <pc:sldMk cId="2415035147" sldId="265"/>
            <ac:spMk id="31" creationId="{F68B2C62-7648-4430-90D5-AE0F252AF113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44.641" v="30"/>
          <ac:spMkLst>
            <pc:docMk/>
            <pc:sldMk cId="2415035147" sldId="265"/>
            <ac:spMk id="32" creationId="{19604516-F583-413C-8C0B-E7944F332B5A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48.032" v="32"/>
          <ac:spMkLst>
            <pc:docMk/>
            <pc:sldMk cId="2415035147" sldId="265"/>
            <ac:spMk id="35" creationId="{F68B2C62-7648-4430-90D5-AE0F252AF113}"/>
          </ac:spMkLst>
        </pc:spChg>
        <pc:spChg chg="add del">
          <ac:chgData name="Rahela Begum (1818336)" userId="S::1818336@student.uwtsd.ac.uk::14fc068a-6706-4e70-9afa-36e4a6473c46" providerId="AD" clId="Web-{05E410C8-68BE-50FE-F4D1-725DE07E6B95}" dt="2022-06-23T16:45:51.563" v="34"/>
          <ac:spMkLst>
            <pc:docMk/>
            <pc:sldMk cId="2415035147" sldId="265"/>
            <ac:spMk id="38" creationId="{F68B2C62-7648-4430-90D5-AE0F252AF113}"/>
          </ac:spMkLst>
        </pc:spChg>
        <pc:spChg chg="add">
          <ac:chgData name="Rahela Begum (1818336)" userId="S::1818336@student.uwtsd.ac.uk::14fc068a-6706-4e70-9afa-36e4a6473c46" providerId="AD" clId="Web-{05E410C8-68BE-50FE-F4D1-725DE07E6B95}" dt="2022-06-23T16:45:51.626" v="35"/>
          <ac:spMkLst>
            <pc:docMk/>
            <pc:sldMk cId="2415035147" sldId="265"/>
            <ac:spMk id="41" creationId="{F68B2C62-7648-4430-90D5-AE0F252AF113}"/>
          </ac:spMkLst>
        </pc:spChg>
        <pc:graphicFrameChg chg="add mod modGraphic">
          <ac:chgData name="Rahela Begum (1818336)" userId="S::1818336@student.uwtsd.ac.uk::14fc068a-6706-4e70-9afa-36e4a6473c46" providerId="AD" clId="Web-{05E410C8-68BE-50FE-F4D1-725DE07E6B95}" dt="2022-06-23T16:45:51.626" v="35"/>
          <ac:graphicFrameMkLst>
            <pc:docMk/>
            <pc:sldMk cId="2415035147" sldId="265"/>
            <ac:graphicFrameMk id="12" creationId="{2AA5AF79-0949-3F09-27BD-61B8C6050E51}"/>
          </ac:graphicFrameMkLst>
        </pc:graphicFrameChg>
        <pc:cxnChg chg="del">
          <ac:chgData name="Rahela Begum (1818336)" userId="S::1818336@student.uwtsd.ac.uk::14fc068a-6706-4e70-9afa-36e4a6473c46" providerId="AD" clId="Web-{05E410C8-68BE-50FE-F4D1-725DE07E6B95}" dt="2022-06-23T16:42:42.354" v="12"/>
          <ac:cxnSpMkLst>
            <pc:docMk/>
            <pc:sldMk cId="2415035147" sldId="265"/>
            <ac:cxnSpMk id="10" creationId="{057DD543-A5CD-4348-8624-8B4E57DB5F80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5:51.626" v="35"/>
          <ac:cxnSpMkLst>
            <pc:docMk/>
            <pc:sldMk cId="2415035147" sldId="265"/>
            <ac:cxnSpMk id="20" creationId="{4BFD5B9F-5FB6-467D-83D5-DF82F1907354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5:37.438" v="28"/>
          <ac:cxnSpMkLst>
            <pc:docMk/>
            <pc:sldMk cId="2415035147" sldId="265"/>
            <ac:cxnSpMk id="29" creationId="{4BFD5B9F-5FB6-467D-83D5-DF82F1907354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5:44.641" v="30"/>
          <ac:cxnSpMkLst>
            <pc:docMk/>
            <pc:sldMk cId="2415035147" sldId="265"/>
            <ac:cxnSpMk id="33" creationId="{4BFD5B9F-5FB6-467D-83D5-DF82F1907354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5:48.032" v="32"/>
          <ac:cxnSpMkLst>
            <pc:docMk/>
            <pc:sldMk cId="2415035147" sldId="265"/>
            <ac:cxnSpMk id="36" creationId="{9BB96FAB-CCBF-4D1E-9D0D-B038ACC29BD0}"/>
          </ac:cxnSpMkLst>
        </pc:cxnChg>
        <pc:cxnChg chg="add del">
          <ac:chgData name="Rahela Begum (1818336)" userId="S::1818336@student.uwtsd.ac.uk::14fc068a-6706-4e70-9afa-36e4a6473c46" providerId="AD" clId="Web-{05E410C8-68BE-50FE-F4D1-725DE07E6B95}" dt="2022-06-23T16:45:51.563" v="34"/>
          <ac:cxnSpMkLst>
            <pc:docMk/>
            <pc:sldMk cId="2415035147" sldId="265"/>
            <ac:cxnSpMk id="39" creationId="{4BFD5B9F-5FB6-467D-83D5-DF82F1907354}"/>
          </ac:cxnSpMkLst>
        </pc:cxnChg>
        <pc:cxnChg chg="add">
          <ac:chgData name="Rahela Begum (1818336)" userId="S::1818336@student.uwtsd.ac.uk::14fc068a-6706-4e70-9afa-36e4a6473c46" providerId="AD" clId="Web-{05E410C8-68BE-50FE-F4D1-725DE07E6B95}" dt="2022-06-23T16:45:51.626" v="35"/>
          <ac:cxnSpMkLst>
            <pc:docMk/>
            <pc:sldMk cId="2415035147" sldId="265"/>
            <ac:cxnSpMk id="42" creationId="{9BB96FAB-CCBF-4D1E-9D0D-B038ACC29BD0}"/>
          </ac:cxnSpMkLst>
        </pc:cxnChg>
      </pc:sldChg>
      <pc:sldChg chg="addSp delSp">
        <pc:chgData name="Rahela Begum (1818336)" userId="S::1818336@student.uwtsd.ac.uk::14fc068a-6706-4e70-9afa-36e4a6473c46" providerId="AD" clId="Web-{05E410C8-68BE-50FE-F4D1-725DE07E6B95}" dt="2022-06-23T16:43:48.840" v="19"/>
        <pc:sldMkLst>
          <pc:docMk/>
          <pc:sldMk cId="1439411077" sldId="267"/>
        </pc:sldMkLst>
        <pc:spChg chg="add del">
          <ac:chgData name="Rahela Begum (1818336)" userId="S::1818336@student.uwtsd.ac.uk::14fc068a-6706-4e70-9afa-36e4a6473c46" providerId="AD" clId="Web-{05E410C8-68BE-50FE-F4D1-725DE07E6B95}" dt="2022-06-23T16:43:48.840" v="19"/>
          <ac:spMkLst>
            <pc:docMk/>
            <pc:sldMk cId="1439411077" sldId="267"/>
            <ac:spMk id="4" creationId="{12DC1DA6-2A25-502B-F58D-3C747FFDCAB7}"/>
          </ac:spMkLst>
        </pc:spChg>
        <pc:graphicFrameChg chg="add del">
          <ac:chgData name="Rahela Begum (1818336)" userId="S::1818336@student.uwtsd.ac.uk::14fc068a-6706-4e70-9afa-36e4a6473c46" providerId="AD" clId="Web-{05E410C8-68BE-50FE-F4D1-725DE07E6B95}" dt="2022-06-23T16:43:40.278" v="14"/>
          <ac:graphicFrameMkLst>
            <pc:docMk/>
            <pc:sldMk cId="1439411077" sldId="267"/>
            <ac:graphicFrameMk id="8" creationId="{BC68A4EC-93F6-093F-6814-BFF6C32A5911}"/>
          </ac:graphicFrameMkLst>
        </pc:graphicFrameChg>
        <pc:graphicFrameChg chg="add del">
          <ac:chgData name="Rahela Begum (1818336)" userId="S::1818336@student.uwtsd.ac.uk::14fc068a-6706-4e70-9afa-36e4a6473c46" providerId="AD" clId="Web-{05E410C8-68BE-50FE-F4D1-725DE07E6B95}" dt="2022-06-23T16:43:43.590" v="16"/>
          <ac:graphicFrameMkLst>
            <pc:docMk/>
            <pc:sldMk cId="1439411077" sldId="267"/>
            <ac:graphicFrameMk id="10" creationId="{2373CB73-AEBE-DFF7-5249-A5E8E8DC33A9}"/>
          </ac:graphicFrameMkLst>
        </pc:graphicFrameChg>
        <pc:graphicFrameChg chg="add del">
          <ac:chgData name="Rahela Begum (1818336)" userId="S::1818336@student.uwtsd.ac.uk::14fc068a-6706-4e70-9afa-36e4a6473c46" providerId="AD" clId="Web-{05E410C8-68BE-50FE-F4D1-725DE07E6B95}" dt="2022-06-23T16:43:48.825" v="18"/>
          <ac:graphicFrameMkLst>
            <pc:docMk/>
            <pc:sldMk cId="1439411077" sldId="267"/>
            <ac:graphicFrameMk id="12" creationId="{573448F7-FFE5-DFA0-3149-8977A0180FA1}"/>
          </ac:graphicFrameMkLst>
        </pc:graphicFrameChg>
        <pc:graphicFrameChg chg="add">
          <ac:chgData name="Rahela Begum (1818336)" userId="S::1818336@student.uwtsd.ac.uk::14fc068a-6706-4e70-9afa-36e4a6473c46" providerId="AD" clId="Web-{05E410C8-68BE-50FE-F4D1-725DE07E6B95}" dt="2022-06-23T16:43:48.840" v="19"/>
          <ac:graphicFrameMkLst>
            <pc:docMk/>
            <pc:sldMk cId="1439411077" sldId="267"/>
            <ac:graphicFrameMk id="14" creationId="{BFA98BEF-4880-8374-58B1-CEA896EC640A}"/>
          </ac:graphicFrameMkLst>
        </pc:graphicFrameChg>
      </pc:sldChg>
    </pc:docChg>
  </pc:docChgLst>
  <pc:docChgLst>
    <pc:chgData name="Rahela Begum (1818336)" userId="S::1818336@student.uwtsd.ac.uk::14fc068a-6706-4e70-9afa-36e4a6473c46" providerId="AD" clId="Web-{72DCD190-CF36-DCF1-3D86-5D70BCD3B1FA}"/>
    <pc:docChg chg="addSld delSld modSld">
      <pc:chgData name="Rahela Begum (1818336)" userId="S::1818336@student.uwtsd.ac.uk::14fc068a-6706-4e70-9afa-36e4a6473c46" providerId="AD" clId="Web-{72DCD190-CF36-DCF1-3D86-5D70BCD3B1FA}" dt="2022-06-11T12:58:06.039" v="821" actId="20577"/>
      <pc:docMkLst>
        <pc:docMk/>
      </pc:docMkLst>
      <pc:sldChg chg="addSp delSp modSp new mod setBg">
        <pc:chgData name="Rahela Begum (1818336)" userId="S::1818336@student.uwtsd.ac.uk::14fc068a-6706-4e70-9afa-36e4a6473c46" providerId="AD" clId="Web-{72DCD190-CF36-DCF1-3D86-5D70BCD3B1FA}" dt="2022-06-11T12:16:40.622" v="160" actId="20577"/>
        <pc:sldMkLst>
          <pc:docMk/>
          <pc:sldMk cId="3341065350" sldId="257"/>
        </pc:sldMkLst>
        <pc:spChg chg="mod">
          <ac:chgData name="Rahela Begum (1818336)" userId="S::1818336@student.uwtsd.ac.uk::14fc068a-6706-4e70-9afa-36e4a6473c46" providerId="AD" clId="Web-{72DCD190-CF36-DCF1-3D86-5D70BCD3B1FA}" dt="2022-06-11T12:00:12.752" v="13" actId="20577"/>
          <ac:spMkLst>
            <pc:docMk/>
            <pc:sldMk cId="3341065350" sldId="257"/>
            <ac:spMk id="2" creationId="{21573042-54E4-529A-4C2F-0BBF96E5E274}"/>
          </ac:spMkLst>
        </pc:spChg>
        <pc:spChg chg="add del">
          <ac:chgData name="Rahela Begum (1818336)" userId="S::1818336@student.uwtsd.ac.uk::14fc068a-6706-4e70-9afa-36e4a6473c46" providerId="AD" clId="Web-{72DCD190-CF36-DCF1-3D86-5D70BCD3B1FA}" dt="2022-06-11T11:59:23.345" v="8"/>
          <ac:spMkLst>
            <pc:docMk/>
            <pc:sldMk cId="3341065350" sldId="257"/>
            <ac:spMk id="3" creationId="{F8878F9E-72D6-0487-263A-3A8855648369}"/>
          </ac:spMkLst>
        </pc:spChg>
        <pc:spChg chg="add del">
          <ac:chgData name="Rahela Begum (1818336)" userId="S::1818336@student.uwtsd.ac.uk::14fc068a-6706-4e70-9afa-36e4a6473c46" providerId="AD" clId="Web-{72DCD190-CF36-DCF1-3D86-5D70BCD3B1FA}" dt="2022-06-11T11:59:23.345" v="7"/>
          <ac:spMkLst>
            <pc:docMk/>
            <pc:sldMk cId="3341065350" sldId="257"/>
            <ac:spMk id="12" creationId="{DEF92653-5D6D-47E6-8744-0DAF76E049C4}"/>
          </ac:spMkLst>
        </pc:spChg>
        <pc:spChg chg="add">
          <ac:chgData name="Rahela Begum (1818336)" userId="S::1818336@student.uwtsd.ac.uk::14fc068a-6706-4e70-9afa-36e4a6473c46" providerId="AD" clId="Web-{72DCD190-CF36-DCF1-3D86-5D70BCD3B1FA}" dt="2022-06-11T11:59:23.345" v="8"/>
          <ac:spMkLst>
            <pc:docMk/>
            <pc:sldMk cId="3341065350" sldId="257"/>
            <ac:spMk id="18" creationId="{5F710FDB-0919-493E-8539-8240C23F1EB2}"/>
          </ac:spMkLst>
        </pc:spChg>
        <pc:spChg chg="add mod">
          <ac:chgData name="Rahela Begum (1818336)" userId="S::1818336@student.uwtsd.ac.uk::14fc068a-6706-4e70-9afa-36e4a6473c46" providerId="AD" clId="Web-{72DCD190-CF36-DCF1-3D86-5D70BCD3B1FA}" dt="2022-06-11T12:16:40.622" v="160" actId="20577"/>
          <ac:spMkLst>
            <pc:docMk/>
            <pc:sldMk cId="3341065350" sldId="257"/>
            <ac:spMk id="20" creationId="{F8878F9E-72D6-0487-263A-3A8855648369}"/>
          </ac:spMkLst>
        </pc:spChg>
        <pc:cxnChg chg="add del">
          <ac:chgData name="Rahela Begum (1818336)" userId="S::1818336@student.uwtsd.ac.uk::14fc068a-6706-4e70-9afa-36e4a6473c46" providerId="AD" clId="Web-{72DCD190-CF36-DCF1-3D86-5D70BCD3B1FA}" dt="2022-06-11T11:59:23.345" v="7"/>
          <ac:cxnSpMkLst>
            <pc:docMk/>
            <pc:sldMk cId="3341065350" sldId="257"/>
            <ac:cxnSpMk id="8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1:59:23.345" v="7"/>
          <ac:cxnSpMkLst>
            <pc:docMk/>
            <pc:sldMk cId="3341065350" sldId="257"/>
            <ac:cxnSpMk id="10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1:59:23.345" v="7"/>
          <ac:cxnSpMkLst>
            <pc:docMk/>
            <pc:sldMk cId="3341065350" sldId="257"/>
            <ac:cxnSpMk id="14" creationId="{9CA98CE3-81A7-4FFE-A047-9AA65998D877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1:59:23.345" v="7"/>
          <ac:cxnSpMkLst>
            <pc:docMk/>
            <pc:sldMk cId="3341065350" sldId="257"/>
            <ac:cxnSpMk id="16" creationId="{18D91C2B-BDB9-49BE-9C44-E0CFE597ABFE}"/>
          </ac:cxnSpMkLst>
        </pc:cxnChg>
        <pc:cxnChg chg="add">
          <ac:chgData name="Rahela Begum (1818336)" userId="S::1818336@student.uwtsd.ac.uk::14fc068a-6706-4e70-9afa-36e4a6473c46" providerId="AD" clId="Web-{72DCD190-CF36-DCF1-3D86-5D70BCD3B1FA}" dt="2022-06-11T11:59:23.345" v="8"/>
          <ac:cxnSpMkLst>
            <pc:docMk/>
            <pc:sldMk cId="3341065350" sldId="257"/>
            <ac:cxnSpMk id="19" creationId="{057DD543-A5CD-4348-8624-8B4E57DB5F80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72DCD190-CF36-DCF1-3D86-5D70BCD3B1FA}" dt="2022-06-11T12:13:46.320" v="152" actId="20577"/>
        <pc:sldMkLst>
          <pc:docMk/>
          <pc:sldMk cId="1930589602" sldId="258"/>
        </pc:sldMkLst>
        <pc:spChg chg="mod">
          <ac:chgData name="Rahela Begum (1818336)" userId="S::1818336@student.uwtsd.ac.uk::14fc068a-6706-4e70-9afa-36e4a6473c46" providerId="AD" clId="Web-{72DCD190-CF36-DCF1-3D86-5D70BCD3B1FA}" dt="2022-06-11T12:13:32.835" v="151"/>
          <ac:spMkLst>
            <pc:docMk/>
            <pc:sldMk cId="1930589602" sldId="258"/>
            <ac:spMk id="2" creationId="{24F2A9F6-DC2B-32AF-DFE9-2F3B2DF55795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02:49.991" v="32"/>
          <ac:spMkLst>
            <pc:docMk/>
            <pc:sldMk cId="1930589602" sldId="258"/>
            <ac:spMk id="3" creationId="{948F62B3-547F-6BB8-0321-17F75293C6DD}"/>
          </ac:spMkLst>
        </pc:spChg>
        <pc:spChg chg="mod ord">
          <ac:chgData name="Rahela Begum (1818336)" userId="S::1818336@student.uwtsd.ac.uk::14fc068a-6706-4e70-9afa-36e4a6473c46" providerId="AD" clId="Web-{72DCD190-CF36-DCF1-3D86-5D70BCD3B1FA}" dt="2022-06-11T12:13:46.320" v="152" actId="20577"/>
          <ac:spMkLst>
            <pc:docMk/>
            <pc:sldMk cId="1930589602" sldId="258"/>
            <ac:spMk id="4" creationId="{98A1D205-7974-DCD4-E467-0789C3B6FD0D}"/>
          </ac:spMkLst>
        </pc:spChg>
        <pc:spChg chg="add del">
          <ac:chgData name="Rahela Begum (1818336)" userId="S::1818336@student.uwtsd.ac.uk::14fc068a-6706-4e70-9afa-36e4a6473c46" providerId="AD" clId="Web-{72DCD190-CF36-DCF1-3D86-5D70BCD3B1FA}" dt="2022-06-11T12:13:32.835" v="151"/>
          <ac:spMkLst>
            <pc:docMk/>
            <pc:sldMk cId="1930589602" sldId="258"/>
            <ac:spMk id="13" creationId="{6B3CA38D-7BB0-4D35-BE00-0F487660272C}"/>
          </ac:spMkLst>
        </pc:spChg>
        <pc:spChg chg="add del">
          <ac:chgData name="Rahela Begum (1818336)" userId="S::1818336@student.uwtsd.ac.uk::14fc068a-6706-4e70-9afa-36e4a6473c46" providerId="AD" clId="Web-{72DCD190-CF36-DCF1-3D86-5D70BCD3B1FA}" dt="2022-06-11T12:13:32.820" v="150"/>
          <ac:spMkLst>
            <pc:docMk/>
            <pc:sldMk cId="1930589602" sldId="258"/>
            <ac:spMk id="26" creationId="{E49D7415-2F11-44C2-B6AA-13A25B6814B9}"/>
          </ac:spMkLst>
        </pc:spChg>
        <pc:spChg chg="add">
          <ac:chgData name="Rahela Begum (1818336)" userId="S::1818336@student.uwtsd.ac.uk::14fc068a-6706-4e70-9afa-36e4a6473c46" providerId="AD" clId="Web-{72DCD190-CF36-DCF1-3D86-5D70BCD3B1FA}" dt="2022-06-11T12:13:32.835" v="151"/>
          <ac:spMkLst>
            <pc:docMk/>
            <pc:sldMk cId="1930589602" sldId="258"/>
            <ac:spMk id="32" creationId="{E49D7415-2F11-44C2-B6AA-13A25B6814B9}"/>
          </ac:spMkLst>
        </pc:spChg>
        <pc:picChg chg="add mod">
          <ac:chgData name="Rahela Begum (1818336)" userId="S::1818336@student.uwtsd.ac.uk::14fc068a-6706-4e70-9afa-36e4a6473c46" providerId="AD" clId="Web-{72DCD190-CF36-DCF1-3D86-5D70BCD3B1FA}" dt="2022-06-11T12:13:32.835" v="151"/>
          <ac:picMkLst>
            <pc:docMk/>
            <pc:sldMk cId="1930589602" sldId="258"/>
            <ac:picMk id="5" creationId="{C15524AC-6778-19B4-9C2B-78A0309F5F53}"/>
          </ac:picMkLst>
        </pc:picChg>
        <pc:cxnChg chg="add del">
          <ac:chgData name="Rahela Begum (1818336)" userId="S::1818336@student.uwtsd.ac.uk::14fc068a-6706-4e70-9afa-36e4a6473c46" providerId="AD" clId="Web-{72DCD190-CF36-DCF1-3D86-5D70BCD3B1FA}" dt="2022-06-11T12:13:32.835" v="151"/>
          <ac:cxnSpMkLst>
            <pc:docMk/>
            <pc:sldMk cId="1930589602" sldId="258"/>
            <ac:cxnSpMk id="9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13:32.835" v="151"/>
          <ac:cxnSpMkLst>
            <pc:docMk/>
            <pc:sldMk cId="1930589602" sldId="258"/>
            <ac:cxnSpMk id="11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13:32.835" v="151"/>
          <ac:cxnSpMkLst>
            <pc:docMk/>
            <pc:sldMk cId="1930589602" sldId="258"/>
            <ac:cxnSpMk id="15" creationId="{4514FD1B-A0BF-4C73-A68E-4B1F7299F6AE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13:32.835" v="151"/>
          <ac:cxnSpMkLst>
            <pc:docMk/>
            <pc:sldMk cId="1930589602" sldId="258"/>
            <ac:cxnSpMk id="17" creationId="{18B100A6-1EBC-40AB-BB7E-26807F3CFC31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13:32.820" v="150"/>
          <ac:cxnSpMkLst>
            <pc:docMk/>
            <pc:sldMk cId="1930589602" sldId="258"/>
            <ac:cxnSpMk id="22" creationId="{F64F9B95-9045-48D2-B9F3-2927E98F54AA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13:32.820" v="150"/>
          <ac:cxnSpMkLst>
            <pc:docMk/>
            <pc:sldMk cId="1930589602" sldId="258"/>
            <ac:cxnSpMk id="24" creationId="{085AA86F-6A4D-4BCB-A045-D992CDC2959B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13:32.820" v="150"/>
          <ac:cxnSpMkLst>
            <pc:docMk/>
            <pc:sldMk cId="1930589602" sldId="258"/>
            <ac:cxnSpMk id="28" creationId="{D2E57F3D-33BE-4306-87E6-245763719516}"/>
          </ac:cxnSpMkLst>
        </pc:cxnChg>
        <pc:cxnChg chg="add">
          <ac:chgData name="Rahela Begum (1818336)" userId="S::1818336@student.uwtsd.ac.uk::14fc068a-6706-4e70-9afa-36e4a6473c46" providerId="AD" clId="Web-{72DCD190-CF36-DCF1-3D86-5D70BCD3B1FA}" dt="2022-06-11T12:13:32.835" v="151"/>
          <ac:cxnSpMkLst>
            <pc:docMk/>
            <pc:sldMk cId="1930589602" sldId="258"/>
            <ac:cxnSpMk id="30" creationId="{F64F9B95-9045-48D2-B9F3-2927E98F54AA}"/>
          </ac:cxnSpMkLst>
        </pc:cxnChg>
        <pc:cxnChg chg="add">
          <ac:chgData name="Rahela Begum (1818336)" userId="S::1818336@student.uwtsd.ac.uk::14fc068a-6706-4e70-9afa-36e4a6473c46" providerId="AD" clId="Web-{72DCD190-CF36-DCF1-3D86-5D70BCD3B1FA}" dt="2022-06-11T12:13:32.835" v="151"/>
          <ac:cxnSpMkLst>
            <pc:docMk/>
            <pc:sldMk cId="1930589602" sldId="258"/>
            <ac:cxnSpMk id="31" creationId="{085AA86F-6A4D-4BCB-A045-D992CDC2959B}"/>
          </ac:cxnSpMkLst>
        </pc:cxnChg>
        <pc:cxnChg chg="add">
          <ac:chgData name="Rahela Begum (1818336)" userId="S::1818336@student.uwtsd.ac.uk::14fc068a-6706-4e70-9afa-36e4a6473c46" providerId="AD" clId="Web-{72DCD190-CF36-DCF1-3D86-5D70BCD3B1FA}" dt="2022-06-11T12:13:32.835" v="151"/>
          <ac:cxnSpMkLst>
            <pc:docMk/>
            <pc:sldMk cId="1930589602" sldId="258"/>
            <ac:cxnSpMk id="33" creationId="{D2E57F3D-33BE-4306-87E6-245763719516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72DCD190-CF36-DCF1-3D86-5D70BCD3B1FA}" dt="2022-06-11T12:27:45.578" v="399" actId="20577"/>
        <pc:sldMkLst>
          <pc:docMk/>
          <pc:sldMk cId="530899299" sldId="259"/>
        </pc:sldMkLst>
        <pc:spChg chg="mod">
          <ac:chgData name="Rahela Begum (1818336)" userId="S::1818336@student.uwtsd.ac.uk::14fc068a-6706-4e70-9afa-36e4a6473c46" providerId="AD" clId="Web-{72DCD190-CF36-DCF1-3D86-5D70BCD3B1FA}" dt="2022-06-11T12:27:26.203" v="395"/>
          <ac:spMkLst>
            <pc:docMk/>
            <pc:sldMk cId="530899299" sldId="259"/>
            <ac:spMk id="2" creationId="{055F32C3-268C-93FD-58BD-509728638C17}"/>
          </ac:spMkLst>
        </pc:spChg>
        <pc:spChg chg="mod ord">
          <ac:chgData name="Rahela Begum (1818336)" userId="S::1818336@student.uwtsd.ac.uk::14fc068a-6706-4e70-9afa-36e4a6473c46" providerId="AD" clId="Web-{72DCD190-CF36-DCF1-3D86-5D70BCD3B1FA}" dt="2022-06-11T12:27:45.578" v="399" actId="20577"/>
          <ac:spMkLst>
            <pc:docMk/>
            <pc:sldMk cId="530899299" sldId="259"/>
            <ac:spMk id="3" creationId="{DBB14E53-09CD-54E4-FDF8-D85578E32938}"/>
          </ac:spMkLst>
        </pc:spChg>
        <pc:spChg chg="add mod">
          <ac:chgData name="Rahela Begum (1818336)" userId="S::1818336@student.uwtsd.ac.uk::14fc068a-6706-4e70-9afa-36e4a6473c46" providerId="AD" clId="Web-{72DCD190-CF36-DCF1-3D86-5D70BCD3B1FA}" dt="2022-06-11T12:27:26.203" v="395"/>
          <ac:spMkLst>
            <pc:docMk/>
            <pc:sldMk cId="530899299" sldId="259"/>
            <ac:spMk id="5" creationId="{15AD92F2-6463-62D6-68BC-CC8CE78EBF0C}"/>
          </ac:spMkLst>
        </pc:spChg>
        <pc:spChg chg="add del">
          <ac:chgData name="Rahela Begum (1818336)" userId="S::1818336@student.uwtsd.ac.uk::14fc068a-6706-4e70-9afa-36e4a6473c46" providerId="AD" clId="Web-{72DCD190-CF36-DCF1-3D86-5D70BCD3B1FA}" dt="2022-06-11T12:26:57.155" v="390"/>
          <ac:spMkLst>
            <pc:docMk/>
            <pc:sldMk cId="530899299" sldId="259"/>
            <ac:spMk id="10" creationId="{E49D7415-2F11-44C2-B6AA-13A25B6814B9}"/>
          </ac:spMkLst>
        </pc:spChg>
        <pc:spChg chg="add del">
          <ac:chgData name="Rahela Begum (1818336)" userId="S::1818336@student.uwtsd.ac.uk::14fc068a-6706-4e70-9afa-36e4a6473c46" providerId="AD" clId="Web-{72DCD190-CF36-DCF1-3D86-5D70BCD3B1FA}" dt="2022-06-11T12:27:02.968" v="392"/>
          <ac:spMkLst>
            <pc:docMk/>
            <pc:sldMk cId="530899299" sldId="259"/>
            <ac:spMk id="14" creationId="{E49D7415-2F11-44C2-B6AA-13A25B6814B9}"/>
          </ac:spMkLst>
        </pc:spChg>
        <pc:spChg chg="add del">
          <ac:chgData name="Rahela Begum (1818336)" userId="S::1818336@student.uwtsd.ac.uk::14fc068a-6706-4e70-9afa-36e4a6473c46" providerId="AD" clId="Web-{72DCD190-CF36-DCF1-3D86-5D70BCD3B1FA}" dt="2022-06-11T12:27:26.203" v="394"/>
          <ac:spMkLst>
            <pc:docMk/>
            <pc:sldMk cId="530899299" sldId="259"/>
            <ac:spMk id="17" creationId="{E49D7415-2F11-44C2-B6AA-13A25B6814B9}"/>
          </ac:spMkLst>
        </pc:spChg>
        <pc:spChg chg="add">
          <ac:chgData name="Rahela Begum (1818336)" userId="S::1818336@student.uwtsd.ac.uk::14fc068a-6706-4e70-9afa-36e4a6473c46" providerId="AD" clId="Web-{72DCD190-CF36-DCF1-3D86-5D70BCD3B1FA}" dt="2022-06-11T12:27:26.203" v="395"/>
          <ac:spMkLst>
            <pc:docMk/>
            <pc:sldMk cId="530899299" sldId="259"/>
            <ac:spMk id="21" creationId="{E49D7415-2F11-44C2-B6AA-13A25B6814B9}"/>
          </ac:spMkLst>
        </pc:spChg>
        <pc:picChg chg="add mod">
          <ac:chgData name="Rahela Begum (1818336)" userId="S::1818336@student.uwtsd.ac.uk::14fc068a-6706-4e70-9afa-36e4a6473c46" providerId="AD" clId="Web-{72DCD190-CF36-DCF1-3D86-5D70BCD3B1FA}" dt="2022-06-11T12:27:26.203" v="395"/>
          <ac:picMkLst>
            <pc:docMk/>
            <pc:sldMk cId="530899299" sldId="259"/>
            <ac:picMk id="4" creationId="{98DFE29B-1663-18A6-D930-4F86B220DF34}"/>
          </ac:picMkLst>
        </pc:picChg>
        <pc:cxnChg chg="add del">
          <ac:chgData name="Rahela Begum (1818336)" userId="S::1818336@student.uwtsd.ac.uk::14fc068a-6706-4e70-9afa-36e4a6473c46" providerId="AD" clId="Web-{72DCD190-CF36-DCF1-3D86-5D70BCD3B1FA}" dt="2022-06-11T12:26:57.155" v="390"/>
          <ac:cxnSpMkLst>
            <pc:docMk/>
            <pc:sldMk cId="530899299" sldId="259"/>
            <ac:cxnSpMk id="12" creationId="{D2E57F3D-33BE-4306-87E6-245763719516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27:02.968" v="392"/>
          <ac:cxnSpMkLst>
            <pc:docMk/>
            <pc:sldMk cId="530899299" sldId="259"/>
            <ac:cxnSpMk id="15" creationId="{D2E57F3D-33BE-4306-87E6-245763719516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27:26.203" v="394"/>
          <ac:cxnSpMkLst>
            <pc:docMk/>
            <pc:sldMk cId="530899299" sldId="259"/>
            <ac:cxnSpMk id="18" creationId="{7F1E95A2-E5F1-4C8A-92DC-CE369D193924}"/>
          </ac:cxnSpMkLst>
        </pc:cxnChg>
        <pc:cxnChg chg="add del">
          <ac:chgData name="Rahela Begum (1818336)" userId="S::1818336@student.uwtsd.ac.uk::14fc068a-6706-4e70-9afa-36e4a6473c46" providerId="AD" clId="Web-{72DCD190-CF36-DCF1-3D86-5D70BCD3B1FA}" dt="2022-06-11T12:27:26.203" v="394"/>
          <ac:cxnSpMkLst>
            <pc:docMk/>
            <pc:sldMk cId="530899299" sldId="259"/>
            <ac:cxnSpMk id="19" creationId="{AFCF674C-D208-4497-A189-02E8503DA8F3}"/>
          </ac:cxnSpMkLst>
        </pc:cxnChg>
        <pc:cxnChg chg="add">
          <ac:chgData name="Rahela Begum (1818336)" userId="S::1818336@student.uwtsd.ac.uk::14fc068a-6706-4e70-9afa-36e4a6473c46" providerId="AD" clId="Web-{72DCD190-CF36-DCF1-3D86-5D70BCD3B1FA}" dt="2022-06-11T12:27:26.203" v="395"/>
          <ac:cxnSpMkLst>
            <pc:docMk/>
            <pc:sldMk cId="530899299" sldId="259"/>
            <ac:cxnSpMk id="22" creationId="{D2E57F3D-33BE-4306-87E6-245763719516}"/>
          </ac:cxnSpMkLst>
        </pc:cxnChg>
      </pc:sldChg>
      <pc:sldChg chg="addSp modSp new mod modClrScheme chgLayout">
        <pc:chgData name="Rahela Begum (1818336)" userId="S::1818336@student.uwtsd.ac.uk::14fc068a-6706-4e70-9afa-36e4a6473c46" providerId="AD" clId="Web-{72DCD190-CF36-DCF1-3D86-5D70BCD3B1FA}" dt="2022-06-11T12:45:31.800" v="677" actId="20577"/>
        <pc:sldMkLst>
          <pc:docMk/>
          <pc:sldMk cId="1433124212" sldId="260"/>
        </pc:sldMkLst>
        <pc:spChg chg="mod ord">
          <ac:chgData name="Rahela Begum (1818336)" userId="S::1818336@student.uwtsd.ac.uk::14fc068a-6706-4e70-9afa-36e4a6473c46" providerId="AD" clId="Web-{72DCD190-CF36-DCF1-3D86-5D70BCD3B1FA}" dt="2022-06-11T12:44:26.142" v="663" actId="20577"/>
          <ac:spMkLst>
            <pc:docMk/>
            <pc:sldMk cId="1433124212" sldId="260"/>
            <ac:spMk id="2" creationId="{364EE282-E3D8-0309-4848-AD25EBD37B21}"/>
          </ac:spMkLst>
        </pc:spChg>
        <pc:spChg chg="mod ord">
          <ac:chgData name="Rahela Begum (1818336)" userId="S::1818336@student.uwtsd.ac.uk::14fc068a-6706-4e70-9afa-36e4a6473c46" providerId="AD" clId="Web-{72DCD190-CF36-DCF1-3D86-5D70BCD3B1FA}" dt="2022-06-11T12:41:14.762" v="622" actId="20577"/>
          <ac:spMkLst>
            <pc:docMk/>
            <pc:sldMk cId="1433124212" sldId="260"/>
            <ac:spMk id="3" creationId="{26A56D1A-A844-1886-D27A-C522F692C1DF}"/>
          </ac:spMkLst>
        </pc:spChg>
        <pc:spChg chg="add mod ord">
          <ac:chgData name="Rahela Begum (1818336)" userId="S::1818336@student.uwtsd.ac.uk::14fc068a-6706-4e70-9afa-36e4a6473c46" providerId="AD" clId="Web-{72DCD190-CF36-DCF1-3D86-5D70BCD3B1FA}" dt="2022-06-11T12:39:03.067" v="603" actId="20577"/>
          <ac:spMkLst>
            <pc:docMk/>
            <pc:sldMk cId="1433124212" sldId="260"/>
            <ac:spMk id="4" creationId="{48980E33-66A3-9405-3081-A5606F5608CF}"/>
          </ac:spMkLst>
        </pc:spChg>
        <pc:spChg chg="add mod ord">
          <ac:chgData name="Rahela Begum (1818336)" userId="S::1818336@student.uwtsd.ac.uk::14fc068a-6706-4e70-9afa-36e4a6473c46" providerId="AD" clId="Web-{72DCD190-CF36-DCF1-3D86-5D70BCD3B1FA}" dt="2022-06-11T12:37:49.206" v="598" actId="20577"/>
          <ac:spMkLst>
            <pc:docMk/>
            <pc:sldMk cId="1433124212" sldId="260"/>
            <ac:spMk id="5" creationId="{C94BC66F-7CE2-0560-FEBE-FBFA326C3E3C}"/>
          </ac:spMkLst>
        </pc:spChg>
        <pc:spChg chg="add mod ord">
          <ac:chgData name="Rahela Begum (1818336)" userId="S::1818336@student.uwtsd.ac.uk::14fc068a-6706-4e70-9afa-36e4a6473c46" providerId="AD" clId="Web-{72DCD190-CF36-DCF1-3D86-5D70BCD3B1FA}" dt="2022-06-11T12:45:31.800" v="677" actId="20577"/>
          <ac:spMkLst>
            <pc:docMk/>
            <pc:sldMk cId="1433124212" sldId="260"/>
            <ac:spMk id="6" creationId="{1166F022-563A-C083-A93B-AEFF37A5D1FD}"/>
          </ac:spMkLst>
        </pc:spChg>
      </pc:sldChg>
      <pc:sldChg chg="delSp new del mod modClrScheme chgLayout">
        <pc:chgData name="Rahela Begum (1818336)" userId="S::1818336@student.uwtsd.ac.uk::14fc068a-6706-4e70-9afa-36e4a6473c46" providerId="AD" clId="Web-{72DCD190-CF36-DCF1-3D86-5D70BCD3B1FA}" dt="2022-06-11T12:48:59.087" v="679"/>
        <pc:sldMkLst>
          <pc:docMk/>
          <pc:sldMk cId="1399178683" sldId="261"/>
        </pc:sldMkLst>
        <pc:spChg chg="del">
          <ac:chgData name="Rahela Begum (1818336)" userId="S::1818336@student.uwtsd.ac.uk::14fc068a-6706-4e70-9afa-36e4a6473c46" providerId="AD" clId="Web-{72DCD190-CF36-DCF1-3D86-5D70BCD3B1FA}" dt="2022-06-11T12:45:42.910" v="678"/>
          <ac:spMkLst>
            <pc:docMk/>
            <pc:sldMk cId="1399178683" sldId="261"/>
            <ac:spMk id="2" creationId="{E801D2A7-5FF0-1A4E-B131-3E3F157D5B4F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5:42.910" v="678"/>
          <ac:spMkLst>
            <pc:docMk/>
            <pc:sldMk cId="1399178683" sldId="261"/>
            <ac:spMk id="3" creationId="{11DBCFCC-C0E5-3BB1-71E0-EBE3739817B1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5:42.910" v="678"/>
          <ac:spMkLst>
            <pc:docMk/>
            <pc:sldMk cId="1399178683" sldId="261"/>
            <ac:spMk id="4" creationId="{2E16567B-2F8E-321A-3988-6F4869D8E6E7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5:42.910" v="678"/>
          <ac:spMkLst>
            <pc:docMk/>
            <pc:sldMk cId="1399178683" sldId="261"/>
            <ac:spMk id="5" creationId="{3DB1D31D-0DA8-E053-D97C-4F06FC361FB6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5:42.910" v="678"/>
          <ac:spMkLst>
            <pc:docMk/>
            <pc:sldMk cId="1399178683" sldId="261"/>
            <ac:spMk id="6" creationId="{665C9FB7-68F6-F1D3-6225-21512107927B}"/>
          </ac:spMkLst>
        </pc:spChg>
      </pc:sldChg>
      <pc:sldChg chg="addSp delSp modSp new mod modClrScheme chgLayout">
        <pc:chgData name="Rahela Begum (1818336)" userId="S::1818336@student.uwtsd.ac.uk::14fc068a-6706-4e70-9afa-36e4a6473c46" providerId="AD" clId="Web-{72DCD190-CF36-DCF1-3D86-5D70BCD3B1FA}" dt="2022-06-11T12:58:06.039" v="821" actId="20577"/>
        <pc:sldMkLst>
          <pc:docMk/>
          <pc:sldMk cId="2835173611" sldId="261"/>
        </pc:sldMkLst>
        <pc:spChg chg="mod ord">
          <ac:chgData name="Rahela Begum (1818336)" userId="S::1818336@student.uwtsd.ac.uk::14fc068a-6706-4e70-9afa-36e4a6473c46" providerId="AD" clId="Web-{72DCD190-CF36-DCF1-3D86-5D70BCD3B1FA}" dt="2022-06-11T12:53:39.516" v="732"/>
          <ac:spMkLst>
            <pc:docMk/>
            <pc:sldMk cId="2835173611" sldId="261"/>
            <ac:spMk id="2" creationId="{C84D3773-3677-5FCC-3630-E4A37A22C984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9:41.416" v="681"/>
          <ac:spMkLst>
            <pc:docMk/>
            <pc:sldMk cId="2835173611" sldId="261"/>
            <ac:spMk id="3" creationId="{0AB6EE21-1A5F-1FEC-B2DC-4692055C8ADF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9:41.416" v="681"/>
          <ac:spMkLst>
            <pc:docMk/>
            <pc:sldMk cId="2835173611" sldId="261"/>
            <ac:spMk id="4" creationId="{DF7F05F1-92DB-74EE-0316-7D4ED5338FCF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9:41.416" v="681"/>
          <ac:spMkLst>
            <pc:docMk/>
            <pc:sldMk cId="2835173611" sldId="261"/>
            <ac:spMk id="5" creationId="{8C32B37C-4423-7D2B-B351-6EB9641CE3E8}"/>
          </ac:spMkLst>
        </pc:spChg>
        <pc:spChg chg="del">
          <ac:chgData name="Rahela Begum (1818336)" userId="S::1818336@student.uwtsd.ac.uk::14fc068a-6706-4e70-9afa-36e4a6473c46" providerId="AD" clId="Web-{72DCD190-CF36-DCF1-3D86-5D70BCD3B1FA}" dt="2022-06-11T12:49:41.416" v="681"/>
          <ac:spMkLst>
            <pc:docMk/>
            <pc:sldMk cId="2835173611" sldId="261"/>
            <ac:spMk id="6" creationId="{8C4C8AE9-4365-C1AA-D6FC-A89C976DBBB4}"/>
          </ac:spMkLst>
        </pc:spChg>
        <pc:spChg chg="add mod ord">
          <ac:chgData name="Rahela Begum (1818336)" userId="S::1818336@student.uwtsd.ac.uk::14fc068a-6706-4e70-9afa-36e4a6473c46" providerId="AD" clId="Web-{72DCD190-CF36-DCF1-3D86-5D70BCD3B1FA}" dt="2022-06-11T12:58:06.039" v="821" actId="20577"/>
          <ac:spMkLst>
            <pc:docMk/>
            <pc:sldMk cId="2835173611" sldId="261"/>
            <ac:spMk id="7" creationId="{87BF4CFB-4171-10A8-7EE1-49555CD6994E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2AC178-63EB-4A36-87E5-E1854DB12493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04BDDBF-6EA6-47C9-A62E-58F587CA5D56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1E07BB02-0409-41AD-B88E-85F268DA3DDB}" type="parTrans" cxnId="{33AB7A06-03D8-49B9-B215-8B96B732DF28}">
      <dgm:prSet/>
      <dgm:spPr/>
      <dgm:t>
        <a:bodyPr/>
        <a:lstStyle/>
        <a:p>
          <a:endParaRPr lang="en-US"/>
        </a:p>
      </dgm:t>
    </dgm:pt>
    <dgm:pt modelId="{65F97756-8A5C-425A-A1AB-540729A7071F}" type="sibTrans" cxnId="{33AB7A06-03D8-49B9-B215-8B96B732DF28}">
      <dgm:prSet/>
      <dgm:spPr/>
      <dgm:t>
        <a:bodyPr/>
        <a:lstStyle/>
        <a:p>
          <a:endParaRPr lang="en-US"/>
        </a:p>
      </dgm:t>
    </dgm:pt>
    <dgm:pt modelId="{09DA1600-42C2-481B-AE6A-70D7FEEDC8BD}">
      <dgm:prSet/>
      <dgm:spPr/>
      <dgm:t>
        <a:bodyPr/>
        <a:lstStyle/>
        <a:p>
          <a:r>
            <a:rPr lang="en-US"/>
            <a:t>What is Motivation?</a:t>
          </a:r>
        </a:p>
      </dgm:t>
    </dgm:pt>
    <dgm:pt modelId="{759CA4D7-A991-4DF8-99CA-854F1DC4886E}" type="parTrans" cxnId="{F36DFD19-4C51-4DF6-A682-F06C2FB29E6E}">
      <dgm:prSet/>
      <dgm:spPr/>
      <dgm:t>
        <a:bodyPr/>
        <a:lstStyle/>
        <a:p>
          <a:endParaRPr lang="en-US"/>
        </a:p>
      </dgm:t>
    </dgm:pt>
    <dgm:pt modelId="{D5AF0183-132B-4507-8F42-1C892146118F}" type="sibTrans" cxnId="{F36DFD19-4C51-4DF6-A682-F06C2FB29E6E}">
      <dgm:prSet/>
      <dgm:spPr/>
      <dgm:t>
        <a:bodyPr/>
        <a:lstStyle/>
        <a:p>
          <a:endParaRPr lang="en-US"/>
        </a:p>
      </dgm:t>
    </dgm:pt>
    <dgm:pt modelId="{BDBCB62D-C921-4AA3-B401-7468A3C32B3C}">
      <dgm:prSet/>
      <dgm:spPr/>
      <dgm:t>
        <a:bodyPr/>
        <a:lstStyle/>
        <a:p>
          <a:r>
            <a:rPr lang="en-US"/>
            <a:t>Contrast between Extrinsic and Intrinsic Motivation </a:t>
          </a:r>
        </a:p>
      </dgm:t>
    </dgm:pt>
    <dgm:pt modelId="{5685D0A4-7485-460F-A28B-61833C6BF954}" type="parTrans" cxnId="{89C4A666-55D3-4041-B277-51C23EDAC963}">
      <dgm:prSet/>
      <dgm:spPr/>
      <dgm:t>
        <a:bodyPr/>
        <a:lstStyle/>
        <a:p>
          <a:endParaRPr lang="en-US"/>
        </a:p>
      </dgm:t>
    </dgm:pt>
    <dgm:pt modelId="{26464DC6-5A0F-4996-AA0C-318BF8BD4506}" type="sibTrans" cxnId="{89C4A666-55D3-4041-B277-51C23EDAC963}">
      <dgm:prSet/>
      <dgm:spPr/>
      <dgm:t>
        <a:bodyPr/>
        <a:lstStyle/>
        <a:p>
          <a:endParaRPr lang="en-US"/>
        </a:p>
      </dgm:t>
    </dgm:pt>
    <dgm:pt modelId="{3D07EB7B-32B7-4917-9787-60AFE7F8C2CC}">
      <dgm:prSet/>
      <dgm:spPr/>
      <dgm:t>
        <a:bodyPr/>
        <a:lstStyle/>
        <a:p>
          <a:r>
            <a:rPr lang="en-US"/>
            <a:t>Personal Motivation </a:t>
          </a:r>
        </a:p>
      </dgm:t>
    </dgm:pt>
    <dgm:pt modelId="{94CA47BF-5B72-45D0-95A0-B748EA2051D9}" type="parTrans" cxnId="{FBE91337-C5F2-4C41-86D4-92DF58AAD607}">
      <dgm:prSet/>
      <dgm:spPr/>
      <dgm:t>
        <a:bodyPr/>
        <a:lstStyle/>
        <a:p>
          <a:endParaRPr lang="en-US"/>
        </a:p>
      </dgm:t>
    </dgm:pt>
    <dgm:pt modelId="{263C5C4E-3437-4E44-AC17-FBF0FDCC1E52}" type="sibTrans" cxnId="{FBE91337-C5F2-4C41-86D4-92DF58AAD607}">
      <dgm:prSet/>
      <dgm:spPr/>
      <dgm:t>
        <a:bodyPr/>
        <a:lstStyle/>
        <a:p>
          <a:endParaRPr lang="en-US"/>
        </a:p>
      </dgm:t>
    </dgm:pt>
    <dgm:pt modelId="{72A936A1-ED5E-4F6A-A487-4C9FE816E8FC}">
      <dgm:prSet/>
      <dgm:spPr/>
      <dgm:t>
        <a:bodyPr/>
        <a:lstStyle/>
        <a:p>
          <a:r>
            <a:rPr lang="en-US"/>
            <a:t>Advantages and Disadvantages </a:t>
          </a:r>
        </a:p>
      </dgm:t>
    </dgm:pt>
    <dgm:pt modelId="{162F9508-CD91-4386-BDE0-009D27B1827F}" type="parTrans" cxnId="{59C02D98-5309-47C7-8575-AA537AF2F6B2}">
      <dgm:prSet/>
      <dgm:spPr/>
      <dgm:t>
        <a:bodyPr/>
        <a:lstStyle/>
        <a:p>
          <a:endParaRPr lang="en-US"/>
        </a:p>
      </dgm:t>
    </dgm:pt>
    <dgm:pt modelId="{04ECCA9A-E3E7-4288-8C22-E42418F17E12}" type="sibTrans" cxnId="{59C02D98-5309-47C7-8575-AA537AF2F6B2}">
      <dgm:prSet/>
      <dgm:spPr/>
      <dgm:t>
        <a:bodyPr/>
        <a:lstStyle/>
        <a:p>
          <a:endParaRPr lang="en-US"/>
        </a:p>
      </dgm:t>
    </dgm:pt>
    <dgm:pt modelId="{B22F22DE-6D29-49AC-BEE1-3DD9E39B5A1A}">
      <dgm:prSet/>
      <dgm:spPr/>
      <dgm:t>
        <a:bodyPr/>
        <a:lstStyle/>
        <a:p>
          <a:r>
            <a:rPr lang="en-US"/>
            <a:t>Conclusion</a:t>
          </a:r>
        </a:p>
      </dgm:t>
    </dgm:pt>
    <dgm:pt modelId="{F1C95BBC-B2A1-4D7E-950A-15805000DDE3}" type="parTrans" cxnId="{5B8D6820-1F0A-49A2-A488-DFE2D50F6DCB}">
      <dgm:prSet/>
      <dgm:spPr/>
      <dgm:t>
        <a:bodyPr/>
        <a:lstStyle/>
        <a:p>
          <a:endParaRPr lang="en-US"/>
        </a:p>
      </dgm:t>
    </dgm:pt>
    <dgm:pt modelId="{3269237A-4850-4F0D-89C9-0795D615C08F}" type="sibTrans" cxnId="{5B8D6820-1F0A-49A2-A488-DFE2D50F6DCB}">
      <dgm:prSet/>
      <dgm:spPr/>
      <dgm:t>
        <a:bodyPr/>
        <a:lstStyle/>
        <a:p>
          <a:endParaRPr lang="en-US"/>
        </a:p>
      </dgm:t>
    </dgm:pt>
    <dgm:pt modelId="{9CAE0B95-BE50-491E-8557-5F9ED39AE63C}">
      <dgm:prSet/>
      <dgm:spPr/>
      <dgm:t>
        <a:bodyPr/>
        <a:lstStyle/>
        <a:p>
          <a:r>
            <a:rPr lang="en-US"/>
            <a:t>References</a:t>
          </a:r>
        </a:p>
      </dgm:t>
    </dgm:pt>
    <dgm:pt modelId="{6AB45F6F-723C-4BE2-A591-5DFDDEF67A6B}" type="parTrans" cxnId="{F54B1795-1C3C-4F3E-8EEB-FE8C72F83C69}">
      <dgm:prSet/>
      <dgm:spPr/>
      <dgm:t>
        <a:bodyPr/>
        <a:lstStyle/>
        <a:p>
          <a:endParaRPr lang="en-US"/>
        </a:p>
      </dgm:t>
    </dgm:pt>
    <dgm:pt modelId="{1FB971F9-2BD9-4BF5-ACFE-3659661C9F45}" type="sibTrans" cxnId="{F54B1795-1C3C-4F3E-8EEB-FE8C72F83C69}">
      <dgm:prSet/>
      <dgm:spPr/>
      <dgm:t>
        <a:bodyPr/>
        <a:lstStyle/>
        <a:p>
          <a:endParaRPr lang="en-US"/>
        </a:p>
      </dgm:t>
    </dgm:pt>
    <dgm:pt modelId="{D4AD37F5-7CB1-47F0-A697-EBD846CE46AE}" type="pres">
      <dgm:prSet presAssocID="{4A2AC178-63EB-4A36-87E5-E1854DB12493}" presName="linear" presStyleCnt="0">
        <dgm:presLayoutVars>
          <dgm:animLvl val="lvl"/>
          <dgm:resizeHandles val="exact"/>
        </dgm:presLayoutVars>
      </dgm:prSet>
      <dgm:spPr/>
    </dgm:pt>
    <dgm:pt modelId="{837237F1-618B-4613-8792-B866C64265ED}" type="pres">
      <dgm:prSet presAssocID="{404BDDBF-6EA6-47C9-A62E-58F587CA5D5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6912C40-FF24-4C97-B795-BB261453CDFD}" type="pres">
      <dgm:prSet presAssocID="{65F97756-8A5C-425A-A1AB-540729A7071F}" presName="spacer" presStyleCnt="0"/>
      <dgm:spPr/>
    </dgm:pt>
    <dgm:pt modelId="{0B8102D1-E320-422F-8F38-73D326872E4C}" type="pres">
      <dgm:prSet presAssocID="{09DA1600-42C2-481B-AE6A-70D7FEEDC8B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114FDA5-19F6-4457-8D86-365C0D9F3BAA}" type="pres">
      <dgm:prSet presAssocID="{D5AF0183-132B-4507-8F42-1C892146118F}" presName="spacer" presStyleCnt="0"/>
      <dgm:spPr/>
    </dgm:pt>
    <dgm:pt modelId="{ACDECBE9-201B-4FDB-B881-67256C0DFDA3}" type="pres">
      <dgm:prSet presAssocID="{BDBCB62D-C921-4AA3-B401-7468A3C32B3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EB1B7B0-3F41-4A6C-A039-57796A74DB7A}" type="pres">
      <dgm:prSet presAssocID="{26464DC6-5A0F-4996-AA0C-318BF8BD4506}" presName="spacer" presStyleCnt="0"/>
      <dgm:spPr/>
    </dgm:pt>
    <dgm:pt modelId="{1CBA992B-DCF1-42E1-8F54-01EF1622BC10}" type="pres">
      <dgm:prSet presAssocID="{3D07EB7B-32B7-4917-9787-60AFE7F8C2C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3E91932-6265-4938-8F22-8BD70DB13D84}" type="pres">
      <dgm:prSet presAssocID="{263C5C4E-3437-4E44-AC17-FBF0FDCC1E52}" presName="spacer" presStyleCnt="0"/>
      <dgm:spPr/>
    </dgm:pt>
    <dgm:pt modelId="{7D457D33-98B2-49E7-9FFB-160906A03F6B}" type="pres">
      <dgm:prSet presAssocID="{72A936A1-ED5E-4F6A-A487-4C9FE816E8F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0DC9153-4C63-4103-B51F-07EFD294A1FF}" type="pres">
      <dgm:prSet presAssocID="{04ECCA9A-E3E7-4288-8C22-E42418F17E12}" presName="spacer" presStyleCnt="0"/>
      <dgm:spPr/>
    </dgm:pt>
    <dgm:pt modelId="{C48213C5-9E55-4165-B642-737C643C7C67}" type="pres">
      <dgm:prSet presAssocID="{B22F22DE-6D29-49AC-BEE1-3DD9E39B5A1A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5BC88F3-C9D3-4F1A-80EB-C1DA2A951E5B}" type="pres">
      <dgm:prSet presAssocID="{3269237A-4850-4F0D-89C9-0795D615C08F}" presName="spacer" presStyleCnt="0"/>
      <dgm:spPr/>
    </dgm:pt>
    <dgm:pt modelId="{4A170DF0-0790-4BD9-BDA1-6E0DE9B77D98}" type="pres">
      <dgm:prSet presAssocID="{9CAE0B95-BE50-491E-8557-5F9ED39AE63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3AB7A06-03D8-49B9-B215-8B96B732DF28}" srcId="{4A2AC178-63EB-4A36-87E5-E1854DB12493}" destId="{404BDDBF-6EA6-47C9-A62E-58F587CA5D56}" srcOrd="0" destOrd="0" parTransId="{1E07BB02-0409-41AD-B88E-85F268DA3DDB}" sibTransId="{65F97756-8A5C-425A-A1AB-540729A7071F}"/>
    <dgm:cxn modelId="{F36DFD19-4C51-4DF6-A682-F06C2FB29E6E}" srcId="{4A2AC178-63EB-4A36-87E5-E1854DB12493}" destId="{09DA1600-42C2-481B-AE6A-70D7FEEDC8BD}" srcOrd="1" destOrd="0" parTransId="{759CA4D7-A991-4DF8-99CA-854F1DC4886E}" sibTransId="{D5AF0183-132B-4507-8F42-1C892146118F}"/>
    <dgm:cxn modelId="{5B8D6820-1F0A-49A2-A488-DFE2D50F6DCB}" srcId="{4A2AC178-63EB-4A36-87E5-E1854DB12493}" destId="{B22F22DE-6D29-49AC-BEE1-3DD9E39B5A1A}" srcOrd="5" destOrd="0" parTransId="{F1C95BBC-B2A1-4D7E-950A-15805000DDE3}" sibTransId="{3269237A-4850-4F0D-89C9-0795D615C08F}"/>
    <dgm:cxn modelId="{FBE91337-C5F2-4C41-86D4-92DF58AAD607}" srcId="{4A2AC178-63EB-4A36-87E5-E1854DB12493}" destId="{3D07EB7B-32B7-4917-9787-60AFE7F8C2CC}" srcOrd="3" destOrd="0" parTransId="{94CA47BF-5B72-45D0-95A0-B748EA2051D9}" sibTransId="{263C5C4E-3437-4E44-AC17-FBF0FDCC1E52}"/>
    <dgm:cxn modelId="{18F4B55B-63B6-4490-91A7-45ABEBA71B48}" type="presOf" srcId="{404BDDBF-6EA6-47C9-A62E-58F587CA5D56}" destId="{837237F1-618B-4613-8792-B866C64265ED}" srcOrd="0" destOrd="0" presId="urn:microsoft.com/office/officeart/2005/8/layout/vList2"/>
    <dgm:cxn modelId="{7CBAF943-E562-4755-AB2B-B48905C38FC8}" type="presOf" srcId="{09DA1600-42C2-481B-AE6A-70D7FEEDC8BD}" destId="{0B8102D1-E320-422F-8F38-73D326872E4C}" srcOrd="0" destOrd="0" presId="urn:microsoft.com/office/officeart/2005/8/layout/vList2"/>
    <dgm:cxn modelId="{89C4A666-55D3-4041-B277-51C23EDAC963}" srcId="{4A2AC178-63EB-4A36-87E5-E1854DB12493}" destId="{BDBCB62D-C921-4AA3-B401-7468A3C32B3C}" srcOrd="2" destOrd="0" parTransId="{5685D0A4-7485-460F-A28B-61833C6BF954}" sibTransId="{26464DC6-5A0F-4996-AA0C-318BF8BD4506}"/>
    <dgm:cxn modelId="{CF8A1071-49F6-4728-ABC9-62FFA6161F4D}" type="presOf" srcId="{B22F22DE-6D29-49AC-BEE1-3DD9E39B5A1A}" destId="{C48213C5-9E55-4165-B642-737C643C7C67}" srcOrd="0" destOrd="0" presId="urn:microsoft.com/office/officeart/2005/8/layout/vList2"/>
    <dgm:cxn modelId="{C2CF157C-5DFF-4317-8D34-5A927644FABA}" type="presOf" srcId="{4A2AC178-63EB-4A36-87E5-E1854DB12493}" destId="{D4AD37F5-7CB1-47F0-A697-EBD846CE46AE}" srcOrd="0" destOrd="0" presId="urn:microsoft.com/office/officeart/2005/8/layout/vList2"/>
    <dgm:cxn modelId="{1C1B7982-3D1D-4E23-B1AE-71C4A5421F21}" type="presOf" srcId="{72A936A1-ED5E-4F6A-A487-4C9FE816E8FC}" destId="{7D457D33-98B2-49E7-9FFB-160906A03F6B}" srcOrd="0" destOrd="0" presId="urn:microsoft.com/office/officeart/2005/8/layout/vList2"/>
    <dgm:cxn modelId="{F54B1795-1C3C-4F3E-8EEB-FE8C72F83C69}" srcId="{4A2AC178-63EB-4A36-87E5-E1854DB12493}" destId="{9CAE0B95-BE50-491E-8557-5F9ED39AE63C}" srcOrd="6" destOrd="0" parTransId="{6AB45F6F-723C-4BE2-A591-5DFDDEF67A6B}" sibTransId="{1FB971F9-2BD9-4BF5-ACFE-3659661C9F45}"/>
    <dgm:cxn modelId="{59C02D98-5309-47C7-8575-AA537AF2F6B2}" srcId="{4A2AC178-63EB-4A36-87E5-E1854DB12493}" destId="{72A936A1-ED5E-4F6A-A487-4C9FE816E8FC}" srcOrd="4" destOrd="0" parTransId="{162F9508-CD91-4386-BDE0-009D27B1827F}" sibTransId="{04ECCA9A-E3E7-4288-8C22-E42418F17E12}"/>
    <dgm:cxn modelId="{50B3A3A6-4123-48EA-946A-D50C8077C9D3}" type="presOf" srcId="{9CAE0B95-BE50-491E-8557-5F9ED39AE63C}" destId="{4A170DF0-0790-4BD9-BDA1-6E0DE9B77D98}" srcOrd="0" destOrd="0" presId="urn:microsoft.com/office/officeart/2005/8/layout/vList2"/>
    <dgm:cxn modelId="{B8159BC4-FE0F-43FD-B95A-15246E297F63}" type="presOf" srcId="{3D07EB7B-32B7-4917-9787-60AFE7F8C2CC}" destId="{1CBA992B-DCF1-42E1-8F54-01EF1622BC10}" srcOrd="0" destOrd="0" presId="urn:microsoft.com/office/officeart/2005/8/layout/vList2"/>
    <dgm:cxn modelId="{84049FCF-259A-4CC3-B723-60B793F42064}" type="presOf" srcId="{BDBCB62D-C921-4AA3-B401-7468A3C32B3C}" destId="{ACDECBE9-201B-4FDB-B881-67256C0DFDA3}" srcOrd="0" destOrd="0" presId="urn:microsoft.com/office/officeart/2005/8/layout/vList2"/>
    <dgm:cxn modelId="{6DCA6CCC-A7E7-4EBD-8694-155AD2A68272}" type="presParOf" srcId="{D4AD37F5-7CB1-47F0-A697-EBD846CE46AE}" destId="{837237F1-618B-4613-8792-B866C64265ED}" srcOrd="0" destOrd="0" presId="urn:microsoft.com/office/officeart/2005/8/layout/vList2"/>
    <dgm:cxn modelId="{445DBBBC-D2C1-4C33-9F6E-39F91455AD72}" type="presParOf" srcId="{D4AD37F5-7CB1-47F0-A697-EBD846CE46AE}" destId="{E6912C40-FF24-4C97-B795-BB261453CDFD}" srcOrd="1" destOrd="0" presId="urn:microsoft.com/office/officeart/2005/8/layout/vList2"/>
    <dgm:cxn modelId="{4FA4EB25-BA54-44EF-A41D-311A0BA736A4}" type="presParOf" srcId="{D4AD37F5-7CB1-47F0-A697-EBD846CE46AE}" destId="{0B8102D1-E320-422F-8F38-73D326872E4C}" srcOrd="2" destOrd="0" presId="urn:microsoft.com/office/officeart/2005/8/layout/vList2"/>
    <dgm:cxn modelId="{5A2089CA-A2B2-4F59-A36A-F7A8E931C181}" type="presParOf" srcId="{D4AD37F5-7CB1-47F0-A697-EBD846CE46AE}" destId="{1114FDA5-19F6-4457-8D86-365C0D9F3BAA}" srcOrd="3" destOrd="0" presId="urn:microsoft.com/office/officeart/2005/8/layout/vList2"/>
    <dgm:cxn modelId="{17D7A7D8-5FE1-4521-98E2-7C66F0FFF708}" type="presParOf" srcId="{D4AD37F5-7CB1-47F0-A697-EBD846CE46AE}" destId="{ACDECBE9-201B-4FDB-B881-67256C0DFDA3}" srcOrd="4" destOrd="0" presId="urn:microsoft.com/office/officeart/2005/8/layout/vList2"/>
    <dgm:cxn modelId="{8597F115-43A2-4C92-B81D-9F92AD772221}" type="presParOf" srcId="{D4AD37F5-7CB1-47F0-A697-EBD846CE46AE}" destId="{6EB1B7B0-3F41-4A6C-A039-57796A74DB7A}" srcOrd="5" destOrd="0" presId="urn:microsoft.com/office/officeart/2005/8/layout/vList2"/>
    <dgm:cxn modelId="{4B5370A2-E6CF-4774-8CA1-4D5F73C339FF}" type="presParOf" srcId="{D4AD37F5-7CB1-47F0-A697-EBD846CE46AE}" destId="{1CBA992B-DCF1-42E1-8F54-01EF1622BC10}" srcOrd="6" destOrd="0" presId="urn:microsoft.com/office/officeart/2005/8/layout/vList2"/>
    <dgm:cxn modelId="{FFCF986E-B32E-4393-ADF3-722064C36FF2}" type="presParOf" srcId="{D4AD37F5-7CB1-47F0-A697-EBD846CE46AE}" destId="{33E91932-6265-4938-8F22-8BD70DB13D84}" srcOrd="7" destOrd="0" presId="urn:microsoft.com/office/officeart/2005/8/layout/vList2"/>
    <dgm:cxn modelId="{D44E9FE9-5F1D-4D90-9C23-C0A33F5A2498}" type="presParOf" srcId="{D4AD37F5-7CB1-47F0-A697-EBD846CE46AE}" destId="{7D457D33-98B2-49E7-9FFB-160906A03F6B}" srcOrd="8" destOrd="0" presId="urn:microsoft.com/office/officeart/2005/8/layout/vList2"/>
    <dgm:cxn modelId="{2E311A4B-0F27-4E6E-B9C1-93D8934671B9}" type="presParOf" srcId="{D4AD37F5-7CB1-47F0-A697-EBD846CE46AE}" destId="{C0DC9153-4C63-4103-B51F-07EFD294A1FF}" srcOrd="9" destOrd="0" presId="urn:microsoft.com/office/officeart/2005/8/layout/vList2"/>
    <dgm:cxn modelId="{D7063EB4-491E-4116-9392-2BD5E2B160F4}" type="presParOf" srcId="{D4AD37F5-7CB1-47F0-A697-EBD846CE46AE}" destId="{C48213C5-9E55-4165-B642-737C643C7C67}" srcOrd="10" destOrd="0" presId="urn:microsoft.com/office/officeart/2005/8/layout/vList2"/>
    <dgm:cxn modelId="{18F18DDD-8F7F-4E39-8A52-8AA95D2D0299}" type="presParOf" srcId="{D4AD37F5-7CB1-47F0-A697-EBD846CE46AE}" destId="{D5BC88F3-C9D3-4F1A-80EB-C1DA2A951E5B}" srcOrd="11" destOrd="0" presId="urn:microsoft.com/office/officeart/2005/8/layout/vList2"/>
    <dgm:cxn modelId="{0616AB2C-9FCE-49BA-8217-2082785AD862}" type="presParOf" srcId="{D4AD37F5-7CB1-47F0-A697-EBD846CE46AE}" destId="{4A170DF0-0790-4BD9-BDA1-6E0DE9B77D9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007F51-776A-4618-8836-A4BE59C0979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EBB313-44CF-4312-832B-0B57D1B587AF}">
      <dgm:prSet/>
      <dgm:spPr/>
      <dgm:t>
        <a:bodyPr/>
        <a:lstStyle/>
        <a:p>
          <a:r>
            <a:rPr lang="en-US"/>
            <a:t>The two factors that influence motivation in the workplace are Intrinsic and Extrinsic .</a:t>
          </a:r>
        </a:p>
      </dgm:t>
    </dgm:pt>
    <dgm:pt modelId="{650EF2ED-C146-45BD-86BB-C77E931518C4}" type="parTrans" cxnId="{0EBA21F0-81E6-4E23-878F-7C053B5C8255}">
      <dgm:prSet/>
      <dgm:spPr/>
      <dgm:t>
        <a:bodyPr/>
        <a:lstStyle/>
        <a:p>
          <a:endParaRPr lang="en-US"/>
        </a:p>
      </dgm:t>
    </dgm:pt>
    <dgm:pt modelId="{AE41076F-CEEE-48BA-A671-03F2A7674255}" type="sibTrans" cxnId="{0EBA21F0-81E6-4E23-878F-7C053B5C8255}">
      <dgm:prSet/>
      <dgm:spPr/>
      <dgm:t>
        <a:bodyPr/>
        <a:lstStyle/>
        <a:p>
          <a:endParaRPr lang="en-US"/>
        </a:p>
      </dgm:t>
    </dgm:pt>
    <dgm:pt modelId="{A36EB40F-8387-4B54-9FE1-1E9B46297245}">
      <dgm:prSet/>
      <dgm:spPr/>
      <dgm:t>
        <a:bodyPr/>
        <a:lstStyle/>
        <a:p>
          <a:r>
            <a:rPr lang="en-US"/>
            <a:t>Intrinsic are internal factors that you possess to progress in the workplace. Within my workplace I work in the SEN provision and find this really  enjoyable and a rewarding experience. The children are vulnerable and have complex needs ,aiding them and seeing progression makes my heart happy, making a difference and a smile makes my day.</a:t>
          </a:r>
        </a:p>
      </dgm:t>
    </dgm:pt>
    <dgm:pt modelId="{31C0E309-B1E5-4AA7-BD96-9D17A396A4A3}" type="parTrans" cxnId="{87BA8148-7926-4385-9AAF-DF3EAFAD7BC9}">
      <dgm:prSet/>
      <dgm:spPr/>
      <dgm:t>
        <a:bodyPr/>
        <a:lstStyle/>
        <a:p>
          <a:endParaRPr lang="en-US"/>
        </a:p>
      </dgm:t>
    </dgm:pt>
    <dgm:pt modelId="{7579B0AC-31D6-4ECA-9C1D-7DA0611DECB5}" type="sibTrans" cxnId="{87BA8148-7926-4385-9AAF-DF3EAFAD7BC9}">
      <dgm:prSet/>
      <dgm:spPr/>
      <dgm:t>
        <a:bodyPr/>
        <a:lstStyle/>
        <a:p>
          <a:endParaRPr lang="en-US"/>
        </a:p>
      </dgm:t>
    </dgm:pt>
    <dgm:pt modelId="{4F19A362-1081-4369-9476-485E5DC423BF}">
      <dgm:prSet/>
      <dgm:spPr/>
      <dgm:t>
        <a:bodyPr/>
        <a:lstStyle/>
        <a:p>
          <a:r>
            <a:rPr lang="en-US"/>
            <a:t>Extrinsic-Having recently had a performance management annual review and additional  training to progress within my job role leads to a salary increase.</a:t>
          </a:r>
        </a:p>
      </dgm:t>
    </dgm:pt>
    <dgm:pt modelId="{CD513E30-5600-4774-B11B-2026D4830619}" type="parTrans" cxnId="{529E6AEA-93B3-433B-A50C-A91C50098E18}">
      <dgm:prSet/>
      <dgm:spPr/>
      <dgm:t>
        <a:bodyPr/>
        <a:lstStyle/>
        <a:p>
          <a:endParaRPr lang="en-US"/>
        </a:p>
      </dgm:t>
    </dgm:pt>
    <dgm:pt modelId="{7153CE8B-91DD-485F-8AD7-C3F3D58DD62C}" type="sibTrans" cxnId="{529E6AEA-93B3-433B-A50C-A91C50098E18}">
      <dgm:prSet/>
      <dgm:spPr/>
      <dgm:t>
        <a:bodyPr/>
        <a:lstStyle/>
        <a:p>
          <a:endParaRPr lang="en-US"/>
        </a:p>
      </dgm:t>
    </dgm:pt>
    <dgm:pt modelId="{D16ABA3E-2C7B-4793-8AC6-6102CB1B0711}">
      <dgm:prSet/>
      <dgm:spPr/>
      <dgm:t>
        <a:bodyPr/>
        <a:lstStyle/>
        <a:p>
          <a:r>
            <a:rPr lang="en-US"/>
            <a:t>(Armstrong,2012) Motivation is self-driven behavior goals to achieve in your success.</a:t>
          </a:r>
        </a:p>
      </dgm:t>
    </dgm:pt>
    <dgm:pt modelId="{4EEBE54D-BA14-43BE-8399-39E4810777A3}" type="parTrans" cxnId="{5B5D9E32-EB0C-4DD0-ADB4-2332892C1972}">
      <dgm:prSet/>
      <dgm:spPr/>
      <dgm:t>
        <a:bodyPr/>
        <a:lstStyle/>
        <a:p>
          <a:endParaRPr lang="en-US"/>
        </a:p>
      </dgm:t>
    </dgm:pt>
    <dgm:pt modelId="{F4AA4B6F-48FD-4517-83A7-7553A752E8AD}" type="sibTrans" cxnId="{5B5D9E32-EB0C-4DD0-ADB4-2332892C1972}">
      <dgm:prSet/>
      <dgm:spPr/>
      <dgm:t>
        <a:bodyPr/>
        <a:lstStyle/>
        <a:p>
          <a:endParaRPr lang="en-US"/>
        </a:p>
      </dgm:t>
    </dgm:pt>
    <dgm:pt modelId="{775DCE0B-9A16-45F3-8776-4CF54825BC07}" type="pres">
      <dgm:prSet presAssocID="{B1007F51-776A-4618-8836-A4BE59C09793}" presName="vert0" presStyleCnt="0">
        <dgm:presLayoutVars>
          <dgm:dir/>
          <dgm:animOne val="branch"/>
          <dgm:animLvl val="lvl"/>
        </dgm:presLayoutVars>
      </dgm:prSet>
      <dgm:spPr/>
    </dgm:pt>
    <dgm:pt modelId="{04D3FD9B-EE84-4C8E-9967-E88D1FDB5D1E}" type="pres">
      <dgm:prSet presAssocID="{4FEBB313-44CF-4312-832B-0B57D1B587AF}" presName="thickLine" presStyleLbl="alignNode1" presStyleIdx="0" presStyleCnt="4"/>
      <dgm:spPr/>
    </dgm:pt>
    <dgm:pt modelId="{C501A9B0-15BD-46C4-BDEB-BC8EEB97EBDF}" type="pres">
      <dgm:prSet presAssocID="{4FEBB313-44CF-4312-832B-0B57D1B587AF}" presName="horz1" presStyleCnt="0"/>
      <dgm:spPr/>
    </dgm:pt>
    <dgm:pt modelId="{4A684BA3-A354-41FE-9978-ABE7AECF48A0}" type="pres">
      <dgm:prSet presAssocID="{4FEBB313-44CF-4312-832B-0B57D1B587AF}" presName="tx1" presStyleLbl="revTx" presStyleIdx="0" presStyleCnt="4"/>
      <dgm:spPr/>
    </dgm:pt>
    <dgm:pt modelId="{4A74A6A0-8D6F-485D-8185-EFB3F0A5D101}" type="pres">
      <dgm:prSet presAssocID="{4FEBB313-44CF-4312-832B-0B57D1B587AF}" presName="vert1" presStyleCnt="0"/>
      <dgm:spPr/>
    </dgm:pt>
    <dgm:pt modelId="{A05C9E29-5B7A-410B-88CB-C2BFF48BCAFE}" type="pres">
      <dgm:prSet presAssocID="{A36EB40F-8387-4B54-9FE1-1E9B46297245}" presName="thickLine" presStyleLbl="alignNode1" presStyleIdx="1" presStyleCnt="4"/>
      <dgm:spPr/>
    </dgm:pt>
    <dgm:pt modelId="{0639BB03-7D1F-42E4-9F1C-88660B51A80D}" type="pres">
      <dgm:prSet presAssocID="{A36EB40F-8387-4B54-9FE1-1E9B46297245}" presName="horz1" presStyleCnt="0"/>
      <dgm:spPr/>
    </dgm:pt>
    <dgm:pt modelId="{BBD12F0B-B69D-42F3-9926-90C28F9765C0}" type="pres">
      <dgm:prSet presAssocID="{A36EB40F-8387-4B54-9FE1-1E9B46297245}" presName="tx1" presStyleLbl="revTx" presStyleIdx="1" presStyleCnt="4"/>
      <dgm:spPr/>
    </dgm:pt>
    <dgm:pt modelId="{FBF04A45-7A91-4EC9-8486-1B7EE1A7CB7C}" type="pres">
      <dgm:prSet presAssocID="{A36EB40F-8387-4B54-9FE1-1E9B46297245}" presName="vert1" presStyleCnt="0"/>
      <dgm:spPr/>
    </dgm:pt>
    <dgm:pt modelId="{7D3CDC39-4E41-4531-8C2B-5B3D370E4199}" type="pres">
      <dgm:prSet presAssocID="{4F19A362-1081-4369-9476-485E5DC423BF}" presName="thickLine" presStyleLbl="alignNode1" presStyleIdx="2" presStyleCnt="4"/>
      <dgm:spPr/>
    </dgm:pt>
    <dgm:pt modelId="{FB87FF39-3294-4458-AFA4-22140ACDEC25}" type="pres">
      <dgm:prSet presAssocID="{4F19A362-1081-4369-9476-485E5DC423BF}" presName="horz1" presStyleCnt="0"/>
      <dgm:spPr/>
    </dgm:pt>
    <dgm:pt modelId="{B42A6031-183D-4ED2-B14C-9F912F0347AF}" type="pres">
      <dgm:prSet presAssocID="{4F19A362-1081-4369-9476-485E5DC423BF}" presName="tx1" presStyleLbl="revTx" presStyleIdx="2" presStyleCnt="4"/>
      <dgm:spPr/>
    </dgm:pt>
    <dgm:pt modelId="{B033CA38-1213-4FEB-9FDB-BCBC01D11905}" type="pres">
      <dgm:prSet presAssocID="{4F19A362-1081-4369-9476-485E5DC423BF}" presName="vert1" presStyleCnt="0"/>
      <dgm:spPr/>
    </dgm:pt>
    <dgm:pt modelId="{79CB1BFC-A1E5-4AD2-805B-1A16D84BEC2B}" type="pres">
      <dgm:prSet presAssocID="{D16ABA3E-2C7B-4793-8AC6-6102CB1B0711}" presName="thickLine" presStyleLbl="alignNode1" presStyleIdx="3" presStyleCnt="4"/>
      <dgm:spPr/>
    </dgm:pt>
    <dgm:pt modelId="{EA4FC25A-0AC6-4609-94CF-AF8A5ED9D88F}" type="pres">
      <dgm:prSet presAssocID="{D16ABA3E-2C7B-4793-8AC6-6102CB1B0711}" presName="horz1" presStyleCnt="0"/>
      <dgm:spPr/>
    </dgm:pt>
    <dgm:pt modelId="{FF14E040-0750-4BF6-9CFA-3D0382E59546}" type="pres">
      <dgm:prSet presAssocID="{D16ABA3E-2C7B-4793-8AC6-6102CB1B0711}" presName="tx1" presStyleLbl="revTx" presStyleIdx="3" presStyleCnt="4"/>
      <dgm:spPr/>
    </dgm:pt>
    <dgm:pt modelId="{EBC09BF3-1A36-45CE-86F4-84B32F897E8E}" type="pres">
      <dgm:prSet presAssocID="{D16ABA3E-2C7B-4793-8AC6-6102CB1B0711}" presName="vert1" presStyleCnt="0"/>
      <dgm:spPr/>
    </dgm:pt>
  </dgm:ptLst>
  <dgm:cxnLst>
    <dgm:cxn modelId="{02C6FD05-CB76-4750-B314-A5E0E79104FA}" type="presOf" srcId="{4FEBB313-44CF-4312-832B-0B57D1B587AF}" destId="{4A684BA3-A354-41FE-9978-ABE7AECF48A0}" srcOrd="0" destOrd="0" presId="urn:microsoft.com/office/officeart/2008/layout/LinedList"/>
    <dgm:cxn modelId="{5B5D9E32-EB0C-4DD0-ADB4-2332892C1972}" srcId="{B1007F51-776A-4618-8836-A4BE59C09793}" destId="{D16ABA3E-2C7B-4793-8AC6-6102CB1B0711}" srcOrd="3" destOrd="0" parTransId="{4EEBE54D-BA14-43BE-8399-39E4810777A3}" sibTransId="{F4AA4B6F-48FD-4517-83A7-7553A752E8AD}"/>
    <dgm:cxn modelId="{87BA8148-7926-4385-9AAF-DF3EAFAD7BC9}" srcId="{B1007F51-776A-4618-8836-A4BE59C09793}" destId="{A36EB40F-8387-4B54-9FE1-1E9B46297245}" srcOrd="1" destOrd="0" parTransId="{31C0E309-B1E5-4AA7-BD96-9D17A396A4A3}" sibTransId="{7579B0AC-31D6-4ECA-9C1D-7DA0611DECB5}"/>
    <dgm:cxn modelId="{5EE96C7D-2A6E-4323-A622-6FE2AC3EF1D2}" type="presOf" srcId="{B1007F51-776A-4618-8836-A4BE59C09793}" destId="{775DCE0B-9A16-45F3-8776-4CF54825BC07}" srcOrd="0" destOrd="0" presId="urn:microsoft.com/office/officeart/2008/layout/LinedList"/>
    <dgm:cxn modelId="{6BC097AB-A5ED-4F86-8153-4F6BF6134318}" type="presOf" srcId="{D16ABA3E-2C7B-4793-8AC6-6102CB1B0711}" destId="{FF14E040-0750-4BF6-9CFA-3D0382E59546}" srcOrd="0" destOrd="0" presId="urn:microsoft.com/office/officeart/2008/layout/LinedList"/>
    <dgm:cxn modelId="{C7D313AF-12A0-4C7C-A44C-0445E0DFB479}" type="presOf" srcId="{A36EB40F-8387-4B54-9FE1-1E9B46297245}" destId="{BBD12F0B-B69D-42F3-9926-90C28F9765C0}" srcOrd="0" destOrd="0" presId="urn:microsoft.com/office/officeart/2008/layout/LinedList"/>
    <dgm:cxn modelId="{3E70D2C5-7985-4ABA-BF42-0D8B59D94749}" type="presOf" srcId="{4F19A362-1081-4369-9476-485E5DC423BF}" destId="{B42A6031-183D-4ED2-B14C-9F912F0347AF}" srcOrd="0" destOrd="0" presId="urn:microsoft.com/office/officeart/2008/layout/LinedList"/>
    <dgm:cxn modelId="{529E6AEA-93B3-433B-A50C-A91C50098E18}" srcId="{B1007F51-776A-4618-8836-A4BE59C09793}" destId="{4F19A362-1081-4369-9476-485E5DC423BF}" srcOrd="2" destOrd="0" parTransId="{CD513E30-5600-4774-B11B-2026D4830619}" sibTransId="{7153CE8B-91DD-485F-8AD7-C3F3D58DD62C}"/>
    <dgm:cxn modelId="{0EBA21F0-81E6-4E23-878F-7C053B5C8255}" srcId="{B1007F51-776A-4618-8836-A4BE59C09793}" destId="{4FEBB313-44CF-4312-832B-0B57D1B587AF}" srcOrd="0" destOrd="0" parTransId="{650EF2ED-C146-45BD-86BB-C77E931518C4}" sibTransId="{AE41076F-CEEE-48BA-A671-03F2A7674255}"/>
    <dgm:cxn modelId="{1B3FE9BE-45C8-4B82-A166-E0DA49543F74}" type="presParOf" srcId="{775DCE0B-9A16-45F3-8776-4CF54825BC07}" destId="{04D3FD9B-EE84-4C8E-9967-E88D1FDB5D1E}" srcOrd="0" destOrd="0" presId="urn:microsoft.com/office/officeart/2008/layout/LinedList"/>
    <dgm:cxn modelId="{3023D6A7-537E-4A78-9FA4-5626D1D1B1AE}" type="presParOf" srcId="{775DCE0B-9A16-45F3-8776-4CF54825BC07}" destId="{C501A9B0-15BD-46C4-BDEB-BC8EEB97EBDF}" srcOrd="1" destOrd="0" presId="urn:microsoft.com/office/officeart/2008/layout/LinedList"/>
    <dgm:cxn modelId="{7A1F5ABD-46BC-4913-A4FC-BA77FB79BCF2}" type="presParOf" srcId="{C501A9B0-15BD-46C4-BDEB-BC8EEB97EBDF}" destId="{4A684BA3-A354-41FE-9978-ABE7AECF48A0}" srcOrd="0" destOrd="0" presId="urn:microsoft.com/office/officeart/2008/layout/LinedList"/>
    <dgm:cxn modelId="{AA0EC798-6E82-4795-AD30-1DCC4DDB9B7A}" type="presParOf" srcId="{C501A9B0-15BD-46C4-BDEB-BC8EEB97EBDF}" destId="{4A74A6A0-8D6F-485D-8185-EFB3F0A5D101}" srcOrd="1" destOrd="0" presId="urn:microsoft.com/office/officeart/2008/layout/LinedList"/>
    <dgm:cxn modelId="{50121E01-D8E0-4E4B-B2F4-0370F8BC42AC}" type="presParOf" srcId="{775DCE0B-9A16-45F3-8776-4CF54825BC07}" destId="{A05C9E29-5B7A-410B-88CB-C2BFF48BCAFE}" srcOrd="2" destOrd="0" presId="urn:microsoft.com/office/officeart/2008/layout/LinedList"/>
    <dgm:cxn modelId="{91EAD805-A903-40A2-851B-99870194776B}" type="presParOf" srcId="{775DCE0B-9A16-45F3-8776-4CF54825BC07}" destId="{0639BB03-7D1F-42E4-9F1C-88660B51A80D}" srcOrd="3" destOrd="0" presId="urn:microsoft.com/office/officeart/2008/layout/LinedList"/>
    <dgm:cxn modelId="{050BE303-1FEC-4F16-91D5-96360B4869C2}" type="presParOf" srcId="{0639BB03-7D1F-42E4-9F1C-88660B51A80D}" destId="{BBD12F0B-B69D-42F3-9926-90C28F9765C0}" srcOrd="0" destOrd="0" presId="urn:microsoft.com/office/officeart/2008/layout/LinedList"/>
    <dgm:cxn modelId="{9EC252BE-FE48-4E45-A3B4-19A1B32E2A3A}" type="presParOf" srcId="{0639BB03-7D1F-42E4-9F1C-88660B51A80D}" destId="{FBF04A45-7A91-4EC9-8486-1B7EE1A7CB7C}" srcOrd="1" destOrd="0" presId="urn:microsoft.com/office/officeart/2008/layout/LinedList"/>
    <dgm:cxn modelId="{6CF1CF6F-DF90-4661-96FD-148D3CDE874A}" type="presParOf" srcId="{775DCE0B-9A16-45F3-8776-4CF54825BC07}" destId="{7D3CDC39-4E41-4531-8C2B-5B3D370E4199}" srcOrd="4" destOrd="0" presId="urn:microsoft.com/office/officeart/2008/layout/LinedList"/>
    <dgm:cxn modelId="{5224B730-992F-4198-B82D-6A3388094544}" type="presParOf" srcId="{775DCE0B-9A16-45F3-8776-4CF54825BC07}" destId="{FB87FF39-3294-4458-AFA4-22140ACDEC25}" srcOrd="5" destOrd="0" presId="urn:microsoft.com/office/officeart/2008/layout/LinedList"/>
    <dgm:cxn modelId="{87EB8D18-6295-4DAA-B573-94B958004EDF}" type="presParOf" srcId="{FB87FF39-3294-4458-AFA4-22140ACDEC25}" destId="{B42A6031-183D-4ED2-B14C-9F912F0347AF}" srcOrd="0" destOrd="0" presId="urn:microsoft.com/office/officeart/2008/layout/LinedList"/>
    <dgm:cxn modelId="{72F604B9-CFB5-4D2C-A536-F58B01DD8ED8}" type="presParOf" srcId="{FB87FF39-3294-4458-AFA4-22140ACDEC25}" destId="{B033CA38-1213-4FEB-9FDB-BCBC01D11905}" srcOrd="1" destOrd="0" presId="urn:microsoft.com/office/officeart/2008/layout/LinedList"/>
    <dgm:cxn modelId="{ECEBE0AC-B89E-4B63-A61E-B3BCEA03874A}" type="presParOf" srcId="{775DCE0B-9A16-45F3-8776-4CF54825BC07}" destId="{79CB1BFC-A1E5-4AD2-805B-1A16D84BEC2B}" srcOrd="6" destOrd="0" presId="urn:microsoft.com/office/officeart/2008/layout/LinedList"/>
    <dgm:cxn modelId="{B9097FCF-62C8-47BC-AC62-48B1CAFFAB1B}" type="presParOf" srcId="{775DCE0B-9A16-45F3-8776-4CF54825BC07}" destId="{EA4FC25A-0AC6-4609-94CF-AF8A5ED9D88F}" srcOrd="7" destOrd="0" presId="urn:microsoft.com/office/officeart/2008/layout/LinedList"/>
    <dgm:cxn modelId="{E4796C72-AC6B-4567-83D3-C5A36E16814D}" type="presParOf" srcId="{EA4FC25A-0AC6-4609-94CF-AF8A5ED9D88F}" destId="{FF14E040-0750-4BF6-9CFA-3D0382E59546}" srcOrd="0" destOrd="0" presId="urn:microsoft.com/office/officeart/2008/layout/LinedList"/>
    <dgm:cxn modelId="{AB75A02D-353F-4B8D-A999-A2D4DED37F8E}" type="presParOf" srcId="{EA4FC25A-0AC6-4609-94CF-AF8A5ED9D88F}" destId="{EBC09BF3-1A36-45CE-86F4-84B32F897E8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BF58AD-9268-4B6F-B7C3-FF1969B94D6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C24A8F-B610-45A8-82EB-AF494466859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Rewards greatly welcomed </a:t>
          </a:r>
        </a:p>
      </dgm:t>
    </dgm:pt>
    <dgm:pt modelId="{427A589F-D605-40E5-8EA4-3D3CDFC1E655}" type="parTrans" cxnId="{4994F6B9-CEC9-461B-A7CD-DC882C999901}">
      <dgm:prSet/>
      <dgm:spPr/>
      <dgm:t>
        <a:bodyPr/>
        <a:lstStyle/>
        <a:p>
          <a:endParaRPr lang="en-US"/>
        </a:p>
      </dgm:t>
    </dgm:pt>
    <dgm:pt modelId="{C3D1516D-36D2-427A-9BE9-1C261FF4F13F}" type="sibTrans" cxnId="{4994F6B9-CEC9-461B-A7CD-DC882C999901}">
      <dgm:prSet/>
      <dgm:spPr/>
      <dgm:t>
        <a:bodyPr/>
        <a:lstStyle/>
        <a:p>
          <a:endParaRPr lang="en-US"/>
        </a:p>
      </dgm:t>
    </dgm:pt>
    <dgm:pt modelId="{33198A53-3514-467E-B97A-67E0E0793D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Progression </a:t>
          </a:r>
        </a:p>
      </dgm:t>
    </dgm:pt>
    <dgm:pt modelId="{FF2FD4D5-904A-4D0C-9AE1-A702E5D9E81A}" type="parTrans" cxnId="{A6C53645-775F-4925-9E46-F370AF747FF0}">
      <dgm:prSet/>
      <dgm:spPr/>
      <dgm:t>
        <a:bodyPr/>
        <a:lstStyle/>
        <a:p>
          <a:endParaRPr lang="en-US"/>
        </a:p>
      </dgm:t>
    </dgm:pt>
    <dgm:pt modelId="{5E8F9F28-74FF-4D5C-8730-2C718CAD734D}" type="sibTrans" cxnId="{A6C53645-775F-4925-9E46-F370AF747FF0}">
      <dgm:prSet/>
      <dgm:spPr/>
      <dgm:t>
        <a:bodyPr/>
        <a:lstStyle/>
        <a:p>
          <a:endParaRPr lang="en-US"/>
        </a:p>
      </dgm:t>
    </dgm:pt>
    <dgm:pt modelId="{052CC0BB-7729-4FD9-A49E-BAAB8077541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Training to achieve goals and aspirations</a:t>
          </a:r>
        </a:p>
      </dgm:t>
    </dgm:pt>
    <dgm:pt modelId="{A4C48735-C0A0-4037-8A65-CAE7A530A300}" type="parTrans" cxnId="{AB88AFD9-0087-41DC-8601-6A53D82B9D0A}">
      <dgm:prSet/>
      <dgm:spPr/>
      <dgm:t>
        <a:bodyPr/>
        <a:lstStyle/>
        <a:p>
          <a:endParaRPr lang="en-US"/>
        </a:p>
      </dgm:t>
    </dgm:pt>
    <dgm:pt modelId="{CC4F14E0-CED8-4F14-8D71-CFF882FC073C}" type="sibTrans" cxnId="{AB88AFD9-0087-41DC-8601-6A53D82B9D0A}">
      <dgm:prSet/>
      <dgm:spPr/>
      <dgm:t>
        <a:bodyPr/>
        <a:lstStyle/>
        <a:p>
          <a:endParaRPr lang="en-US"/>
        </a:p>
      </dgm:t>
    </dgm:pt>
    <dgm:pt modelId="{AB8C7586-C39D-4342-94BC-B563A8E21C1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Pay Increase with Performance reviews</a:t>
          </a:r>
        </a:p>
      </dgm:t>
    </dgm:pt>
    <dgm:pt modelId="{E78965B0-6AD6-4E60-8D22-977BC488B7EE}" type="parTrans" cxnId="{45C0A119-28F2-48E5-9183-032F1D55F675}">
      <dgm:prSet/>
      <dgm:spPr/>
      <dgm:t>
        <a:bodyPr/>
        <a:lstStyle/>
        <a:p>
          <a:endParaRPr lang="en-US"/>
        </a:p>
      </dgm:t>
    </dgm:pt>
    <dgm:pt modelId="{5B789F8A-C00B-4052-957D-8AC018003C26}" type="sibTrans" cxnId="{45C0A119-28F2-48E5-9183-032F1D55F675}">
      <dgm:prSet/>
      <dgm:spPr/>
      <dgm:t>
        <a:bodyPr/>
        <a:lstStyle/>
        <a:p>
          <a:endParaRPr lang="en-US"/>
        </a:p>
      </dgm:t>
    </dgm:pt>
    <dgm:pt modelId="{9C4FB612-0068-41BF-956F-2EEA455557DE}" type="pres">
      <dgm:prSet presAssocID="{3DBF58AD-9268-4B6F-B7C3-FF1969B94D6F}" presName="root" presStyleCnt="0">
        <dgm:presLayoutVars>
          <dgm:dir/>
          <dgm:resizeHandles val="exact"/>
        </dgm:presLayoutVars>
      </dgm:prSet>
      <dgm:spPr/>
    </dgm:pt>
    <dgm:pt modelId="{B4BC3455-11CE-406A-84DD-6C308EA1B196}" type="pres">
      <dgm:prSet presAssocID="{0DC24A8F-B610-45A8-82EB-AF494466859B}" presName="compNode" presStyleCnt="0"/>
      <dgm:spPr/>
    </dgm:pt>
    <dgm:pt modelId="{47A46BB3-92FC-40FB-A24B-EB48E2510DD9}" type="pres">
      <dgm:prSet presAssocID="{0DC24A8F-B610-45A8-82EB-AF494466859B}" presName="iconBgRect" presStyleLbl="bgShp" presStyleIdx="0" presStyleCnt="4"/>
      <dgm:spPr/>
    </dgm:pt>
    <dgm:pt modelId="{A43D6318-BFBD-404E-A4BB-0951220DB530}" type="pres">
      <dgm:prSet presAssocID="{0DC24A8F-B610-45A8-82EB-AF494466859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84918F09-FB63-4F7F-B7BA-1191ED80D3F3}" type="pres">
      <dgm:prSet presAssocID="{0DC24A8F-B610-45A8-82EB-AF494466859B}" presName="spaceRect" presStyleCnt="0"/>
      <dgm:spPr/>
    </dgm:pt>
    <dgm:pt modelId="{DF60CABA-2298-4F26-A238-06F318292FE6}" type="pres">
      <dgm:prSet presAssocID="{0DC24A8F-B610-45A8-82EB-AF494466859B}" presName="textRect" presStyleLbl="revTx" presStyleIdx="0" presStyleCnt="4">
        <dgm:presLayoutVars>
          <dgm:chMax val="1"/>
          <dgm:chPref val="1"/>
        </dgm:presLayoutVars>
      </dgm:prSet>
      <dgm:spPr/>
    </dgm:pt>
    <dgm:pt modelId="{3CB045F2-5613-4FB3-A06C-629D814141B1}" type="pres">
      <dgm:prSet presAssocID="{C3D1516D-36D2-427A-9BE9-1C261FF4F13F}" presName="sibTrans" presStyleCnt="0"/>
      <dgm:spPr/>
    </dgm:pt>
    <dgm:pt modelId="{048C1CAD-CAFF-43B4-93E4-B7EA376B3DB0}" type="pres">
      <dgm:prSet presAssocID="{33198A53-3514-467E-B97A-67E0E0793D2C}" presName="compNode" presStyleCnt="0"/>
      <dgm:spPr/>
    </dgm:pt>
    <dgm:pt modelId="{8677FAD7-2914-4975-948D-4527846034EA}" type="pres">
      <dgm:prSet presAssocID="{33198A53-3514-467E-B97A-67E0E0793D2C}" presName="iconBgRect" presStyleLbl="bgShp" presStyleIdx="1" presStyleCnt="4"/>
      <dgm:spPr/>
    </dgm:pt>
    <dgm:pt modelId="{ED9DD736-2F7B-4FAE-B65A-2F3F3B411C81}" type="pres">
      <dgm:prSet presAssocID="{33198A53-3514-467E-B97A-67E0E0793D2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7A8F609-F547-4D9B-8149-9F425311366E}" type="pres">
      <dgm:prSet presAssocID="{33198A53-3514-467E-B97A-67E0E0793D2C}" presName="spaceRect" presStyleCnt="0"/>
      <dgm:spPr/>
    </dgm:pt>
    <dgm:pt modelId="{C15F2E2B-854C-495B-8443-9FC081858B0F}" type="pres">
      <dgm:prSet presAssocID="{33198A53-3514-467E-B97A-67E0E0793D2C}" presName="textRect" presStyleLbl="revTx" presStyleIdx="1" presStyleCnt="4">
        <dgm:presLayoutVars>
          <dgm:chMax val="1"/>
          <dgm:chPref val="1"/>
        </dgm:presLayoutVars>
      </dgm:prSet>
      <dgm:spPr/>
    </dgm:pt>
    <dgm:pt modelId="{16E9B08C-0921-4E3A-81EF-A77771AA4952}" type="pres">
      <dgm:prSet presAssocID="{5E8F9F28-74FF-4D5C-8730-2C718CAD734D}" presName="sibTrans" presStyleCnt="0"/>
      <dgm:spPr/>
    </dgm:pt>
    <dgm:pt modelId="{9632DB56-FDC7-4E5B-9BCC-CD4AF5453898}" type="pres">
      <dgm:prSet presAssocID="{052CC0BB-7729-4FD9-A49E-BAAB80775414}" presName="compNode" presStyleCnt="0"/>
      <dgm:spPr/>
    </dgm:pt>
    <dgm:pt modelId="{7C6F6E76-D85F-4E0E-870A-9B807C13EA15}" type="pres">
      <dgm:prSet presAssocID="{052CC0BB-7729-4FD9-A49E-BAAB80775414}" presName="iconBgRect" presStyleLbl="bgShp" presStyleIdx="2" presStyleCnt="4"/>
      <dgm:spPr/>
    </dgm:pt>
    <dgm:pt modelId="{AF9C5D4C-030A-49FA-AEC0-B053274F5070}" type="pres">
      <dgm:prSet presAssocID="{052CC0BB-7729-4FD9-A49E-BAAB8077541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F40D41C-75B1-4D21-B68A-28731A7F4C3E}" type="pres">
      <dgm:prSet presAssocID="{052CC0BB-7729-4FD9-A49E-BAAB80775414}" presName="spaceRect" presStyleCnt="0"/>
      <dgm:spPr/>
    </dgm:pt>
    <dgm:pt modelId="{BA1E28BF-C4FD-4F73-AB8F-DEAD51E932E8}" type="pres">
      <dgm:prSet presAssocID="{052CC0BB-7729-4FD9-A49E-BAAB80775414}" presName="textRect" presStyleLbl="revTx" presStyleIdx="2" presStyleCnt="4">
        <dgm:presLayoutVars>
          <dgm:chMax val="1"/>
          <dgm:chPref val="1"/>
        </dgm:presLayoutVars>
      </dgm:prSet>
      <dgm:spPr/>
    </dgm:pt>
    <dgm:pt modelId="{5971F8C7-561B-4A24-AE5A-1A9B9EF25DF9}" type="pres">
      <dgm:prSet presAssocID="{CC4F14E0-CED8-4F14-8D71-CFF882FC073C}" presName="sibTrans" presStyleCnt="0"/>
      <dgm:spPr/>
    </dgm:pt>
    <dgm:pt modelId="{216EADA6-510F-4471-A8E7-AD518D570D7B}" type="pres">
      <dgm:prSet presAssocID="{AB8C7586-C39D-4342-94BC-B563A8E21C15}" presName="compNode" presStyleCnt="0"/>
      <dgm:spPr/>
    </dgm:pt>
    <dgm:pt modelId="{9698EBC2-47CA-45F5-9366-3BF16DF476A3}" type="pres">
      <dgm:prSet presAssocID="{AB8C7586-C39D-4342-94BC-B563A8E21C15}" presName="iconBgRect" presStyleLbl="bgShp" presStyleIdx="3" presStyleCnt="4"/>
      <dgm:spPr/>
    </dgm:pt>
    <dgm:pt modelId="{3C9B73F2-56FF-40BE-B59F-D1D2BC6CF4C5}" type="pres">
      <dgm:prSet presAssocID="{AB8C7586-C39D-4342-94BC-B563A8E21C1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1DE631D-FC6C-42C4-B349-58E9825CB48B}" type="pres">
      <dgm:prSet presAssocID="{AB8C7586-C39D-4342-94BC-B563A8E21C15}" presName="spaceRect" presStyleCnt="0"/>
      <dgm:spPr/>
    </dgm:pt>
    <dgm:pt modelId="{BF01F4CA-D3E2-4CFA-A4DA-333613D45B8B}" type="pres">
      <dgm:prSet presAssocID="{AB8C7586-C39D-4342-94BC-B563A8E21C1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5C0A119-28F2-48E5-9183-032F1D55F675}" srcId="{3DBF58AD-9268-4B6F-B7C3-FF1969B94D6F}" destId="{AB8C7586-C39D-4342-94BC-B563A8E21C15}" srcOrd="3" destOrd="0" parTransId="{E78965B0-6AD6-4E60-8D22-977BC488B7EE}" sibTransId="{5B789F8A-C00B-4052-957D-8AC018003C26}"/>
    <dgm:cxn modelId="{34C84333-DA0D-4202-82BF-73E8F3B3D522}" type="presOf" srcId="{052CC0BB-7729-4FD9-A49E-BAAB80775414}" destId="{BA1E28BF-C4FD-4F73-AB8F-DEAD51E932E8}" srcOrd="0" destOrd="0" presId="urn:microsoft.com/office/officeart/2018/5/layout/IconCircleLabelList"/>
    <dgm:cxn modelId="{A071F438-A1C1-4308-AC3B-558BDEFBBEC9}" type="presOf" srcId="{33198A53-3514-467E-B97A-67E0E0793D2C}" destId="{C15F2E2B-854C-495B-8443-9FC081858B0F}" srcOrd="0" destOrd="0" presId="urn:microsoft.com/office/officeart/2018/5/layout/IconCircleLabelList"/>
    <dgm:cxn modelId="{A6C53645-775F-4925-9E46-F370AF747FF0}" srcId="{3DBF58AD-9268-4B6F-B7C3-FF1969B94D6F}" destId="{33198A53-3514-467E-B97A-67E0E0793D2C}" srcOrd="1" destOrd="0" parTransId="{FF2FD4D5-904A-4D0C-9AE1-A702E5D9E81A}" sibTransId="{5E8F9F28-74FF-4D5C-8730-2C718CAD734D}"/>
    <dgm:cxn modelId="{4994F6B9-CEC9-461B-A7CD-DC882C999901}" srcId="{3DBF58AD-9268-4B6F-B7C3-FF1969B94D6F}" destId="{0DC24A8F-B610-45A8-82EB-AF494466859B}" srcOrd="0" destOrd="0" parTransId="{427A589F-D605-40E5-8EA4-3D3CDFC1E655}" sibTransId="{C3D1516D-36D2-427A-9BE9-1C261FF4F13F}"/>
    <dgm:cxn modelId="{CB7A79D2-2AFF-4265-BCC9-0262B5B205D9}" type="presOf" srcId="{AB8C7586-C39D-4342-94BC-B563A8E21C15}" destId="{BF01F4CA-D3E2-4CFA-A4DA-333613D45B8B}" srcOrd="0" destOrd="0" presId="urn:microsoft.com/office/officeart/2018/5/layout/IconCircleLabelList"/>
    <dgm:cxn modelId="{AB88AFD9-0087-41DC-8601-6A53D82B9D0A}" srcId="{3DBF58AD-9268-4B6F-B7C3-FF1969B94D6F}" destId="{052CC0BB-7729-4FD9-A49E-BAAB80775414}" srcOrd="2" destOrd="0" parTransId="{A4C48735-C0A0-4037-8A65-CAE7A530A300}" sibTransId="{CC4F14E0-CED8-4F14-8D71-CFF882FC073C}"/>
    <dgm:cxn modelId="{B8681DFD-DA53-4EA5-A289-DC474E39AD7A}" type="presOf" srcId="{3DBF58AD-9268-4B6F-B7C3-FF1969B94D6F}" destId="{9C4FB612-0068-41BF-956F-2EEA455557DE}" srcOrd="0" destOrd="0" presId="urn:microsoft.com/office/officeart/2018/5/layout/IconCircleLabelList"/>
    <dgm:cxn modelId="{AFFCD0FE-663A-4724-956E-D34BCAAD0724}" type="presOf" srcId="{0DC24A8F-B610-45A8-82EB-AF494466859B}" destId="{DF60CABA-2298-4F26-A238-06F318292FE6}" srcOrd="0" destOrd="0" presId="urn:microsoft.com/office/officeart/2018/5/layout/IconCircleLabelList"/>
    <dgm:cxn modelId="{D050BE51-3C4C-40FA-B329-367B219D621B}" type="presParOf" srcId="{9C4FB612-0068-41BF-956F-2EEA455557DE}" destId="{B4BC3455-11CE-406A-84DD-6C308EA1B196}" srcOrd="0" destOrd="0" presId="urn:microsoft.com/office/officeart/2018/5/layout/IconCircleLabelList"/>
    <dgm:cxn modelId="{172730F8-E668-48D5-84B7-67FA14396BC0}" type="presParOf" srcId="{B4BC3455-11CE-406A-84DD-6C308EA1B196}" destId="{47A46BB3-92FC-40FB-A24B-EB48E2510DD9}" srcOrd="0" destOrd="0" presId="urn:microsoft.com/office/officeart/2018/5/layout/IconCircleLabelList"/>
    <dgm:cxn modelId="{A89E42EA-78E9-4A06-A13D-F3E34CACC5BE}" type="presParOf" srcId="{B4BC3455-11CE-406A-84DD-6C308EA1B196}" destId="{A43D6318-BFBD-404E-A4BB-0951220DB530}" srcOrd="1" destOrd="0" presId="urn:microsoft.com/office/officeart/2018/5/layout/IconCircleLabelList"/>
    <dgm:cxn modelId="{3BE9E771-5908-4CA5-9E44-623C6BCCCF5E}" type="presParOf" srcId="{B4BC3455-11CE-406A-84DD-6C308EA1B196}" destId="{84918F09-FB63-4F7F-B7BA-1191ED80D3F3}" srcOrd="2" destOrd="0" presId="urn:microsoft.com/office/officeart/2018/5/layout/IconCircleLabelList"/>
    <dgm:cxn modelId="{277EDCF8-F044-4AFF-8731-DDE162B4E1C0}" type="presParOf" srcId="{B4BC3455-11CE-406A-84DD-6C308EA1B196}" destId="{DF60CABA-2298-4F26-A238-06F318292FE6}" srcOrd="3" destOrd="0" presId="urn:microsoft.com/office/officeart/2018/5/layout/IconCircleLabelList"/>
    <dgm:cxn modelId="{9AAAEB67-DD73-444D-BA47-BFF171372D83}" type="presParOf" srcId="{9C4FB612-0068-41BF-956F-2EEA455557DE}" destId="{3CB045F2-5613-4FB3-A06C-629D814141B1}" srcOrd="1" destOrd="0" presId="urn:microsoft.com/office/officeart/2018/5/layout/IconCircleLabelList"/>
    <dgm:cxn modelId="{516C557E-F67D-469A-8C8D-841755939008}" type="presParOf" srcId="{9C4FB612-0068-41BF-956F-2EEA455557DE}" destId="{048C1CAD-CAFF-43B4-93E4-B7EA376B3DB0}" srcOrd="2" destOrd="0" presId="urn:microsoft.com/office/officeart/2018/5/layout/IconCircleLabelList"/>
    <dgm:cxn modelId="{11E252A9-6DA0-41DF-8DC6-72A0FD305E18}" type="presParOf" srcId="{048C1CAD-CAFF-43B4-93E4-B7EA376B3DB0}" destId="{8677FAD7-2914-4975-948D-4527846034EA}" srcOrd="0" destOrd="0" presId="urn:microsoft.com/office/officeart/2018/5/layout/IconCircleLabelList"/>
    <dgm:cxn modelId="{00F52335-BD49-4DBA-93FC-459AF249BE37}" type="presParOf" srcId="{048C1CAD-CAFF-43B4-93E4-B7EA376B3DB0}" destId="{ED9DD736-2F7B-4FAE-B65A-2F3F3B411C81}" srcOrd="1" destOrd="0" presId="urn:microsoft.com/office/officeart/2018/5/layout/IconCircleLabelList"/>
    <dgm:cxn modelId="{F7FE5657-3703-4EA0-B183-22A9B6552E60}" type="presParOf" srcId="{048C1CAD-CAFF-43B4-93E4-B7EA376B3DB0}" destId="{E7A8F609-F547-4D9B-8149-9F425311366E}" srcOrd="2" destOrd="0" presId="urn:microsoft.com/office/officeart/2018/5/layout/IconCircleLabelList"/>
    <dgm:cxn modelId="{1AAFB593-A900-4A78-A203-E6E46E3D502B}" type="presParOf" srcId="{048C1CAD-CAFF-43B4-93E4-B7EA376B3DB0}" destId="{C15F2E2B-854C-495B-8443-9FC081858B0F}" srcOrd="3" destOrd="0" presId="urn:microsoft.com/office/officeart/2018/5/layout/IconCircleLabelList"/>
    <dgm:cxn modelId="{825238E0-8C6E-4ACA-922D-7B0C0B2A0023}" type="presParOf" srcId="{9C4FB612-0068-41BF-956F-2EEA455557DE}" destId="{16E9B08C-0921-4E3A-81EF-A77771AA4952}" srcOrd="3" destOrd="0" presId="urn:microsoft.com/office/officeart/2018/5/layout/IconCircleLabelList"/>
    <dgm:cxn modelId="{E351FD07-4419-4F07-ABC7-CE3A8549E797}" type="presParOf" srcId="{9C4FB612-0068-41BF-956F-2EEA455557DE}" destId="{9632DB56-FDC7-4E5B-9BCC-CD4AF5453898}" srcOrd="4" destOrd="0" presId="urn:microsoft.com/office/officeart/2018/5/layout/IconCircleLabelList"/>
    <dgm:cxn modelId="{2A19F237-A532-467F-9A99-2514B743A0B7}" type="presParOf" srcId="{9632DB56-FDC7-4E5B-9BCC-CD4AF5453898}" destId="{7C6F6E76-D85F-4E0E-870A-9B807C13EA15}" srcOrd="0" destOrd="0" presId="urn:microsoft.com/office/officeart/2018/5/layout/IconCircleLabelList"/>
    <dgm:cxn modelId="{B0D7A042-370E-4942-A062-F228A3020795}" type="presParOf" srcId="{9632DB56-FDC7-4E5B-9BCC-CD4AF5453898}" destId="{AF9C5D4C-030A-49FA-AEC0-B053274F5070}" srcOrd="1" destOrd="0" presId="urn:microsoft.com/office/officeart/2018/5/layout/IconCircleLabelList"/>
    <dgm:cxn modelId="{58EE5834-FA71-427B-956F-6C97004CBC40}" type="presParOf" srcId="{9632DB56-FDC7-4E5B-9BCC-CD4AF5453898}" destId="{0F40D41C-75B1-4D21-B68A-28731A7F4C3E}" srcOrd="2" destOrd="0" presId="urn:microsoft.com/office/officeart/2018/5/layout/IconCircleLabelList"/>
    <dgm:cxn modelId="{F479723B-9F90-4F0D-BE64-BFFC928EE985}" type="presParOf" srcId="{9632DB56-FDC7-4E5B-9BCC-CD4AF5453898}" destId="{BA1E28BF-C4FD-4F73-AB8F-DEAD51E932E8}" srcOrd="3" destOrd="0" presId="urn:microsoft.com/office/officeart/2018/5/layout/IconCircleLabelList"/>
    <dgm:cxn modelId="{ED2D5740-EA40-4A19-A6F8-EBB28512AA57}" type="presParOf" srcId="{9C4FB612-0068-41BF-956F-2EEA455557DE}" destId="{5971F8C7-561B-4A24-AE5A-1A9B9EF25DF9}" srcOrd="5" destOrd="0" presId="urn:microsoft.com/office/officeart/2018/5/layout/IconCircleLabelList"/>
    <dgm:cxn modelId="{3C896803-2E72-4CDA-A240-91B60E8633C3}" type="presParOf" srcId="{9C4FB612-0068-41BF-956F-2EEA455557DE}" destId="{216EADA6-510F-4471-A8E7-AD518D570D7B}" srcOrd="6" destOrd="0" presId="urn:microsoft.com/office/officeart/2018/5/layout/IconCircleLabelList"/>
    <dgm:cxn modelId="{5414F43F-E4B1-443C-8588-8BAF2C8E8CAA}" type="presParOf" srcId="{216EADA6-510F-4471-A8E7-AD518D570D7B}" destId="{9698EBC2-47CA-45F5-9366-3BF16DF476A3}" srcOrd="0" destOrd="0" presId="urn:microsoft.com/office/officeart/2018/5/layout/IconCircleLabelList"/>
    <dgm:cxn modelId="{4426E224-503C-44E8-80D0-E59CE4AC083B}" type="presParOf" srcId="{216EADA6-510F-4471-A8E7-AD518D570D7B}" destId="{3C9B73F2-56FF-40BE-B59F-D1D2BC6CF4C5}" srcOrd="1" destOrd="0" presId="urn:microsoft.com/office/officeart/2018/5/layout/IconCircleLabelList"/>
    <dgm:cxn modelId="{5F72D64C-16D1-4B28-991C-39CF44B34AA8}" type="presParOf" srcId="{216EADA6-510F-4471-A8E7-AD518D570D7B}" destId="{91DE631D-FC6C-42C4-B349-58E9825CB48B}" srcOrd="2" destOrd="0" presId="urn:microsoft.com/office/officeart/2018/5/layout/IconCircleLabelList"/>
    <dgm:cxn modelId="{EC1FFCCC-115F-49A4-B503-36498656510A}" type="presParOf" srcId="{216EADA6-510F-4471-A8E7-AD518D570D7B}" destId="{BF01F4CA-D3E2-4CFA-A4DA-333613D45B8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00DE9B-154B-414A-9FAC-F328768819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732EA9F-63EE-4C00-A040-1C2DECBA6112}">
      <dgm:prSet/>
      <dgm:spPr/>
      <dgm:t>
        <a:bodyPr/>
        <a:lstStyle/>
        <a:p>
          <a:r>
            <a:rPr lang="en-US"/>
            <a:t>Armstrong, M. (2012) </a:t>
          </a:r>
          <a:r>
            <a:rPr lang="en-US" i="1"/>
            <a:t>Strategic human resource management [electronic resource] : a guide to action </a:t>
          </a:r>
          <a:r>
            <a:rPr lang="en-US"/>
            <a:t>. 4th ed. Kogan Page, Philadelphia :; London .</a:t>
          </a:r>
        </a:p>
      </dgm:t>
    </dgm:pt>
    <dgm:pt modelId="{518C10AA-F6FA-4923-97EE-59D6F8F4B1EE}" type="parTrans" cxnId="{905CD33E-7B11-4A64-881A-0E469D3FC7A0}">
      <dgm:prSet/>
      <dgm:spPr/>
      <dgm:t>
        <a:bodyPr/>
        <a:lstStyle/>
        <a:p>
          <a:endParaRPr lang="en-US"/>
        </a:p>
      </dgm:t>
    </dgm:pt>
    <dgm:pt modelId="{6CDCCA58-FEE7-43C3-A17D-8E86003B7638}" type="sibTrans" cxnId="{905CD33E-7B11-4A64-881A-0E469D3FC7A0}">
      <dgm:prSet/>
      <dgm:spPr/>
      <dgm:t>
        <a:bodyPr/>
        <a:lstStyle/>
        <a:p>
          <a:endParaRPr lang="en-US"/>
        </a:p>
      </dgm:t>
    </dgm:pt>
    <dgm:pt modelId="{BCD02D2C-D539-4550-80C6-0F208149E008}">
      <dgm:prSet/>
      <dgm:spPr/>
      <dgm:t>
        <a:bodyPr/>
        <a:lstStyle/>
        <a:p>
          <a:r>
            <a:rPr lang="en-US"/>
            <a:t>Cherry,K.(2022). Verywell Mind,Maslow Model.</a:t>
          </a:r>
        </a:p>
      </dgm:t>
    </dgm:pt>
    <dgm:pt modelId="{A2DECF5F-7DCE-4BC5-9FAF-E7DAE8DC9225}" type="parTrans" cxnId="{804ABEA6-49CB-4AC5-97E2-6FA988C42510}">
      <dgm:prSet/>
      <dgm:spPr/>
      <dgm:t>
        <a:bodyPr/>
        <a:lstStyle/>
        <a:p>
          <a:endParaRPr lang="en-US"/>
        </a:p>
      </dgm:t>
    </dgm:pt>
    <dgm:pt modelId="{650D792A-6C24-4687-B232-FE59E18E70E2}" type="sibTrans" cxnId="{804ABEA6-49CB-4AC5-97E2-6FA988C42510}">
      <dgm:prSet/>
      <dgm:spPr/>
      <dgm:t>
        <a:bodyPr/>
        <a:lstStyle/>
        <a:p>
          <a:endParaRPr lang="en-US"/>
        </a:p>
      </dgm:t>
    </dgm:pt>
    <dgm:pt modelId="{B68BAD6A-602C-48F0-B137-6681DB378197}">
      <dgm:prSet/>
      <dgm:spPr/>
      <dgm:t>
        <a:bodyPr/>
        <a:lstStyle/>
        <a:p>
          <a:r>
            <a:rPr lang="en-US"/>
            <a:t>Halfmann, A., 2021. Digging deeper into the reasons for self-control failure: Both intrinsic and extrinsic motivations to use mobile communication shape self-control processes. </a:t>
          </a:r>
          <a:r>
            <a:rPr lang="en-US" i="1"/>
            <a:t>Mass Communication and Society</a:t>
          </a:r>
          <a:r>
            <a:rPr lang="en-US"/>
            <a:t>, </a:t>
          </a:r>
          <a:r>
            <a:rPr lang="en-US" i="1"/>
            <a:t>24</a:t>
          </a:r>
          <a:r>
            <a:rPr lang="en-US"/>
            <a:t>(6), pp.843-866.</a:t>
          </a:r>
        </a:p>
      </dgm:t>
    </dgm:pt>
    <dgm:pt modelId="{7B0FCB2B-0F43-4DAE-8DEB-42290F193FE3}" type="parTrans" cxnId="{8703E940-5329-470F-99D8-EB50C5F7BCBB}">
      <dgm:prSet/>
      <dgm:spPr/>
      <dgm:t>
        <a:bodyPr/>
        <a:lstStyle/>
        <a:p>
          <a:endParaRPr lang="en-US"/>
        </a:p>
      </dgm:t>
    </dgm:pt>
    <dgm:pt modelId="{3B012494-2AF0-43A8-99E4-21571C1E1308}" type="sibTrans" cxnId="{8703E940-5329-470F-99D8-EB50C5F7BCBB}">
      <dgm:prSet/>
      <dgm:spPr/>
      <dgm:t>
        <a:bodyPr/>
        <a:lstStyle/>
        <a:p>
          <a:endParaRPr lang="en-US"/>
        </a:p>
      </dgm:t>
    </dgm:pt>
    <dgm:pt modelId="{6373C428-53FF-497C-A2D0-0FDF4586B316}">
      <dgm:prSet/>
      <dgm:spPr/>
      <dgm:t>
        <a:bodyPr/>
        <a:lstStyle/>
        <a:p>
          <a:r>
            <a:rPr lang="en-US"/>
            <a:t>Sansone,C and Tang,Y.,(2021). Intrinsic and Extrinsic Motivation and self-determination theory .Motivation Science 7(2),p.113</a:t>
          </a:r>
        </a:p>
      </dgm:t>
    </dgm:pt>
    <dgm:pt modelId="{B9B332B8-EEFC-44D0-A75B-F55221846BF4}" type="parTrans" cxnId="{9316F71C-D8EA-40AA-A910-2255E36CD562}">
      <dgm:prSet/>
      <dgm:spPr/>
      <dgm:t>
        <a:bodyPr/>
        <a:lstStyle/>
        <a:p>
          <a:endParaRPr lang="en-US"/>
        </a:p>
      </dgm:t>
    </dgm:pt>
    <dgm:pt modelId="{EE4E8B85-E6A5-42FD-BBA5-74A146E7BC29}" type="sibTrans" cxnId="{9316F71C-D8EA-40AA-A910-2255E36CD562}">
      <dgm:prSet/>
      <dgm:spPr/>
      <dgm:t>
        <a:bodyPr/>
        <a:lstStyle/>
        <a:p>
          <a:endParaRPr lang="en-US"/>
        </a:p>
      </dgm:t>
    </dgm:pt>
    <dgm:pt modelId="{81FEAC64-9ABC-41CE-BCC6-ADB648F36AD3}">
      <dgm:prSet/>
      <dgm:spPr/>
      <dgm:t>
        <a:bodyPr/>
        <a:lstStyle/>
        <a:p>
          <a:r>
            <a:rPr lang="en-US"/>
            <a:t>Shahid, S. and Paul, J., 2021. Intrinsic motivation of luxury consumers in an emerging market. </a:t>
          </a:r>
          <a:r>
            <a:rPr lang="en-US" i="1"/>
            <a:t>Journal of Retailing and Consumer Services</a:t>
          </a:r>
          <a:r>
            <a:rPr lang="en-US"/>
            <a:t>, </a:t>
          </a:r>
          <a:r>
            <a:rPr lang="en-US" i="1"/>
            <a:t>61</a:t>
          </a:r>
          <a:r>
            <a:rPr lang="en-US"/>
            <a:t>, p.102531.</a:t>
          </a:r>
        </a:p>
      </dgm:t>
    </dgm:pt>
    <dgm:pt modelId="{525F80FB-D1BB-411A-8D19-C97F1BA9BFD7}" type="parTrans" cxnId="{44361B41-2189-4CD4-9559-5CC85F4F97C7}">
      <dgm:prSet/>
      <dgm:spPr/>
      <dgm:t>
        <a:bodyPr/>
        <a:lstStyle/>
        <a:p>
          <a:endParaRPr lang="en-US"/>
        </a:p>
      </dgm:t>
    </dgm:pt>
    <dgm:pt modelId="{B2307CB2-DD8C-4BD2-B472-42DF548B889A}" type="sibTrans" cxnId="{44361B41-2189-4CD4-9559-5CC85F4F97C7}">
      <dgm:prSet/>
      <dgm:spPr/>
      <dgm:t>
        <a:bodyPr/>
        <a:lstStyle/>
        <a:p>
          <a:endParaRPr lang="en-US"/>
        </a:p>
      </dgm:t>
    </dgm:pt>
    <dgm:pt modelId="{E0A20CE4-10F7-4FC5-9B5D-8B6D30CA9119}" type="pres">
      <dgm:prSet presAssocID="{7A00DE9B-154B-414A-9FAC-F328768819B7}" presName="linear" presStyleCnt="0">
        <dgm:presLayoutVars>
          <dgm:animLvl val="lvl"/>
          <dgm:resizeHandles val="exact"/>
        </dgm:presLayoutVars>
      </dgm:prSet>
      <dgm:spPr/>
    </dgm:pt>
    <dgm:pt modelId="{F7EE5982-F937-4714-9FB0-FF465166FB87}" type="pres">
      <dgm:prSet presAssocID="{4732EA9F-63EE-4C00-A040-1C2DECBA611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174B3CC-1E69-4676-A054-A239D6430DB9}" type="pres">
      <dgm:prSet presAssocID="{6CDCCA58-FEE7-43C3-A17D-8E86003B7638}" presName="spacer" presStyleCnt="0"/>
      <dgm:spPr/>
    </dgm:pt>
    <dgm:pt modelId="{36CC0A14-DEDB-4339-BE9A-B648CD85D65C}" type="pres">
      <dgm:prSet presAssocID="{BCD02D2C-D539-4550-80C6-0F208149E00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A57AFEE-F6FC-4EED-891A-6CECA0207254}" type="pres">
      <dgm:prSet presAssocID="{650D792A-6C24-4687-B232-FE59E18E70E2}" presName="spacer" presStyleCnt="0"/>
      <dgm:spPr/>
    </dgm:pt>
    <dgm:pt modelId="{1105A90D-75A7-47AD-ABDC-D8B483230662}" type="pres">
      <dgm:prSet presAssocID="{B68BAD6A-602C-48F0-B137-6681DB37819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FE1D6B0-E8B3-4C15-BF9C-743C70462AE1}" type="pres">
      <dgm:prSet presAssocID="{3B012494-2AF0-43A8-99E4-21571C1E1308}" presName="spacer" presStyleCnt="0"/>
      <dgm:spPr/>
    </dgm:pt>
    <dgm:pt modelId="{5E8FF34F-B25E-424D-9109-F91065A6F747}" type="pres">
      <dgm:prSet presAssocID="{6373C428-53FF-497C-A2D0-0FDF4586B31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1F69888-FC5F-4233-A400-019303CC8D18}" type="pres">
      <dgm:prSet presAssocID="{EE4E8B85-E6A5-42FD-BBA5-74A146E7BC29}" presName="spacer" presStyleCnt="0"/>
      <dgm:spPr/>
    </dgm:pt>
    <dgm:pt modelId="{C03F3B17-D57F-4CFD-A43D-E5F542C36752}" type="pres">
      <dgm:prSet presAssocID="{81FEAC64-9ABC-41CE-BCC6-ADB648F36A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F6B2307-FC4D-46BE-B22A-51879EBE7CF8}" type="presOf" srcId="{B68BAD6A-602C-48F0-B137-6681DB378197}" destId="{1105A90D-75A7-47AD-ABDC-D8B483230662}" srcOrd="0" destOrd="0" presId="urn:microsoft.com/office/officeart/2005/8/layout/vList2"/>
    <dgm:cxn modelId="{D9DBA91B-3057-4CCC-9B8D-66B3D4D6CFDF}" type="presOf" srcId="{6373C428-53FF-497C-A2D0-0FDF4586B316}" destId="{5E8FF34F-B25E-424D-9109-F91065A6F747}" srcOrd="0" destOrd="0" presId="urn:microsoft.com/office/officeart/2005/8/layout/vList2"/>
    <dgm:cxn modelId="{9316F71C-D8EA-40AA-A910-2255E36CD562}" srcId="{7A00DE9B-154B-414A-9FAC-F328768819B7}" destId="{6373C428-53FF-497C-A2D0-0FDF4586B316}" srcOrd="3" destOrd="0" parTransId="{B9B332B8-EEFC-44D0-A75B-F55221846BF4}" sibTransId="{EE4E8B85-E6A5-42FD-BBA5-74A146E7BC29}"/>
    <dgm:cxn modelId="{905CD33E-7B11-4A64-881A-0E469D3FC7A0}" srcId="{7A00DE9B-154B-414A-9FAC-F328768819B7}" destId="{4732EA9F-63EE-4C00-A040-1C2DECBA6112}" srcOrd="0" destOrd="0" parTransId="{518C10AA-F6FA-4923-97EE-59D6F8F4B1EE}" sibTransId="{6CDCCA58-FEE7-43C3-A17D-8E86003B7638}"/>
    <dgm:cxn modelId="{8703E940-5329-470F-99D8-EB50C5F7BCBB}" srcId="{7A00DE9B-154B-414A-9FAC-F328768819B7}" destId="{B68BAD6A-602C-48F0-B137-6681DB378197}" srcOrd="2" destOrd="0" parTransId="{7B0FCB2B-0F43-4DAE-8DEB-42290F193FE3}" sibTransId="{3B012494-2AF0-43A8-99E4-21571C1E1308}"/>
    <dgm:cxn modelId="{44361B41-2189-4CD4-9559-5CC85F4F97C7}" srcId="{7A00DE9B-154B-414A-9FAC-F328768819B7}" destId="{81FEAC64-9ABC-41CE-BCC6-ADB648F36AD3}" srcOrd="4" destOrd="0" parTransId="{525F80FB-D1BB-411A-8D19-C97F1BA9BFD7}" sibTransId="{B2307CB2-DD8C-4BD2-B472-42DF548B889A}"/>
    <dgm:cxn modelId="{E0A5CC87-AA72-4B82-BA1D-494CD9730863}" type="presOf" srcId="{81FEAC64-9ABC-41CE-BCC6-ADB648F36AD3}" destId="{C03F3B17-D57F-4CFD-A43D-E5F542C36752}" srcOrd="0" destOrd="0" presId="urn:microsoft.com/office/officeart/2005/8/layout/vList2"/>
    <dgm:cxn modelId="{D538FD87-09FE-49D8-8B3D-D05AD490A088}" type="presOf" srcId="{4732EA9F-63EE-4C00-A040-1C2DECBA6112}" destId="{F7EE5982-F937-4714-9FB0-FF465166FB87}" srcOrd="0" destOrd="0" presId="urn:microsoft.com/office/officeart/2005/8/layout/vList2"/>
    <dgm:cxn modelId="{E652179A-3B6A-4D01-9197-22B8381D3E34}" type="presOf" srcId="{BCD02D2C-D539-4550-80C6-0F208149E008}" destId="{36CC0A14-DEDB-4339-BE9A-B648CD85D65C}" srcOrd="0" destOrd="0" presId="urn:microsoft.com/office/officeart/2005/8/layout/vList2"/>
    <dgm:cxn modelId="{804ABEA6-49CB-4AC5-97E2-6FA988C42510}" srcId="{7A00DE9B-154B-414A-9FAC-F328768819B7}" destId="{BCD02D2C-D539-4550-80C6-0F208149E008}" srcOrd="1" destOrd="0" parTransId="{A2DECF5F-7DCE-4BC5-9FAF-E7DAE8DC9225}" sibTransId="{650D792A-6C24-4687-B232-FE59E18E70E2}"/>
    <dgm:cxn modelId="{EBA404EE-4298-42A4-A113-074C552BAF33}" type="presOf" srcId="{7A00DE9B-154B-414A-9FAC-F328768819B7}" destId="{E0A20CE4-10F7-4FC5-9B5D-8B6D30CA9119}" srcOrd="0" destOrd="0" presId="urn:microsoft.com/office/officeart/2005/8/layout/vList2"/>
    <dgm:cxn modelId="{5D4CFAF8-4E5C-4043-B1E0-0B6DD7471367}" type="presParOf" srcId="{E0A20CE4-10F7-4FC5-9B5D-8B6D30CA9119}" destId="{F7EE5982-F937-4714-9FB0-FF465166FB87}" srcOrd="0" destOrd="0" presId="urn:microsoft.com/office/officeart/2005/8/layout/vList2"/>
    <dgm:cxn modelId="{E20B3589-BAA8-4F1A-A174-CBCE7BB1D201}" type="presParOf" srcId="{E0A20CE4-10F7-4FC5-9B5D-8B6D30CA9119}" destId="{5174B3CC-1E69-4676-A054-A239D6430DB9}" srcOrd="1" destOrd="0" presId="urn:microsoft.com/office/officeart/2005/8/layout/vList2"/>
    <dgm:cxn modelId="{562F2B9A-FF8A-46D4-93FB-D8B4FF8E8028}" type="presParOf" srcId="{E0A20CE4-10F7-4FC5-9B5D-8B6D30CA9119}" destId="{36CC0A14-DEDB-4339-BE9A-B648CD85D65C}" srcOrd="2" destOrd="0" presId="urn:microsoft.com/office/officeart/2005/8/layout/vList2"/>
    <dgm:cxn modelId="{B1247231-D224-4530-B687-C26F098EDC3D}" type="presParOf" srcId="{E0A20CE4-10F7-4FC5-9B5D-8B6D30CA9119}" destId="{8A57AFEE-F6FC-4EED-891A-6CECA0207254}" srcOrd="3" destOrd="0" presId="urn:microsoft.com/office/officeart/2005/8/layout/vList2"/>
    <dgm:cxn modelId="{E55B9D0D-C0BC-4008-B904-D009E7FC8EDD}" type="presParOf" srcId="{E0A20CE4-10F7-4FC5-9B5D-8B6D30CA9119}" destId="{1105A90D-75A7-47AD-ABDC-D8B483230662}" srcOrd="4" destOrd="0" presId="urn:microsoft.com/office/officeart/2005/8/layout/vList2"/>
    <dgm:cxn modelId="{16F5CA5E-76E8-42B2-A2CF-86A89A117B44}" type="presParOf" srcId="{E0A20CE4-10F7-4FC5-9B5D-8B6D30CA9119}" destId="{5FE1D6B0-E8B3-4C15-BF9C-743C70462AE1}" srcOrd="5" destOrd="0" presId="urn:microsoft.com/office/officeart/2005/8/layout/vList2"/>
    <dgm:cxn modelId="{AB34B150-2C95-486F-8B63-00A124840143}" type="presParOf" srcId="{E0A20CE4-10F7-4FC5-9B5D-8B6D30CA9119}" destId="{5E8FF34F-B25E-424D-9109-F91065A6F747}" srcOrd="6" destOrd="0" presId="urn:microsoft.com/office/officeart/2005/8/layout/vList2"/>
    <dgm:cxn modelId="{23B6748E-C57F-4684-812B-7ADF9DBE8F97}" type="presParOf" srcId="{E0A20CE4-10F7-4FC5-9B5D-8B6D30CA9119}" destId="{D1F69888-FC5F-4233-A400-019303CC8D18}" srcOrd="7" destOrd="0" presId="urn:microsoft.com/office/officeart/2005/8/layout/vList2"/>
    <dgm:cxn modelId="{6ECA07B0-3304-4C45-88F4-A42EBF54D0B1}" type="presParOf" srcId="{E0A20CE4-10F7-4FC5-9B5D-8B6D30CA9119}" destId="{C03F3B17-D57F-4CFD-A43D-E5F542C3675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237F1-618B-4613-8792-B866C64265ED}">
      <dsp:nvSpPr>
        <dsp:cNvPr id="0" name=""/>
        <dsp:cNvSpPr/>
      </dsp:nvSpPr>
      <dsp:spPr>
        <a:xfrm>
          <a:off x="0" y="27472"/>
          <a:ext cx="10629899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Introduction</a:t>
          </a:r>
        </a:p>
      </dsp:txBody>
      <dsp:txXfrm>
        <a:off x="23988" y="51460"/>
        <a:ext cx="10581923" cy="443423"/>
      </dsp:txXfrm>
    </dsp:sp>
    <dsp:sp modelId="{0B8102D1-E320-422F-8F38-73D326872E4C}">
      <dsp:nvSpPr>
        <dsp:cNvPr id="0" name=""/>
        <dsp:cNvSpPr/>
      </dsp:nvSpPr>
      <dsp:spPr>
        <a:xfrm>
          <a:off x="0" y="579352"/>
          <a:ext cx="10629899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is Motivation?</a:t>
          </a:r>
        </a:p>
      </dsp:txBody>
      <dsp:txXfrm>
        <a:off x="23988" y="603340"/>
        <a:ext cx="10581923" cy="443423"/>
      </dsp:txXfrm>
    </dsp:sp>
    <dsp:sp modelId="{ACDECBE9-201B-4FDB-B881-67256C0DFDA3}">
      <dsp:nvSpPr>
        <dsp:cNvPr id="0" name=""/>
        <dsp:cNvSpPr/>
      </dsp:nvSpPr>
      <dsp:spPr>
        <a:xfrm>
          <a:off x="0" y="1131232"/>
          <a:ext cx="10629899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Contrast between Extrinsic and Intrinsic Motivation </a:t>
          </a:r>
        </a:p>
      </dsp:txBody>
      <dsp:txXfrm>
        <a:off x="23988" y="1155220"/>
        <a:ext cx="10581923" cy="443423"/>
      </dsp:txXfrm>
    </dsp:sp>
    <dsp:sp modelId="{1CBA992B-DCF1-42E1-8F54-01EF1622BC10}">
      <dsp:nvSpPr>
        <dsp:cNvPr id="0" name=""/>
        <dsp:cNvSpPr/>
      </dsp:nvSpPr>
      <dsp:spPr>
        <a:xfrm>
          <a:off x="0" y="1683112"/>
          <a:ext cx="10629899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Personal Motivation </a:t>
          </a:r>
        </a:p>
      </dsp:txBody>
      <dsp:txXfrm>
        <a:off x="23988" y="1707100"/>
        <a:ext cx="10581923" cy="443423"/>
      </dsp:txXfrm>
    </dsp:sp>
    <dsp:sp modelId="{7D457D33-98B2-49E7-9FFB-160906A03F6B}">
      <dsp:nvSpPr>
        <dsp:cNvPr id="0" name=""/>
        <dsp:cNvSpPr/>
      </dsp:nvSpPr>
      <dsp:spPr>
        <a:xfrm>
          <a:off x="0" y="2234992"/>
          <a:ext cx="10629899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Advantages and Disadvantages </a:t>
          </a:r>
        </a:p>
      </dsp:txBody>
      <dsp:txXfrm>
        <a:off x="23988" y="2258980"/>
        <a:ext cx="10581923" cy="443423"/>
      </dsp:txXfrm>
    </dsp:sp>
    <dsp:sp modelId="{C48213C5-9E55-4165-B642-737C643C7C67}">
      <dsp:nvSpPr>
        <dsp:cNvPr id="0" name=""/>
        <dsp:cNvSpPr/>
      </dsp:nvSpPr>
      <dsp:spPr>
        <a:xfrm>
          <a:off x="0" y="2786872"/>
          <a:ext cx="10629899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Conclusion</a:t>
          </a:r>
        </a:p>
      </dsp:txBody>
      <dsp:txXfrm>
        <a:off x="23988" y="2810860"/>
        <a:ext cx="10581923" cy="443423"/>
      </dsp:txXfrm>
    </dsp:sp>
    <dsp:sp modelId="{4A170DF0-0790-4BD9-BDA1-6E0DE9B77D98}">
      <dsp:nvSpPr>
        <dsp:cNvPr id="0" name=""/>
        <dsp:cNvSpPr/>
      </dsp:nvSpPr>
      <dsp:spPr>
        <a:xfrm>
          <a:off x="0" y="3338753"/>
          <a:ext cx="10629899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References</a:t>
          </a:r>
        </a:p>
      </dsp:txBody>
      <dsp:txXfrm>
        <a:off x="23988" y="3362741"/>
        <a:ext cx="10581923" cy="4434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3FD9B-EE84-4C8E-9967-E88D1FDB5D1E}">
      <dsp:nvSpPr>
        <dsp:cNvPr id="0" name=""/>
        <dsp:cNvSpPr/>
      </dsp:nvSpPr>
      <dsp:spPr>
        <a:xfrm>
          <a:off x="0" y="0"/>
          <a:ext cx="56769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84BA3-A354-41FE-9978-ABE7AECF48A0}">
      <dsp:nvSpPr>
        <dsp:cNvPr id="0" name=""/>
        <dsp:cNvSpPr/>
      </dsp:nvSpPr>
      <dsp:spPr>
        <a:xfrm>
          <a:off x="0" y="0"/>
          <a:ext cx="5676900" cy="1352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two factors that influence motivation in the workplace are Intrinsic and Extrinsic .</a:t>
          </a:r>
        </a:p>
      </dsp:txBody>
      <dsp:txXfrm>
        <a:off x="0" y="0"/>
        <a:ext cx="5676900" cy="1352550"/>
      </dsp:txXfrm>
    </dsp:sp>
    <dsp:sp modelId="{A05C9E29-5B7A-410B-88CB-C2BFF48BCAFE}">
      <dsp:nvSpPr>
        <dsp:cNvPr id="0" name=""/>
        <dsp:cNvSpPr/>
      </dsp:nvSpPr>
      <dsp:spPr>
        <a:xfrm>
          <a:off x="0" y="1352550"/>
          <a:ext cx="56769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12F0B-B69D-42F3-9926-90C28F9765C0}">
      <dsp:nvSpPr>
        <dsp:cNvPr id="0" name=""/>
        <dsp:cNvSpPr/>
      </dsp:nvSpPr>
      <dsp:spPr>
        <a:xfrm>
          <a:off x="0" y="1352550"/>
          <a:ext cx="5676900" cy="1352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Intrinsic are internal factors that you possess to progress in the workplace. Within my workplace I work in the SEN provision and find this really  enjoyable and a rewarding experience. The children are vulnerable and have complex needs ,aiding them and seeing progression makes my heart happy, making a difference and a smile makes my day.</a:t>
          </a:r>
        </a:p>
      </dsp:txBody>
      <dsp:txXfrm>
        <a:off x="0" y="1352550"/>
        <a:ext cx="5676900" cy="1352550"/>
      </dsp:txXfrm>
    </dsp:sp>
    <dsp:sp modelId="{7D3CDC39-4E41-4531-8C2B-5B3D370E4199}">
      <dsp:nvSpPr>
        <dsp:cNvPr id="0" name=""/>
        <dsp:cNvSpPr/>
      </dsp:nvSpPr>
      <dsp:spPr>
        <a:xfrm>
          <a:off x="0" y="2705100"/>
          <a:ext cx="56769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A6031-183D-4ED2-B14C-9F912F0347AF}">
      <dsp:nvSpPr>
        <dsp:cNvPr id="0" name=""/>
        <dsp:cNvSpPr/>
      </dsp:nvSpPr>
      <dsp:spPr>
        <a:xfrm>
          <a:off x="0" y="2705100"/>
          <a:ext cx="5676900" cy="1352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Extrinsic-Having recently had a performance management annual review and additional  training to progress within my job role leads to a salary increase.</a:t>
          </a:r>
        </a:p>
      </dsp:txBody>
      <dsp:txXfrm>
        <a:off x="0" y="2705100"/>
        <a:ext cx="5676900" cy="1352550"/>
      </dsp:txXfrm>
    </dsp:sp>
    <dsp:sp modelId="{79CB1BFC-A1E5-4AD2-805B-1A16D84BEC2B}">
      <dsp:nvSpPr>
        <dsp:cNvPr id="0" name=""/>
        <dsp:cNvSpPr/>
      </dsp:nvSpPr>
      <dsp:spPr>
        <a:xfrm>
          <a:off x="0" y="4057650"/>
          <a:ext cx="56769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4E040-0750-4BF6-9CFA-3D0382E59546}">
      <dsp:nvSpPr>
        <dsp:cNvPr id="0" name=""/>
        <dsp:cNvSpPr/>
      </dsp:nvSpPr>
      <dsp:spPr>
        <a:xfrm>
          <a:off x="0" y="4057650"/>
          <a:ext cx="5676900" cy="1352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(Armstrong,2012) Motivation is self-driven behavior goals to achieve in your success.</a:t>
          </a:r>
        </a:p>
      </dsp:txBody>
      <dsp:txXfrm>
        <a:off x="0" y="4057650"/>
        <a:ext cx="5676900" cy="13525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46BB3-92FC-40FB-A24B-EB48E2510DD9}">
      <dsp:nvSpPr>
        <dsp:cNvPr id="0" name=""/>
        <dsp:cNvSpPr/>
      </dsp:nvSpPr>
      <dsp:spPr>
        <a:xfrm>
          <a:off x="731549" y="2327"/>
          <a:ext cx="787042" cy="7870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D6318-BFBD-404E-A4BB-0951220DB530}">
      <dsp:nvSpPr>
        <dsp:cNvPr id="0" name=""/>
        <dsp:cNvSpPr/>
      </dsp:nvSpPr>
      <dsp:spPr>
        <a:xfrm>
          <a:off x="899279" y="170058"/>
          <a:ext cx="451582" cy="4515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0CABA-2298-4F26-A238-06F318292FE6}">
      <dsp:nvSpPr>
        <dsp:cNvPr id="0" name=""/>
        <dsp:cNvSpPr/>
      </dsp:nvSpPr>
      <dsp:spPr>
        <a:xfrm>
          <a:off x="479953" y="1034515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Rewards greatly welcomed </a:t>
          </a:r>
        </a:p>
      </dsp:txBody>
      <dsp:txXfrm>
        <a:off x="479953" y="1034515"/>
        <a:ext cx="1290234" cy="516093"/>
      </dsp:txXfrm>
    </dsp:sp>
    <dsp:sp modelId="{8677FAD7-2914-4975-948D-4527846034EA}">
      <dsp:nvSpPr>
        <dsp:cNvPr id="0" name=""/>
        <dsp:cNvSpPr/>
      </dsp:nvSpPr>
      <dsp:spPr>
        <a:xfrm>
          <a:off x="2247574" y="2327"/>
          <a:ext cx="787042" cy="7870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9DD736-2F7B-4FAE-B65A-2F3F3B411C81}">
      <dsp:nvSpPr>
        <dsp:cNvPr id="0" name=""/>
        <dsp:cNvSpPr/>
      </dsp:nvSpPr>
      <dsp:spPr>
        <a:xfrm>
          <a:off x="2415304" y="170058"/>
          <a:ext cx="451582" cy="4515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5F2E2B-854C-495B-8443-9FC081858B0F}">
      <dsp:nvSpPr>
        <dsp:cNvPr id="0" name=""/>
        <dsp:cNvSpPr/>
      </dsp:nvSpPr>
      <dsp:spPr>
        <a:xfrm>
          <a:off x="1995978" y="1034515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Progression </a:t>
          </a:r>
        </a:p>
      </dsp:txBody>
      <dsp:txXfrm>
        <a:off x="1995978" y="1034515"/>
        <a:ext cx="1290234" cy="516093"/>
      </dsp:txXfrm>
    </dsp:sp>
    <dsp:sp modelId="{7C6F6E76-D85F-4E0E-870A-9B807C13EA15}">
      <dsp:nvSpPr>
        <dsp:cNvPr id="0" name=""/>
        <dsp:cNvSpPr/>
      </dsp:nvSpPr>
      <dsp:spPr>
        <a:xfrm>
          <a:off x="3763599" y="2327"/>
          <a:ext cx="787042" cy="7870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9C5D4C-030A-49FA-AEC0-B053274F5070}">
      <dsp:nvSpPr>
        <dsp:cNvPr id="0" name=""/>
        <dsp:cNvSpPr/>
      </dsp:nvSpPr>
      <dsp:spPr>
        <a:xfrm>
          <a:off x="3931330" y="170058"/>
          <a:ext cx="451582" cy="4515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E28BF-C4FD-4F73-AB8F-DEAD51E932E8}">
      <dsp:nvSpPr>
        <dsp:cNvPr id="0" name=""/>
        <dsp:cNvSpPr/>
      </dsp:nvSpPr>
      <dsp:spPr>
        <a:xfrm>
          <a:off x="3512004" y="1034515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Training to achieve goals and aspirations</a:t>
          </a:r>
        </a:p>
      </dsp:txBody>
      <dsp:txXfrm>
        <a:off x="3512004" y="1034515"/>
        <a:ext cx="1290234" cy="516093"/>
      </dsp:txXfrm>
    </dsp:sp>
    <dsp:sp modelId="{9698EBC2-47CA-45F5-9366-3BF16DF476A3}">
      <dsp:nvSpPr>
        <dsp:cNvPr id="0" name=""/>
        <dsp:cNvSpPr/>
      </dsp:nvSpPr>
      <dsp:spPr>
        <a:xfrm>
          <a:off x="2247574" y="1873167"/>
          <a:ext cx="787042" cy="7870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B73F2-56FF-40BE-B59F-D1D2BC6CF4C5}">
      <dsp:nvSpPr>
        <dsp:cNvPr id="0" name=""/>
        <dsp:cNvSpPr/>
      </dsp:nvSpPr>
      <dsp:spPr>
        <a:xfrm>
          <a:off x="2415304" y="2040898"/>
          <a:ext cx="451582" cy="4515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1F4CA-D3E2-4CFA-A4DA-333613D45B8B}">
      <dsp:nvSpPr>
        <dsp:cNvPr id="0" name=""/>
        <dsp:cNvSpPr/>
      </dsp:nvSpPr>
      <dsp:spPr>
        <a:xfrm>
          <a:off x="1995978" y="2905355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Pay Increase with Performance reviews</a:t>
          </a:r>
        </a:p>
      </dsp:txBody>
      <dsp:txXfrm>
        <a:off x="1995978" y="2905355"/>
        <a:ext cx="1290234" cy="5160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EE5982-F937-4714-9FB0-FF465166FB87}">
      <dsp:nvSpPr>
        <dsp:cNvPr id="0" name=""/>
        <dsp:cNvSpPr/>
      </dsp:nvSpPr>
      <dsp:spPr>
        <a:xfrm>
          <a:off x="0" y="147573"/>
          <a:ext cx="5809009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Armstrong, M. (2012) </a:t>
          </a:r>
          <a:r>
            <a:rPr lang="en-US" sz="1500" i="1" kern="1200"/>
            <a:t>Strategic human resource management [electronic resource] : a guide to action </a:t>
          </a:r>
          <a:r>
            <a:rPr lang="en-US" sz="1500" kern="1200"/>
            <a:t>. 4th ed. Kogan Page, Philadelphia :; London .</a:t>
          </a:r>
        </a:p>
      </dsp:txBody>
      <dsp:txXfrm>
        <a:off x="50493" y="198066"/>
        <a:ext cx="5708023" cy="933367"/>
      </dsp:txXfrm>
    </dsp:sp>
    <dsp:sp modelId="{36CC0A14-DEDB-4339-BE9A-B648CD85D65C}">
      <dsp:nvSpPr>
        <dsp:cNvPr id="0" name=""/>
        <dsp:cNvSpPr/>
      </dsp:nvSpPr>
      <dsp:spPr>
        <a:xfrm>
          <a:off x="0" y="1225126"/>
          <a:ext cx="5809009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Cherry,K.(2022). Verywell Mind,Maslow Model.</a:t>
          </a:r>
        </a:p>
      </dsp:txBody>
      <dsp:txXfrm>
        <a:off x="50493" y="1275619"/>
        <a:ext cx="5708023" cy="933367"/>
      </dsp:txXfrm>
    </dsp:sp>
    <dsp:sp modelId="{1105A90D-75A7-47AD-ABDC-D8B483230662}">
      <dsp:nvSpPr>
        <dsp:cNvPr id="0" name=""/>
        <dsp:cNvSpPr/>
      </dsp:nvSpPr>
      <dsp:spPr>
        <a:xfrm>
          <a:off x="0" y="2302679"/>
          <a:ext cx="5809009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Halfmann, A., 2021. Digging deeper into the reasons for self-control failure: Both intrinsic and extrinsic motivations to use mobile communication shape self-control processes. </a:t>
          </a:r>
          <a:r>
            <a:rPr lang="en-US" sz="1500" i="1" kern="1200"/>
            <a:t>Mass Communication and Society</a:t>
          </a:r>
          <a:r>
            <a:rPr lang="en-US" sz="1500" kern="1200"/>
            <a:t>, </a:t>
          </a:r>
          <a:r>
            <a:rPr lang="en-US" sz="1500" i="1" kern="1200"/>
            <a:t>24</a:t>
          </a:r>
          <a:r>
            <a:rPr lang="en-US" sz="1500" kern="1200"/>
            <a:t>(6), pp.843-866.</a:t>
          </a:r>
        </a:p>
      </dsp:txBody>
      <dsp:txXfrm>
        <a:off x="50493" y="2353172"/>
        <a:ext cx="5708023" cy="933367"/>
      </dsp:txXfrm>
    </dsp:sp>
    <dsp:sp modelId="{5E8FF34F-B25E-424D-9109-F91065A6F747}">
      <dsp:nvSpPr>
        <dsp:cNvPr id="0" name=""/>
        <dsp:cNvSpPr/>
      </dsp:nvSpPr>
      <dsp:spPr>
        <a:xfrm>
          <a:off x="0" y="3380232"/>
          <a:ext cx="5809009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Sansone,C and Tang,Y.,(2021). Intrinsic and Extrinsic Motivation and self-determination theory .Motivation Science 7(2),p.113</a:t>
          </a:r>
        </a:p>
      </dsp:txBody>
      <dsp:txXfrm>
        <a:off x="50493" y="3430725"/>
        <a:ext cx="5708023" cy="933367"/>
      </dsp:txXfrm>
    </dsp:sp>
    <dsp:sp modelId="{C03F3B17-D57F-4CFD-A43D-E5F542C36752}">
      <dsp:nvSpPr>
        <dsp:cNvPr id="0" name=""/>
        <dsp:cNvSpPr/>
      </dsp:nvSpPr>
      <dsp:spPr>
        <a:xfrm>
          <a:off x="0" y="4457785"/>
          <a:ext cx="5809009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Shahid, S. and Paul, J., 2021. Intrinsic motivation of luxury consumers in an emerging market. </a:t>
          </a:r>
          <a:r>
            <a:rPr lang="en-US" sz="1500" i="1" kern="1200"/>
            <a:t>Journal of Retailing and Consumer Services</a:t>
          </a:r>
          <a:r>
            <a:rPr lang="en-US" sz="1500" kern="1200"/>
            <a:t>, </a:t>
          </a:r>
          <a:r>
            <a:rPr lang="en-US" sz="1500" i="1" kern="1200"/>
            <a:t>61</a:t>
          </a:r>
          <a:r>
            <a:rPr lang="en-US" sz="1500" kern="1200"/>
            <a:t>, p.102531.</a:t>
          </a:r>
        </a:p>
      </dsp:txBody>
      <dsp:txXfrm>
        <a:off x="50493" y="4508278"/>
        <a:ext cx="5708023" cy="933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E2813-601B-4697-B14D-165027600992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5EF03-110B-4710-A708-FEF192761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F8F91-4F38-4A01-947F-C76C21BA8A7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CCA95-4F40-4CDD-BF1E-B8C9EB86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CCA95-4F40-4CDD-BF1E-B8C9EB86EE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484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41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172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94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708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717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593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465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800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163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485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7146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tivateplay.com/2013/04/647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699" y="871758"/>
            <a:ext cx="5227171" cy="38711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cs typeface="Arial"/>
              </a:rPr>
              <a:t>Advantages and Disadvantages of Extrinsic and Intrinsic Motivation</a:t>
            </a:r>
            <a:endParaRPr lang="en-US" sz="4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</p:spPr>
        <p:txBody>
          <a:bodyPr vert="horz" lIns="91440" tIns="0" rIns="91440" bIns="45720" rtlCol="0"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800" dirty="0">
                <a:cs typeface="Arial"/>
              </a:rPr>
              <a:t>Student: Rahela Begum (1818336)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cs typeface="Arial"/>
              </a:rPr>
              <a:t>Module: Developing relationships and Workplace Achievement (BMSW5102_BIRM)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cs typeface="Arial"/>
              </a:rPr>
              <a:t>Lecturer: Sujeewa Herath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6C552AE-0140-0211-5688-EC0E41FFDF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44" r="29766" b="-4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2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A030AF-792D-CDC9-C8CB-6AE8587F6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</p:spPr>
        <p:txBody>
          <a:bodyPr>
            <a:normAutofit/>
          </a:bodyPr>
          <a:lstStyle/>
          <a:p>
            <a:r>
              <a:rPr lang="en-US"/>
              <a:t>Contents</a:t>
            </a:r>
          </a:p>
        </p:txBody>
      </p:sp>
      <p:cxnSp>
        <p:nvCxnSpPr>
          <p:cNvPr id="42" name="Straight Connector 26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AA5AF79-0949-3F09-27BD-61B8C6050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1675296"/>
              </p:ext>
            </p:extLst>
          </p:nvPr>
        </p:nvGraphicFramePr>
        <p:xfrm>
          <a:off x="800100" y="2276474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5035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2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2A9F6-DC2B-32AF-DFE9-2F3B2DF55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907037"/>
            <a:ext cx="3819821" cy="19556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742950" indent="-742950"/>
            <a:r>
              <a:rPr lang="en-US"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br>
              <a:rPr lang="en-US"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cap="all" spc="30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3" name="Straight Connector 27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35287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A1D205-7974-DCD4-E467-0789C3B6FD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5325" y="2862727"/>
            <a:ext cx="3706113" cy="3372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This presentation will evaluate the differences between Extrinsic and Intrinsic motivation within the workplace. Within each slide presentation will follow a brief count of the development of both motivational factors.</a:t>
            </a:r>
          </a:p>
        </p:txBody>
      </p:sp>
      <p:pic>
        <p:nvPicPr>
          <p:cNvPr id="5" name="Picture 5" descr="Introduction Grunge Style Stamp Icon | Freestock icons">
            <a:extLst>
              <a:ext uri="{FF2B5EF4-FFF2-40B4-BE49-F238E27FC236}">
                <a16:creationId xmlns:a16="http://schemas.microsoft.com/office/drawing/2014/main" id="{C15524AC-6778-19B4-9C2B-78A0309F5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05" r="2" b="8431"/>
          <a:stretch/>
        </p:blipFill>
        <p:spPr>
          <a:xfrm>
            <a:off x="4876800" y="735286"/>
            <a:ext cx="6515100" cy="5398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589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5F32C3-268C-93FD-58BD-509728638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897752"/>
            <a:ext cx="3601757" cy="1955927"/>
          </a:xfrm>
        </p:spPr>
        <p:txBody>
          <a:bodyPr>
            <a:normAutofit/>
          </a:bodyPr>
          <a:lstStyle/>
          <a:p>
            <a:r>
              <a:rPr lang="en-US" dirty="0"/>
              <a:t>What is motivation?</a:t>
            </a:r>
          </a:p>
        </p:txBody>
      </p:sp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14E53-09CD-54E4-FDF8-D85578E32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73" y="2853679"/>
            <a:ext cx="3613708" cy="339173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dirty="0"/>
              <a:t>Motivation is the process or component that initiates, guides and maintains goal orientated behaviors.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It what causes you to act in a certain way.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Motivation involves biological, emotional and cognitive forces the active behaviors.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Direction- What a person is trying to do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Effort- How hard you are trying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Persistence- How long do you try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8DFE29B-1663-18A6-D930-4F86B220DF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734" r="10598" b="-1"/>
          <a:stretch/>
        </p:blipFill>
        <p:spPr>
          <a:xfrm>
            <a:off x="4876800" y="10"/>
            <a:ext cx="731520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AD92F2-6463-62D6-68BC-CC8CE78EBF0C}"/>
              </a:ext>
            </a:extLst>
          </p:cNvPr>
          <p:cNvSpPr txBox="1"/>
          <p:nvPr/>
        </p:nvSpPr>
        <p:spPr>
          <a:xfrm>
            <a:off x="9668553" y="6657945"/>
            <a:ext cx="252344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0899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EE282-E3D8-0309-4848-AD25EBD3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Contrast between Intrinsic and Extrinsic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80E33-66A3-9405-3081-A5606F560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9761" y="1638031"/>
            <a:ext cx="5282192" cy="657225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2060"/>
                </a:solidFill>
              </a:rPr>
              <a:t>Intrinsic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56D1A-A844-1886-D27A-C522F692C1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/>
              <a:t>Self-generated</a:t>
            </a:r>
          </a:p>
          <a:p>
            <a:r>
              <a:rPr lang="en-US" dirty="0"/>
              <a:t>Responsibility </a:t>
            </a:r>
          </a:p>
          <a:p>
            <a:r>
              <a:rPr lang="en-US" dirty="0"/>
              <a:t>Freedom to act</a:t>
            </a:r>
          </a:p>
          <a:p>
            <a:r>
              <a:rPr lang="en-US" dirty="0"/>
              <a:t>Scope to develop skills and abilities</a:t>
            </a:r>
          </a:p>
          <a:p>
            <a:r>
              <a:rPr lang="en-US" dirty="0"/>
              <a:t>Challenging work within the workplace</a:t>
            </a:r>
          </a:p>
          <a:p>
            <a:r>
              <a:rPr lang="en-US" dirty="0"/>
              <a:t>Opportunity to progress</a:t>
            </a:r>
          </a:p>
          <a:p>
            <a:r>
              <a:rPr lang="en-US" dirty="0">
                <a:ea typeface="+mn-lt"/>
                <a:cs typeface="+mn-lt"/>
              </a:rPr>
              <a:t>Cognitive-Evaluation Theory (CET), has had in shaping the notions of “intrinsic” and “extrinsic” motivation. Initial work on the over justification effect of both. (Sansone &amp;Tang (2021)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4BC66F-7CE2-0560-FEBE-FBFA326C3E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2060"/>
                </a:solidFill>
              </a:rPr>
              <a:t>Extrinsic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66F022-563A-C083-A93B-AEFF37A5D1F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/>
              <a:t>Rewards/incentives</a:t>
            </a:r>
          </a:p>
          <a:p>
            <a:r>
              <a:rPr lang="en-US" dirty="0"/>
              <a:t>Promotion</a:t>
            </a:r>
          </a:p>
          <a:p>
            <a:r>
              <a:rPr lang="en-US" dirty="0"/>
              <a:t>Disciplinaries</a:t>
            </a:r>
          </a:p>
          <a:p>
            <a:r>
              <a:rPr lang="en-US" dirty="0"/>
              <a:t>Recognition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124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9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1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D3773-3677-5FCC-3630-E4A37A22C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901702"/>
            <a:ext cx="3724528" cy="36702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chemeClr val="bg1"/>
                </a:solidFill>
              </a:rPr>
              <a:t>Intrinsic and Extrinsic</a:t>
            </a:r>
            <a:br>
              <a:rPr lang="en-US" sz="3700">
                <a:solidFill>
                  <a:schemeClr val="bg1"/>
                </a:solidFill>
              </a:rPr>
            </a:br>
            <a:br>
              <a:rPr lang="en-US" sz="3700">
                <a:solidFill>
                  <a:schemeClr val="bg1"/>
                </a:solidFill>
              </a:rPr>
            </a:br>
            <a:br>
              <a:rPr lang="en-US" sz="3700">
                <a:solidFill>
                  <a:schemeClr val="bg1"/>
                </a:solidFill>
              </a:rPr>
            </a:br>
            <a:br>
              <a:rPr lang="en-US" sz="3700">
                <a:solidFill>
                  <a:schemeClr val="bg1"/>
                </a:solidFill>
              </a:rPr>
            </a:br>
            <a:br>
              <a:rPr lang="en-US" sz="3700">
                <a:solidFill>
                  <a:schemeClr val="bg1"/>
                </a:solidFill>
              </a:rPr>
            </a:br>
            <a:endParaRPr lang="en-US" sz="3700">
              <a:solidFill>
                <a:schemeClr val="bg1"/>
              </a:solidFill>
            </a:endParaRPr>
          </a:p>
        </p:txBody>
      </p:sp>
      <p:cxnSp>
        <p:nvCxnSpPr>
          <p:cNvPr id="34" name="Straight Connector 23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" name="Content Placeholder 6">
            <a:extLst>
              <a:ext uri="{FF2B5EF4-FFF2-40B4-BE49-F238E27FC236}">
                <a16:creationId xmlns:a16="http://schemas.microsoft.com/office/drawing/2014/main" id="{7B29F801-BB8C-E6D7-8833-EFCFF4235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1724731"/>
              </p:ext>
            </p:extLst>
          </p:nvPr>
        </p:nvGraphicFramePr>
        <p:xfrm>
          <a:off x="5715000" y="723901"/>
          <a:ext cx="56769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5173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69DE7-B3C3-08A5-109D-ADF869B22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641" y="929148"/>
            <a:ext cx="10640005" cy="560257"/>
          </a:xfrm>
        </p:spPr>
        <p:txBody>
          <a:bodyPr>
            <a:normAutofit fontScale="90000"/>
          </a:bodyPr>
          <a:lstStyle/>
          <a:p>
            <a:r>
              <a:rPr lang="en-US" dirty="0"/>
              <a:t>Intrinsic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B5D8AD-5D5B-A8C2-E042-8EF8CD6ABD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200" cap="all" dirty="0">
                <a:latin typeface="Arial Nova"/>
              </a:rPr>
              <a:t>Advantages</a:t>
            </a:r>
            <a:endParaRPr lang="en-US" cap="all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08EED-F647-BBB3-2495-9DAAB3F8FB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/>
              <a:t>Enhances engagement</a:t>
            </a:r>
          </a:p>
          <a:p>
            <a:r>
              <a:rPr lang="en-US" dirty="0"/>
              <a:t>Personal achievement</a:t>
            </a:r>
          </a:p>
          <a:p>
            <a:r>
              <a:rPr lang="en-US" dirty="0"/>
              <a:t>Better performance when intrinsically rewarded</a:t>
            </a:r>
          </a:p>
          <a:p>
            <a:r>
              <a:rPr lang="en-US" dirty="0"/>
              <a:t>Motivated more likely to stay in role</a:t>
            </a:r>
          </a:p>
          <a:p>
            <a:r>
              <a:rPr lang="en-US" dirty="0">
                <a:ea typeface="+mn-lt"/>
                <a:cs typeface="+mn-lt"/>
              </a:rPr>
              <a:t> Motivation implies fulfilling an action due to its intrinsic pleasure rather than separable outcome for happiness and experience (Paul &amp;Shahid,2021)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559B83-777A-0E6B-A8C4-A4E967D7EC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3200" dirty="0">
                <a:latin typeface="Arial Nova"/>
              </a:rPr>
              <a:t>DISADVANTAGES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B299C-EFA9-45FF-B5F2-ABFA38817F4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/>
              <a:t>Too much pressure</a:t>
            </a:r>
          </a:p>
          <a:p>
            <a:r>
              <a:rPr lang="en-US" dirty="0"/>
              <a:t>Loss of interest</a:t>
            </a:r>
          </a:p>
          <a:p>
            <a:r>
              <a:rPr lang="en-US" dirty="0"/>
              <a:t>Job role has no progression</a:t>
            </a:r>
          </a:p>
        </p:txBody>
      </p:sp>
    </p:spTree>
    <p:extLst>
      <p:ext uri="{BB962C8B-B14F-4D97-AF65-F5344CB8AC3E}">
        <p14:creationId xmlns:p14="http://schemas.microsoft.com/office/powerpoint/2010/main" val="194196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9F767-192C-E1C6-713D-51A752C20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extrinsic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86EEC6-8CAE-EAC6-5050-F676824FAF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200" dirty="0">
                <a:latin typeface="Arial Nova"/>
              </a:rPr>
              <a:t>ADVANTAGES</a:t>
            </a:r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BFA98BEF-4880-8374-58B1-CEA896EC640A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15384" y="2505075"/>
          <a:ext cx="5282192" cy="34237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F47853-118B-94E7-A22F-42FE8A243E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3200" dirty="0">
                <a:latin typeface="Arial Nova"/>
              </a:rPr>
              <a:t>DISADVANTAGES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2B98DA-1176-1F93-49A7-705B755083E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Pay may not be sufficient to stay</a:t>
            </a:r>
          </a:p>
          <a:p>
            <a:r>
              <a:rPr lang="en-US" dirty="0"/>
              <a:t>No progression </a:t>
            </a:r>
          </a:p>
          <a:p>
            <a:r>
              <a:rPr lang="en-US" dirty="0"/>
              <a:t>No recognition </a:t>
            </a:r>
          </a:p>
          <a:p>
            <a:r>
              <a:rPr lang="en-US" dirty="0"/>
              <a:t>No external training offered</a:t>
            </a:r>
          </a:p>
          <a:p>
            <a:r>
              <a:rPr lang="en-US" dirty="0">
                <a:ea typeface="+mn-lt"/>
                <a:cs typeface="+mn-lt"/>
              </a:rPr>
              <a:t>Pressure (i.e., extrinsic motivation) were associated with progression and rigorous demands can cause use  anticipated guilt, which in turn predicted self-control failure (Halffman,2021)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411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C048C-9436-8F60-BA1B-BAC13D5B4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cxnSp>
        <p:nvCxnSpPr>
          <p:cNvPr id="36" name="Straight Connector 2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D680C-48DB-14E5-05CB-415654B1C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/>
              <a:t>To achieve and be successful in business or workplace, self-motivation, desire, personal goals are key. Once your basic needs are fulfilled you can climb the pyramid one step at a time, as demonstrated.</a:t>
            </a:r>
          </a:p>
          <a:p>
            <a:r>
              <a:rPr lang="en-US" sz="1900" dirty="0"/>
              <a:t>Figure Maslow </a:t>
            </a:r>
            <a:r>
              <a:rPr lang="en-US" sz="1900" dirty="0" err="1"/>
              <a:t>Heirochy</a:t>
            </a:r>
            <a:r>
              <a:rPr lang="en-US" sz="1900" dirty="0"/>
              <a:t> of needs. (Cherry,2022)</a:t>
            </a:r>
          </a:p>
          <a:p>
            <a:endParaRPr lang="en-US" sz="190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9B243291-A8F7-02F3-61FD-AAF6E18533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6800" y="1002125"/>
            <a:ext cx="6515100" cy="485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568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1311B-B9BC-F1F6-0261-7EF3D626A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73" y="559063"/>
            <a:ext cx="3396420" cy="5256025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</a:p>
        </p:txBody>
      </p:sp>
      <p:cxnSp>
        <p:nvCxnSpPr>
          <p:cNvPr id="26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629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E9D6C905-4D65-8D35-D087-0123C504A6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82891" y="622249"/>
          <a:ext cx="5809009" cy="5639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551260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DarkSeedLeftStep">
      <a:dk1>
        <a:srgbClr val="000000"/>
      </a:dk1>
      <a:lt1>
        <a:srgbClr val="FFFFFF"/>
      </a:lt1>
      <a:dk2>
        <a:srgbClr val="223A3D"/>
      </a:dk2>
      <a:lt2>
        <a:srgbClr val="E8E3E2"/>
      </a:lt2>
      <a:accent1>
        <a:srgbClr val="22B0C2"/>
      </a:accent1>
      <a:accent2>
        <a:srgbClr val="14B785"/>
      </a:accent2>
      <a:accent3>
        <a:srgbClr val="21B94B"/>
      </a:accent3>
      <a:accent4>
        <a:srgbClr val="2BB814"/>
      </a:accent4>
      <a:accent5>
        <a:srgbClr val="70B11F"/>
      </a:accent5>
      <a:accent6>
        <a:srgbClr val="A3A712"/>
      </a:accent6>
      <a:hlink>
        <a:srgbClr val="559030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Widescreen</PresentationFormat>
  <Paragraphs>1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Advantages and Disadvantages of Extrinsic and Intrinsic Motivation</vt:lpstr>
      <vt:lpstr>Contents</vt:lpstr>
      <vt:lpstr>Introduction  </vt:lpstr>
      <vt:lpstr>What is motivation?</vt:lpstr>
      <vt:lpstr>Contrast between Intrinsic and Extrinsic</vt:lpstr>
      <vt:lpstr>Intrinsic and Extrinsic     </vt:lpstr>
      <vt:lpstr>Intrinsic </vt:lpstr>
      <vt:lpstr>extrinsic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809</cp:revision>
  <dcterms:created xsi:type="dcterms:W3CDTF">2022-06-11T11:43:25Z</dcterms:created>
  <dcterms:modified xsi:type="dcterms:W3CDTF">2022-06-23T16:46:59Z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