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77" r:id="rId6"/>
    <p:sldId id="279" r:id="rId7"/>
    <p:sldId id="258" r:id="rId8"/>
    <p:sldId id="261" r:id="rId9"/>
    <p:sldId id="271" r:id="rId10"/>
    <p:sldId id="276" r:id="rId11"/>
    <p:sldId id="292" r:id="rId12"/>
    <p:sldId id="295" r:id="rId13"/>
    <p:sldId id="294" r:id="rId14"/>
    <p:sldId id="287" r:id="rId15"/>
    <p:sldId id="290" r:id="rId16"/>
    <p:sldId id="289" r:id="rId17"/>
    <p:sldId id="281" r:id="rId18"/>
    <p:sldId id="285" r:id="rId19"/>
    <p:sldId id="286" r:id="rId20"/>
    <p:sldId id="291" r:id="rId21"/>
    <p:sldId id="282" r:id="rId22"/>
    <p:sldId id="297" r:id="rId23"/>
    <p:sldId id="298" r:id="rId24"/>
    <p:sldId id="283" r:id="rId25"/>
    <p:sldId id="296" r:id="rId26"/>
    <p:sldId id="269" r:id="rId27"/>
    <p:sldId id="275" r:id="rId2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C8D457-8DC2-CF2D-FE15-EBD46132B3D5}" v="1" dt="2025-03-21T09:47:04.111"/>
    <p1510:client id="{228D5221-C382-EBFD-AC54-706E1C932C96}" v="443" dt="2025-03-21T09:57:33.663"/>
    <p1510:client id="{2934110E-50EF-B58C-E28B-97497BE62C2A}" v="116" dt="2025-03-20T17:53:45.786"/>
    <p1510:client id="{5CB06368-7AA5-45B1-A6E2-AC64432E02BD}" v="681" dt="2025-03-20T15:31:22.221"/>
    <p1510:client id="{5CB2DC5C-14C2-D96D-9827-8F5556D2012B}" v="31" dt="2025-03-21T15:39:26.810"/>
    <p1510:client id="{5F012B6B-B0FC-4CB6-BF32-F492191DE8F9}" v="409" dt="2025-03-21T14:46:17.646"/>
    <p1510:client id="{694EE5B2-DFD7-F71E-8E1E-282039F41968}" v="720" dt="2025-03-21T17:52:14.936"/>
    <p1510:client id="{6C460329-597F-467B-B858-2CF852325C28}" v="1565" dt="2025-03-21T14:35:23.088"/>
    <p1510:client id="{7FEA499B-4C4F-4D72-89A1-193259957097}" v="54" dt="2025-03-21T18:27:00.233"/>
    <p1510:client id="{84546EF9-732A-E770-E40F-A0DAA6F4EA41}" v="2133" dt="2025-03-20T16:37:56.481"/>
    <p1510:client id="{A706051C-AA07-F62D-A101-326694C0CFA2}" v="861" dt="2025-03-21T15:16:04.400"/>
    <p1510:client id="{A943FAA7-0F29-C573-D9BB-03C7D0B803DA}" v="83" dt="2025-03-21T09:43:57.704"/>
    <p1510:client id="{FAE463E6-6623-4F1E-0F72-63CBE4558198}" v="247" dt="2025-03-20T18:16:55.4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gan Carroll (2418025)" userId="S::2418025@student.uwtsd.ac.uk::64466bec-e373-447d-ac43-0087e0d3d7a0" providerId="AD" clId="Web-{FAE463E6-6623-4F1E-0F72-63CBE4558198}"/>
    <pc:docChg chg="addSld delSld modSld">
      <pc:chgData name="Brogan Carroll (2418025)" userId="S::2418025@student.uwtsd.ac.uk::64466bec-e373-447d-ac43-0087e0d3d7a0" providerId="AD" clId="Web-{FAE463E6-6623-4F1E-0F72-63CBE4558198}" dt="2025-03-20T18:16:53.268" v="149" actId="20577"/>
      <pc:docMkLst>
        <pc:docMk/>
      </pc:docMkLst>
      <pc:sldChg chg="modSp">
        <pc:chgData name="Brogan Carroll (2418025)" userId="S::2418025@student.uwtsd.ac.uk::64466bec-e373-447d-ac43-0087e0d3d7a0" providerId="AD" clId="Web-{FAE463E6-6623-4F1E-0F72-63CBE4558198}" dt="2025-03-20T18:16:53.268" v="149" actId="20577"/>
        <pc:sldMkLst>
          <pc:docMk/>
          <pc:sldMk cId="3396266754" sldId="269"/>
        </pc:sldMkLst>
        <pc:spChg chg="mod">
          <ac:chgData name="Brogan Carroll (2418025)" userId="S::2418025@student.uwtsd.ac.uk::64466bec-e373-447d-ac43-0087e0d3d7a0" providerId="AD" clId="Web-{FAE463E6-6623-4F1E-0F72-63CBE4558198}" dt="2025-03-20T18:16:53.268" v="149" actId="20577"/>
          <ac:spMkLst>
            <pc:docMk/>
            <pc:sldMk cId="3396266754" sldId="269"/>
            <ac:spMk id="6" creationId="{5B306FE5-E9FD-6FB2-0B9C-98EF04D76413}"/>
          </ac:spMkLst>
        </pc:spChg>
      </pc:sldChg>
      <pc:sldChg chg="del">
        <pc:chgData name="Brogan Carroll (2418025)" userId="S::2418025@student.uwtsd.ac.uk::64466bec-e373-447d-ac43-0087e0d3d7a0" providerId="AD" clId="Web-{FAE463E6-6623-4F1E-0F72-63CBE4558198}" dt="2025-03-20T18:10:51.849" v="112"/>
        <pc:sldMkLst>
          <pc:docMk/>
          <pc:sldMk cId="1698519273" sldId="278"/>
        </pc:sldMkLst>
      </pc:sldChg>
      <pc:sldChg chg="modSp">
        <pc:chgData name="Brogan Carroll (2418025)" userId="S::2418025@student.uwtsd.ac.uk::64466bec-e373-447d-ac43-0087e0d3d7a0" providerId="AD" clId="Web-{FAE463E6-6623-4F1E-0F72-63CBE4558198}" dt="2025-03-20T18:13:34.933" v="125" actId="20577"/>
        <pc:sldMkLst>
          <pc:docMk/>
          <pc:sldMk cId="1990114288" sldId="285"/>
        </pc:sldMkLst>
        <pc:spChg chg="mod">
          <ac:chgData name="Brogan Carroll (2418025)" userId="S::2418025@student.uwtsd.ac.uk::64466bec-e373-447d-ac43-0087e0d3d7a0" providerId="AD" clId="Web-{FAE463E6-6623-4F1E-0F72-63CBE4558198}" dt="2025-03-20T18:13:34.933" v="125" actId="20577"/>
          <ac:spMkLst>
            <pc:docMk/>
            <pc:sldMk cId="1990114288" sldId="285"/>
            <ac:spMk id="7" creationId="{5E173608-0D03-595A-149D-FBCCE703E4AD}"/>
          </ac:spMkLst>
        </pc:spChg>
        <pc:spChg chg="mod">
          <ac:chgData name="Brogan Carroll (2418025)" userId="S::2418025@student.uwtsd.ac.uk::64466bec-e373-447d-ac43-0087e0d3d7a0" providerId="AD" clId="Web-{FAE463E6-6623-4F1E-0F72-63CBE4558198}" dt="2025-03-20T18:01:49.643" v="99" actId="1076"/>
          <ac:spMkLst>
            <pc:docMk/>
            <pc:sldMk cId="1990114288" sldId="285"/>
            <ac:spMk id="15" creationId="{66AF72E2-000C-40B2-BF02-40597379E838}"/>
          </ac:spMkLst>
        </pc:spChg>
        <pc:picChg chg="mod">
          <ac:chgData name="Brogan Carroll (2418025)" userId="S::2418025@student.uwtsd.ac.uk::64466bec-e373-447d-ac43-0087e0d3d7a0" providerId="AD" clId="Web-{FAE463E6-6623-4F1E-0F72-63CBE4558198}" dt="2025-03-20T18:01:38.095" v="97" actId="14100"/>
          <ac:picMkLst>
            <pc:docMk/>
            <pc:sldMk cId="1990114288" sldId="285"/>
            <ac:picMk id="11" creationId="{1F415D5A-BF77-A7F6-41EC-3A29B9D57392}"/>
          </ac:picMkLst>
        </pc:picChg>
        <pc:picChg chg="mod">
          <ac:chgData name="Brogan Carroll (2418025)" userId="S::2418025@student.uwtsd.ac.uk::64466bec-e373-447d-ac43-0087e0d3d7a0" providerId="AD" clId="Web-{FAE463E6-6623-4F1E-0F72-63CBE4558198}" dt="2025-03-20T18:01:41.252" v="98" actId="14100"/>
          <ac:picMkLst>
            <pc:docMk/>
            <pc:sldMk cId="1990114288" sldId="285"/>
            <ac:picMk id="14" creationId="{B35965BF-3CFC-ECA7-754C-5911A4DA98F3}"/>
          </ac:picMkLst>
        </pc:picChg>
      </pc:sldChg>
      <pc:sldChg chg="modSp">
        <pc:chgData name="Brogan Carroll (2418025)" userId="S::2418025@student.uwtsd.ac.uk::64466bec-e373-447d-ac43-0087e0d3d7a0" providerId="AD" clId="Web-{FAE463E6-6623-4F1E-0F72-63CBE4558198}" dt="2025-03-20T18:12:00.524" v="118" actId="20577"/>
        <pc:sldMkLst>
          <pc:docMk/>
          <pc:sldMk cId="2631450118" sldId="286"/>
        </pc:sldMkLst>
        <pc:spChg chg="mod">
          <ac:chgData name="Brogan Carroll (2418025)" userId="S::2418025@student.uwtsd.ac.uk::64466bec-e373-447d-ac43-0087e0d3d7a0" providerId="AD" clId="Web-{FAE463E6-6623-4F1E-0F72-63CBE4558198}" dt="2025-03-20T18:12:00.524" v="118" actId="20577"/>
          <ac:spMkLst>
            <pc:docMk/>
            <pc:sldMk cId="2631450118" sldId="286"/>
            <ac:spMk id="6" creationId="{F95B4E5E-AC77-02FD-704E-C35B35BCDF24}"/>
          </ac:spMkLst>
        </pc:spChg>
      </pc:sldChg>
      <pc:sldChg chg="addSp modSp">
        <pc:chgData name="Brogan Carroll (2418025)" userId="S::2418025@student.uwtsd.ac.uk::64466bec-e373-447d-ac43-0087e0d3d7a0" providerId="AD" clId="Web-{FAE463E6-6623-4F1E-0F72-63CBE4558198}" dt="2025-03-20T18:15:50.594" v="132" actId="20577"/>
        <pc:sldMkLst>
          <pc:docMk/>
          <pc:sldMk cId="995908670" sldId="291"/>
        </pc:sldMkLst>
        <pc:spChg chg="mod">
          <ac:chgData name="Brogan Carroll (2418025)" userId="S::2418025@student.uwtsd.ac.uk::64466bec-e373-447d-ac43-0087e0d3d7a0" providerId="AD" clId="Web-{FAE463E6-6623-4F1E-0F72-63CBE4558198}" dt="2025-03-20T17:55:06.190" v="0"/>
          <ac:spMkLst>
            <pc:docMk/>
            <pc:sldMk cId="995908670" sldId="291"/>
            <ac:spMk id="3" creationId="{F2CA5592-BF28-4755-9A9B-A429FC09C2F4}"/>
          </ac:spMkLst>
        </pc:spChg>
        <pc:spChg chg="mod">
          <ac:chgData name="Brogan Carroll (2418025)" userId="S::2418025@student.uwtsd.ac.uk::64466bec-e373-447d-ac43-0087e0d3d7a0" providerId="AD" clId="Web-{FAE463E6-6623-4F1E-0F72-63CBE4558198}" dt="2025-03-20T18:15:50.594" v="132" actId="20577"/>
          <ac:spMkLst>
            <pc:docMk/>
            <pc:sldMk cId="995908670" sldId="291"/>
            <ac:spMk id="4" creationId="{C1D7852D-73A6-8EF3-E19C-DF4ACCB14959}"/>
          </ac:spMkLst>
        </pc:spChg>
        <pc:spChg chg="mod">
          <ac:chgData name="Brogan Carroll (2418025)" userId="S::2418025@student.uwtsd.ac.uk::64466bec-e373-447d-ac43-0087e0d3d7a0" providerId="AD" clId="Web-{FAE463E6-6623-4F1E-0F72-63CBE4558198}" dt="2025-03-20T17:58:32.761" v="71" actId="1076"/>
          <ac:spMkLst>
            <pc:docMk/>
            <pc:sldMk cId="995908670" sldId="291"/>
            <ac:spMk id="5" creationId="{C5030AC4-6D54-559D-E2B5-2CD42D346488}"/>
          </ac:spMkLst>
        </pc:spChg>
        <pc:spChg chg="mod">
          <ac:chgData name="Brogan Carroll (2418025)" userId="S::2418025@student.uwtsd.ac.uk::64466bec-e373-447d-ac43-0087e0d3d7a0" providerId="AD" clId="Web-{FAE463E6-6623-4F1E-0F72-63CBE4558198}" dt="2025-03-20T17:59:20.966" v="86" actId="20577"/>
          <ac:spMkLst>
            <pc:docMk/>
            <pc:sldMk cId="995908670" sldId="291"/>
            <ac:spMk id="7" creationId="{D43E7887-7B59-8630-978C-141BFFF09C29}"/>
          </ac:spMkLst>
        </pc:spChg>
        <pc:spChg chg="mod">
          <ac:chgData name="Brogan Carroll (2418025)" userId="S::2418025@student.uwtsd.ac.uk::64466bec-e373-447d-ac43-0087e0d3d7a0" providerId="AD" clId="Web-{FAE463E6-6623-4F1E-0F72-63CBE4558198}" dt="2025-03-20T18:12:30.509" v="121" actId="1076"/>
          <ac:spMkLst>
            <pc:docMk/>
            <pc:sldMk cId="995908670" sldId="291"/>
            <ac:spMk id="10" creationId="{1A38D1DF-6A72-2780-D75C-DF865A600726}"/>
          </ac:spMkLst>
        </pc:spChg>
        <pc:spChg chg="add mod">
          <ac:chgData name="Brogan Carroll (2418025)" userId="S::2418025@student.uwtsd.ac.uk::64466bec-e373-447d-ac43-0087e0d3d7a0" providerId="AD" clId="Web-{FAE463E6-6623-4F1E-0F72-63CBE4558198}" dt="2025-03-20T17:58:48.355" v="80" actId="20577"/>
          <ac:spMkLst>
            <pc:docMk/>
            <pc:sldMk cId="995908670" sldId="291"/>
            <ac:spMk id="12" creationId="{22ADC018-93C7-C949-7495-74368247879E}"/>
          </ac:spMkLst>
        </pc:spChg>
        <pc:spChg chg="add mod">
          <ac:chgData name="Brogan Carroll (2418025)" userId="S::2418025@student.uwtsd.ac.uk::64466bec-e373-447d-ac43-0087e0d3d7a0" providerId="AD" clId="Web-{FAE463E6-6623-4F1E-0F72-63CBE4558198}" dt="2025-03-20T17:58:55.730" v="81" actId="20577"/>
          <ac:spMkLst>
            <pc:docMk/>
            <pc:sldMk cId="995908670" sldId="291"/>
            <ac:spMk id="13" creationId="{6795CC0F-EB94-4F50-22E2-AB80414BB5C2}"/>
          </ac:spMkLst>
        </pc:spChg>
        <pc:spChg chg="add mod">
          <ac:chgData name="Brogan Carroll (2418025)" userId="S::2418025@student.uwtsd.ac.uk::64466bec-e373-447d-ac43-0087e0d3d7a0" providerId="AD" clId="Web-{FAE463E6-6623-4F1E-0F72-63CBE4558198}" dt="2025-03-20T17:59:00.481" v="82" actId="20577"/>
          <ac:spMkLst>
            <pc:docMk/>
            <pc:sldMk cId="995908670" sldId="291"/>
            <ac:spMk id="14" creationId="{0886C475-CCEE-2191-D405-F1D42FFE8795}"/>
          </ac:spMkLst>
        </pc:spChg>
        <pc:picChg chg="mod">
          <ac:chgData name="Brogan Carroll (2418025)" userId="S::2418025@student.uwtsd.ac.uk::64466bec-e373-447d-ac43-0087e0d3d7a0" providerId="AD" clId="Web-{FAE463E6-6623-4F1E-0F72-63CBE4558198}" dt="2025-03-20T18:12:21.790" v="120" actId="14100"/>
          <ac:picMkLst>
            <pc:docMk/>
            <pc:sldMk cId="995908670" sldId="291"/>
            <ac:picMk id="6" creationId="{EBB8567D-3DC0-4EBF-0A2A-24189FE2B8E3}"/>
          </ac:picMkLst>
        </pc:picChg>
        <pc:picChg chg="add mod">
          <ac:chgData name="Brogan Carroll (2418025)" userId="S::2418025@student.uwtsd.ac.uk::64466bec-e373-447d-ac43-0087e0d3d7a0" providerId="AD" clId="Web-{FAE463E6-6623-4F1E-0F72-63CBE4558198}" dt="2025-03-20T17:56:41.804" v="22" actId="14100"/>
          <ac:picMkLst>
            <pc:docMk/>
            <pc:sldMk cId="995908670" sldId="291"/>
            <ac:picMk id="8" creationId="{63A4F669-0280-B55D-A1B1-4422F1AA07F3}"/>
          </ac:picMkLst>
        </pc:picChg>
        <pc:picChg chg="add mod">
          <ac:chgData name="Brogan Carroll (2418025)" userId="S::2418025@student.uwtsd.ac.uk::64466bec-e373-447d-ac43-0087e0d3d7a0" providerId="AD" clId="Web-{FAE463E6-6623-4F1E-0F72-63CBE4558198}" dt="2025-03-20T17:56:47.179" v="24" actId="14100"/>
          <ac:picMkLst>
            <pc:docMk/>
            <pc:sldMk cId="995908670" sldId="291"/>
            <ac:picMk id="9" creationId="{61577D08-C8FE-2BB5-115C-5CA59586286B}"/>
          </ac:picMkLst>
        </pc:picChg>
        <pc:picChg chg="add mod">
          <ac:chgData name="Brogan Carroll (2418025)" userId="S::2418025@student.uwtsd.ac.uk::64466bec-e373-447d-ac43-0087e0d3d7a0" providerId="AD" clId="Web-{FAE463E6-6623-4F1E-0F72-63CBE4558198}" dt="2025-03-20T17:56:52.226" v="25" actId="14100"/>
          <ac:picMkLst>
            <pc:docMk/>
            <pc:sldMk cId="995908670" sldId="291"/>
            <ac:picMk id="11" creationId="{ED51F9D9-D95D-00FE-C7A6-9F91A8D85A7D}"/>
          </ac:picMkLst>
        </pc:picChg>
      </pc:sldChg>
      <pc:sldChg chg="modSp new del">
        <pc:chgData name="Brogan Carroll (2418025)" userId="S::2418025@student.uwtsd.ac.uk::64466bec-e373-447d-ac43-0087e0d3d7a0" providerId="AD" clId="Web-{FAE463E6-6623-4F1E-0F72-63CBE4558198}" dt="2025-03-20T18:06:56.513" v="111"/>
        <pc:sldMkLst>
          <pc:docMk/>
          <pc:sldMk cId="3944457283" sldId="292"/>
        </pc:sldMkLst>
        <pc:spChg chg="mod">
          <ac:chgData name="Brogan Carroll (2418025)" userId="S::2418025@student.uwtsd.ac.uk::64466bec-e373-447d-ac43-0087e0d3d7a0" providerId="AD" clId="Web-{FAE463E6-6623-4F1E-0F72-63CBE4558198}" dt="2025-03-20T18:06:55.966" v="110" actId="20577"/>
          <ac:spMkLst>
            <pc:docMk/>
            <pc:sldMk cId="3944457283" sldId="292"/>
            <ac:spMk id="2" creationId="{EBF218E0-472F-EF83-891A-A21BA0FF3203}"/>
          </ac:spMkLst>
        </pc:spChg>
      </pc:sldChg>
    </pc:docChg>
  </pc:docChgLst>
  <pc:docChgLst>
    <pc:chgData name="Evan Pearce (2220658)" userId="S::2220658@student.uwtsd.ac.uk::66c7229e-5949-4bf7-895e-16a25fc70a4a" providerId="AD" clId="Web-{6C460329-597F-467B-B858-2CF852325C28}"/>
    <pc:docChg chg="addSld delSld modSld">
      <pc:chgData name="Evan Pearce (2220658)" userId="S::2220658@student.uwtsd.ac.uk::66c7229e-5949-4bf7-895e-16a25fc70a4a" providerId="AD" clId="Web-{6C460329-597F-467B-B858-2CF852325C28}" dt="2025-03-21T14:35:23.088" v="917" actId="20577"/>
      <pc:docMkLst>
        <pc:docMk/>
      </pc:docMkLst>
      <pc:sldChg chg="modSp">
        <pc:chgData name="Evan Pearce (2220658)" userId="S::2220658@student.uwtsd.ac.uk::66c7229e-5949-4bf7-895e-16a25fc70a4a" providerId="AD" clId="Web-{6C460329-597F-467B-B858-2CF852325C28}" dt="2025-03-21T13:20:30.493" v="24" actId="20577"/>
        <pc:sldMkLst>
          <pc:docMk/>
          <pc:sldMk cId="3335690284" sldId="271"/>
        </pc:sldMkLst>
        <pc:spChg chg="mod">
          <ac:chgData name="Evan Pearce (2220658)" userId="S::2220658@student.uwtsd.ac.uk::66c7229e-5949-4bf7-895e-16a25fc70a4a" providerId="AD" clId="Web-{6C460329-597F-467B-B858-2CF852325C28}" dt="2025-03-21T13:20:30.493" v="24" actId="20577"/>
          <ac:spMkLst>
            <pc:docMk/>
            <pc:sldMk cId="3335690284" sldId="271"/>
            <ac:spMk id="6" creationId="{B3CACB49-92C0-5CE2-B1F5-EE26A575F772}"/>
          </ac:spMkLst>
        </pc:spChg>
      </pc:sldChg>
      <pc:sldChg chg="addSp delSp modSp mod setBg">
        <pc:chgData name="Evan Pearce (2220658)" userId="S::2220658@student.uwtsd.ac.uk::66c7229e-5949-4bf7-895e-16a25fc70a4a" providerId="AD" clId="Web-{6C460329-597F-467B-B858-2CF852325C28}" dt="2025-03-21T13:46:29.488" v="251" actId="20577"/>
        <pc:sldMkLst>
          <pc:docMk/>
          <pc:sldMk cId="515352835" sldId="276"/>
        </pc:sldMkLst>
        <pc:spChg chg="mod">
          <ac:chgData name="Evan Pearce (2220658)" userId="S::2220658@student.uwtsd.ac.uk::66c7229e-5949-4bf7-895e-16a25fc70a4a" providerId="AD" clId="Web-{6C460329-597F-467B-B858-2CF852325C28}" dt="2025-03-21T13:44:05.649" v="169"/>
          <ac:spMkLst>
            <pc:docMk/>
            <pc:sldMk cId="515352835" sldId="276"/>
            <ac:spMk id="2" creationId="{A4DA53FB-C06D-8D4E-C3DF-0D23B8AD430D}"/>
          </ac:spMkLst>
        </pc:spChg>
        <pc:spChg chg="add del mod">
          <ac:chgData name="Evan Pearce (2220658)" userId="S::2220658@student.uwtsd.ac.uk::66c7229e-5949-4bf7-895e-16a25fc70a4a" providerId="AD" clId="Web-{6C460329-597F-467B-B858-2CF852325C28}" dt="2025-03-21T13:28:47.797" v="30"/>
          <ac:spMkLst>
            <pc:docMk/>
            <pc:sldMk cId="515352835" sldId="276"/>
            <ac:spMk id="4" creationId="{9DE1E5BB-DAB2-268F-D573-2C9FC83ECB4E}"/>
          </ac:spMkLst>
        </pc:spChg>
        <pc:spChg chg="mod ord">
          <ac:chgData name="Evan Pearce (2220658)" userId="S::2220658@student.uwtsd.ac.uk::66c7229e-5949-4bf7-895e-16a25fc70a4a" providerId="AD" clId="Web-{6C460329-597F-467B-B858-2CF852325C28}" dt="2025-03-21T13:44:05.649" v="169"/>
          <ac:spMkLst>
            <pc:docMk/>
            <pc:sldMk cId="515352835" sldId="276"/>
            <ac:spMk id="5" creationId="{B95FF3AD-9271-0EE0-9DC6-DC2E3B3F227B}"/>
          </ac:spMkLst>
        </pc:spChg>
        <pc:spChg chg="add mod ord">
          <ac:chgData name="Evan Pearce (2220658)" userId="S::2220658@student.uwtsd.ac.uk::66c7229e-5949-4bf7-895e-16a25fc70a4a" providerId="AD" clId="Web-{6C460329-597F-467B-B858-2CF852325C28}" dt="2025-03-21T13:46:29.488" v="251" actId="20577"/>
          <ac:spMkLst>
            <pc:docMk/>
            <pc:sldMk cId="515352835" sldId="276"/>
            <ac:spMk id="7" creationId="{A0EA844A-97DC-DF57-5B6E-395B0AC26A8B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4:05.649" v="169"/>
          <ac:spMkLst>
            <pc:docMk/>
            <pc:sldMk cId="515352835" sldId="276"/>
            <ac:spMk id="10" creationId="{352BEC0E-22F8-46D0-9632-375DB541B06C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4:05.649" v="169"/>
          <ac:spMkLst>
            <pc:docMk/>
            <pc:sldMk cId="515352835" sldId="276"/>
            <ac:spMk id="11" creationId="{3FCFB1DE-0B7E-48CC-BA90-B2AB0889F9D6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3:22.240" v="163"/>
          <ac:spMkLst>
            <pc:docMk/>
            <pc:sldMk cId="515352835" sldId="276"/>
            <ac:spMk id="13" creationId="{5C8908E2-EE49-44D2-9428-A28D2312A8D5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3:22.240" v="163"/>
          <ac:spMkLst>
            <pc:docMk/>
            <pc:sldMk cId="515352835" sldId="276"/>
            <ac:spMk id="19" creationId="{8B88B599-C539-4F18-A32A-40207EC6E21A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3:22.240" v="163"/>
          <ac:spMkLst>
            <pc:docMk/>
            <pc:sldMk cId="515352835" sldId="276"/>
            <ac:spMk id="21" creationId="{ED888B23-07FA-482A-96DF-47E31AF1A603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3:42.648" v="165"/>
          <ac:spMkLst>
            <pc:docMk/>
            <pc:sldMk cId="515352835" sldId="276"/>
            <ac:spMk id="23" creationId="{149FB5C3-7336-4FE0-A30C-CC0A3646D499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3:42.648" v="165"/>
          <ac:spMkLst>
            <pc:docMk/>
            <pc:sldMk cId="515352835" sldId="276"/>
            <ac:spMk id="25" creationId="{0DA909B4-15FF-46A6-8A7F-7AEF977FE9ED}"/>
          </ac:spMkLst>
        </pc:spChg>
        <pc:spChg chg="add del">
          <ac:chgData name="Evan Pearce (2220658)" userId="S::2220658@student.uwtsd.ac.uk::66c7229e-5949-4bf7-895e-16a25fc70a4a" providerId="AD" clId="Web-{6C460329-597F-467B-B858-2CF852325C28}" dt="2025-03-21T13:43:42.648" v="165"/>
          <ac:spMkLst>
            <pc:docMk/>
            <pc:sldMk cId="515352835" sldId="276"/>
            <ac:spMk id="26" creationId="{1382A32C-5B0C-4B1C-A074-76C6DBCC9F87}"/>
          </ac:spMkLst>
        </pc:spChg>
        <pc:grpChg chg="add del">
          <ac:chgData name="Evan Pearce (2220658)" userId="S::2220658@student.uwtsd.ac.uk::66c7229e-5949-4bf7-895e-16a25fc70a4a" providerId="AD" clId="Web-{6C460329-597F-467B-B858-2CF852325C28}" dt="2025-03-21T13:43:22.240" v="163"/>
          <ac:grpSpMkLst>
            <pc:docMk/>
            <pc:sldMk cId="515352835" sldId="276"/>
            <ac:grpSpMk id="15" creationId="{B29018A0-5DE6-4CC9-AB25-675616AF7225}"/>
          </ac:grpSpMkLst>
        </pc:grpChg>
        <pc:grpChg chg="add del">
          <ac:chgData name="Evan Pearce (2220658)" userId="S::2220658@student.uwtsd.ac.uk::66c7229e-5949-4bf7-895e-16a25fc70a4a" providerId="AD" clId="Web-{6C460329-597F-467B-B858-2CF852325C28}" dt="2025-03-21T13:43:42.648" v="165"/>
          <ac:grpSpMkLst>
            <pc:docMk/>
            <pc:sldMk cId="515352835" sldId="276"/>
            <ac:grpSpMk id="24" creationId="{19A6B5CE-CB1D-48EE-8B43-E952235C8371}"/>
          </ac:grpSpMkLst>
        </pc:grpChg>
        <pc:picChg chg="add mod ord">
          <ac:chgData name="Evan Pearce (2220658)" userId="S::2220658@student.uwtsd.ac.uk::66c7229e-5949-4bf7-895e-16a25fc70a4a" providerId="AD" clId="Web-{6C460329-597F-467B-B858-2CF852325C28}" dt="2025-03-21T13:44:05.649" v="169"/>
          <ac:picMkLst>
            <pc:docMk/>
            <pc:sldMk cId="515352835" sldId="276"/>
            <ac:picMk id="3" creationId="{E9234A7F-4DE3-9422-EB4C-416E7B52C911}"/>
          </ac:picMkLst>
        </pc:picChg>
        <pc:picChg chg="add del mod">
          <ac:chgData name="Evan Pearce (2220658)" userId="S::2220658@student.uwtsd.ac.uk::66c7229e-5949-4bf7-895e-16a25fc70a4a" providerId="AD" clId="Web-{6C460329-597F-467B-B858-2CF852325C28}" dt="2025-03-21T13:38:17.731" v="159"/>
          <ac:picMkLst>
            <pc:docMk/>
            <pc:sldMk cId="515352835" sldId="276"/>
            <ac:picMk id="6" creationId="{0F34E464-515C-9A49-07CE-18C3F2AB2706}"/>
          </ac:picMkLst>
        </pc:picChg>
        <pc:picChg chg="add mod">
          <ac:chgData name="Evan Pearce (2220658)" userId="S::2220658@student.uwtsd.ac.uk::66c7229e-5949-4bf7-895e-16a25fc70a4a" providerId="AD" clId="Web-{6C460329-597F-467B-B858-2CF852325C28}" dt="2025-03-21T13:44:24.135" v="171" actId="1076"/>
          <ac:picMkLst>
            <pc:docMk/>
            <pc:sldMk cId="515352835" sldId="276"/>
            <ac:picMk id="8" creationId="{87D1E45E-1E77-3531-94F5-C807334C9A0B}"/>
          </ac:picMkLst>
        </pc:picChg>
      </pc:sldChg>
      <pc:sldChg chg="addSp delSp modSp new">
        <pc:chgData name="Evan Pearce (2220658)" userId="S::2220658@student.uwtsd.ac.uk::66c7229e-5949-4bf7-895e-16a25fc70a4a" providerId="AD" clId="Web-{6C460329-597F-467B-B858-2CF852325C28}" dt="2025-03-21T14:13:44.192" v="720" actId="1076"/>
        <pc:sldMkLst>
          <pc:docMk/>
          <pc:sldMk cId="3170315758" sldId="292"/>
        </pc:sldMkLst>
        <pc:spChg chg="del">
          <ac:chgData name="Evan Pearce (2220658)" userId="S::2220658@student.uwtsd.ac.uk::66c7229e-5949-4bf7-895e-16a25fc70a4a" providerId="AD" clId="Web-{6C460329-597F-467B-B858-2CF852325C28}" dt="2025-03-21T13:47:32.649" v="278"/>
          <ac:spMkLst>
            <pc:docMk/>
            <pc:sldMk cId="3170315758" sldId="292"/>
            <ac:spMk id="2" creationId="{C150DF14-5467-4AC7-C718-75A24353B6C6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46.412" v="253"/>
          <ac:spMkLst>
            <pc:docMk/>
            <pc:sldMk cId="3170315758" sldId="292"/>
            <ac:spMk id="3" creationId="{5F3A5C4A-D25F-D875-FFA1-A902F3D56152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6"/>
          <ac:spMkLst>
            <pc:docMk/>
            <pc:sldMk cId="3170315758" sldId="292"/>
            <ac:spMk id="4" creationId="{07A12964-D892-003F-5DA2-ED8FD7A31B54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5"/>
          <ac:spMkLst>
            <pc:docMk/>
            <pc:sldMk cId="3170315758" sldId="292"/>
            <ac:spMk id="5" creationId="{6016B56A-54BC-0F1A-195B-DC657D6F8CD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4"/>
          <ac:spMkLst>
            <pc:docMk/>
            <pc:sldMk cId="3170315758" sldId="292"/>
            <ac:spMk id="6" creationId="{F1D1796B-07E4-421D-8DC2-084A07F87FE7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3"/>
          <ac:spMkLst>
            <pc:docMk/>
            <pc:sldMk cId="3170315758" sldId="292"/>
            <ac:spMk id="7" creationId="{1E9E3601-917F-B222-5E53-FC48457C47E5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2"/>
          <ac:spMkLst>
            <pc:docMk/>
            <pc:sldMk cId="3170315758" sldId="292"/>
            <ac:spMk id="8" creationId="{3B3979C4-750F-252B-9A27-5E056CDE6392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1"/>
          <ac:spMkLst>
            <pc:docMk/>
            <pc:sldMk cId="3170315758" sldId="292"/>
            <ac:spMk id="9" creationId="{8A61BFDD-9535-9EEF-D032-4E5DB715178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70"/>
          <ac:spMkLst>
            <pc:docMk/>
            <pc:sldMk cId="3170315758" sldId="292"/>
            <ac:spMk id="10" creationId="{B5A50E7A-E8EE-0F7C-B70D-AC64C2D2F9D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9"/>
          <ac:spMkLst>
            <pc:docMk/>
            <pc:sldMk cId="3170315758" sldId="292"/>
            <ac:spMk id="11" creationId="{8D3EE71B-7795-1CF0-5726-4C6D92D9FC3D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8"/>
          <ac:spMkLst>
            <pc:docMk/>
            <pc:sldMk cId="3170315758" sldId="292"/>
            <ac:spMk id="12" creationId="{D7EE093C-07ED-4CFB-A5B4-9033F2942465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7"/>
          <ac:spMkLst>
            <pc:docMk/>
            <pc:sldMk cId="3170315758" sldId="292"/>
            <ac:spMk id="13" creationId="{59D2D46A-2D01-A344-7B51-3D8AFE2160E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6"/>
          <ac:spMkLst>
            <pc:docMk/>
            <pc:sldMk cId="3170315758" sldId="292"/>
            <ac:spMk id="14" creationId="{EA7B6AC1-27ED-42C6-92AF-93FD8AD2CE63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5"/>
          <ac:spMkLst>
            <pc:docMk/>
            <pc:sldMk cId="3170315758" sldId="292"/>
            <ac:spMk id="15" creationId="{D92C7601-BFA1-9DE6-DE0A-E9A99D577871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4"/>
          <ac:spMkLst>
            <pc:docMk/>
            <pc:sldMk cId="3170315758" sldId="292"/>
            <ac:spMk id="16" creationId="{32BB679E-EED1-F3B1-CE18-00C4A9D99CCD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3"/>
          <ac:spMkLst>
            <pc:docMk/>
            <pc:sldMk cId="3170315758" sldId="292"/>
            <ac:spMk id="17" creationId="{C2F74328-68DA-FEBB-EE04-24CA87B4FFB4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2"/>
          <ac:spMkLst>
            <pc:docMk/>
            <pc:sldMk cId="3170315758" sldId="292"/>
            <ac:spMk id="18" creationId="{55CA38CF-BF20-1600-0FEF-2C47212342A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1"/>
          <ac:spMkLst>
            <pc:docMk/>
            <pc:sldMk cId="3170315758" sldId="292"/>
            <ac:spMk id="19" creationId="{A854062A-91A3-C507-EDE2-A4A2496281F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60"/>
          <ac:spMkLst>
            <pc:docMk/>
            <pc:sldMk cId="3170315758" sldId="292"/>
            <ac:spMk id="20" creationId="{C5B87130-72BC-F4A5-02A7-0C9F2C534A4D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59"/>
          <ac:spMkLst>
            <pc:docMk/>
            <pc:sldMk cId="3170315758" sldId="292"/>
            <ac:spMk id="21" creationId="{A5AE6E62-4EB1-2BB3-7558-26A7777BC470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58"/>
          <ac:spMkLst>
            <pc:docMk/>
            <pc:sldMk cId="3170315758" sldId="292"/>
            <ac:spMk id="22" creationId="{2EEFA384-86CA-630B-E01C-B7AB4BBC8962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57"/>
          <ac:spMkLst>
            <pc:docMk/>
            <pc:sldMk cId="3170315758" sldId="292"/>
            <ac:spMk id="23" creationId="{2FF85838-710F-3F49-BE6A-FF4A6BB747D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56"/>
          <ac:spMkLst>
            <pc:docMk/>
            <pc:sldMk cId="3170315758" sldId="292"/>
            <ac:spMk id="24" creationId="{35C37A85-1E4D-3B4F-5C99-28F1B4BBD6F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55"/>
          <ac:spMkLst>
            <pc:docMk/>
            <pc:sldMk cId="3170315758" sldId="292"/>
            <ac:spMk id="25" creationId="{50DAF071-C791-6762-36FE-82C8887A1E34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3:46:51.099" v="254"/>
          <ac:spMkLst>
            <pc:docMk/>
            <pc:sldMk cId="3170315758" sldId="292"/>
            <ac:spMk id="26" creationId="{9732D3A5-9A15-E383-80C3-0FCC6AA68772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3:47:22.680" v="277"/>
          <ac:spMkLst>
            <pc:docMk/>
            <pc:sldMk cId="3170315758" sldId="292"/>
            <ac:spMk id="31" creationId="{C7047FB5-CF58-0CD3-A45E-0407FDE3213A}"/>
          </ac:spMkLst>
        </pc:spChg>
        <pc:spChg chg="add del mod">
          <ac:chgData name="Evan Pearce (2220658)" userId="S::2220658@student.uwtsd.ac.uk::66c7229e-5949-4bf7-895e-16a25fc70a4a" providerId="AD" clId="Web-{6C460329-597F-467B-B858-2CF852325C28}" dt="2025-03-21T13:56:48.145" v="289"/>
          <ac:spMkLst>
            <pc:docMk/>
            <pc:sldMk cId="3170315758" sldId="292"/>
            <ac:spMk id="33" creationId="{78766092-3765-E0AB-C6E8-22F1E5BD2FCA}"/>
          </ac:spMkLst>
        </pc:spChg>
        <pc:spChg chg="add mod">
          <ac:chgData name="Evan Pearce (2220658)" userId="S::2220658@student.uwtsd.ac.uk::66c7229e-5949-4bf7-895e-16a25fc70a4a" providerId="AD" clId="Web-{6C460329-597F-467B-B858-2CF852325C28}" dt="2025-03-21T14:13:05.892" v="699" actId="14100"/>
          <ac:spMkLst>
            <pc:docMk/>
            <pc:sldMk cId="3170315758" sldId="292"/>
            <ac:spMk id="34" creationId="{6A22BD37-492D-A294-09AF-8CB4513ABAD0}"/>
          </ac:spMkLst>
        </pc:spChg>
        <pc:spChg chg="add mod">
          <ac:chgData name="Evan Pearce (2220658)" userId="S::2220658@student.uwtsd.ac.uk::66c7229e-5949-4bf7-895e-16a25fc70a4a" providerId="AD" clId="Web-{6C460329-597F-467B-B858-2CF852325C28}" dt="2025-03-21T14:08:21.714" v="604" actId="20577"/>
          <ac:spMkLst>
            <pc:docMk/>
            <pc:sldMk cId="3170315758" sldId="292"/>
            <ac:spMk id="35" creationId="{3F50AD2D-A0F5-3ACF-B218-509977DA1DB5}"/>
          </ac:spMkLst>
        </pc:spChg>
        <pc:spChg chg="add mod">
          <ac:chgData name="Evan Pearce (2220658)" userId="S::2220658@student.uwtsd.ac.uk::66c7229e-5949-4bf7-895e-16a25fc70a4a" providerId="AD" clId="Web-{6C460329-597F-467B-B858-2CF852325C28}" dt="2025-03-21T14:08:17.010" v="602" actId="20577"/>
          <ac:spMkLst>
            <pc:docMk/>
            <pc:sldMk cId="3170315758" sldId="292"/>
            <ac:spMk id="36" creationId="{986D362B-C65C-675B-E877-B7B1691634A0}"/>
          </ac:spMkLst>
        </pc:spChg>
        <pc:spChg chg="add mod">
          <ac:chgData name="Evan Pearce (2220658)" userId="S::2220658@student.uwtsd.ac.uk::66c7229e-5949-4bf7-895e-16a25fc70a4a" providerId="AD" clId="Web-{6C460329-597F-467B-B858-2CF852325C28}" dt="2025-03-21T14:13:44.192" v="720" actId="1076"/>
          <ac:spMkLst>
            <pc:docMk/>
            <pc:sldMk cId="3170315758" sldId="292"/>
            <ac:spMk id="38" creationId="{7A767BE1-7F28-7E6C-76A2-A44234A0178B}"/>
          </ac:spMkLst>
        </pc:spChg>
        <pc:picChg chg="add mod">
          <ac:chgData name="Evan Pearce (2220658)" userId="S::2220658@student.uwtsd.ac.uk::66c7229e-5949-4bf7-895e-16a25fc70a4a" providerId="AD" clId="Web-{6C460329-597F-467B-B858-2CF852325C28}" dt="2025-03-21T13:50:24.913" v="281" actId="1076"/>
          <ac:picMkLst>
            <pc:docMk/>
            <pc:sldMk cId="3170315758" sldId="292"/>
            <ac:picMk id="32" creationId="{ED301E15-D8EF-5558-4275-12E09F6CC546}"/>
          </ac:picMkLst>
        </pc:picChg>
        <pc:picChg chg="add del mod ord">
          <ac:chgData name="Evan Pearce (2220658)" userId="S::2220658@student.uwtsd.ac.uk::66c7229e-5949-4bf7-895e-16a25fc70a4a" providerId="AD" clId="Web-{6C460329-597F-467B-B858-2CF852325C28}" dt="2025-03-21T14:10:11.300" v="613"/>
          <ac:picMkLst>
            <pc:docMk/>
            <pc:sldMk cId="3170315758" sldId="292"/>
            <ac:picMk id="37" creationId="{27DEE847-0310-E268-6D22-D92D38EB185B}"/>
          </ac:picMkLst>
        </pc:picChg>
      </pc:sldChg>
      <pc:sldChg chg="addSp delSp modSp new del mod setBg">
        <pc:chgData name="Evan Pearce (2220658)" userId="S::2220658@student.uwtsd.ac.uk::66c7229e-5949-4bf7-895e-16a25fc70a4a" providerId="AD" clId="Web-{6C460329-597F-467B-B858-2CF852325C28}" dt="2025-03-21T14:28:57.246" v="784"/>
        <pc:sldMkLst>
          <pc:docMk/>
          <pc:sldMk cId="2476656225" sldId="293"/>
        </pc:sldMkLst>
        <pc:spChg chg="del">
          <ac:chgData name="Evan Pearce (2220658)" userId="S::2220658@student.uwtsd.ac.uk::66c7229e-5949-4bf7-895e-16a25fc70a4a" providerId="AD" clId="Web-{6C460329-597F-467B-B858-2CF852325C28}" dt="2025-03-21T14:22:01.745" v="748"/>
          <ac:spMkLst>
            <pc:docMk/>
            <pc:sldMk cId="2476656225" sldId="293"/>
            <ac:spMk id="2" creationId="{3E3ECDA0-A61D-DAB5-E6C7-4F43F34F284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45" v="747"/>
          <ac:spMkLst>
            <pc:docMk/>
            <pc:sldMk cId="2476656225" sldId="293"/>
            <ac:spMk id="3" creationId="{B02B43C4-B7F0-2BE6-6FF0-AD4CBE3F18B6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45" v="746"/>
          <ac:spMkLst>
            <pc:docMk/>
            <pc:sldMk cId="2476656225" sldId="293"/>
            <ac:spMk id="4" creationId="{7E325C3D-1D29-94EA-D579-1930FA8681B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45" v="745"/>
          <ac:spMkLst>
            <pc:docMk/>
            <pc:sldMk cId="2476656225" sldId="293"/>
            <ac:spMk id="5" creationId="{C177979B-FCFE-9134-85BD-E302BCA8C675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45" v="744"/>
          <ac:spMkLst>
            <pc:docMk/>
            <pc:sldMk cId="2476656225" sldId="293"/>
            <ac:spMk id="6" creationId="{210C5B88-1606-16BD-2BFA-5599528FD8A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43"/>
          <ac:spMkLst>
            <pc:docMk/>
            <pc:sldMk cId="2476656225" sldId="293"/>
            <ac:spMk id="7" creationId="{E00F5F2E-C1C6-31BB-EA09-7CC917AB55D0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42"/>
          <ac:spMkLst>
            <pc:docMk/>
            <pc:sldMk cId="2476656225" sldId="293"/>
            <ac:spMk id="8" creationId="{737ABD46-8322-2F00-77DD-AD1B9A93C2D5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41"/>
          <ac:spMkLst>
            <pc:docMk/>
            <pc:sldMk cId="2476656225" sldId="293"/>
            <ac:spMk id="9" creationId="{FA2543F8-CE94-CC56-5FB4-90CCDC1C306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40"/>
          <ac:spMkLst>
            <pc:docMk/>
            <pc:sldMk cId="2476656225" sldId="293"/>
            <ac:spMk id="10" creationId="{1BCC2690-52C6-D2C3-1986-75C2D4C59F8C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9"/>
          <ac:spMkLst>
            <pc:docMk/>
            <pc:sldMk cId="2476656225" sldId="293"/>
            <ac:spMk id="11" creationId="{746ECC4A-72FB-AAC2-18DC-EDDBB4909E7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8"/>
          <ac:spMkLst>
            <pc:docMk/>
            <pc:sldMk cId="2476656225" sldId="293"/>
            <ac:spMk id="12" creationId="{2E16D702-AC30-E490-DB2C-3B2516A9F16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7"/>
          <ac:spMkLst>
            <pc:docMk/>
            <pc:sldMk cId="2476656225" sldId="293"/>
            <ac:spMk id="13" creationId="{1056F1AD-F391-F0C1-39BC-F5F98B26F2B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6"/>
          <ac:spMkLst>
            <pc:docMk/>
            <pc:sldMk cId="2476656225" sldId="293"/>
            <ac:spMk id="14" creationId="{947357AC-7BED-1522-51D3-2BBFD4F40435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5"/>
          <ac:spMkLst>
            <pc:docMk/>
            <pc:sldMk cId="2476656225" sldId="293"/>
            <ac:spMk id="15" creationId="{0119EA0F-41C8-E8ED-79DA-863A0E44DED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4"/>
          <ac:spMkLst>
            <pc:docMk/>
            <pc:sldMk cId="2476656225" sldId="293"/>
            <ac:spMk id="16" creationId="{AFD216A3-EC1A-1CA1-A572-54B0D2D517A5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3"/>
          <ac:spMkLst>
            <pc:docMk/>
            <pc:sldMk cId="2476656225" sldId="293"/>
            <ac:spMk id="17" creationId="{79C89DBE-FD3D-032A-7E62-527DEAFC54B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2"/>
          <ac:spMkLst>
            <pc:docMk/>
            <pc:sldMk cId="2476656225" sldId="293"/>
            <ac:spMk id="18" creationId="{68068DC2-C219-CC43-4359-E15F98675126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1"/>
          <ac:spMkLst>
            <pc:docMk/>
            <pc:sldMk cId="2476656225" sldId="293"/>
            <ac:spMk id="19" creationId="{1010C466-0941-6B82-C63B-F3E4296EBADC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30"/>
          <ac:spMkLst>
            <pc:docMk/>
            <pc:sldMk cId="2476656225" sldId="293"/>
            <ac:spMk id="20" creationId="{EF9EE84E-008D-1FEC-E008-52A10B56A84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9"/>
          <ac:spMkLst>
            <pc:docMk/>
            <pc:sldMk cId="2476656225" sldId="293"/>
            <ac:spMk id="21" creationId="{B217CDFB-C42E-5199-B6E1-EA2D18E78FA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8"/>
          <ac:spMkLst>
            <pc:docMk/>
            <pc:sldMk cId="2476656225" sldId="293"/>
            <ac:spMk id="22" creationId="{F4C1D79A-99B3-ED30-D1DD-B48AACE293C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7"/>
          <ac:spMkLst>
            <pc:docMk/>
            <pc:sldMk cId="2476656225" sldId="293"/>
            <ac:spMk id="23" creationId="{E7A61829-9D17-79AB-926F-839A0CA7767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6"/>
          <ac:spMkLst>
            <pc:docMk/>
            <pc:sldMk cId="2476656225" sldId="293"/>
            <ac:spMk id="24" creationId="{A63A713C-D521-D24F-9837-2C80C349D413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5"/>
          <ac:spMkLst>
            <pc:docMk/>
            <pc:sldMk cId="2476656225" sldId="293"/>
            <ac:spMk id="25" creationId="{93B3AED7-359C-B7E8-3341-6A7294F1EA5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4"/>
          <ac:spMkLst>
            <pc:docMk/>
            <pc:sldMk cId="2476656225" sldId="293"/>
            <ac:spMk id="26" creationId="{D829410B-B341-FB46-8088-B601735EAA67}"/>
          </ac:spMkLst>
        </pc:spChg>
        <pc:spChg chg="mo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27" creationId="{1ABB1C64-48B9-F9C5-7922-D931ED8F1F63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3"/>
          <ac:spMkLst>
            <pc:docMk/>
            <pc:sldMk cId="2476656225" sldId="293"/>
            <ac:spMk id="28" creationId="{4388C114-6BD5-3D95-8018-CCE44815539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2:01.730" v="722"/>
          <ac:spMkLst>
            <pc:docMk/>
            <pc:sldMk cId="2476656225" sldId="293"/>
            <ac:spMk id="29" creationId="{871BA3AA-3761-D375-D76C-682C356EA076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35" creationId="{F3060C83-F051-4F0E-ABAD-AA0DFC48B218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37" creationId="{83C98ABE-055B-441F-B07E-44F97F083C39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39" creationId="{29FDB030-9B49-4CED-8CCD-4D99382388AC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41" creationId="{3783CA14-24A1-485C-8B30-D6A5D87987AD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43" creationId="{9A97C86A-04D6-40F7-AE84-31AB43E6A846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45" creationId="{FF9F2414-84E8-453E-B1F3-389FDE8192D9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2:14.981" v="750"/>
          <ac:spMkLst>
            <pc:docMk/>
            <pc:sldMk cId="2476656225" sldId="293"/>
            <ac:spMk id="47" creationId="{3ECA69A1-7536-43AC-85EF-C7106179F5ED}"/>
          </ac:spMkLst>
        </pc:spChg>
        <pc:picChg chg="add mod">
          <ac:chgData name="Evan Pearce (2220658)" userId="S::2220658@student.uwtsd.ac.uk::66c7229e-5949-4bf7-895e-16a25fc70a4a" providerId="AD" clId="Web-{6C460329-597F-467B-B858-2CF852325C28}" dt="2025-03-21T14:22:14.981" v="750"/>
          <ac:picMkLst>
            <pc:docMk/>
            <pc:sldMk cId="2476656225" sldId="293"/>
            <ac:picMk id="30" creationId="{2990E964-B114-3352-5AB9-FAF416CEE091}"/>
          </ac:picMkLst>
        </pc:picChg>
      </pc:sldChg>
      <pc:sldChg chg="add del replId">
        <pc:chgData name="Evan Pearce (2220658)" userId="S::2220658@student.uwtsd.ac.uk::66c7229e-5949-4bf7-895e-16a25fc70a4a" providerId="AD" clId="Web-{6C460329-597F-467B-B858-2CF852325C28}" dt="2025-03-21T14:23:17.470" v="752"/>
        <pc:sldMkLst>
          <pc:docMk/>
          <pc:sldMk cId="1708902349" sldId="294"/>
        </pc:sldMkLst>
      </pc:sldChg>
      <pc:sldChg chg="addSp delSp modSp new">
        <pc:chgData name="Evan Pearce (2220658)" userId="S::2220658@student.uwtsd.ac.uk::66c7229e-5949-4bf7-895e-16a25fc70a4a" providerId="AD" clId="Web-{6C460329-597F-467B-B858-2CF852325C28}" dt="2025-03-21T14:35:23.088" v="917" actId="20577"/>
        <pc:sldMkLst>
          <pc:docMk/>
          <pc:sldMk cId="2482044736" sldId="294"/>
        </pc:sldMkLst>
        <pc:spChg chg="del">
          <ac:chgData name="Evan Pearce (2220658)" userId="S::2220658@student.uwtsd.ac.uk::66c7229e-5949-4bf7-895e-16a25fc70a4a" providerId="AD" clId="Web-{6C460329-597F-467B-B858-2CF852325C28}" dt="2025-03-21T14:25:27.339" v="778"/>
          <ac:spMkLst>
            <pc:docMk/>
            <pc:sldMk cId="2482044736" sldId="294"/>
            <ac:spMk id="2" creationId="{013F88A2-A9B7-36E6-74AD-386AD3F3E53B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7"/>
          <ac:spMkLst>
            <pc:docMk/>
            <pc:sldMk cId="2482044736" sldId="294"/>
            <ac:spMk id="3" creationId="{A2F2B807-0372-2A16-54B2-B5D3BAEBD5C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6"/>
          <ac:spMkLst>
            <pc:docMk/>
            <pc:sldMk cId="2482044736" sldId="294"/>
            <ac:spMk id="4" creationId="{1A667067-3FC9-695F-FFA5-ACE8A71C50F4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5"/>
          <ac:spMkLst>
            <pc:docMk/>
            <pc:sldMk cId="2482044736" sldId="294"/>
            <ac:spMk id="5" creationId="{9ECC9BDC-99D7-3CD4-735A-B8533797E77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4"/>
          <ac:spMkLst>
            <pc:docMk/>
            <pc:sldMk cId="2482044736" sldId="294"/>
            <ac:spMk id="6" creationId="{E7253B07-FB95-B72C-482A-1AB61362E3A1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3"/>
          <ac:spMkLst>
            <pc:docMk/>
            <pc:sldMk cId="2482044736" sldId="294"/>
            <ac:spMk id="7" creationId="{76F4E174-B172-247E-DF8C-0DB8F325CCD4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2"/>
          <ac:spMkLst>
            <pc:docMk/>
            <pc:sldMk cId="2482044736" sldId="294"/>
            <ac:spMk id="8" creationId="{2450BADD-97C3-1ADB-7CBF-5886935E530A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1"/>
          <ac:spMkLst>
            <pc:docMk/>
            <pc:sldMk cId="2482044736" sldId="294"/>
            <ac:spMk id="9" creationId="{B5DB079A-92B5-B655-F923-A489A1411A46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70"/>
          <ac:spMkLst>
            <pc:docMk/>
            <pc:sldMk cId="2482044736" sldId="294"/>
            <ac:spMk id="10" creationId="{708F114F-9536-6BD1-287C-660ED5270AD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69"/>
          <ac:spMkLst>
            <pc:docMk/>
            <pc:sldMk cId="2482044736" sldId="294"/>
            <ac:spMk id="11" creationId="{CB00D6B1-91E2-B827-525F-A2997193104B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68"/>
          <ac:spMkLst>
            <pc:docMk/>
            <pc:sldMk cId="2482044736" sldId="294"/>
            <ac:spMk id="12" creationId="{92FFF221-557F-AB2A-8196-B117FF7C429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67"/>
          <ac:spMkLst>
            <pc:docMk/>
            <pc:sldMk cId="2482044736" sldId="294"/>
            <ac:spMk id="13" creationId="{C393510B-C989-D0A5-D822-3998C0C52E4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66"/>
          <ac:spMkLst>
            <pc:docMk/>
            <pc:sldMk cId="2482044736" sldId="294"/>
            <ac:spMk id="14" creationId="{3E64A98F-FD66-DD38-D543-195FBB561A81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65"/>
          <ac:spMkLst>
            <pc:docMk/>
            <pc:sldMk cId="2482044736" sldId="294"/>
            <ac:spMk id="15" creationId="{44A79543-D5A9-C0D9-474F-84C3ADA8FDB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39" v="764"/>
          <ac:spMkLst>
            <pc:docMk/>
            <pc:sldMk cId="2482044736" sldId="294"/>
            <ac:spMk id="16" creationId="{72F33BB1-04EE-4574-C0E7-D8B7181B1BF2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63"/>
          <ac:spMkLst>
            <pc:docMk/>
            <pc:sldMk cId="2482044736" sldId="294"/>
            <ac:spMk id="17" creationId="{12E34EE6-572F-C262-AC4D-428A36CAA963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62"/>
          <ac:spMkLst>
            <pc:docMk/>
            <pc:sldMk cId="2482044736" sldId="294"/>
            <ac:spMk id="18" creationId="{D8202343-49BF-C328-CF55-95B55EF1E32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61"/>
          <ac:spMkLst>
            <pc:docMk/>
            <pc:sldMk cId="2482044736" sldId="294"/>
            <ac:spMk id="19" creationId="{95BE10DF-DB72-EDEC-C90D-69D101CBB05F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60"/>
          <ac:spMkLst>
            <pc:docMk/>
            <pc:sldMk cId="2482044736" sldId="294"/>
            <ac:spMk id="20" creationId="{66723170-B3D3-76F6-C7BA-B35BEB26C7A3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59"/>
          <ac:spMkLst>
            <pc:docMk/>
            <pc:sldMk cId="2482044736" sldId="294"/>
            <ac:spMk id="21" creationId="{EEA7F30F-B01D-AF20-8D95-9B5A277173AE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58"/>
          <ac:spMkLst>
            <pc:docMk/>
            <pc:sldMk cId="2482044736" sldId="294"/>
            <ac:spMk id="22" creationId="{27506BB2-3635-79AF-79D0-2E5BD93E8FC8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57"/>
          <ac:spMkLst>
            <pc:docMk/>
            <pc:sldMk cId="2482044736" sldId="294"/>
            <ac:spMk id="23" creationId="{7B834EAF-C1BA-102B-637D-6FB4D1A7DD7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56"/>
          <ac:spMkLst>
            <pc:docMk/>
            <pc:sldMk cId="2482044736" sldId="294"/>
            <ac:spMk id="24" creationId="{F9089474-8B1C-582F-7C0B-08946C3D922D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55"/>
          <ac:spMkLst>
            <pc:docMk/>
            <pc:sldMk cId="2482044736" sldId="294"/>
            <ac:spMk id="25" creationId="{BD19621E-B5E3-E8E9-3931-DFD161E183E9}"/>
          </ac:spMkLst>
        </pc:spChg>
        <pc:spChg chg="del">
          <ac:chgData name="Evan Pearce (2220658)" userId="S::2220658@student.uwtsd.ac.uk::66c7229e-5949-4bf7-895e-16a25fc70a4a" providerId="AD" clId="Web-{6C460329-597F-467B-B858-2CF852325C28}" dt="2025-03-21T14:25:27.324" v="754"/>
          <ac:spMkLst>
            <pc:docMk/>
            <pc:sldMk cId="2482044736" sldId="294"/>
            <ac:spMk id="26" creationId="{B9367591-7D03-88CF-7996-8B2BE489E3DB}"/>
          </ac:spMkLst>
        </pc:spChg>
        <pc:spChg chg="add">
          <ac:chgData name="Evan Pearce (2220658)" userId="S::2220658@student.uwtsd.ac.uk::66c7229e-5949-4bf7-895e-16a25fc70a4a" providerId="AD" clId="Web-{6C460329-597F-467B-B858-2CF852325C28}" dt="2025-03-21T14:25:52.825" v="781"/>
          <ac:spMkLst>
            <pc:docMk/>
            <pc:sldMk cId="2482044736" sldId="294"/>
            <ac:spMk id="31" creationId="{EE596AC7-A4FE-AEDB-5DF1-C3C9D714A8EF}"/>
          </ac:spMkLst>
        </pc:spChg>
        <pc:spChg chg="add del mod">
          <ac:chgData name="Evan Pearce (2220658)" userId="S::2220658@student.uwtsd.ac.uk::66c7229e-5949-4bf7-895e-16a25fc70a4a" providerId="AD" clId="Web-{6C460329-597F-467B-B858-2CF852325C28}" dt="2025-03-21T14:30:07.704" v="787"/>
          <ac:spMkLst>
            <pc:docMk/>
            <pc:sldMk cId="2482044736" sldId="294"/>
            <ac:spMk id="34" creationId="{9ABFB16F-2919-9B6A-5B96-D813D5C1827A}"/>
          </ac:spMkLst>
        </pc:spChg>
        <pc:spChg chg="add mod">
          <ac:chgData name="Evan Pearce (2220658)" userId="S::2220658@student.uwtsd.ac.uk::66c7229e-5949-4bf7-895e-16a25fc70a4a" providerId="AD" clId="Web-{6C460329-597F-467B-B858-2CF852325C28}" dt="2025-03-21T14:35:23.088" v="917" actId="20577"/>
          <ac:spMkLst>
            <pc:docMk/>
            <pc:sldMk cId="2482044736" sldId="294"/>
            <ac:spMk id="35" creationId="{CF2AA77E-AE89-28B8-A3A7-1E6E1DD8E8D8}"/>
          </ac:spMkLst>
        </pc:spChg>
        <pc:picChg chg="add mod">
          <ac:chgData name="Evan Pearce (2220658)" userId="S::2220658@student.uwtsd.ac.uk::66c7229e-5949-4bf7-895e-16a25fc70a4a" providerId="AD" clId="Web-{6C460329-597F-467B-B858-2CF852325C28}" dt="2025-03-21T14:28:49.120" v="783" actId="1076"/>
          <ac:picMkLst>
            <pc:docMk/>
            <pc:sldMk cId="2482044736" sldId="294"/>
            <ac:picMk id="33" creationId="{ED720F5C-2741-0E56-F53A-0AE0F5CD6F25}"/>
          </ac:picMkLst>
        </pc:picChg>
      </pc:sldChg>
      <pc:sldChg chg="add del replId">
        <pc:chgData name="Evan Pearce (2220658)" userId="S::2220658@student.uwtsd.ac.uk::66c7229e-5949-4bf7-895e-16a25fc70a4a" providerId="AD" clId="Web-{6C460329-597F-467B-B858-2CF852325C28}" dt="2025-03-21T14:25:41.246" v="780"/>
        <pc:sldMkLst>
          <pc:docMk/>
          <pc:sldMk cId="2877727628" sldId="295"/>
        </pc:sldMkLst>
      </pc:sldChg>
    </pc:docChg>
  </pc:docChgLst>
  <pc:docChgLst>
    <pc:chgData name="Brogan Carroll (2418025)" userId="S::2418025@student.uwtsd.ac.uk::64466bec-e373-447d-ac43-0087e0d3d7a0" providerId="AD" clId="Web-{A42DBF03-BBD5-A321-E92D-E5C715349FCD}"/>
    <pc:docChg chg="modSld">
      <pc:chgData name="Brogan Carroll (2418025)" userId="S::2418025@student.uwtsd.ac.uk::64466bec-e373-447d-ac43-0087e0d3d7a0" providerId="AD" clId="Web-{A42DBF03-BBD5-A321-E92D-E5C715349FCD}" dt="2025-03-19T10:41:14.489" v="27"/>
      <pc:docMkLst>
        <pc:docMk/>
      </pc:docMkLst>
      <pc:sldChg chg="addSp delSp modSp">
        <pc:chgData name="Brogan Carroll (2418025)" userId="S::2418025@student.uwtsd.ac.uk::64466bec-e373-447d-ac43-0087e0d3d7a0" providerId="AD" clId="Web-{A42DBF03-BBD5-A321-E92D-E5C715349FCD}" dt="2025-03-19T10:41:14.489" v="27"/>
        <pc:sldMkLst>
          <pc:docMk/>
          <pc:sldMk cId="2565997583" sldId="281"/>
        </pc:sldMkLst>
        <pc:spChg chg="add del mod">
          <ac:chgData name="Brogan Carroll (2418025)" userId="S::2418025@student.uwtsd.ac.uk::64466bec-e373-447d-ac43-0087e0d3d7a0" providerId="AD" clId="Web-{A42DBF03-BBD5-A321-E92D-E5C715349FCD}" dt="2025-03-19T10:38:34.734" v="3"/>
          <ac:spMkLst>
            <pc:docMk/>
            <pc:sldMk cId="2565997583" sldId="281"/>
            <ac:spMk id="6" creationId="{37BDF530-393E-3706-D591-763FDC1F207E}"/>
          </ac:spMkLst>
        </pc:spChg>
        <pc:spChg chg="add del">
          <ac:chgData name="Brogan Carroll (2418025)" userId="S::2418025@student.uwtsd.ac.uk::64466bec-e373-447d-ac43-0087e0d3d7a0" providerId="AD" clId="Web-{A42DBF03-BBD5-A321-E92D-E5C715349FCD}" dt="2025-03-19T10:38:50.032" v="5"/>
          <ac:spMkLst>
            <pc:docMk/>
            <pc:sldMk cId="2565997583" sldId="281"/>
            <ac:spMk id="7" creationId="{FAF7248D-8549-7E28-073C-51B4ADAEA678}"/>
          </ac:spMkLst>
        </pc:spChg>
        <pc:spChg chg="add del mod">
          <ac:chgData name="Brogan Carroll (2418025)" userId="S::2418025@student.uwtsd.ac.uk::64466bec-e373-447d-ac43-0087e0d3d7a0" providerId="AD" clId="Web-{A42DBF03-BBD5-A321-E92D-E5C715349FCD}" dt="2025-03-19T10:41:14.489" v="27"/>
          <ac:spMkLst>
            <pc:docMk/>
            <pc:sldMk cId="2565997583" sldId="281"/>
            <ac:spMk id="8" creationId="{E35E0630-F739-6536-AE64-968BD24F0C90}"/>
          </ac:spMkLst>
        </pc:spChg>
      </pc:sldChg>
    </pc:docChg>
  </pc:docChgLst>
  <pc:docChgLst>
    <pc:chgData name="Ifeoluwa Ekhator (2418900)" userId="S::2418900@student.uwtsd.ac.uk::c57d7de2-e786-4f2e-a881-edaab219a8e3" providerId="AD" clId="Web-{228D5221-C382-EBFD-AC54-706E1C932C96}"/>
    <pc:docChg chg="modSld">
      <pc:chgData name="Ifeoluwa Ekhator (2418900)" userId="S::2418900@student.uwtsd.ac.uk::c57d7de2-e786-4f2e-a881-edaab219a8e3" providerId="AD" clId="Web-{228D5221-C382-EBFD-AC54-706E1C932C96}" dt="2025-03-21T09:57:32.944" v="234" actId="20577"/>
      <pc:docMkLst>
        <pc:docMk/>
      </pc:docMkLst>
      <pc:sldChg chg="addSp delSp modSp">
        <pc:chgData name="Ifeoluwa Ekhator (2418900)" userId="S::2418900@student.uwtsd.ac.uk::c57d7de2-e786-4f2e-a881-edaab219a8e3" providerId="AD" clId="Web-{228D5221-C382-EBFD-AC54-706E1C932C96}" dt="2025-03-21T09:57:32.944" v="234" actId="20577"/>
        <pc:sldMkLst>
          <pc:docMk/>
          <pc:sldMk cId="2393455684" sldId="283"/>
        </pc:sldMkLst>
        <pc:spChg chg="add del">
          <ac:chgData name="Ifeoluwa Ekhator (2418900)" userId="S::2418900@student.uwtsd.ac.uk::c57d7de2-e786-4f2e-a881-edaab219a8e3" providerId="AD" clId="Web-{228D5221-C382-EBFD-AC54-706E1C932C96}" dt="2025-03-21T08:43:47.711" v="1"/>
          <ac:spMkLst>
            <pc:docMk/>
            <pc:sldMk cId="2393455684" sldId="283"/>
            <ac:spMk id="3" creationId="{BBD4BA7B-CA8A-6C8A-7C0B-CFA443FC9E62}"/>
          </ac:spMkLst>
        </pc:spChg>
        <pc:spChg chg="add mod">
          <ac:chgData name="Ifeoluwa Ekhator (2418900)" userId="S::2418900@student.uwtsd.ac.uk::c57d7de2-e786-4f2e-a881-edaab219a8e3" providerId="AD" clId="Web-{228D5221-C382-EBFD-AC54-706E1C932C96}" dt="2025-03-21T09:57:32.944" v="234" actId="20577"/>
          <ac:spMkLst>
            <pc:docMk/>
            <pc:sldMk cId="2393455684" sldId="283"/>
            <ac:spMk id="3" creationId="{C4A3FE04-CFFB-3A20-CC85-312CC34F370A}"/>
          </ac:spMkLst>
        </pc:spChg>
        <pc:spChg chg="add del">
          <ac:chgData name="Ifeoluwa Ekhator (2418900)" userId="S::2418900@student.uwtsd.ac.uk::c57d7de2-e786-4f2e-a881-edaab219a8e3" providerId="AD" clId="Web-{228D5221-C382-EBFD-AC54-706E1C932C96}" dt="2025-03-21T08:43:56.399" v="3"/>
          <ac:spMkLst>
            <pc:docMk/>
            <pc:sldMk cId="2393455684" sldId="283"/>
            <ac:spMk id="4" creationId="{D17350B3-4DE1-7F85-4553-2194F57EDF49}"/>
          </ac:spMkLst>
        </pc:spChg>
        <pc:spChg chg="add mod">
          <ac:chgData name="Ifeoluwa Ekhator (2418900)" userId="S::2418900@student.uwtsd.ac.uk::c57d7de2-e786-4f2e-a881-edaab219a8e3" providerId="AD" clId="Web-{228D5221-C382-EBFD-AC54-706E1C932C96}" dt="2025-03-21T09:09:12.280" v="22" actId="20577"/>
          <ac:spMkLst>
            <pc:docMk/>
            <pc:sldMk cId="2393455684" sldId="283"/>
            <ac:spMk id="6" creationId="{2C0359A3-1C1C-3BB0-CEA5-47277F9BDFB2}"/>
          </ac:spMkLst>
        </pc:spChg>
      </pc:sldChg>
    </pc:docChg>
  </pc:docChgLst>
  <pc:docChgLst>
    <pc:chgData name="Emily Thomas (2418089)" userId="S::2418089@student.uwtsd.ac.uk::da78e0e9-9716-492c-9f98-dc54c6fa9976" providerId="AD" clId="Web-{C3528D04-A6D7-74EA-DADE-AA97A39F802A}"/>
    <pc:docChg chg="addSld modSld">
      <pc:chgData name="Emily Thomas (2418089)" userId="S::2418089@student.uwtsd.ac.uk::da78e0e9-9716-492c-9f98-dc54c6fa9976" providerId="AD" clId="Web-{C3528D04-A6D7-74EA-DADE-AA97A39F802A}" dt="2025-03-05T15:02:37.909" v="3" actId="20577"/>
      <pc:docMkLst>
        <pc:docMk/>
      </pc:docMkLst>
      <pc:sldChg chg="modSp new">
        <pc:chgData name="Emily Thomas (2418089)" userId="S::2418089@student.uwtsd.ac.uk::da78e0e9-9716-492c-9f98-dc54c6fa9976" providerId="AD" clId="Web-{C3528D04-A6D7-74EA-DADE-AA97A39F802A}" dt="2025-03-05T15:02:37.909" v="3" actId="20577"/>
        <pc:sldMkLst>
          <pc:docMk/>
          <pc:sldMk cId="1698519273" sldId="278"/>
        </pc:sldMkLst>
        <pc:spChg chg="mod">
          <ac:chgData name="Emily Thomas (2418089)" userId="S::2418089@student.uwtsd.ac.uk::da78e0e9-9716-492c-9f98-dc54c6fa9976" providerId="AD" clId="Web-{C3528D04-A6D7-74EA-DADE-AA97A39F802A}" dt="2025-03-05T15:02:37.909" v="3" actId="20577"/>
          <ac:spMkLst>
            <pc:docMk/>
            <pc:sldMk cId="1698519273" sldId="278"/>
            <ac:spMk id="2" creationId="{33A879AB-0F36-3074-3D5B-15345914765B}"/>
          </ac:spMkLst>
        </pc:spChg>
      </pc:sldChg>
    </pc:docChg>
  </pc:docChgLst>
  <pc:docChgLst>
    <pc:chgData name="Emily Thomas (2418089)" userId="S::2418089@student.uwtsd.ac.uk::da78e0e9-9716-492c-9f98-dc54c6fa9976" providerId="AD" clId="Web-{14C8D457-8DC2-CF2D-FE15-EBD46132B3D5}"/>
    <pc:docChg chg="modSld">
      <pc:chgData name="Emily Thomas (2418089)" userId="S::2418089@student.uwtsd.ac.uk::da78e0e9-9716-492c-9f98-dc54c6fa9976" providerId="AD" clId="Web-{14C8D457-8DC2-CF2D-FE15-EBD46132B3D5}" dt="2025-03-21T09:47:02.830" v="1"/>
      <pc:docMkLst>
        <pc:docMk/>
      </pc:docMkLst>
      <pc:sldChg chg="modNotes">
        <pc:chgData name="Emily Thomas (2418089)" userId="S::2418089@student.uwtsd.ac.uk::da78e0e9-9716-492c-9f98-dc54c6fa9976" providerId="AD" clId="Web-{14C8D457-8DC2-CF2D-FE15-EBD46132B3D5}" dt="2025-03-21T09:47:02.830" v="1"/>
        <pc:sldMkLst>
          <pc:docMk/>
          <pc:sldMk cId="4063806315" sldId="290"/>
        </pc:sldMkLst>
      </pc:sldChg>
    </pc:docChg>
  </pc:docChgLst>
  <pc:docChgLst>
    <pc:chgData name="Emily Thomas (2418089)" userId="S::2418089@student.uwtsd.ac.uk::da78e0e9-9716-492c-9f98-dc54c6fa9976" providerId="AD" clId="Web-{84DD824F-7B1A-7014-3FFF-244569390939}"/>
    <pc:docChg chg="addSld delSld modSld">
      <pc:chgData name="Emily Thomas (2418089)" userId="S::2418089@student.uwtsd.ac.uk::da78e0e9-9716-492c-9f98-dc54c6fa9976" providerId="AD" clId="Web-{84DD824F-7B1A-7014-3FFF-244569390939}" dt="2025-02-25T16:31:00.591" v="165" actId="20577"/>
      <pc:docMkLst>
        <pc:docMk/>
      </pc:docMkLst>
      <pc:sldChg chg="modSp">
        <pc:chgData name="Emily Thomas (2418089)" userId="S::2418089@student.uwtsd.ac.uk::da78e0e9-9716-492c-9f98-dc54c6fa9976" providerId="AD" clId="Web-{84DD824F-7B1A-7014-3FFF-244569390939}" dt="2025-02-25T16:28:08.821" v="9" actId="20577"/>
        <pc:sldMkLst>
          <pc:docMk/>
          <pc:sldMk cId="2259308896" sldId="256"/>
        </pc:sldMkLst>
        <pc:spChg chg="mod">
          <ac:chgData name="Emily Thomas (2418089)" userId="S::2418089@student.uwtsd.ac.uk::da78e0e9-9716-492c-9f98-dc54c6fa9976" providerId="AD" clId="Web-{84DD824F-7B1A-7014-3FFF-244569390939}" dt="2025-02-25T16:28:04.336" v="8" actId="20577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Emily Thomas (2418089)" userId="S::2418089@student.uwtsd.ac.uk::da78e0e9-9716-492c-9f98-dc54c6fa9976" providerId="AD" clId="Web-{84DD824F-7B1A-7014-3FFF-244569390939}" dt="2025-02-25T16:28:08.821" v="9" actId="20577"/>
          <ac:spMkLst>
            <pc:docMk/>
            <pc:sldMk cId="2259308896" sldId="256"/>
            <ac:spMk id="3" creationId="{A068D447-28D3-4F5F-B2DC-FD67E9015868}"/>
          </ac:spMkLst>
        </pc:spChg>
      </pc:sldChg>
      <pc:sldChg chg="del">
        <pc:chgData name="Emily Thomas (2418089)" userId="S::2418089@student.uwtsd.ac.uk::da78e0e9-9716-492c-9f98-dc54c6fa9976" providerId="AD" clId="Web-{84DD824F-7B1A-7014-3FFF-244569390939}" dt="2025-02-25T16:28:19.009" v="10"/>
        <pc:sldMkLst>
          <pc:docMk/>
          <pc:sldMk cId="1325608595" sldId="257"/>
        </pc:sldMkLst>
      </pc:sldChg>
      <pc:sldChg chg="modSp">
        <pc:chgData name="Emily Thomas (2418089)" userId="S::2418089@student.uwtsd.ac.uk::da78e0e9-9716-492c-9f98-dc54c6fa9976" providerId="AD" clId="Web-{84DD824F-7B1A-7014-3FFF-244569390939}" dt="2025-02-25T16:28:22.759" v="11" actId="20577"/>
        <pc:sldMkLst>
          <pc:docMk/>
          <pc:sldMk cId="1639799154" sldId="258"/>
        </pc:sldMkLst>
      </pc:sldChg>
      <pc:sldChg chg="del">
        <pc:chgData name="Emily Thomas (2418089)" userId="S::2418089@student.uwtsd.ac.uk::da78e0e9-9716-492c-9f98-dc54c6fa9976" providerId="AD" clId="Web-{84DD824F-7B1A-7014-3FFF-244569390939}" dt="2025-02-25T16:30:52.981" v="157"/>
        <pc:sldMkLst>
          <pc:docMk/>
          <pc:sldMk cId="3446797337" sldId="259"/>
        </pc:sldMkLst>
      </pc:sldChg>
      <pc:sldChg chg="addSp delSp modSp">
        <pc:chgData name="Emily Thomas (2418089)" userId="S::2418089@student.uwtsd.ac.uk::da78e0e9-9716-492c-9f98-dc54c6fa9976" providerId="AD" clId="Web-{84DD824F-7B1A-7014-3FFF-244569390939}" dt="2025-02-25T16:29:16.541" v="46" actId="20577"/>
        <pc:sldMkLst>
          <pc:docMk/>
          <pc:sldMk cId="4212917468" sldId="260"/>
        </pc:sldMkLst>
        <pc:spChg chg="mod">
          <ac:chgData name="Emily Thomas (2418089)" userId="S::2418089@student.uwtsd.ac.uk::da78e0e9-9716-492c-9f98-dc54c6fa9976" providerId="AD" clId="Web-{84DD824F-7B1A-7014-3FFF-244569390939}" dt="2025-02-25T16:29:16.541" v="46" actId="20577"/>
          <ac:spMkLst>
            <pc:docMk/>
            <pc:sldMk cId="4212917468" sldId="260"/>
            <ac:spMk id="2" creationId="{F96F75DE-8A44-4EC5-83C6-95BDDF10DFD9}"/>
          </ac:spMkLst>
        </pc:spChg>
        <pc:spChg chg="add mod">
          <ac:chgData name="Emily Thomas (2418089)" userId="S::2418089@student.uwtsd.ac.uk::da78e0e9-9716-492c-9f98-dc54c6fa9976" providerId="AD" clId="Web-{84DD824F-7B1A-7014-3FFF-244569390939}" dt="2025-02-25T16:29:03.104" v="31"/>
          <ac:spMkLst>
            <pc:docMk/>
            <pc:sldMk cId="4212917468" sldId="260"/>
            <ac:spMk id="8" creationId="{6E34921A-7402-9E5E-F70A-5614E55222F5}"/>
          </ac:spMkLst>
        </pc:spChg>
      </pc:sldChg>
      <pc:sldChg chg="addSp delSp modSp">
        <pc:chgData name="Emily Thomas (2418089)" userId="S::2418089@student.uwtsd.ac.uk::da78e0e9-9716-492c-9f98-dc54c6fa9976" providerId="AD" clId="Web-{84DD824F-7B1A-7014-3FFF-244569390939}" dt="2025-02-25T16:28:59.932" v="30" actId="20577"/>
        <pc:sldMkLst>
          <pc:docMk/>
          <pc:sldMk cId="1527386939" sldId="261"/>
        </pc:sldMkLst>
        <pc:spChg chg="mod">
          <ac:chgData name="Emily Thomas (2418089)" userId="S::2418089@student.uwtsd.ac.uk::da78e0e9-9716-492c-9f98-dc54c6fa9976" providerId="AD" clId="Web-{84DD824F-7B1A-7014-3FFF-244569390939}" dt="2025-02-25T16:28:59.932" v="30" actId="20577"/>
          <ac:spMkLst>
            <pc:docMk/>
            <pc:sldMk cId="1527386939" sldId="261"/>
            <ac:spMk id="2" creationId="{D543047E-FBFD-4F79-BCA5-10E69740F030}"/>
          </ac:spMkLst>
        </pc:spChg>
      </pc:sldChg>
      <pc:sldChg chg="delSp modSp">
        <pc:chgData name="Emily Thomas (2418089)" userId="S::2418089@student.uwtsd.ac.uk::da78e0e9-9716-492c-9f98-dc54c6fa9976" providerId="AD" clId="Web-{84DD824F-7B1A-7014-3FFF-244569390939}" dt="2025-02-25T16:30:16.918" v="140"/>
        <pc:sldMkLst>
          <pc:docMk/>
          <pc:sldMk cId="700209266" sldId="264"/>
        </pc:sldMkLst>
      </pc:sldChg>
      <pc:sldChg chg="del">
        <pc:chgData name="Emily Thomas (2418089)" userId="S::2418089@student.uwtsd.ac.uk::da78e0e9-9716-492c-9f98-dc54c6fa9976" providerId="AD" clId="Web-{84DD824F-7B1A-7014-3FFF-244569390939}" dt="2025-02-25T16:30:27.606" v="142"/>
        <pc:sldMkLst>
          <pc:docMk/>
          <pc:sldMk cId="2563119616" sldId="265"/>
        </pc:sldMkLst>
      </pc:sldChg>
      <pc:sldChg chg="del">
        <pc:chgData name="Emily Thomas (2418089)" userId="S::2418089@student.uwtsd.ac.uk::da78e0e9-9716-492c-9f98-dc54c6fa9976" providerId="AD" clId="Web-{84DD824F-7B1A-7014-3FFF-244569390939}" dt="2025-02-25T16:30:29.528" v="143"/>
        <pc:sldMkLst>
          <pc:docMk/>
          <pc:sldMk cId="2721508595" sldId="266"/>
        </pc:sldMkLst>
      </pc:sldChg>
      <pc:sldChg chg="modSp">
        <pc:chgData name="Emily Thomas (2418089)" userId="S::2418089@student.uwtsd.ac.uk::da78e0e9-9716-492c-9f98-dc54c6fa9976" providerId="AD" clId="Web-{84DD824F-7B1A-7014-3FFF-244569390939}" dt="2025-02-25T16:30:38.340" v="151" actId="20577"/>
        <pc:sldMkLst>
          <pc:docMk/>
          <pc:sldMk cId="445070695" sldId="267"/>
        </pc:sldMkLst>
      </pc:sldChg>
      <pc:sldChg chg="addSp delSp modSp">
        <pc:chgData name="Emily Thomas (2418089)" userId="S::2418089@student.uwtsd.ac.uk::da78e0e9-9716-492c-9f98-dc54c6fa9976" providerId="AD" clId="Web-{84DD824F-7B1A-7014-3FFF-244569390939}" dt="2025-02-25T16:29:46.714" v="103"/>
        <pc:sldMkLst>
          <pc:docMk/>
          <pc:sldMk cId="3396266754" sldId="269"/>
        </pc:sldMkLst>
        <pc:spChg chg="mod">
          <ac:chgData name="Emily Thomas (2418089)" userId="S::2418089@student.uwtsd.ac.uk::da78e0e9-9716-492c-9f98-dc54c6fa9976" providerId="AD" clId="Web-{84DD824F-7B1A-7014-3FFF-244569390939}" dt="2025-02-25T16:29:40.183" v="79" actId="20577"/>
          <ac:spMkLst>
            <pc:docMk/>
            <pc:sldMk cId="3396266754" sldId="269"/>
            <ac:spMk id="2" creationId="{27A6F7BB-30A8-4980-AD4A-2FB0B53FA6C9}"/>
          </ac:spMkLst>
        </pc:spChg>
      </pc:sldChg>
      <pc:sldChg chg="del">
        <pc:chgData name="Emily Thomas (2418089)" userId="S::2418089@student.uwtsd.ac.uk::da78e0e9-9716-492c-9f98-dc54c6fa9976" providerId="AD" clId="Web-{84DD824F-7B1A-7014-3FFF-244569390939}" dt="2025-02-25T16:30:24.262" v="141"/>
        <pc:sldMkLst>
          <pc:docMk/>
          <pc:sldMk cId="932498405" sldId="270"/>
        </pc:sldMkLst>
      </pc:sldChg>
      <pc:sldChg chg="addSp delSp modSp">
        <pc:chgData name="Emily Thomas (2418089)" userId="S::2418089@student.uwtsd.ac.uk::da78e0e9-9716-492c-9f98-dc54c6fa9976" providerId="AD" clId="Web-{84DD824F-7B1A-7014-3FFF-244569390939}" dt="2025-02-25T16:29:32.307" v="72"/>
        <pc:sldMkLst>
          <pc:docMk/>
          <pc:sldMk cId="3335690284" sldId="271"/>
        </pc:sldMkLst>
        <pc:spChg chg="mod">
          <ac:chgData name="Emily Thomas (2418089)" userId="S::2418089@student.uwtsd.ac.uk::da78e0e9-9716-492c-9f98-dc54c6fa9976" providerId="AD" clId="Web-{84DD824F-7B1A-7014-3FFF-244569390939}" dt="2025-02-25T16:29:28.151" v="60" actId="20577"/>
          <ac:spMkLst>
            <pc:docMk/>
            <pc:sldMk cId="3335690284" sldId="271"/>
            <ac:spMk id="2" creationId="{27A6F7BB-30A8-4980-AD4A-2FB0B53FA6C9}"/>
          </ac:spMkLst>
        </pc:spChg>
      </pc:sldChg>
      <pc:sldChg chg="del">
        <pc:chgData name="Emily Thomas (2418089)" userId="S::2418089@student.uwtsd.ac.uk::da78e0e9-9716-492c-9f98-dc54c6fa9976" providerId="AD" clId="Web-{84DD824F-7B1A-7014-3FFF-244569390939}" dt="2025-02-25T16:29:20.463" v="47"/>
        <pc:sldMkLst>
          <pc:docMk/>
          <pc:sldMk cId="2639983765" sldId="273"/>
        </pc:sldMkLst>
      </pc:sldChg>
      <pc:sldChg chg="addSp delSp modSp">
        <pc:chgData name="Emily Thomas (2418089)" userId="S::2418089@student.uwtsd.ac.uk::da78e0e9-9716-492c-9f98-dc54c6fa9976" providerId="AD" clId="Web-{84DD824F-7B1A-7014-3FFF-244569390939}" dt="2025-02-25T16:30:46.059" v="156" actId="20577"/>
        <pc:sldMkLst>
          <pc:docMk/>
          <pc:sldMk cId="926184573" sldId="275"/>
        </pc:sldMkLst>
        <pc:spChg chg="add del">
          <ac:chgData name="Emily Thomas (2418089)" userId="S::2418089@student.uwtsd.ac.uk::da78e0e9-9716-492c-9f98-dc54c6fa9976" providerId="AD" clId="Web-{84DD824F-7B1A-7014-3FFF-244569390939}" dt="2025-02-25T16:30:43.122" v="154"/>
          <ac:spMkLst>
            <pc:docMk/>
            <pc:sldMk cId="926184573" sldId="275"/>
            <ac:spMk id="2" creationId="{69FAE308-3076-43DB-B834-DA0B0AE19AF9}"/>
          </ac:spMkLst>
        </pc:spChg>
        <pc:spChg chg="add del mod">
          <ac:chgData name="Emily Thomas (2418089)" userId="S::2418089@student.uwtsd.ac.uk::da78e0e9-9716-492c-9f98-dc54c6fa9976" providerId="AD" clId="Web-{84DD824F-7B1A-7014-3FFF-244569390939}" dt="2025-02-25T16:30:46.059" v="156" actId="20577"/>
          <ac:spMkLst>
            <pc:docMk/>
            <pc:sldMk cId="926184573" sldId="275"/>
            <ac:spMk id="3" creationId="{BABC2CE0-8806-4B2A-A10A-32984D317434}"/>
          </ac:spMkLst>
        </pc:spChg>
      </pc:sldChg>
      <pc:sldChg chg="delSp modSp add replId">
        <pc:chgData name="Emily Thomas (2418089)" userId="S::2418089@student.uwtsd.ac.uk::da78e0e9-9716-492c-9f98-dc54c6fa9976" providerId="AD" clId="Web-{84DD824F-7B1A-7014-3FFF-244569390939}" dt="2025-02-25T16:30:02.152" v="129"/>
        <pc:sldMkLst>
          <pc:docMk/>
          <pc:sldMk cId="515352835" sldId="276"/>
        </pc:sldMkLst>
        <pc:spChg chg="mod">
          <ac:chgData name="Emily Thomas (2418089)" userId="S::2418089@student.uwtsd.ac.uk::da78e0e9-9716-492c-9f98-dc54c6fa9976" providerId="AD" clId="Web-{84DD824F-7B1A-7014-3FFF-244569390939}" dt="2025-02-25T16:29:58.808" v="105" actId="20577"/>
          <ac:spMkLst>
            <pc:docMk/>
            <pc:sldMk cId="515352835" sldId="276"/>
            <ac:spMk id="2" creationId="{A4DA53FB-C06D-8D4E-C3DF-0D23B8AD430D}"/>
          </ac:spMkLst>
        </pc:spChg>
      </pc:sldChg>
      <pc:sldChg chg="modSp add replId">
        <pc:chgData name="Emily Thomas (2418089)" userId="S::2418089@student.uwtsd.ac.uk::da78e0e9-9716-492c-9f98-dc54c6fa9976" providerId="AD" clId="Web-{84DD824F-7B1A-7014-3FFF-244569390939}" dt="2025-02-25T16:31:00.591" v="165" actId="20577"/>
        <pc:sldMkLst>
          <pc:docMk/>
          <pc:sldMk cId="3515156680" sldId="277"/>
        </pc:sldMkLst>
        <pc:spChg chg="mod">
          <ac:chgData name="Emily Thomas (2418089)" userId="S::2418089@student.uwtsd.ac.uk::da78e0e9-9716-492c-9f98-dc54c6fa9976" providerId="AD" clId="Web-{84DD824F-7B1A-7014-3FFF-244569390939}" dt="2025-02-25T16:31:00.591" v="165" actId="20577"/>
          <ac:spMkLst>
            <pc:docMk/>
            <pc:sldMk cId="3515156680" sldId="277"/>
            <ac:spMk id="2" creationId="{939958F7-3E00-0448-9A98-AB56FBA61CC8}"/>
          </ac:spMkLst>
        </pc:spChg>
      </pc:sldChg>
    </pc:docChg>
  </pc:docChgLst>
  <pc:docChgLst>
    <pc:chgData name="Evan Pearce (2220658)" userId="S::2220658@student.uwtsd.ac.uk::66c7229e-5949-4bf7-895e-16a25fc70a4a" providerId="AD" clId="Web-{5F012B6B-B0FC-4CB6-BF32-F492191DE8F9}"/>
    <pc:docChg chg="addSld modSld">
      <pc:chgData name="Evan Pearce (2220658)" userId="S::2220658@student.uwtsd.ac.uk::66c7229e-5949-4bf7-895e-16a25fc70a4a" providerId="AD" clId="Web-{5F012B6B-B0FC-4CB6-BF32-F492191DE8F9}" dt="2025-03-21T14:46:16.006" v="216" actId="20577"/>
      <pc:docMkLst>
        <pc:docMk/>
      </pc:docMkLst>
      <pc:sldChg chg="modSp">
        <pc:chgData name="Evan Pearce (2220658)" userId="S::2220658@student.uwtsd.ac.uk::66c7229e-5949-4bf7-895e-16a25fc70a4a" providerId="AD" clId="Web-{5F012B6B-B0FC-4CB6-BF32-F492191DE8F9}" dt="2025-03-21T14:42:57.468" v="21" actId="20577"/>
        <pc:sldMkLst>
          <pc:docMk/>
          <pc:sldMk cId="3170315758" sldId="292"/>
        </pc:sldMkLst>
        <pc:spChg chg="mod">
          <ac:chgData name="Evan Pearce (2220658)" userId="S::2220658@student.uwtsd.ac.uk::66c7229e-5949-4bf7-895e-16a25fc70a4a" providerId="AD" clId="Web-{5F012B6B-B0FC-4CB6-BF32-F492191DE8F9}" dt="2025-03-21T14:42:57.468" v="21" actId="20577"/>
          <ac:spMkLst>
            <pc:docMk/>
            <pc:sldMk cId="3170315758" sldId="292"/>
            <ac:spMk id="34" creationId="{6A22BD37-492D-A294-09AF-8CB4513ABAD0}"/>
          </ac:spMkLst>
        </pc:spChg>
      </pc:sldChg>
      <pc:sldChg chg="addSp delSp modSp new">
        <pc:chgData name="Evan Pearce (2220658)" userId="S::2220658@student.uwtsd.ac.uk::66c7229e-5949-4bf7-895e-16a25fc70a4a" providerId="AD" clId="Web-{5F012B6B-B0FC-4CB6-BF32-F492191DE8F9}" dt="2025-03-21T14:46:16.006" v="216" actId="20577"/>
        <pc:sldMkLst>
          <pc:docMk/>
          <pc:sldMk cId="4059310832" sldId="295"/>
        </pc:sldMkLst>
        <pc:spChg chg="del">
          <ac:chgData name="Evan Pearce (2220658)" userId="S::2220658@student.uwtsd.ac.uk::66c7229e-5949-4bf7-895e-16a25fc70a4a" providerId="AD" clId="Web-{5F012B6B-B0FC-4CB6-BF32-F492191DE8F9}" dt="2025-03-21T14:43:05.843" v="49"/>
          <ac:spMkLst>
            <pc:docMk/>
            <pc:sldMk cId="4059310832" sldId="295"/>
            <ac:spMk id="2" creationId="{5F89BE48-9B85-8834-98E9-D5BDE48E240C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8"/>
          <ac:spMkLst>
            <pc:docMk/>
            <pc:sldMk cId="4059310832" sldId="295"/>
            <ac:spMk id="3" creationId="{B1BF5C13-FAF0-0570-B2A5-C23BBE15A416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7"/>
          <ac:spMkLst>
            <pc:docMk/>
            <pc:sldMk cId="4059310832" sldId="295"/>
            <ac:spMk id="4" creationId="{5C9CC2F5-7D49-82CA-B1DE-897A79CD0C11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6"/>
          <ac:spMkLst>
            <pc:docMk/>
            <pc:sldMk cId="4059310832" sldId="295"/>
            <ac:spMk id="5" creationId="{82187B60-8D3E-5029-8A73-0D1BC654AB2C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5"/>
          <ac:spMkLst>
            <pc:docMk/>
            <pc:sldMk cId="4059310832" sldId="295"/>
            <ac:spMk id="6" creationId="{072C58C5-2506-3085-4D1C-38348250C395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4"/>
          <ac:spMkLst>
            <pc:docMk/>
            <pc:sldMk cId="4059310832" sldId="295"/>
            <ac:spMk id="7" creationId="{5C83CB94-72F0-0BBC-F59B-9A887E92D256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3"/>
          <ac:spMkLst>
            <pc:docMk/>
            <pc:sldMk cId="4059310832" sldId="295"/>
            <ac:spMk id="8" creationId="{F7915AC2-F671-6A30-2384-2EB451EE2DFA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2"/>
          <ac:spMkLst>
            <pc:docMk/>
            <pc:sldMk cId="4059310832" sldId="295"/>
            <ac:spMk id="9" creationId="{602ACEC7-5FDA-CD09-B3A3-290B40CB3E85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1"/>
          <ac:spMkLst>
            <pc:docMk/>
            <pc:sldMk cId="4059310832" sldId="295"/>
            <ac:spMk id="10" creationId="{F48B70A6-1A6D-E7DB-7AF1-1BAD49A7CBE6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40"/>
          <ac:spMkLst>
            <pc:docMk/>
            <pc:sldMk cId="4059310832" sldId="295"/>
            <ac:spMk id="11" creationId="{3F61D115-5D5E-D79F-0CED-BDF09B875E3B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9"/>
          <ac:spMkLst>
            <pc:docMk/>
            <pc:sldMk cId="4059310832" sldId="295"/>
            <ac:spMk id="12" creationId="{84B3D5FF-6806-CE5F-FD20-61F34693C4CF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8"/>
          <ac:spMkLst>
            <pc:docMk/>
            <pc:sldMk cId="4059310832" sldId="295"/>
            <ac:spMk id="13" creationId="{5C7D1773-CB53-07AA-BE84-641B7EDE1650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7"/>
          <ac:spMkLst>
            <pc:docMk/>
            <pc:sldMk cId="4059310832" sldId="295"/>
            <ac:spMk id="14" creationId="{C678DF13-AA1A-1A9A-A5BF-AFB675D80478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6"/>
          <ac:spMkLst>
            <pc:docMk/>
            <pc:sldMk cId="4059310832" sldId="295"/>
            <ac:spMk id="15" creationId="{D92E3E97-E661-519A-E0A7-ECD482372B00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5"/>
          <ac:spMkLst>
            <pc:docMk/>
            <pc:sldMk cId="4059310832" sldId="295"/>
            <ac:spMk id="16" creationId="{ABB06C58-F393-BED1-D868-F94B26AD01CF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4"/>
          <ac:spMkLst>
            <pc:docMk/>
            <pc:sldMk cId="4059310832" sldId="295"/>
            <ac:spMk id="17" creationId="{C09F7A98-F624-5AAD-1EBA-0E51B5E3F1A8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3"/>
          <ac:spMkLst>
            <pc:docMk/>
            <pc:sldMk cId="4059310832" sldId="295"/>
            <ac:spMk id="18" creationId="{6369FFDF-2553-E792-ED04-CBCC1204A26D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2"/>
          <ac:spMkLst>
            <pc:docMk/>
            <pc:sldMk cId="4059310832" sldId="295"/>
            <ac:spMk id="19" creationId="{CD792CF0-0C93-C98B-B093-49E9FC809902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1"/>
          <ac:spMkLst>
            <pc:docMk/>
            <pc:sldMk cId="4059310832" sldId="295"/>
            <ac:spMk id="20" creationId="{CD58CC9E-6E16-4F88-FB6C-C7FA3DFC5367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30"/>
          <ac:spMkLst>
            <pc:docMk/>
            <pc:sldMk cId="4059310832" sldId="295"/>
            <ac:spMk id="21" creationId="{CC5A32D4-5580-8663-E8A1-DAB01D951C50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9"/>
          <ac:spMkLst>
            <pc:docMk/>
            <pc:sldMk cId="4059310832" sldId="295"/>
            <ac:spMk id="22" creationId="{1491383E-BADB-5039-0732-87BAD02A29E9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8"/>
          <ac:spMkLst>
            <pc:docMk/>
            <pc:sldMk cId="4059310832" sldId="295"/>
            <ac:spMk id="23" creationId="{B22E4095-EF90-4B05-E799-B9390232A33B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7"/>
          <ac:spMkLst>
            <pc:docMk/>
            <pc:sldMk cId="4059310832" sldId="295"/>
            <ac:spMk id="24" creationId="{9FF3D6B8-7CD8-07C0-2C63-7A0C64C7FC1B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6"/>
          <ac:spMkLst>
            <pc:docMk/>
            <pc:sldMk cId="4059310832" sldId="295"/>
            <ac:spMk id="25" creationId="{49488D10-2946-0037-E867-F879033DDDAA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5"/>
          <ac:spMkLst>
            <pc:docMk/>
            <pc:sldMk cId="4059310832" sldId="295"/>
            <ac:spMk id="26" creationId="{71512A56-44FD-D5BD-298D-B80ABF4325D3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4"/>
          <ac:spMkLst>
            <pc:docMk/>
            <pc:sldMk cId="4059310832" sldId="295"/>
            <ac:spMk id="28" creationId="{D4520A69-75E3-330C-5E3B-8D929695A0A5}"/>
          </ac:spMkLst>
        </pc:spChg>
        <pc:spChg chg="del">
          <ac:chgData name="Evan Pearce (2220658)" userId="S::2220658@student.uwtsd.ac.uk::66c7229e-5949-4bf7-895e-16a25fc70a4a" providerId="AD" clId="Web-{5F012B6B-B0FC-4CB6-BF32-F492191DE8F9}" dt="2025-03-21T14:43:05.843" v="23"/>
          <ac:spMkLst>
            <pc:docMk/>
            <pc:sldMk cId="4059310832" sldId="295"/>
            <ac:spMk id="29" creationId="{FA4BB9CB-4BD4-18AD-9ACA-468B8C924912}"/>
          </ac:spMkLst>
        </pc:spChg>
        <pc:spChg chg="add">
          <ac:chgData name="Evan Pearce (2220658)" userId="S::2220658@student.uwtsd.ac.uk::66c7229e-5949-4bf7-895e-16a25fc70a4a" providerId="AD" clId="Web-{5F012B6B-B0FC-4CB6-BF32-F492191DE8F9}" dt="2025-03-21T14:43:16.312" v="50"/>
          <ac:spMkLst>
            <pc:docMk/>
            <pc:sldMk cId="4059310832" sldId="295"/>
            <ac:spMk id="31" creationId="{FB364B0D-0C40-1226-6C3A-3B0C2579F2EE}"/>
          </ac:spMkLst>
        </pc:spChg>
        <pc:spChg chg="add mod">
          <ac:chgData name="Evan Pearce (2220658)" userId="S::2220658@student.uwtsd.ac.uk::66c7229e-5949-4bf7-895e-16a25fc70a4a" providerId="AD" clId="Web-{5F012B6B-B0FC-4CB6-BF32-F492191DE8F9}" dt="2025-03-21T14:46:16.006" v="216" actId="20577"/>
          <ac:spMkLst>
            <pc:docMk/>
            <pc:sldMk cId="4059310832" sldId="295"/>
            <ac:spMk id="33" creationId="{F7DADB61-1FB0-B47D-CA43-A4FEA206AFCA}"/>
          </ac:spMkLst>
        </pc:spChg>
        <pc:picChg chg="add mod">
          <ac:chgData name="Evan Pearce (2220658)" userId="S::2220658@student.uwtsd.ac.uk::66c7229e-5949-4bf7-895e-16a25fc70a4a" providerId="AD" clId="Web-{5F012B6B-B0FC-4CB6-BF32-F492191DE8F9}" dt="2025-03-21T14:44:16.549" v="53" actId="14100"/>
          <ac:picMkLst>
            <pc:docMk/>
            <pc:sldMk cId="4059310832" sldId="295"/>
            <ac:picMk id="32" creationId="{0F4EE46E-5D93-6F29-ED73-C81504C8DA68}"/>
          </ac:picMkLst>
        </pc:picChg>
      </pc:sldChg>
    </pc:docChg>
  </pc:docChgLst>
  <pc:docChgLst>
    <pc:chgData name="Emily Thomas (2418089)" userId="S::2418089@student.uwtsd.ac.uk::da78e0e9-9716-492c-9f98-dc54c6fa9976" providerId="AD" clId="Web-{EE5F8C1B-A3DF-237B-E8DF-7D4E4233AC2C}"/>
    <pc:docChg chg="modSld sldOrd">
      <pc:chgData name="Emily Thomas (2418089)" userId="S::2418089@student.uwtsd.ac.uk::da78e0e9-9716-492c-9f98-dc54c6fa9976" providerId="AD" clId="Web-{EE5F8C1B-A3DF-237B-E8DF-7D4E4233AC2C}" dt="2025-03-05T14:23:38.385" v="90"/>
      <pc:docMkLst>
        <pc:docMk/>
      </pc:docMkLst>
      <pc:sldChg chg="ord">
        <pc:chgData name="Emily Thomas (2418089)" userId="S::2418089@student.uwtsd.ac.uk::da78e0e9-9716-492c-9f98-dc54c6fa9976" providerId="AD" clId="Web-{EE5F8C1B-A3DF-237B-E8DF-7D4E4233AC2C}" dt="2025-03-05T14:23:38.385" v="90"/>
        <pc:sldMkLst>
          <pc:docMk/>
          <pc:sldMk cId="3396266754" sldId="269"/>
        </pc:sldMkLst>
      </pc:sldChg>
      <pc:sldChg chg="modSp">
        <pc:chgData name="Emily Thomas (2418089)" userId="S::2418089@student.uwtsd.ac.uk::da78e0e9-9716-492c-9f98-dc54c6fa9976" providerId="AD" clId="Web-{EE5F8C1B-A3DF-237B-E8DF-7D4E4233AC2C}" dt="2025-03-05T14:23:27.557" v="88" actId="20577"/>
        <pc:sldMkLst>
          <pc:docMk/>
          <pc:sldMk cId="3515156680" sldId="277"/>
        </pc:sldMkLst>
        <pc:spChg chg="mod">
          <ac:chgData name="Emily Thomas (2418089)" userId="S::2418089@student.uwtsd.ac.uk::da78e0e9-9716-492c-9f98-dc54c6fa9976" providerId="AD" clId="Web-{EE5F8C1B-A3DF-237B-E8DF-7D4E4233AC2C}" dt="2025-03-05T14:23:27.557" v="88" actId="20577"/>
          <ac:spMkLst>
            <pc:docMk/>
            <pc:sldMk cId="3515156680" sldId="277"/>
            <ac:spMk id="3" creationId="{62E7215A-DDF7-F544-8C18-2B9C08236D17}"/>
          </ac:spMkLst>
        </pc:spChg>
      </pc:sldChg>
    </pc:docChg>
  </pc:docChgLst>
  <pc:docChgLst>
    <pc:chgData name="Ifeoluwa Ekhator (2418900)" userId="S::2418900@student.uwtsd.ac.uk::c57d7de2-e786-4f2e-a881-edaab219a8e3" providerId="AD" clId="Web-{A706051C-AA07-F62D-A101-326694C0CFA2}"/>
    <pc:docChg chg="addSld modSld">
      <pc:chgData name="Ifeoluwa Ekhator (2418900)" userId="S::2418900@student.uwtsd.ac.uk::c57d7de2-e786-4f2e-a881-edaab219a8e3" providerId="AD" clId="Web-{A706051C-AA07-F62D-A101-326694C0CFA2}" dt="2025-03-21T15:16:04.400" v="514" actId="14100"/>
      <pc:docMkLst>
        <pc:docMk/>
      </pc:docMkLst>
      <pc:sldChg chg="addSp delSp modSp">
        <pc:chgData name="Ifeoluwa Ekhator (2418900)" userId="S::2418900@student.uwtsd.ac.uk::c57d7de2-e786-4f2e-a881-edaab219a8e3" providerId="AD" clId="Web-{A706051C-AA07-F62D-A101-326694C0CFA2}" dt="2025-03-21T15:16:04.400" v="514" actId="14100"/>
        <pc:sldMkLst>
          <pc:docMk/>
          <pc:sldMk cId="2393455684" sldId="283"/>
        </pc:sldMkLst>
        <pc:spChg chg="mod">
          <ac:chgData name="Ifeoluwa Ekhator (2418900)" userId="S::2418900@student.uwtsd.ac.uk::c57d7de2-e786-4f2e-a881-edaab219a8e3" providerId="AD" clId="Web-{A706051C-AA07-F62D-A101-326694C0CFA2}" dt="2025-03-21T15:16:04.400" v="514" actId="14100"/>
          <ac:spMkLst>
            <pc:docMk/>
            <pc:sldMk cId="2393455684" sldId="283"/>
            <ac:spMk id="3" creationId="{C4A3FE04-CFFB-3A20-CC85-312CC34F370A}"/>
          </ac:spMkLst>
        </pc:spChg>
        <pc:spChg chg="add del mod">
          <ac:chgData name="Ifeoluwa Ekhator (2418900)" userId="S::2418900@student.uwtsd.ac.uk::c57d7de2-e786-4f2e-a881-edaab219a8e3" providerId="AD" clId="Web-{A706051C-AA07-F62D-A101-326694C0CFA2}" dt="2025-03-21T12:51:46.612" v="99"/>
          <ac:spMkLst>
            <pc:docMk/>
            <pc:sldMk cId="2393455684" sldId="283"/>
            <ac:spMk id="4" creationId="{54E9FDD7-FF1F-81C7-FBD8-6FBDB8D4BB97}"/>
          </ac:spMkLst>
        </pc:spChg>
      </pc:sldChg>
      <pc:sldChg chg="modSp add replId">
        <pc:chgData name="Ifeoluwa Ekhator (2418900)" userId="S::2418900@student.uwtsd.ac.uk::c57d7de2-e786-4f2e-a881-edaab219a8e3" providerId="AD" clId="Web-{A706051C-AA07-F62D-A101-326694C0CFA2}" dt="2025-03-21T15:15:41.305" v="503" actId="20577"/>
        <pc:sldMkLst>
          <pc:docMk/>
          <pc:sldMk cId="2887906259" sldId="296"/>
        </pc:sldMkLst>
        <pc:spChg chg="mod">
          <ac:chgData name="Ifeoluwa Ekhator (2418900)" userId="S::2418900@student.uwtsd.ac.uk::c57d7de2-e786-4f2e-a881-edaab219a8e3" providerId="AD" clId="Web-{A706051C-AA07-F62D-A101-326694C0CFA2}" dt="2025-03-21T15:15:41.305" v="503" actId="20577"/>
          <ac:spMkLst>
            <pc:docMk/>
            <pc:sldMk cId="2887906259" sldId="296"/>
            <ac:spMk id="3" creationId="{3EDA050C-BCCF-9BC4-692D-7C5C774AB0FE}"/>
          </ac:spMkLst>
        </pc:spChg>
        <pc:spChg chg="mod">
          <ac:chgData name="Ifeoluwa Ekhator (2418900)" userId="S::2418900@student.uwtsd.ac.uk::c57d7de2-e786-4f2e-a881-edaab219a8e3" providerId="AD" clId="Web-{A706051C-AA07-F62D-A101-326694C0CFA2}" dt="2025-03-21T14:59:20.135" v="228" actId="20577"/>
          <ac:spMkLst>
            <pc:docMk/>
            <pc:sldMk cId="2887906259" sldId="296"/>
            <ac:spMk id="6" creationId="{76ED1CF0-979F-F5EE-5034-FA478D2B93C3}"/>
          </ac:spMkLst>
        </pc:spChg>
      </pc:sldChg>
    </pc:docChg>
  </pc:docChgLst>
  <pc:docChgLst>
    <pc:chgData name="Emily Thomas (2418089)" userId="S::2418089@student.uwtsd.ac.uk::da78e0e9-9716-492c-9f98-dc54c6fa9976" providerId="AD" clId="Web-{A943FAA7-0F29-C573-D9BB-03C7D0B803DA}"/>
    <pc:docChg chg="modSld">
      <pc:chgData name="Emily Thomas (2418089)" userId="S::2418089@student.uwtsd.ac.uk::da78e0e9-9716-492c-9f98-dc54c6fa9976" providerId="AD" clId="Web-{A943FAA7-0F29-C573-D9BB-03C7D0B803DA}" dt="2025-03-21T09:43:57.704" v="43" actId="1076"/>
      <pc:docMkLst>
        <pc:docMk/>
      </pc:docMkLst>
      <pc:sldChg chg="addSp modSp">
        <pc:chgData name="Emily Thomas (2418089)" userId="S::2418089@student.uwtsd.ac.uk::da78e0e9-9716-492c-9f98-dc54c6fa9976" providerId="AD" clId="Web-{A943FAA7-0F29-C573-D9BB-03C7D0B803DA}" dt="2025-03-21T09:27:19.230" v="2" actId="1076"/>
        <pc:sldMkLst>
          <pc:docMk/>
          <pc:sldMk cId="3554670006" sldId="279"/>
        </pc:sldMkLst>
        <pc:picChg chg="add mod">
          <ac:chgData name="Emily Thomas (2418089)" userId="S::2418089@student.uwtsd.ac.uk::da78e0e9-9716-492c-9f98-dc54c6fa9976" providerId="AD" clId="Web-{A943FAA7-0F29-C573-D9BB-03C7D0B803DA}" dt="2025-03-21T09:27:19.230" v="2" actId="1076"/>
          <ac:picMkLst>
            <pc:docMk/>
            <pc:sldMk cId="3554670006" sldId="279"/>
            <ac:picMk id="3" creationId="{0D32EB43-DAD3-F013-8BD2-70ABA611C0E6}"/>
          </ac:picMkLst>
        </pc:picChg>
      </pc:sldChg>
      <pc:sldChg chg="addSp modSp">
        <pc:chgData name="Emily Thomas (2418089)" userId="S::2418089@student.uwtsd.ac.uk::da78e0e9-9716-492c-9f98-dc54c6fa9976" providerId="AD" clId="Web-{A943FAA7-0F29-C573-D9BB-03C7D0B803DA}" dt="2025-03-21T09:43:57.704" v="43" actId="1076"/>
        <pc:sldMkLst>
          <pc:docMk/>
          <pc:sldMk cId="4063806315" sldId="290"/>
        </pc:sldMkLst>
        <pc:spChg chg="mod">
          <ac:chgData name="Emily Thomas (2418089)" userId="S::2418089@student.uwtsd.ac.uk::da78e0e9-9716-492c-9f98-dc54c6fa9976" providerId="AD" clId="Web-{A943FAA7-0F29-C573-D9BB-03C7D0B803DA}" dt="2025-03-21T09:27:48.481" v="3" actId="1076"/>
          <ac:spMkLst>
            <pc:docMk/>
            <pc:sldMk cId="4063806315" sldId="290"/>
            <ac:spMk id="2" creationId="{6992B8DC-99B4-1A08-7D5B-51592A53F3C3}"/>
          </ac:spMkLst>
        </pc:spChg>
        <pc:spChg chg="add mod">
          <ac:chgData name="Emily Thomas (2418089)" userId="S::2418089@student.uwtsd.ac.uk::da78e0e9-9716-492c-9f98-dc54c6fa9976" providerId="AD" clId="Web-{A943FAA7-0F29-C573-D9BB-03C7D0B803DA}" dt="2025-03-21T09:43:57.704" v="43" actId="1076"/>
          <ac:spMkLst>
            <pc:docMk/>
            <pc:sldMk cId="4063806315" sldId="290"/>
            <ac:spMk id="3" creationId="{26798470-2DF2-F301-50CB-53FB7272691A}"/>
          </ac:spMkLst>
        </pc:spChg>
        <pc:picChg chg="mod">
          <ac:chgData name="Emily Thomas (2418089)" userId="S::2418089@student.uwtsd.ac.uk::da78e0e9-9716-492c-9f98-dc54c6fa9976" providerId="AD" clId="Web-{A943FAA7-0F29-C573-D9BB-03C7D0B803DA}" dt="2025-03-21T09:43:52.548" v="42" actId="1076"/>
          <ac:picMkLst>
            <pc:docMk/>
            <pc:sldMk cId="4063806315" sldId="290"/>
            <ac:picMk id="15" creationId="{31FBF8F4-99FE-3C2E-8ABB-05AD579360F7}"/>
          </ac:picMkLst>
        </pc:picChg>
      </pc:sldChg>
    </pc:docChg>
  </pc:docChgLst>
  <pc:docChgLst>
    <pc:chgData name="Brogan Carroll (2418025)" userId="S::2418025@student.uwtsd.ac.uk::64466bec-e373-447d-ac43-0087e0d3d7a0" providerId="AD" clId="Web-{84546EF9-732A-E770-E40F-A0DAA6F4EA41}"/>
    <pc:docChg chg="addSld delSld modSld">
      <pc:chgData name="Brogan Carroll (2418025)" userId="S::2418025@student.uwtsd.ac.uk::64466bec-e373-447d-ac43-0087e0d3d7a0" providerId="AD" clId="Web-{84546EF9-732A-E770-E40F-A0DAA6F4EA41}" dt="2025-03-20T16:37:56.481" v="1195" actId="1076"/>
      <pc:docMkLst>
        <pc:docMk/>
      </pc:docMkLst>
      <pc:sldChg chg="addSp delSp modSp">
        <pc:chgData name="Brogan Carroll (2418025)" userId="S::2418025@student.uwtsd.ac.uk::64466bec-e373-447d-ac43-0087e0d3d7a0" providerId="AD" clId="Web-{84546EF9-732A-E770-E40F-A0DAA6F4EA41}" dt="2025-03-20T14:59:07.566" v="30" actId="14100"/>
        <pc:sldMkLst>
          <pc:docMk/>
          <pc:sldMk cId="2565997583" sldId="281"/>
        </pc:sldMkLst>
        <pc:spChg chg="add del mod">
          <ac:chgData name="Brogan Carroll (2418025)" userId="S::2418025@student.uwtsd.ac.uk::64466bec-e373-447d-ac43-0087e0d3d7a0" providerId="AD" clId="Web-{84546EF9-732A-E770-E40F-A0DAA6F4EA41}" dt="2025-03-20T14:52:25.478" v="2"/>
          <ac:spMkLst>
            <pc:docMk/>
            <pc:sldMk cId="2565997583" sldId="281"/>
            <ac:spMk id="6" creationId="{8D7E7CCE-8487-898E-FFC0-C738BF1B79AF}"/>
          </ac:spMkLst>
        </pc:spChg>
        <pc:spChg chg="add mod">
          <ac:chgData name="Brogan Carroll (2418025)" userId="S::2418025@student.uwtsd.ac.uk::64466bec-e373-447d-ac43-0087e0d3d7a0" providerId="AD" clId="Web-{84546EF9-732A-E770-E40F-A0DAA6F4EA41}" dt="2025-03-20T14:55:44.842" v="16" actId="20577"/>
          <ac:spMkLst>
            <pc:docMk/>
            <pc:sldMk cId="2565997583" sldId="281"/>
            <ac:spMk id="7" creationId="{29441C5C-E3FC-8B23-FD49-9A5BF8F545D9}"/>
          </ac:spMkLst>
        </pc:spChg>
        <pc:picChg chg="add del mod">
          <ac:chgData name="Brogan Carroll (2418025)" userId="S::2418025@student.uwtsd.ac.uk::64466bec-e373-447d-ac43-0087e0d3d7a0" providerId="AD" clId="Web-{84546EF9-732A-E770-E40F-A0DAA6F4EA41}" dt="2025-03-20T14:57:39.564" v="21"/>
          <ac:picMkLst>
            <pc:docMk/>
            <pc:sldMk cId="2565997583" sldId="281"/>
            <ac:picMk id="8" creationId="{9D83115A-5496-3657-AF70-B20BF9A6D618}"/>
          </ac:picMkLst>
        </pc:picChg>
        <pc:picChg chg="add mod">
          <ac:chgData name="Brogan Carroll (2418025)" userId="S::2418025@student.uwtsd.ac.uk::64466bec-e373-447d-ac43-0087e0d3d7a0" providerId="AD" clId="Web-{84546EF9-732A-E770-E40F-A0DAA6F4EA41}" dt="2025-03-20T14:58:23.315" v="25" actId="14100"/>
          <ac:picMkLst>
            <pc:docMk/>
            <pc:sldMk cId="2565997583" sldId="281"/>
            <ac:picMk id="9" creationId="{F36617CA-40AA-1C20-A03A-4BF312E47134}"/>
          </ac:picMkLst>
        </pc:picChg>
        <pc:picChg chg="add mod">
          <ac:chgData name="Brogan Carroll (2418025)" userId="S::2418025@student.uwtsd.ac.uk::64466bec-e373-447d-ac43-0087e0d3d7a0" providerId="AD" clId="Web-{84546EF9-732A-E770-E40F-A0DAA6F4EA41}" dt="2025-03-20T14:59:07.566" v="30" actId="14100"/>
          <ac:picMkLst>
            <pc:docMk/>
            <pc:sldMk cId="2565997583" sldId="281"/>
            <ac:picMk id="10" creationId="{C5B4125D-A052-AE0A-515A-24A94632EFB0}"/>
          </ac:picMkLst>
        </pc:picChg>
      </pc:sldChg>
      <pc:sldChg chg="addSp delSp modSp add replId">
        <pc:chgData name="Brogan Carroll (2418025)" userId="S::2418025@student.uwtsd.ac.uk::64466bec-e373-447d-ac43-0087e0d3d7a0" providerId="AD" clId="Web-{84546EF9-732A-E770-E40F-A0DAA6F4EA41}" dt="2025-03-20T16:26:42.863" v="984" actId="20577"/>
        <pc:sldMkLst>
          <pc:docMk/>
          <pc:sldMk cId="1990114288" sldId="285"/>
        </pc:sldMkLst>
        <pc:spChg chg="add mod">
          <ac:chgData name="Brogan Carroll (2418025)" userId="S::2418025@student.uwtsd.ac.uk::64466bec-e373-447d-ac43-0087e0d3d7a0" providerId="AD" clId="Web-{84546EF9-732A-E770-E40F-A0DAA6F4EA41}" dt="2025-03-20T14:59:43.958" v="44" actId="1076"/>
          <ac:spMkLst>
            <pc:docMk/>
            <pc:sldMk cId="1990114288" sldId="285"/>
            <ac:spMk id="6" creationId="{D4A89AA8-635F-227A-912D-9D20FA2D73FC}"/>
          </ac:spMkLst>
        </pc:spChg>
        <pc:spChg chg="add mod">
          <ac:chgData name="Brogan Carroll (2418025)" userId="S::2418025@student.uwtsd.ac.uk::64466bec-e373-447d-ac43-0087e0d3d7a0" providerId="AD" clId="Web-{84546EF9-732A-E770-E40F-A0DAA6F4EA41}" dt="2025-03-20T16:26:42.863" v="984" actId="20577"/>
          <ac:spMkLst>
            <pc:docMk/>
            <pc:sldMk cId="1990114288" sldId="285"/>
            <ac:spMk id="7" creationId="{5E173608-0D03-595A-149D-FBCCE703E4AD}"/>
          </ac:spMkLst>
        </pc:spChg>
        <pc:spChg chg="add del mod">
          <ac:chgData name="Brogan Carroll (2418025)" userId="S::2418025@student.uwtsd.ac.uk::64466bec-e373-447d-ac43-0087e0d3d7a0" providerId="AD" clId="Web-{84546EF9-732A-E770-E40F-A0DAA6F4EA41}" dt="2025-03-20T15:19:45.223" v="389"/>
          <ac:spMkLst>
            <pc:docMk/>
            <pc:sldMk cId="1990114288" sldId="285"/>
            <ac:spMk id="10" creationId="{58ACB6DC-7A4C-A2BA-5B9F-EDF00077173C}"/>
          </ac:spMkLst>
        </pc:spChg>
        <pc:spChg chg="add mod">
          <ac:chgData name="Brogan Carroll (2418025)" userId="S::2418025@student.uwtsd.ac.uk::64466bec-e373-447d-ac43-0087e0d3d7a0" providerId="AD" clId="Web-{84546EF9-732A-E770-E40F-A0DAA6F4EA41}" dt="2025-03-20T16:11:32.596" v="541" actId="1076"/>
          <ac:spMkLst>
            <pc:docMk/>
            <pc:sldMk cId="1990114288" sldId="285"/>
            <ac:spMk id="15" creationId="{66AF72E2-000C-40B2-BF02-40597379E838}"/>
          </ac:spMkLst>
        </pc:spChg>
        <pc:picChg chg="add del mod">
          <ac:chgData name="Brogan Carroll (2418025)" userId="S::2418025@student.uwtsd.ac.uk::64466bec-e373-447d-ac43-0087e0d3d7a0" providerId="AD" clId="Web-{84546EF9-732A-E770-E40F-A0DAA6F4EA41}" dt="2025-03-20T15:08:43.206" v="258"/>
          <ac:picMkLst>
            <pc:docMk/>
            <pc:sldMk cId="1990114288" sldId="285"/>
            <ac:picMk id="8" creationId="{3DCAF8D4-D4C5-4568-E1C0-2D9ED9B9566E}"/>
          </ac:picMkLst>
        </pc:picChg>
        <pc:picChg chg="add del mod modCrop">
          <ac:chgData name="Brogan Carroll (2418025)" userId="S::2418025@student.uwtsd.ac.uk::64466bec-e373-447d-ac43-0087e0d3d7a0" providerId="AD" clId="Web-{84546EF9-732A-E770-E40F-A0DAA6F4EA41}" dt="2025-03-20T16:07:46.307" v="519"/>
          <ac:picMkLst>
            <pc:docMk/>
            <pc:sldMk cId="1990114288" sldId="285"/>
            <ac:picMk id="8" creationId="{7A083C08-4B13-0015-EA09-310F31700873}"/>
          </ac:picMkLst>
        </pc:picChg>
        <pc:picChg chg="add mod">
          <ac:chgData name="Brogan Carroll (2418025)" userId="S::2418025@student.uwtsd.ac.uk::64466bec-e373-447d-ac43-0087e0d3d7a0" providerId="AD" clId="Web-{84546EF9-732A-E770-E40F-A0DAA6F4EA41}" dt="2025-03-20T16:07:32.337" v="515" actId="1076"/>
          <ac:picMkLst>
            <pc:docMk/>
            <pc:sldMk cId="1990114288" sldId="285"/>
            <ac:picMk id="9" creationId="{45F92EB3-051E-977B-ED93-986F1C42BED2}"/>
          </ac:picMkLst>
        </pc:picChg>
        <pc:picChg chg="add del mod modCrop">
          <ac:chgData name="Brogan Carroll (2418025)" userId="S::2418025@student.uwtsd.ac.uk::64466bec-e373-447d-ac43-0087e0d3d7a0" providerId="AD" clId="Web-{84546EF9-732A-E770-E40F-A0DAA6F4EA41}" dt="2025-03-20T16:07:34.775" v="517"/>
          <ac:picMkLst>
            <pc:docMk/>
            <pc:sldMk cId="1990114288" sldId="285"/>
            <ac:picMk id="10" creationId="{32072502-5135-54F3-1E56-A17812696500}"/>
          </ac:picMkLst>
        </pc:picChg>
        <pc:picChg chg="add mod modCrop">
          <ac:chgData name="Brogan Carroll (2418025)" userId="S::2418025@student.uwtsd.ac.uk::64466bec-e373-447d-ac43-0087e0d3d7a0" providerId="AD" clId="Web-{84546EF9-732A-E770-E40F-A0DAA6F4EA41}" dt="2025-03-20T16:11:42.815" v="542" actId="1076"/>
          <ac:picMkLst>
            <pc:docMk/>
            <pc:sldMk cId="1990114288" sldId="285"/>
            <ac:picMk id="11" creationId="{1F415D5A-BF77-A7F6-41EC-3A29B9D57392}"/>
          </ac:picMkLst>
        </pc:picChg>
        <pc:picChg chg="add del mod">
          <ac:chgData name="Brogan Carroll (2418025)" userId="S::2418025@student.uwtsd.ac.uk::64466bec-e373-447d-ac43-0087e0d3d7a0" providerId="AD" clId="Web-{84546EF9-732A-E770-E40F-A0DAA6F4EA41}" dt="2025-03-20T15:21:45.227" v="406"/>
          <ac:picMkLst>
            <pc:docMk/>
            <pc:sldMk cId="1990114288" sldId="285"/>
            <ac:picMk id="11" creationId="{C91FD085-FFC8-94D5-43C8-E9392818966B}"/>
          </ac:picMkLst>
        </pc:picChg>
        <pc:picChg chg="add del mod">
          <ac:chgData name="Brogan Carroll (2418025)" userId="S::2418025@student.uwtsd.ac.uk::64466bec-e373-447d-ac43-0087e0d3d7a0" providerId="AD" clId="Web-{84546EF9-732A-E770-E40F-A0DAA6F4EA41}" dt="2025-03-20T16:07:45.041" v="518"/>
          <ac:picMkLst>
            <pc:docMk/>
            <pc:sldMk cId="1990114288" sldId="285"/>
            <ac:picMk id="12" creationId="{BE0A5DA1-76CD-0114-F948-2A6D6EF675D7}"/>
          </ac:picMkLst>
        </pc:picChg>
        <pc:picChg chg="add del mod modCrop">
          <ac:chgData name="Brogan Carroll (2418025)" userId="S::2418025@student.uwtsd.ac.uk::64466bec-e373-447d-ac43-0087e0d3d7a0" providerId="AD" clId="Web-{84546EF9-732A-E770-E40F-A0DAA6F4EA41}" dt="2025-03-20T15:43:23.457" v="430"/>
          <ac:picMkLst>
            <pc:docMk/>
            <pc:sldMk cId="1990114288" sldId="285"/>
            <ac:picMk id="13" creationId="{B4EFF97F-8D79-486B-3D80-E5CF81B3BE45}"/>
          </ac:picMkLst>
        </pc:picChg>
        <pc:picChg chg="add mod modCrop">
          <ac:chgData name="Brogan Carroll (2418025)" userId="S::2418025@student.uwtsd.ac.uk::64466bec-e373-447d-ac43-0087e0d3d7a0" providerId="AD" clId="Web-{84546EF9-732A-E770-E40F-A0DAA6F4EA41}" dt="2025-03-20T16:10:13.893" v="534" actId="1076"/>
          <ac:picMkLst>
            <pc:docMk/>
            <pc:sldMk cId="1990114288" sldId="285"/>
            <ac:picMk id="14" creationId="{B35965BF-3CFC-ECA7-754C-5911A4DA98F3}"/>
          </ac:picMkLst>
        </pc:picChg>
      </pc:sldChg>
      <pc:sldChg chg="addSp delSp modSp add replId">
        <pc:chgData name="Brogan Carroll (2418025)" userId="S::2418025@student.uwtsd.ac.uk::64466bec-e373-447d-ac43-0087e0d3d7a0" providerId="AD" clId="Web-{84546EF9-732A-E770-E40F-A0DAA6F4EA41}" dt="2025-03-20T16:22:34.651" v="972" actId="20577"/>
        <pc:sldMkLst>
          <pc:docMk/>
          <pc:sldMk cId="2631450118" sldId="286"/>
        </pc:sldMkLst>
        <pc:spChg chg="add mod">
          <ac:chgData name="Brogan Carroll (2418025)" userId="S::2418025@student.uwtsd.ac.uk::64466bec-e373-447d-ac43-0087e0d3d7a0" providerId="AD" clId="Web-{84546EF9-732A-E770-E40F-A0DAA6F4EA41}" dt="2025-03-20T15:44:50.507" v="450" actId="20577"/>
          <ac:spMkLst>
            <pc:docMk/>
            <pc:sldMk cId="2631450118" sldId="286"/>
            <ac:spMk id="3" creationId="{DB658014-B581-4956-7509-36DEDE4C171B}"/>
          </ac:spMkLst>
        </pc:spChg>
        <pc:spChg chg="add del">
          <ac:chgData name="Brogan Carroll (2418025)" userId="S::2418025@student.uwtsd.ac.uk::64466bec-e373-447d-ac43-0087e0d3d7a0" providerId="AD" clId="Web-{84546EF9-732A-E770-E40F-A0DAA6F4EA41}" dt="2025-03-20T16:13:36.960" v="544"/>
          <ac:spMkLst>
            <pc:docMk/>
            <pc:sldMk cId="2631450118" sldId="286"/>
            <ac:spMk id="4" creationId="{0EE477EA-8F16-0643-24D2-68159F1CE591}"/>
          </ac:spMkLst>
        </pc:spChg>
        <pc:spChg chg="add mod">
          <ac:chgData name="Brogan Carroll (2418025)" userId="S::2418025@student.uwtsd.ac.uk::64466bec-e373-447d-ac43-0087e0d3d7a0" providerId="AD" clId="Web-{84546EF9-732A-E770-E40F-A0DAA6F4EA41}" dt="2025-03-20T16:22:34.651" v="972" actId="20577"/>
          <ac:spMkLst>
            <pc:docMk/>
            <pc:sldMk cId="2631450118" sldId="286"/>
            <ac:spMk id="6" creationId="{F95B4E5E-AC77-02FD-704E-C35B35BCDF24}"/>
          </ac:spMkLst>
        </pc:spChg>
        <pc:spChg chg="add del mod">
          <ac:chgData name="Brogan Carroll (2418025)" userId="S::2418025@student.uwtsd.ac.uk::64466bec-e373-447d-ac43-0087e0d3d7a0" providerId="AD" clId="Web-{84546EF9-732A-E770-E40F-A0DAA6F4EA41}" dt="2025-03-20T15:03:10.510" v="47"/>
          <ac:spMkLst>
            <pc:docMk/>
            <pc:sldMk cId="2631450118" sldId="286"/>
            <ac:spMk id="7" creationId="{69D3E2A6-D0CC-6B32-A472-7A4E5CF77439}"/>
          </ac:spMkLst>
        </pc:spChg>
        <pc:picChg chg="add mod modCrop">
          <ac:chgData name="Brogan Carroll (2418025)" userId="S::2418025@student.uwtsd.ac.uk::64466bec-e373-447d-ac43-0087e0d3d7a0" providerId="AD" clId="Web-{84546EF9-732A-E770-E40F-A0DAA6F4EA41}" dt="2025-03-20T16:20:13.583" v="967" actId="1076"/>
          <ac:picMkLst>
            <pc:docMk/>
            <pc:sldMk cId="2631450118" sldId="286"/>
            <ac:picMk id="7" creationId="{3073EF51-E04D-71AD-6B02-F524E9F5F9D3}"/>
          </ac:picMkLst>
        </pc:picChg>
      </pc:sldChg>
      <pc:sldChg chg="add del replId">
        <pc:chgData name="Brogan Carroll (2418025)" userId="S::2418025@student.uwtsd.ac.uk::64466bec-e373-447d-ac43-0087e0d3d7a0" providerId="AD" clId="Web-{84546EF9-732A-E770-E40F-A0DAA6F4EA41}" dt="2025-03-20T15:03:35.589" v="49"/>
        <pc:sldMkLst>
          <pc:docMk/>
          <pc:sldMk cId="841160266" sldId="290"/>
        </pc:sldMkLst>
      </pc:sldChg>
      <pc:sldChg chg="new del">
        <pc:chgData name="Brogan Carroll (2418025)" userId="S::2418025@student.uwtsd.ac.uk::64466bec-e373-447d-ac43-0087e0d3d7a0" providerId="AD" clId="Web-{84546EF9-732A-E770-E40F-A0DAA6F4EA41}" dt="2025-03-20T15:04:11.215" v="51"/>
        <pc:sldMkLst>
          <pc:docMk/>
          <pc:sldMk cId="2974059352" sldId="290"/>
        </pc:sldMkLst>
      </pc:sldChg>
      <pc:sldChg chg="addSp delSp modSp add replId">
        <pc:chgData name="Brogan Carroll (2418025)" userId="S::2418025@student.uwtsd.ac.uk::64466bec-e373-447d-ac43-0087e0d3d7a0" providerId="AD" clId="Web-{84546EF9-732A-E770-E40F-A0DAA6F4EA41}" dt="2025-03-20T16:37:56.481" v="1195" actId="1076"/>
        <pc:sldMkLst>
          <pc:docMk/>
          <pc:sldMk cId="995908670" sldId="291"/>
        </pc:sldMkLst>
        <pc:spChg chg="mod">
          <ac:chgData name="Brogan Carroll (2418025)" userId="S::2418025@student.uwtsd.ac.uk::64466bec-e373-447d-ac43-0087e0d3d7a0" providerId="AD" clId="Web-{84546EF9-732A-E770-E40F-A0DAA6F4EA41}" dt="2025-03-20T16:06:36.773" v="506" actId="20577"/>
          <ac:spMkLst>
            <pc:docMk/>
            <pc:sldMk cId="995908670" sldId="291"/>
            <ac:spMk id="3" creationId="{F2CA5592-BF28-4755-9A9B-A429FC09C2F4}"/>
          </ac:spMkLst>
        </pc:spChg>
        <pc:spChg chg="add mod">
          <ac:chgData name="Brogan Carroll (2418025)" userId="S::2418025@student.uwtsd.ac.uk::64466bec-e373-447d-ac43-0087e0d3d7a0" providerId="AD" clId="Web-{84546EF9-732A-E770-E40F-A0DAA6F4EA41}" dt="2025-03-20T16:36:11.227" v="1178" actId="20577"/>
          <ac:spMkLst>
            <pc:docMk/>
            <pc:sldMk cId="995908670" sldId="291"/>
            <ac:spMk id="4" creationId="{C1D7852D-73A6-8EF3-E19C-DF4ACCB14959}"/>
          </ac:spMkLst>
        </pc:spChg>
        <pc:spChg chg="add del">
          <ac:chgData name="Brogan Carroll (2418025)" userId="S::2418025@student.uwtsd.ac.uk::64466bec-e373-447d-ac43-0087e0d3d7a0" providerId="AD" clId="Web-{84546EF9-732A-E770-E40F-A0DAA6F4EA41}" dt="2025-03-20T16:37:09.386" v="1185"/>
          <ac:spMkLst>
            <pc:docMk/>
            <pc:sldMk cId="995908670" sldId="291"/>
            <ac:spMk id="7" creationId="{EB0CDAD1-9AB3-9C0A-B6F5-A4E14E9E7AA5}"/>
          </ac:spMkLst>
        </pc:spChg>
        <pc:spChg chg="add">
          <ac:chgData name="Brogan Carroll (2418025)" userId="S::2418025@student.uwtsd.ac.uk::64466bec-e373-447d-ac43-0087e0d3d7a0" providerId="AD" clId="Web-{84546EF9-732A-E770-E40F-A0DAA6F4EA41}" dt="2025-03-20T16:37:12.854" v="1186"/>
          <ac:spMkLst>
            <pc:docMk/>
            <pc:sldMk cId="995908670" sldId="291"/>
            <ac:spMk id="8" creationId="{7CD80653-83C7-08E8-1239-84F73097C599}"/>
          </ac:spMkLst>
        </pc:spChg>
        <pc:spChg chg="add mod">
          <ac:chgData name="Brogan Carroll (2418025)" userId="S::2418025@student.uwtsd.ac.uk::64466bec-e373-447d-ac43-0087e0d3d7a0" providerId="AD" clId="Web-{84546EF9-732A-E770-E40F-A0DAA6F4EA41}" dt="2025-03-20T16:37:56.481" v="1195" actId="1076"/>
          <ac:spMkLst>
            <pc:docMk/>
            <pc:sldMk cId="995908670" sldId="291"/>
            <ac:spMk id="10" creationId="{1A38D1DF-6A72-2780-D75C-DF865A600726}"/>
          </ac:spMkLst>
        </pc:spChg>
        <pc:picChg chg="add mod modCrop">
          <ac:chgData name="Brogan Carroll (2418025)" userId="S::2418025@student.uwtsd.ac.uk::64466bec-e373-447d-ac43-0087e0d3d7a0" providerId="AD" clId="Web-{84546EF9-732A-E770-E40F-A0DAA6F4EA41}" dt="2025-03-20T16:37:05.135" v="1183" actId="1076"/>
          <ac:picMkLst>
            <pc:docMk/>
            <pc:sldMk cId="995908670" sldId="291"/>
            <ac:picMk id="6" creationId="{EBB8567D-3DC0-4EBF-0A2A-24189FE2B8E3}"/>
          </ac:picMkLst>
        </pc:picChg>
        <pc:picChg chg="add del mod">
          <ac:chgData name="Brogan Carroll (2418025)" userId="S::2418025@student.uwtsd.ac.uk::64466bec-e373-447d-ac43-0087e0d3d7a0" providerId="AD" clId="Web-{84546EF9-732A-E770-E40F-A0DAA6F4EA41}" dt="2025-03-20T16:37:25.183" v="1188"/>
          <ac:picMkLst>
            <pc:docMk/>
            <pc:sldMk cId="995908670" sldId="291"/>
            <ac:picMk id="9" creationId="{D7DDA58A-014D-60F2-266A-00F489208064}"/>
          </ac:picMkLst>
        </pc:picChg>
      </pc:sldChg>
      <pc:sldChg chg="new del">
        <pc:chgData name="Brogan Carroll (2418025)" userId="S::2418025@student.uwtsd.ac.uk::64466bec-e373-447d-ac43-0087e0d3d7a0" providerId="AD" clId="Web-{84546EF9-732A-E770-E40F-A0DAA6F4EA41}" dt="2025-03-20T16:06:22.460" v="495"/>
        <pc:sldMkLst>
          <pc:docMk/>
          <pc:sldMk cId="3156843386" sldId="291"/>
        </pc:sldMkLst>
      </pc:sldChg>
    </pc:docChg>
  </pc:docChgLst>
  <pc:docChgLst>
    <pc:chgData name="Emily Thomas (2418089)" userId="S::2418089@student.uwtsd.ac.uk::da78e0e9-9716-492c-9f98-dc54c6fa9976" providerId="AD" clId="Web-{5CB2DC5C-14C2-D96D-9827-8F5556D2012B}"/>
    <pc:docChg chg="modSld">
      <pc:chgData name="Emily Thomas (2418089)" userId="S::2418089@student.uwtsd.ac.uk::da78e0e9-9716-492c-9f98-dc54c6fa9976" providerId="AD" clId="Web-{5CB2DC5C-14C2-D96D-9827-8F5556D2012B}" dt="2025-03-21T15:39:26.810" v="25" actId="20577"/>
      <pc:docMkLst>
        <pc:docMk/>
      </pc:docMkLst>
      <pc:sldChg chg="modSp">
        <pc:chgData name="Emily Thomas (2418089)" userId="S::2418089@student.uwtsd.ac.uk::da78e0e9-9716-492c-9f98-dc54c6fa9976" providerId="AD" clId="Web-{5CB2DC5C-14C2-D96D-9827-8F5556D2012B}" dt="2025-03-21T15:38:45.762" v="23" actId="20577"/>
        <pc:sldMkLst>
          <pc:docMk/>
          <pc:sldMk cId="3396266754" sldId="269"/>
        </pc:sldMkLst>
        <pc:spChg chg="mod">
          <ac:chgData name="Emily Thomas (2418089)" userId="S::2418089@student.uwtsd.ac.uk::da78e0e9-9716-492c-9f98-dc54c6fa9976" providerId="AD" clId="Web-{5CB2DC5C-14C2-D96D-9827-8F5556D2012B}" dt="2025-03-21T15:38:45.762" v="23" actId="20577"/>
          <ac:spMkLst>
            <pc:docMk/>
            <pc:sldMk cId="3396266754" sldId="269"/>
            <ac:spMk id="6" creationId="{5B306FE5-E9FD-6FB2-0B9C-98EF04D76413}"/>
          </ac:spMkLst>
        </pc:spChg>
      </pc:sldChg>
      <pc:sldChg chg="modSp">
        <pc:chgData name="Emily Thomas (2418089)" userId="S::2418089@student.uwtsd.ac.uk::da78e0e9-9716-492c-9f98-dc54c6fa9976" providerId="AD" clId="Web-{5CB2DC5C-14C2-D96D-9827-8F5556D2012B}" dt="2025-03-21T15:39:26.810" v="25" actId="20577"/>
        <pc:sldMkLst>
          <pc:docMk/>
          <pc:sldMk cId="3335690284" sldId="271"/>
        </pc:sldMkLst>
        <pc:spChg chg="mod">
          <ac:chgData name="Emily Thomas (2418089)" userId="S::2418089@student.uwtsd.ac.uk::da78e0e9-9716-492c-9f98-dc54c6fa9976" providerId="AD" clId="Web-{5CB2DC5C-14C2-D96D-9827-8F5556D2012B}" dt="2025-03-21T15:39:26.810" v="25" actId="20577"/>
          <ac:spMkLst>
            <pc:docMk/>
            <pc:sldMk cId="3335690284" sldId="271"/>
            <ac:spMk id="6" creationId="{B3CACB49-92C0-5CE2-B1F5-EE26A575F772}"/>
          </ac:spMkLst>
        </pc:spChg>
      </pc:sldChg>
      <pc:sldChg chg="modSp">
        <pc:chgData name="Emily Thomas (2418089)" userId="S::2418089@student.uwtsd.ac.uk::da78e0e9-9716-492c-9f98-dc54c6fa9976" providerId="AD" clId="Web-{5CB2DC5C-14C2-D96D-9827-8F5556D2012B}" dt="2025-03-21T15:36:17.319" v="21" actId="20577"/>
        <pc:sldMkLst>
          <pc:docMk/>
          <pc:sldMk cId="4063806315" sldId="290"/>
        </pc:sldMkLst>
        <pc:spChg chg="mod">
          <ac:chgData name="Emily Thomas (2418089)" userId="S::2418089@student.uwtsd.ac.uk::da78e0e9-9716-492c-9f98-dc54c6fa9976" providerId="AD" clId="Web-{5CB2DC5C-14C2-D96D-9827-8F5556D2012B}" dt="2025-03-21T15:36:17.319" v="21" actId="20577"/>
          <ac:spMkLst>
            <pc:docMk/>
            <pc:sldMk cId="4063806315" sldId="290"/>
            <ac:spMk id="6" creationId="{48B99EAC-E8CE-0079-A5D5-872C1D4E5F57}"/>
          </ac:spMkLst>
        </pc:spChg>
      </pc:sldChg>
    </pc:docChg>
  </pc:docChgLst>
  <pc:docChgLst>
    <pc:chgData name="Brogan Carroll (2418025)" userId="S::2418025@student.uwtsd.ac.uk::64466bec-e373-447d-ac43-0087e0d3d7a0" providerId="AD" clId="Web-{2934110E-50EF-B58C-E28B-97497BE62C2A}"/>
    <pc:docChg chg="modSld">
      <pc:chgData name="Brogan Carroll (2418025)" userId="S::2418025@student.uwtsd.ac.uk::64466bec-e373-447d-ac43-0087e0d3d7a0" providerId="AD" clId="Web-{2934110E-50EF-B58C-E28B-97497BE62C2A}" dt="2025-03-20T17:53:45.786" v="66" actId="1076"/>
      <pc:docMkLst>
        <pc:docMk/>
      </pc:docMkLst>
      <pc:sldChg chg="addSp delSp modSp">
        <pc:chgData name="Brogan Carroll (2418025)" userId="S::2418025@student.uwtsd.ac.uk::64466bec-e373-447d-ac43-0087e0d3d7a0" providerId="AD" clId="Web-{2934110E-50EF-B58C-E28B-97497BE62C2A}" dt="2025-03-20T17:53:45.786" v="66" actId="1076"/>
        <pc:sldMkLst>
          <pc:docMk/>
          <pc:sldMk cId="995908670" sldId="291"/>
        </pc:sldMkLst>
        <pc:spChg chg="mod">
          <ac:chgData name="Brogan Carroll (2418025)" userId="S::2418025@student.uwtsd.ac.uk::64466bec-e373-447d-ac43-0087e0d3d7a0" providerId="AD" clId="Web-{2934110E-50EF-B58C-E28B-97497BE62C2A}" dt="2025-03-20T17:47:43.871" v="13" actId="20577"/>
          <ac:spMkLst>
            <pc:docMk/>
            <pc:sldMk cId="995908670" sldId="291"/>
            <ac:spMk id="4" creationId="{C1D7852D-73A6-8EF3-E19C-DF4ACCB14959}"/>
          </ac:spMkLst>
        </pc:spChg>
        <pc:spChg chg="add mod">
          <ac:chgData name="Brogan Carroll (2418025)" userId="S::2418025@student.uwtsd.ac.uk::64466bec-e373-447d-ac43-0087e0d3d7a0" providerId="AD" clId="Web-{2934110E-50EF-B58C-E28B-97497BE62C2A}" dt="2025-03-20T17:53:45.786" v="66" actId="1076"/>
          <ac:spMkLst>
            <pc:docMk/>
            <pc:sldMk cId="995908670" sldId="291"/>
            <ac:spMk id="7" creationId="{D43E7887-7B59-8630-978C-141BFFF09C29}"/>
          </ac:spMkLst>
        </pc:spChg>
        <pc:spChg chg="del">
          <ac:chgData name="Brogan Carroll (2418025)" userId="S::2418025@student.uwtsd.ac.uk::64466bec-e373-447d-ac43-0087e0d3d7a0" providerId="AD" clId="Web-{2934110E-50EF-B58C-E28B-97497BE62C2A}" dt="2025-03-20T17:45:11.586" v="9"/>
          <ac:spMkLst>
            <pc:docMk/>
            <pc:sldMk cId="995908670" sldId="291"/>
            <ac:spMk id="8" creationId="{7CD80653-83C7-08E8-1239-84F73097C599}"/>
          </ac:spMkLst>
        </pc:spChg>
        <pc:spChg chg="mod">
          <ac:chgData name="Brogan Carroll (2418025)" userId="S::2418025@student.uwtsd.ac.uk::64466bec-e373-447d-ac43-0087e0d3d7a0" providerId="AD" clId="Web-{2934110E-50EF-B58C-E28B-97497BE62C2A}" dt="2025-03-20T17:53:39.755" v="65" actId="14100"/>
          <ac:spMkLst>
            <pc:docMk/>
            <pc:sldMk cId="995908670" sldId="291"/>
            <ac:spMk id="10" creationId="{1A38D1DF-6A72-2780-D75C-DF865A600726}"/>
          </ac:spMkLst>
        </pc:spChg>
        <pc:picChg chg="mod">
          <ac:chgData name="Brogan Carroll (2418025)" userId="S::2418025@student.uwtsd.ac.uk::64466bec-e373-447d-ac43-0087e0d3d7a0" providerId="AD" clId="Web-{2934110E-50EF-B58C-E28B-97497BE62C2A}" dt="2025-03-20T17:53:31.036" v="63" actId="14100"/>
          <ac:picMkLst>
            <pc:docMk/>
            <pc:sldMk cId="995908670" sldId="291"/>
            <ac:picMk id="6" creationId="{EBB8567D-3DC0-4EBF-0A2A-24189FE2B8E3}"/>
          </ac:picMkLst>
        </pc:picChg>
        <pc:picChg chg="add del mod">
          <ac:chgData name="Brogan Carroll (2418025)" userId="S::2418025@student.uwtsd.ac.uk::64466bec-e373-447d-ac43-0087e0d3d7a0" providerId="AD" clId="Web-{2934110E-50EF-B58C-E28B-97497BE62C2A}" dt="2025-03-20T17:53:11.020" v="62"/>
          <ac:picMkLst>
            <pc:docMk/>
            <pc:sldMk cId="995908670" sldId="291"/>
            <ac:picMk id="9" creationId="{DFCF6135-7C2D-D869-D2C4-D203A6767974}"/>
          </ac:picMkLst>
        </pc:picChg>
      </pc:sldChg>
    </pc:docChg>
  </pc:docChgLst>
  <pc:docChgLst>
    <pc:chgData name="Evan Pearce (2220658)" userId="S::2220658@student.uwtsd.ac.uk::66c7229e-5949-4bf7-895e-16a25fc70a4a" providerId="AD" clId="Web-{7FEA499B-4C4F-4D72-89A1-193259957097}"/>
    <pc:docChg chg="modSld">
      <pc:chgData name="Evan Pearce (2220658)" userId="S::2220658@student.uwtsd.ac.uk::66c7229e-5949-4bf7-895e-16a25fc70a4a" providerId="AD" clId="Web-{7FEA499B-4C4F-4D72-89A1-193259957097}" dt="2025-03-21T18:27:00.233" v="42" actId="14100"/>
      <pc:docMkLst>
        <pc:docMk/>
      </pc:docMkLst>
      <pc:sldChg chg="modSp">
        <pc:chgData name="Evan Pearce (2220658)" userId="S::2220658@student.uwtsd.ac.uk::66c7229e-5949-4bf7-895e-16a25fc70a4a" providerId="AD" clId="Web-{7FEA499B-4C4F-4D72-89A1-193259957097}" dt="2025-03-21T18:21:21.091" v="14" actId="20577"/>
        <pc:sldMkLst>
          <pc:docMk/>
          <pc:sldMk cId="2259308896" sldId="256"/>
        </pc:sldMkLst>
        <pc:spChg chg="mod">
          <ac:chgData name="Evan Pearce (2220658)" userId="S::2220658@student.uwtsd.ac.uk::66c7229e-5949-4bf7-895e-16a25fc70a4a" providerId="AD" clId="Web-{7FEA499B-4C4F-4D72-89A1-193259957097}" dt="2025-03-21T18:21:21.091" v="14" actId="20577"/>
          <ac:spMkLst>
            <pc:docMk/>
            <pc:sldMk cId="2259308896" sldId="256"/>
            <ac:spMk id="3" creationId="{A068D447-28D3-4F5F-B2DC-FD67E9015868}"/>
          </ac:spMkLst>
        </pc:spChg>
      </pc:sldChg>
      <pc:sldChg chg="modSp">
        <pc:chgData name="Evan Pearce (2220658)" userId="S::2220658@student.uwtsd.ac.uk::66c7229e-5949-4bf7-895e-16a25fc70a4a" providerId="AD" clId="Web-{7FEA499B-4C4F-4D72-89A1-193259957097}" dt="2025-03-21T18:23:15.252" v="24" actId="20577"/>
        <pc:sldMkLst>
          <pc:docMk/>
          <pc:sldMk cId="515352835" sldId="276"/>
        </pc:sldMkLst>
        <pc:spChg chg="mod">
          <ac:chgData name="Evan Pearce (2220658)" userId="S::2220658@student.uwtsd.ac.uk::66c7229e-5949-4bf7-895e-16a25fc70a4a" providerId="AD" clId="Web-{7FEA499B-4C4F-4D72-89A1-193259957097}" dt="2025-03-21T18:22:42.360" v="16" actId="14100"/>
          <ac:spMkLst>
            <pc:docMk/>
            <pc:sldMk cId="515352835" sldId="276"/>
            <ac:spMk id="2" creationId="{A4DA53FB-C06D-8D4E-C3DF-0D23B8AD430D}"/>
          </ac:spMkLst>
        </pc:spChg>
        <pc:spChg chg="mod">
          <ac:chgData name="Evan Pearce (2220658)" userId="S::2220658@student.uwtsd.ac.uk::66c7229e-5949-4bf7-895e-16a25fc70a4a" providerId="AD" clId="Web-{7FEA499B-4C4F-4D72-89A1-193259957097}" dt="2025-03-21T18:23:15.252" v="24" actId="20577"/>
          <ac:spMkLst>
            <pc:docMk/>
            <pc:sldMk cId="515352835" sldId="276"/>
            <ac:spMk id="7" creationId="{A0EA844A-97DC-DF57-5B6E-395B0AC26A8B}"/>
          </ac:spMkLst>
        </pc:spChg>
        <pc:picChg chg="mod">
          <ac:chgData name="Evan Pearce (2220658)" userId="S::2220658@student.uwtsd.ac.uk::66c7229e-5949-4bf7-895e-16a25fc70a4a" providerId="AD" clId="Web-{7FEA499B-4C4F-4D72-89A1-193259957097}" dt="2025-03-21T18:22:36.953" v="15" actId="1076"/>
          <ac:picMkLst>
            <pc:docMk/>
            <pc:sldMk cId="515352835" sldId="276"/>
            <ac:picMk id="3" creationId="{E9234A7F-4DE3-9422-EB4C-416E7B52C911}"/>
          </ac:picMkLst>
        </pc:picChg>
        <pc:picChg chg="mod">
          <ac:chgData name="Evan Pearce (2220658)" userId="S::2220658@student.uwtsd.ac.uk::66c7229e-5949-4bf7-895e-16a25fc70a4a" providerId="AD" clId="Web-{7FEA499B-4C4F-4D72-89A1-193259957097}" dt="2025-03-21T18:22:59.220" v="19" actId="1076"/>
          <ac:picMkLst>
            <pc:docMk/>
            <pc:sldMk cId="515352835" sldId="276"/>
            <ac:picMk id="8" creationId="{87D1E45E-1E77-3531-94F5-C807334C9A0B}"/>
          </ac:picMkLst>
        </pc:picChg>
      </pc:sldChg>
      <pc:sldChg chg="modSp">
        <pc:chgData name="Evan Pearce (2220658)" userId="S::2220658@student.uwtsd.ac.uk::66c7229e-5949-4bf7-895e-16a25fc70a4a" providerId="AD" clId="Web-{7FEA499B-4C4F-4D72-89A1-193259957097}" dt="2025-03-21T18:27:00.233" v="42" actId="14100"/>
        <pc:sldMkLst>
          <pc:docMk/>
          <pc:sldMk cId="3515156680" sldId="277"/>
        </pc:sldMkLst>
        <pc:spChg chg="mod">
          <ac:chgData name="Evan Pearce (2220658)" userId="S::2220658@student.uwtsd.ac.uk::66c7229e-5949-4bf7-895e-16a25fc70a4a" providerId="AD" clId="Web-{7FEA499B-4C4F-4D72-89A1-193259957097}" dt="2025-03-21T18:27:00.233" v="42" actId="14100"/>
          <ac:spMkLst>
            <pc:docMk/>
            <pc:sldMk cId="3515156680" sldId="277"/>
            <ac:spMk id="7" creationId="{B09EBAAA-39D8-CBBD-5843-5B3D26C24D61}"/>
          </ac:spMkLst>
        </pc:spChg>
      </pc:sldChg>
      <pc:sldChg chg="modSp">
        <pc:chgData name="Evan Pearce (2220658)" userId="S::2220658@student.uwtsd.ac.uk::66c7229e-5949-4bf7-895e-16a25fc70a4a" providerId="AD" clId="Web-{7FEA499B-4C4F-4D72-89A1-193259957097}" dt="2025-03-21T18:25:25.710" v="40" actId="20577"/>
        <pc:sldMkLst>
          <pc:docMk/>
          <pc:sldMk cId="3170315758" sldId="292"/>
        </pc:sldMkLst>
        <pc:spChg chg="mod">
          <ac:chgData name="Evan Pearce (2220658)" userId="S::2220658@student.uwtsd.ac.uk::66c7229e-5949-4bf7-895e-16a25fc70a4a" providerId="AD" clId="Web-{7FEA499B-4C4F-4D72-89A1-193259957097}" dt="2025-03-21T18:23:28.221" v="25" actId="14100"/>
          <ac:spMkLst>
            <pc:docMk/>
            <pc:sldMk cId="3170315758" sldId="292"/>
            <ac:spMk id="31" creationId="{C7047FB5-CF58-0CD3-A45E-0407FDE3213A}"/>
          </ac:spMkLst>
        </pc:spChg>
        <pc:spChg chg="mod">
          <ac:chgData name="Evan Pearce (2220658)" userId="S::2220658@student.uwtsd.ac.uk::66c7229e-5949-4bf7-895e-16a25fc70a4a" providerId="AD" clId="Web-{7FEA499B-4C4F-4D72-89A1-193259957097}" dt="2025-03-21T18:25:25.710" v="40" actId="20577"/>
          <ac:spMkLst>
            <pc:docMk/>
            <pc:sldMk cId="3170315758" sldId="292"/>
            <ac:spMk id="34" creationId="{6A22BD37-492D-A294-09AF-8CB4513ABAD0}"/>
          </ac:spMkLst>
        </pc:spChg>
        <pc:spChg chg="mod">
          <ac:chgData name="Evan Pearce (2220658)" userId="S::2220658@student.uwtsd.ac.uk::66c7229e-5949-4bf7-895e-16a25fc70a4a" providerId="AD" clId="Web-{7FEA499B-4C4F-4D72-89A1-193259957097}" dt="2025-03-21T18:25:04.725" v="36" actId="14100"/>
          <ac:spMkLst>
            <pc:docMk/>
            <pc:sldMk cId="3170315758" sldId="292"/>
            <ac:spMk id="35" creationId="{3F50AD2D-A0F5-3ACF-B218-509977DA1DB5}"/>
          </ac:spMkLst>
        </pc:spChg>
        <pc:spChg chg="mod">
          <ac:chgData name="Evan Pearce (2220658)" userId="S::2220658@student.uwtsd.ac.uk::66c7229e-5949-4bf7-895e-16a25fc70a4a" providerId="AD" clId="Web-{7FEA499B-4C4F-4D72-89A1-193259957097}" dt="2025-03-21T18:25:01.037" v="35" actId="14100"/>
          <ac:spMkLst>
            <pc:docMk/>
            <pc:sldMk cId="3170315758" sldId="292"/>
            <ac:spMk id="36" creationId="{986D362B-C65C-675B-E877-B7B1691634A0}"/>
          </ac:spMkLst>
        </pc:spChg>
        <pc:spChg chg="mod">
          <ac:chgData name="Evan Pearce (2220658)" userId="S::2220658@student.uwtsd.ac.uk::66c7229e-5949-4bf7-895e-16a25fc70a4a" providerId="AD" clId="Web-{7FEA499B-4C4F-4D72-89A1-193259957097}" dt="2025-03-21T18:24:19.551" v="27" actId="14100"/>
          <ac:spMkLst>
            <pc:docMk/>
            <pc:sldMk cId="3170315758" sldId="292"/>
            <ac:spMk id="38" creationId="{7A767BE1-7F28-7E6C-76A2-A44234A0178B}"/>
          </ac:spMkLst>
        </pc:spChg>
        <pc:picChg chg="mod">
          <ac:chgData name="Evan Pearce (2220658)" userId="S::2220658@student.uwtsd.ac.uk::66c7229e-5949-4bf7-895e-16a25fc70a4a" providerId="AD" clId="Web-{7FEA499B-4C4F-4D72-89A1-193259957097}" dt="2025-03-21T18:24:48.630" v="32" actId="14100"/>
          <ac:picMkLst>
            <pc:docMk/>
            <pc:sldMk cId="3170315758" sldId="292"/>
            <ac:picMk id="32" creationId="{ED301E15-D8EF-5558-4275-12E09F6CC546}"/>
          </ac:picMkLst>
        </pc:picChg>
      </pc:sldChg>
      <pc:sldChg chg="modSp">
        <pc:chgData name="Evan Pearce (2220658)" userId="S::2220658@student.uwtsd.ac.uk::66c7229e-5949-4bf7-895e-16a25fc70a4a" providerId="AD" clId="Web-{7FEA499B-4C4F-4D72-89A1-193259957097}" dt="2025-03-21T18:26:18.309" v="41" actId="14100"/>
        <pc:sldMkLst>
          <pc:docMk/>
          <pc:sldMk cId="2482044736" sldId="294"/>
        </pc:sldMkLst>
        <pc:spChg chg="mod">
          <ac:chgData name="Evan Pearce (2220658)" userId="S::2220658@student.uwtsd.ac.uk::66c7229e-5949-4bf7-895e-16a25fc70a4a" providerId="AD" clId="Web-{7FEA499B-4C4F-4D72-89A1-193259957097}" dt="2025-03-21T18:26:18.309" v="41" actId="14100"/>
          <ac:spMkLst>
            <pc:docMk/>
            <pc:sldMk cId="2482044736" sldId="294"/>
            <ac:spMk id="31" creationId="{EE596AC7-A4FE-AEDB-5DF1-C3C9D714A8EF}"/>
          </ac:spMkLst>
        </pc:spChg>
      </pc:sldChg>
    </pc:docChg>
  </pc:docChgLst>
  <pc:docChgLst>
    <pc:chgData name="Llewellyn Higgins (2237146)" userId="S::2237146@student.uwtsd.ac.uk::5f5c8fe2-d9cc-4723-8e60-d787ca296f19" providerId="AD" clId="Web-{694EE5B2-DFD7-F71E-8E1E-282039F41968}"/>
    <pc:docChg chg="addSld modSld">
      <pc:chgData name="Llewellyn Higgins (2237146)" userId="S::2237146@student.uwtsd.ac.uk::5f5c8fe2-d9cc-4723-8e60-d787ca296f19" providerId="AD" clId="Web-{694EE5B2-DFD7-F71E-8E1E-282039F41968}" dt="2025-03-21T17:49:05.376" v="439" actId="20577"/>
      <pc:docMkLst>
        <pc:docMk/>
      </pc:docMkLst>
      <pc:sldChg chg="addSp modSp">
        <pc:chgData name="Llewellyn Higgins (2237146)" userId="S::2237146@student.uwtsd.ac.uk::5f5c8fe2-d9cc-4723-8e60-d787ca296f19" providerId="AD" clId="Web-{694EE5B2-DFD7-F71E-8E1E-282039F41968}" dt="2025-03-21T17:49:05.376" v="439" actId="20577"/>
        <pc:sldMkLst>
          <pc:docMk/>
          <pc:sldMk cId="706376557" sldId="282"/>
        </pc:sldMkLst>
        <pc:spChg chg="mod">
          <ac:chgData name="Llewellyn Higgins (2237146)" userId="S::2237146@student.uwtsd.ac.uk::5f5c8fe2-d9cc-4723-8e60-d787ca296f19" providerId="AD" clId="Web-{694EE5B2-DFD7-F71E-8E1E-282039F41968}" dt="2025-03-21T17:36:48.607" v="11" actId="20577"/>
          <ac:spMkLst>
            <pc:docMk/>
            <pc:sldMk cId="706376557" sldId="282"/>
            <ac:spMk id="2" creationId="{8DE5CFB1-067A-143D-0E4D-6E244276B936}"/>
          </ac:spMkLst>
        </pc:spChg>
        <pc:spChg chg="add mod">
          <ac:chgData name="Llewellyn Higgins (2237146)" userId="S::2237146@student.uwtsd.ac.uk::5f5c8fe2-d9cc-4723-8e60-d787ca296f19" providerId="AD" clId="Web-{694EE5B2-DFD7-F71E-8E1E-282039F41968}" dt="2025-03-21T17:49:05.376" v="439" actId="20577"/>
          <ac:spMkLst>
            <pc:docMk/>
            <pc:sldMk cId="706376557" sldId="282"/>
            <ac:spMk id="4" creationId="{2A90ED48-DCDF-F04F-A56E-FC39B2833CC4}"/>
          </ac:spMkLst>
        </pc:spChg>
        <pc:picChg chg="add mod">
          <ac:chgData name="Llewellyn Higgins (2237146)" userId="S::2237146@student.uwtsd.ac.uk::5f5c8fe2-d9cc-4723-8e60-d787ca296f19" providerId="AD" clId="Web-{694EE5B2-DFD7-F71E-8E1E-282039F41968}" dt="2025-03-21T17:37:11.124" v="15" actId="1076"/>
          <ac:picMkLst>
            <pc:docMk/>
            <pc:sldMk cId="706376557" sldId="282"/>
            <ac:picMk id="3" creationId="{FC2E97EE-D817-AB91-5043-B5DB329F697F}"/>
          </ac:picMkLst>
        </pc:picChg>
      </pc:sldChg>
      <pc:sldChg chg="addSp delSp modSp new">
        <pc:chgData name="Llewellyn Higgins (2237146)" userId="S::2237146@student.uwtsd.ac.uk::5f5c8fe2-d9cc-4723-8e60-d787ca296f19" providerId="AD" clId="Web-{694EE5B2-DFD7-F71E-8E1E-282039F41968}" dt="2025-03-21T17:45:57.926" v="322" actId="1076"/>
        <pc:sldMkLst>
          <pc:docMk/>
          <pc:sldMk cId="49035161" sldId="297"/>
        </pc:sldMkLst>
        <pc:spChg chg="mod">
          <ac:chgData name="Llewellyn Higgins (2237146)" userId="S::2237146@student.uwtsd.ac.uk::5f5c8fe2-d9cc-4723-8e60-d787ca296f19" providerId="AD" clId="Web-{694EE5B2-DFD7-F71E-8E1E-282039F41968}" dt="2025-03-21T17:43:19.040" v="168" actId="20577"/>
          <ac:spMkLst>
            <pc:docMk/>
            <pc:sldMk cId="49035161" sldId="297"/>
            <ac:spMk id="2" creationId="{13F34A76-17FA-437C-EB43-F0558740FC36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8"/>
          <ac:spMkLst>
            <pc:docMk/>
            <pc:sldMk cId="49035161" sldId="297"/>
            <ac:spMk id="3" creationId="{F43EE0B2-D8EF-6FF2-B800-E10CE3E10856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7"/>
          <ac:spMkLst>
            <pc:docMk/>
            <pc:sldMk cId="49035161" sldId="297"/>
            <ac:spMk id="4" creationId="{D44FD0AE-75B8-9592-775E-A80D81050503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6"/>
          <ac:spMkLst>
            <pc:docMk/>
            <pc:sldMk cId="49035161" sldId="297"/>
            <ac:spMk id="5" creationId="{2AA691D5-CD2C-A105-3835-5E7CFAEEA796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5"/>
          <ac:spMkLst>
            <pc:docMk/>
            <pc:sldMk cId="49035161" sldId="297"/>
            <ac:spMk id="6" creationId="{2CB1DEE8-1A2E-A64B-3353-8CDFA8E6D82A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4"/>
          <ac:spMkLst>
            <pc:docMk/>
            <pc:sldMk cId="49035161" sldId="297"/>
            <ac:spMk id="7" creationId="{CEA710AC-4C2A-B419-656E-0CA28704AC7E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3"/>
          <ac:spMkLst>
            <pc:docMk/>
            <pc:sldMk cId="49035161" sldId="297"/>
            <ac:spMk id="8" creationId="{6AD19447-168E-2453-B137-B26A218153FE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2"/>
          <ac:spMkLst>
            <pc:docMk/>
            <pc:sldMk cId="49035161" sldId="297"/>
            <ac:spMk id="9" creationId="{FCD02086-CB6A-2B55-FC7F-43D9C9A6538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1"/>
          <ac:spMkLst>
            <pc:docMk/>
            <pc:sldMk cId="49035161" sldId="297"/>
            <ac:spMk id="10" creationId="{1CC5E1B6-BCAD-0B51-A9A7-CA3C20710A2A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50"/>
          <ac:spMkLst>
            <pc:docMk/>
            <pc:sldMk cId="49035161" sldId="297"/>
            <ac:spMk id="11" creationId="{ADBC9DE1-8D5C-C0EC-7555-3940535F6EEC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9"/>
          <ac:spMkLst>
            <pc:docMk/>
            <pc:sldMk cId="49035161" sldId="297"/>
            <ac:spMk id="12" creationId="{6F1370BC-DF35-79EA-572C-A5C36C8DB3B1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8"/>
          <ac:spMkLst>
            <pc:docMk/>
            <pc:sldMk cId="49035161" sldId="297"/>
            <ac:spMk id="13" creationId="{1254C55D-0198-6128-9AD8-779AD5DCAE28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7"/>
          <ac:spMkLst>
            <pc:docMk/>
            <pc:sldMk cId="49035161" sldId="297"/>
            <ac:spMk id="14" creationId="{6CBA5128-EBFC-17C5-7C0E-6273DF9C22ED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6"/>
          <ac:spMkLst>
            <pc:docMk/>
            <pc:sldMk cId="49035161" sldId="297"/>
            <ac:spMk id="15" creationId="{693DF358-202A-DE38-3562-F93AADC06F46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5"/>
          <ac:spMkLst>
            <pc:docMk/>
            <pc:sldMk cId="49035161" sldId="297"/>
            <ac:spMk id="16" creationId="{BD364D1D-8343-2885-35FF-C7122761D3E1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4"/>
          <ac:spMkLst>
            <pc:docMk/>
            <pc:sldMk cId="49035161" sldId="297"/>
            <ac:spMk id="17" creationId="{A7C7C305-8097-3433-489D-55369ABEEC9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3"/>
          <ac:spMkLst>
            <pc:docMk/>
            <pc:sldMk cId="49035161" sldId="297"/>
            <ac:spMk id="18" creationId="{DF3E4AB1-5690-A262-518B-A8FB78DD4D29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2"/>
          <ac:spMkLst>
            <pc:docMk/>
            <pc:sldMk cId="49035161" sldId="297"/>
            <ac:spMk id="19" creationId="{4EE813C5-B09C-DB38-E09E-27C850502735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1"/>
          <ac:spMkLst>
            <pc:docMk/>
            <pc:sldMk cId="49035161" sldId="297"/>
            <ac:spMk id="20" creationId="{5221BDC5-1F66-C2D6-ABB1-513EBC5CDC8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40"/>
          <ac:spMkLst>
            <pc:docMk/>
            <pc:sldMk cId="49035161" sldId="297"/>
            <ac:spMk id="21" creationId="{269998A6-9383-82BC-5E56-B08CE3C23A42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39"/>
          <ac:spMkLst>
            <pc:docMk/>
            <pc:sldMk cId="49035161" sldId="297"/>
            <ac:spMk id="22" creationId="{0A01F2F0-6F8B-8A0E-521B-8E842208F40A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38"/>
          <ac:spMkLst>
            <pc:docMk/>
            <pc:sldMk cId="49035161" sldId="297"/>
            <ac:spMk id="23" creationId="{64983EED-E01F-F748-3137-CC3274A9BDE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37"/>
          <ac:spMkLst>
            <pc:docMk/>
            <pc:sldMk cId="49035161" sldId="297"/>
            <ac:spMk id="24" creationId="{A81C478B-72F4-34FB-528D-CAC17CA03080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36"/>
          <ac:spMkLst>
            <pc:docMk/>
            <pc:sldMk cId="49035161" sldId="297"/>
            <ac:spMk id="25" creationId="{D1ECC95C-9795-47FB-6DE1-FF13E21955F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3:03.242" v="135"/>
          <ac:spMkLst>
            <pc:docMk/>
            <pc:sldMk cId="49035161" sldId="297"/>
            <ac:spMk id="26" creationId="{7000F24D-E832-7B1C-87E0-E8058F92771B}"/>
          </ac:spMkLst>
        </pc:spChg>
        <pc:spChg chg="add mod">
          <ac:chgData name="Llewellyn Higgins (2237146)" userId="S::2237146@student.uwtsd.ac.uk::5f5c8fe2-d9cc-4723-8e60-d787ca296f19" providerId="AD" clId="Web-{694EE5B2-DFD7-F71E-8E1E-282039F41968}" dt="2025-03-21T17:45:57.926" v="322" actId="1076"/>
          <ac:spMkLst>
            <pc:docMk/>
            <pc:sldMk cId="49035161" sldId="297"/>
            <ac:spMk id="32" creationId="{1B931F1B-A848-6479-4B27-C8BBA628DE7E}"/>
          </ac:spMkLst>
        </pc:spChg>
        <pc:picChg chg="add mod">
          <ac:chgData name="Llewellyn Higgins (2237146)" userId="S::2237146@student.uwtsd.ac.uk::5f5c8fe2-d9cc-4723-8e60-d787ca296f19" providerId="AD" clId="Web-{694EE5B2-DFD7-F71E-8E1E-282039F41968}" dt="2025-03-21T17:43:57.793" v="174" actId="1076"/>
          <ac:picMkLst>
            <pc:docMk/>
            <pc:sldMk cId="49035161" sldId="297"/>
            <ac:picMk id="30" creationId="{C20D8457-A2A3-75D9-D28B-0B85E0C26767}"/>
          </ac:picMkLst>
        </pc:picChg>
        <pc:picChg chg="add mod">
          <ac:chgData name="Llewellyn Higgins (2237146)" userId="S::2237146@student.uwtsd.ac.uk::5f5c8fe2-d9cc-4723-8e60-d787ca296f19" providerId="AD" clId="Web-{694EE5B2-DFD7-F71E-8E1E-282039F41968}" dt="2025-03-21T17:44:10.559" v="178" actId="14100"/>
          <ac:picMkLst>
            <pc:docMk/>
            <pc:sldMk cId="49035161" sldId="297"/>
            <ac:picMk id="31" creationId="{13B920CF-E711-6D0F-5263-763C811FDD62}"/>
          </ac:picMkLst>
        </pc:picChg>
      </pc:sldChg>
      <pc:sldChg chg="addSp delSp modSp new">
        <pc:chgData name="Llewellyn Higgins (2237146)" userId="S::2237146@student.uwtsd.ac.uk::5f5c8fe2-d9cc-4723-8e60-d787ca296f19" providerId="AD" clId="Web-{694EE5B2-DFD7-F71E-8E1E-282039F41968}" dt="2025-03-21T17:48:41.718" v="438" actId="20577"/>
        <pc:sldMkLst>
          <pc:docMk/>
          <pc:sldMk cId="2340966460" sldId="298"/>
        </pc:sldMkLst>
        <pc:spChg chg="mod">
          <ac:chgData name="Llewellyn Higgins (2237146)" userId="S::2237146@student.uwtsd.ac.uk::5f5c8fe2-d9cc-4723-8e60-d787ca296f19" providerId="AD" clId="Web-{694EE5B2-DFD7-F71E-8E1E-282039F41968}" dt="2025-03-21T17:46:31.366" v="352" actId="20577"/>
          <ac:spMkLst>
            <pc:docMk/>
            <pc:sldMk cId="2340966460" sldId="298"/>
            <ac:spMk id="2" creationId="{342F1D05-2E55-F566-1E81-2C901C378642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51"/>
          <ac:spMkLst>
            <pc:docMk/>
            <pc:sldMk cId="2340966460" sldId="298"/>
            <ac:spMk id="3" creationId="{84ABEAA9-F0D2-3AF0-80AB-8EC014AE2262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50"/>
          <ac:spMkLst>
            <pc:docMk/>
            <pc:sldMk cId="2340966460" sldId="298"/>
            <ac:spMk id="4" creationId="{A7C02653-31BD-6EF2-5033-82146EB37A8D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9"/>
          <ac:spMkLst>
            <pc:docMk/>
            <pc:sldMk cId="2340966460" sldId="298"/>
            <ac:spMk id="5" creationId="{60B4BEFB-1F38-9A63-DC74-56FE05E5B2FF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8"/>
          <ac:spMkLst>
            <pc:docMk/>
            <pc:sldMk cId="2340966460" sldId="298"/>
            <ac:spMk id="6" creationId="{044C5DD5-B7D9-56E1-4D12-AA2E52FA527D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7"/>
          <ac:spMkLst>
            <pc:docMk/>
            <pc:sldMk cId="2340966460" sldId="298"/>
            <ac:spMk id="7" creationId="{AB56B2DC-DBF6-F689-2533-DEE9AE2C26DD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6"/>
          <ac:spMkLst>
            <pc:docMk/>
            <pc:sldMk cId="2340966460" sldId="298"/>
            <ac:spMk id="8" creationId="{A5361B3A-1D35-4269-7A22-D4DEEC35BEB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5"/>
          <ac:spMkLst>
            <pc:docMk/>
            <pc:sldMk cId="2340966460" sldId="298"/>
            <ac:spMk id="9" creationId="{F52FB8F1-1F5E-5885-A93F-A23821AF918A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4"/>
          <ac:spMkLst>
            <pc:docMk/>
            <pc:sldMk cId="2340966460" sldId="298"/>
            <ac:spMk id="10" creationId="{D957C7D6-E434-AE02-B6AA-C15989E4994E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3"/>
          <ac:spMkLst>
            <pc:docMk/>
            <pc:sldMk cId="2340966460" sldId="298"/>
            <ac:spMk id="11" creationId="{40C25DBB-FDBA-6478-7BEA-3CF2096D5E6C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2"/>
          <ac:spMkLst>
            <pc:docMk/>
            <pc:sldMk cId="2340966460" sldId="298"/>
            <ac:spMk id="12" creationId="{3B92E344-EA72-2C9E-AF98-DB258A5F5E78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1"/>
          <ac:spMkLst>
            <pc:docMk/>
            <pc:sldMk cId="2340966460" sldId="298"/>
            <ac:spMk id="13" creationId="{CF16810D-22C0-3CC5-1901-63832BF74798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40"/>
          <ac:spMkLst>
            <pc:docMk/>
            <pc:sldMk cId="2340966460" sldId="298"/>
            <ac:spMk id="14" creationId="{77F86BA2-460D-D682-9046-2697553F7B70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9"/>
          <ac:spMkLst>
            <pc:docMk/>
            <pc:sldMk cId="2340966460" sldId="298"/>
            <ac:spMk id="15" creationId="{2E477538-8E95-9847-E2FE-5B36ED0170A1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8"/>
          <ac:spMkLst>
            <pc:docMk/>
            <pc:sldMk cId="2340966460" sldId="298"/>
            <ac:spMk id="16" creationId="{AFCA6C12-30BC-E9B3-39AE-21DE663903AB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7"/>
          <ac:spMkLst>
            <pc:docMk/>
            <pc:sldMk cId="2340966460" sldId="298"/>
            <ac:spMk id="17" creationId="{94D596B2-1442-242C-3070-DCC551B8A338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6"/>
          <ac:spMkLst>
            <pc:docMk/>
            <pc:sldMk cId="2340966460" sldId="298"/>
            <ac:spMk id="18" creationId="{DE538D93-1A34-E93A-F5A1-890375A9B257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5"/>
          <ac:spMkLst>
            <pc:docMk/>
            <pc:sldMk cId="2340966460" sldId="298"/>
            <ac:spMk id="19" creationId="{9F0668F4-77A7-8066-BFC9-B2BA57F7A173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4"/>
          <ac:spMkLst>
            <pc:docMk/>
            <pc:sldMk cId="2340966460" sldId="298"/>
            <ac:spMk id="20" creationId="{A6229EA1-01B9-29B4-BD84-A2EF74F475C1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3"/>
          <ac:spMkLst>
            <pc:docMk/>
            <pc:sldMk cId="2340966460" sldId="298"/>
            <ac:spMk id="21" creationId="{10C87B72-B942-91C9-6368-67F1A2C9CBA9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2"/>
          <ac:spMkLst>
            <pc:docMk/>
            <pc:sldMk cId="2340966460" sldId="298"/>
            <ac:spMk id="22" creationId="{00A1FC95-A2C4-A703-989D-C50831996694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1"/>
          <ac:spMkLst>
            <pc:docMk/>
            <pc:sldMk cId="2340966460" sldId="298"/>
            <ac:spMk id="23" creationId="{747C4F4B-9ED9-A1B1-7E89-6818F2B98502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30"/>
          <ac:spMkLst>
            <pc:docMk/>
            <pc:sldMk cId="2340966460" sldId="298"/>
            <ac:spMk id="24" creationId="{52D35941-3C92-60C9-B1F7-B580A3722C62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29"/>
          <ac:spMkLst>
            <pc:docMk/>
            <pc:sldMk cId="2340966460" sldId="298"/>
            <ac:spMk id="25" creationId="{82A0C7F0-394D-B45F-4D58-20FB7C3FBCC1}"/>
          </ac:spMkLst>
        </pc:spChg>
        <pc:spChg chg="del">
          <ac:chgData name="Llewellyn Higgins (2237146)" userId="S::2237146@student.uwtsd.ac.uk::5f5c8fe2-d9cc-4723-8e60-d787ca296f19" providerId="AD" clId="Web-{694EE5B2-DFD7-F71E-8E1E-282039F41968}" dt="2025-03-21T17:46:26.818" v="328"/>
          <ac:spMkLst>
            <pc:docMk/>
            <pc:sldMk cId="2340966460" sldId="298"/>
            <ac:spMk id="26" creationId="{93B4BE25-E0DC-8BA1-ACA9-DAA933CD97A7}"/>
          </ac:spMkLst>
        </pc:spChg>
        <pc:spChg chg="add mod">
          <ac:chgData name="Llewellyn Higgins (2237146)" userId="S::2237146@student.uwtsd.ac.uk::5f5c8fe2-d9cc-4723-8e60-d787ca296f19" providerId="AD" clId="Web-{694EE5B2-DFD7-F71E-8E1E-282039F41968}" dt="2025-03-21T17:48:41.718" v="438" actId="20577"/>
          <ac:spMkLst>
            <pc:docMk/>
            <pc:sldMk cId="2340966460" sldId="298"/>
            <ac:spMk id="30" creationId="{1B60EF24-B3FD-210E-4486-BBD383967A6A}"/>
          </ac:spMkLst>
        </pc:spChg>
      </pc:sldChg>
    </pc:docChg>
  </pc:docChgLst>
  <pc:docChgLst>
    <pc:chgData name="Emily Thomas (2418089)" userId="da78e0e9-9716-492c-9f98-dc54c6fa9976" providerId="ADAL" clId="{5CB06368-7AA5-45B1-A6E2-AC64432E02BD}"/>
    <pc:docChg chg="undo custSel addSld delSld modSld sldOrd">
      <pc:chgData name="Emily Thomas (2418089)" userId="da78e0e9-9716-492c-9f98-dc54c6fa9976" providerId="ADAL" clId="{5CB06368-7AA5-45B1-A6E2-AC64432E02BD}" dt="2025-03-20T15:31:22.221" v="3009" actId="5793"/>
      <pc:docMkLst>
        <pc:docMk/>
      </pc:docMkLst>
      <pc:sldChg chg="modSp mod">
        <pc:chgData name="Emily Thomas (2418089)" userId="da78e0e9-9716-492c-9f98-dc54c6fa9976" providerId="ADAL" clId="{5CB06368-7AA5-45B1-A6E2-AC64432E02BD}" dt="2025-03-20T15:28:07.705" v="2980"/>
        <pc:sldMkLst>
          <pc:docMk/>
          <pc:sldMk cId="2259308896" sldId="256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259308896" sldId="256"/>
            <ac:spMk id="3" creationId="{A068D447-28D3-4F5F-B2DC-FD67E9015868}"/>
          </ac:spMkLst>
        </pc:spChg>
      </pc:sldChg>
      <pc:sldChg chg="addSp delSp modSp mod ord modClrScheme chgLayout">
        <pc:chgData name="Emily Thomas (2418089)" userId="da78e0e9-9716-492c-9f98-dc54c6fa9976" providerId="ADAL" clId="{5CB06368-7AA5-45B1-A6E2-AC64432E02BD}" dt="2025-03-20T15:28:07.705" v="2980"/>
        <pc:sldMkLst>
          <pc:docMk/>
          <pc:sldMk cId="1639799154" sldId="258"/>
        </pc:sldMkLst>
        <pc:spChg chg="mod">
          <ac:chgData name="Emily Thomas (2418089)" userId="da78e0e9-9716-492c-9f98-dc54c6fa9976" providerId="ADAL" clId="{5CB06368-7AA5-45B1-A6E2-AC64432E02BD}" dt="2025-03-19T11:03:04.043" v="2328" actId="14100"/>
          <ac:spMkLst>
            <pc:docMk/>
            <pc:sldMk cId="1639799154" sldId="258"/>
            <ac:spMk id="2" creationId="{8C543F67-9C70-4748-8C0C-3A7863422F99}"/>
          </ac:spMkLst>
        </pc:spChg>
        <pc:spChg chg="add mod">
          <ac:chgData name="Emily Thomas (2418089)" userId="da78e0e9-9716-492c-9f98-dc54c6fa9976" providerId="ADAL" clId="{5CB06368-7AA5-45B1-A6E2-AC64432E02BD}" dt="2025-03-19T11:02:40.843" v="2324" actId="1076"/>
          <ac:spMkLst>
            <pc:docMk/>
            <pc:sldMk cId="1639799154" sldId="258"/>
            <ac:spMk id="3" creationId="{A4049EAE-EC19-365F-0AFB-4BF13A5D0CAF}"/>
          </ac:spMkLst>
        </pc:spChg>
        <pc:spChg chg="del mod">
          <ac:chgData name="Emily Thomas (2418089)" userId="da78e0e9-9716-492c-9f98-dc54c6fa9976" providerId="ADAL" clId="{5CB06368-7AA5-45B1-A6E2-AC64432E02BD}" dt="2025-03-20T15:26:53.420" v="2962" actId="478"/>
          <ac:spMkLst>
            <pc:docMk/>
            <pc:sldMk cId="1639799154" sldId="258"/>
            <ac:spMk id="4" creationId="{DB056174-CBC5-7B48-9681-7DDAC423337E}"/>
          </ac:spMkLst>
        </pc:spChg>
        <pc:spChg chg="del mod">
          <ac:chgData name="Emily Thomas (2418089)" userId="da78e0e9-9716-492c-9f98-dc54c6fa9976" providerId="ADAL" clId="{5CB06368-7AA5-45B1-A6E2-AC64432E02BD}" dt="2025-03-20T15:26:55.914" v="2963" actId="478"/>
          <ac:spMkLst>
            <pc:docMk/>
            <pc:sldMk cId="1639799154" sldId="258"/>
            <ac:spMk id="5" creationId="{D593FA18-50D6-0344-B477-1D7C91CF4029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639799154" sldId="258"/>
            <ac:spMk id="6" creationId="{134C72D2-EFDF-844A-8472-CB49A59B127B}"/>
          </ac:spMkLst>
        </pc:spChg>
        <pc:spChg chg="add mod">
          <ac:chgData name="Emily Thomas (2418089)" userId="da78e0e9-9716-492c-9f98-dc54c6fa9976" providerId="ADAL" clId="{5CB06368-7AA5-45B1-A6E2-AC64432E02BD}" dt="2025-03-19T11:02:59.318" v="2327" actId="14100"/>
          <ac:spMkLst>
            <pc:docMk/>
            <pc:sldMk cId="1639799154" sldId="258"/>
            <ac:spMk id="7" creationId="{FA72D628-796C-C31A-7766-8EEE301D05F4}"/>
          </ac:spMkLst>
        </pc:spChg>
        <pc:spChg chg="add mod">
          <ac:chgData name="Emily Thomas (2418089)" userId="da78e0e9-9716-492c-9f98-dc54c6fa9976" providerId="ADAL" clId="{5CB06368-7AA5-45B1-A6E2-AC64432E02BD}" dt="2025-03-19T11:01:55.857" v="2314" actId="14100"/>
          <ac:spMkLst>
            <pc:docMk/>
            <pc:sldMk cId="1639799154" sldId="258"/>
            <ac:spMk id="11" creationId="{075C4C59-7E73-F3D0-FDB9-FA62E3F14A4E}"/>
          </ac:spMkLst>
        </pc:spChg>
      </pc:sldChg>
      <pc:sldChg chg="modSp del mod">
        <pc:chgData name="Emily Thomas (2418089)" userId="da78e0e9-9716-492c-9f98-dc54c6fa9976" providerId="ADAL" clId="{5CB06368-7AA5-45B1-A6E2-AC64432E02BD}" dt="2025-03-20T15:26:19.730" v="2954" actId="2696"/>
        <pc:sldMkLst>
          <pc:docMk/>
          <pc:sldMk cId="4212917468" sldId="260"/>
        </pc:sldMkLst>
        <pc:spChg chg="mod">
          <ac:chgData name="Emily Thomas (2418089)" userId="da78e0e9-9716-492c-9f98-dc54c6fa9976" providerId="ADAL" clId="{5CB06368-7AA5-45B1-A6E2-AC64432E02BD}" dt="2025-03-19T11:13:16.369" v="2342" actId="20577"/>
          <ac:spMkLst>
            <pc:docMk/>
            <pc:sldMk cId="4212917468" sldId="260"/>
            <ac:spMk id="2" creationId="{F96F75DE-8A44-4EC5-83C6-95BDDF10DFD9}"/>
          </ac:spMkLst>
        </pc:spChg>
      </pc:sldChg>
      <pc:sldChg chg="addSp delSp modSp mod modClrScheme chgLayout">
        <pc:chgData name="Emily Thomas (2418089)" userId="da78e0e9-9716-492c-9f98-dc54c6fa9976" providerId="ADAL" clId="{5CB06368-7AA5-45B1-A6E2-AC64432E02BD}" dt="2025-03-20T15:28:07.705" v="2980"/>
        <pc:sldMkLst>
          <pc:docMk/>
          <pc:sldMk cId="1527386939" sldId="261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527386939" sldId="261"/>
            <ac:spMk id="2" creationId="{D543047E-FBFD-4F79-BCA5-10E69740F030}"/>
          </ac:spMkLst>
        </pc:spChg>
        <pc:spChg chg="del mod">
          <ac:chgData name="Emily Thomas (2418089)" userId="da78e0e9-9716-492c-9f98-dc54c6fa9976" providerId="ADAL" clId="{5CB06368-7AA5-45B1-A6E2-AC64432E02BD}" dt="2025-03-20T15:27:01.374" v="2964" actId="478"/>
          <ac:spMkLst>
            <pc:docMk/>
            <pc:sldMk cId="1527386939" sldId="261"/>
            <ac:spMk id="3" creationId="{6DB30D50-1377-244D-A1A4-32FB836C1F3A}"/>
          </ac:spMkLst>
        </pc:spChg>
        <pc:spChg chg="del mod">
          <ac:chgData name="Emily Thomas (2418089)" userId="da78e0e9-9716-492c-9f98-dc54c6fa9976" providerId="ADAL" clId="{5CB06368-7AA5-45B1-A6E2-AC64432E02BD}" dt="2025-03-20T15:27:03.614" v="2965" actId="478"/>
          <ac:spMkLst>
            <pc:docMk/>
            <pc:sldMk cId="1527386939" sldId="261"/>
            <ac:spMk id="5" creationId="{AA926C73-F226-914E-AC56-BF3172765F9F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527386939" sldId="261"/>
            <ac:spMk id="7" creationId="{50A86E01-62BB-5145-A6C3-515717DD327C}"/>
          </ac:spMkLst>
        </pc:spChg>
        <pc:graphicFrameChg chg="add mod ord modGraphic">
          <ac:chgData name="Emily Thomas (2418089)" userId="da78e0e9-9716-492c-9f98-dc54c6fa9976" providerId="ADAL" clId="{5CB06368-7AA5-45B1-A6E2-AC64432E02BD}" dt="2025-03-20T15:28:05.869" v="2979"/>
          <ac:graphicFrameMkLst>
            <pc:docMk/>
            <pc:sldMk cId="1527386939" sldId="261"/>
            <ac:graphicFrameMk id="15" creationId="{C59EA9F2-2304-6E01-FDB4-D384CE3C0CAD}"/>
          </ac:graphicFrameMkLst>
        </pc:graphicFrameChg>
      </pc:sldChg>
      <pc:sldChg chg="modSp del mod">
        <pc:chgData name="Emily Thomas (2418089)" userId="da78e0e9-9716-492c-9f98-dc54c6fa9976" providerId="ADAL" clId="{5CB06368-7AA5-45B1-A6E2-AC64432E02BD}" dt="2025-03-09T20:10:20.043" v="794" actId="2696"/>
        <pc:sldMkLst>
          <pc:docMk/>
          <pc:sldMk cId="700209266" sldId="264"/>
        </pc:sldMkLst>
      </pc:sldChg>
      <pc:sldChg chg="del">
        <pc:chgData name="Emily Thomas (2418089)" userId="da78e0e9-9716-492c-9f98-dc54c6fa9976" providerId="ADAL" clId="{5CB06368-7AA5-45B1-A6E2-AC64432E02BD}" dt="2025-03-09T20:10:23.750" v="795" actId="2696"/>
        <pc:sldMkLst>
          <pc:docMk/>
          <pc:sldMk cId="445070695" sldId="267"/>
        </pc:sldMkLst>
      </pc:sldChg>
      <pc:sldChg chg="addSp delSp modSp mod ord">
        <pc:chgData name="Emily Thomas (2418089)" userId="da78e0e9-9716-492c-9f98-dc54c6fa9976" providerId="ADAL" clId="{5CB06368-7AA5-45B1-A6E2-AC64432E02BD}" dt="2025-03-20T15:28:07.705" v="2980"/>
        <pc:sldMkLst>
          <pc:docMk/>
          <pc:sldMk cId="3396266754" sldId="269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396266754" sldId="269"/>
            <ac:spMk id="2" creationId="{27A6F7BB-30A8-4980-AD4A-2FB0B53FA6C9}"/>
          </ac:spMkLst>
        </pc:spChg>
        <pc:spChg chg="del">
          <ac:chgData name="Emily Thomas (2418089)" userId="da78e0e9-9716-492c-9f98-dc54c6fa9976" providerId="ADAL" clId="{5CB06368-7AA5-45B1-A6E2-AC64432E02BD}" dt="2025-03-20T15:27:28.417" v="2971" actId="478"/>
          <ac:spMkLst>
            <pc:docMk/>
            <pc:sldMk cId="3396266754" sldId="269"/>
            <ac:spMk id="3" creationId="{DF3B501F-5E7A-5D46-8856-A27912A21D96}"/>
          </ac:spMkLst>
        </pc:spChg>
        <pc:spChg chg="del">
          <ac:chgData name="Emily Thomas (2418089)" userId="da78e0e9-9716-492c-9f98-dc54c6fa9976" providerId="ADAL" clId="{5CB06368-7AA5-45B1-A6E2-AC64432E02BD}" dt="2025-03-20T15:27:23.667" v="2970" actId="478"/>
          <ac:spMkLst>
            <pc:docMk/>
            <pc:sldMk cId="3396266754" sldId="269"/>
            <ac:spMk id="4" creationId="{E9CE3E8F-3700-FE42-BA65-89071D20A786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396266754" sldId="269"/>
            <ac:spMk id="5" creationId="{352A2850-23AF-A249-8907-5DAF2E2D2269}"/>
          </ac:spMkLst>
        </pc:spChg>
        <pc:spChg chg="add mod">
          <ac:chgData name="Emily Thomas (2418089)" userId="da78e0e9-9716-492c-9f98-dc54c6fa9976" providerId="ADAL" clId="{5CB06368-7AA5-45B1-A6E2-AC64432E02BD}" dt="2025-03-16T14:35:06.802" v="2308" actId="20577"/>
          <ac:spMkLst>
            <pc:docMk/>
            <pc:sldMk cId="3396266754" sldId="269"/>
            <ac:spMk id="6" creationId="{5B306FE5-E9FD-6FB2-0B9C-98EF04D76413}"/>
          </ac:spMkLst>
        </pc:spChg>
      </pc:sldChg>
      <pc:sldChg chg="addSp delSp modSp mod">
        <pc:chgData name="Emily Thomas (2418089)" userId="da78e0e9-9716-492c-9f98-dc54c6fa9976" providerId="ADAL" clId="{5CB06368-7AA5-45B1-A6E2-AC64432E02BD}" dt="2025-03-20T15:28:07.705" v="2980"/>
        <pc:sldMkLst>
          <pc:docMk/>
          <pc:sldMk cId="3335690284" sldId="271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335690284" sldId="271"/>
            <ac:spMk id="2" creationId="{27A6F7BB-30A8-4980-AD4A-2FB0B53FA6C9}"/>
          </ac:spMkLst>
        </pc:spChg>
        <pc:spChg chg="del">
          <ac:chgData name="Emily Thomas (2418089)" userId="da78e0e9-9716-492c-9f98-dc54c6fa9976" providerId="ADAL" clId="{5CB06368-7AA5-45B1-A6E2-AC64432E02BD}" dt="2025-03-20T15:27:07.188" v="2966" actId="478"/>
          <ac:spMkLst>
            <pc:docMk/>
            <pc:sldMk cId="3335690284" sldId="271"/>
            <ac:spMk id="3" creationId="{7517F12A-7304-B447-BEB8-A99EA8009F15}"/>
          </ac:spMkLst>
        </pc:spChg>
        <pc:spChg chg="del">
          <ac:chgData name="Emily Thomas (2418089)" userId="da78e0e9-9716-492c-9f98-dc54c6fa9976" providerId="ADAL" clId="{5CB06368-7AA5-45B1-A6E2-AC64432E02BD}" dt="2025-03-20T15:27:09.375" v="2967" actId="478"/>
          <ac:spMkLst>
            <pc:docMk/>
            <pc:sldMk cId="3335690284" sldId="271"/>
            <ac:spMk id="4" creationId="{BCF90246-DFB2-A340-AADC-E85D28C31B3E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335690284" sldId="271"/>
            <ac:spMk id="5" creationId="{987CCF58-9B83-4A4F-8CA9-3D9C9BB7A287}"/>
          </ac:spMkLst>
        </pc:spChg>
        <pc:spChg chg="add mod">
          <ac:chgData name="Emily Thomas (2418089)" userId="da78e0e9-9716-492c-9f98-dc54c6fa9976" providerId="ADAL" clId="{5CB06368-7AA5-45B1-A6E2-AC64432E02BD}" dt="2025-03-20T14:55:24.391" v="2392" actId="20577"/>
          <ac:spMkLst>
            <pc:docMk/>
            <pc:sldMk cId="3335690284" sldId="271"/>
            <ac:spMk id="6" creationId="{B3CACB49-92C0-5CE2-B1F5-EE26A575F772}"/>
          </ac:spMkLst>
        </pc:spChg>
      </pc:sldChg>
      <pc:sldChg chg="modSp">
        <pc:chgData name="Emily Thomas (2418089)" userId="da78e0e9-9716-492c-9f98-dc54c6fa9976" providerId="ADAL" clId="{5CB06368-7AA5-45B1-A6E2-AC64432E02BD}" dt="2025-03-20T15:28:07.705" v="2980"/>
        <pc:sldMkLst>
          <pc:docMk/>
          <pc:sldMk cId="926184573" sldId="275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926184573" sldId="275"/>
            <ac:spMk id="2" creationId="{69FAE308-3076-43DB-B834-DA0B0AE19AF9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926184573" sldId="275"/>
            <ac:spMk id="3" creationId="{BABC2CE0-8806-4B2A-A10A-32984D317434}"/>
          </ac:spMkLst>
        </pc:spChg>
      </pc:sldChg>
      <pc:sldChg chg="delSp modSp mod">
        <pc:chgData name="Emily Thomas (2418089)" userId="da78e0e9-9716-492c-9f98-dc54c6fa9976" providerId="ADAL" clId="{5CB06368-7AA5-45B1-A6E2-AC64432E02BD}" dt="2025-03-20T15:28:07.705" v="2980"/>
        <pc:sldMkLst>
          <pc:docMk/>
          <pc:sldMk cId="515352835" sldId="276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515352835" sldId="276"/>
            <ac:spMk id="2" creationId="{A4DA53FB-C06D-8D4E-C3DF-0D23B8AD430D}"/>
          </ac:spMkLst>
        </pc:spChg>
        <pc:spChg chg="del">
          <ac:chgData name="Emily Thomas (2418089)" userId="da78e0e9-9716-492c-9f98-dc54c6fa9976" providerId="ADAL" clId="{5CB06368-7AA5-45B1-A6E2-AC64432E02BD}" dt="2025-03-20T15:27:12.418" v="2968" actId="478"/>
          <ac:spMkLst>
            <pc:docMk/>
            <pc:sldMk cId="515352835" sldId="276"/>
            <ac:spMk id="3" creationId="{7766541B-5B61-3182-6FF0-C07DE025CC3A}"/>
          </ac:spMkLst>
        </pc:spChg>
        <pc:spChg chg="del">
          <ac:chgData name="Emily Thomas (2418089)" userId="da78e0e9-9716-492c-9f98-dc54c6fa9976" providerId="ADAL" clId="{5CB06368-7AA5-45B1-A6E2-AC64432E02BD}" dt="2025-03-20T15:27:15.185" v="2969" actId="478"/>
          <ac:spMkLst>
            <pc:docMk/>
            <pc:sldMk cId="515352835" sldId="276"/>
            <ac:spMk id="4" creationId="{30C42BAE-A379-01A5-C502-C3DE9440E7C8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515352835" sldId="276"/>
            <ac:spMk id="5" creationId="{B95FF3AD-9271-0EE0-9DC6-DC2E3B3F227B}"/>
          </ac:spMkLst>
        </pc:spChg>
      </pc:sldChg>
      <pc:sldChg chg="addSp delSp modSp mod modClrScheme chgLayout">
        <pc:chgData name="Emily Thomas (2418089)" userId="da78e0e9-9716-492c-9f98-dc54c6fa9976" providerId="ADAL" clId="{5CB06368-7AA5-45B1-A6E2-AC64432E02BD}" dt="2025-03-20T15:28:07.705" v="2980"/>
        <pc:sldMkLst>
          <pc:docMk/>
          <pc:sldMk cId="3515156680" sldId="277"/>
        </pc:sldMkLst>
        <pc:spChg chg="mod">
          <ac:chgData name="Emily Thomas (2418089)" userId="da78e0e9-9716-492c-9f98-dc54c6fa9976" providerId="ADAL" clId="{5CB06368-7AA5-45B1-A6E2-AC64432E02BD}" dt="2025-03-20T15:12:19.516" v="2564" actId="14100"/>
          <ac:spMkLst>
            <pc:docMk/>
            <pc:sldMk cId="3515156680" sldId="277"/>
            <ac:spMk id="2" creationId="{939958F7-3E00-0448-9A98-AB56FBA61CC8}"/>
          </ac:spMkLst>
        </pc:spChg>
        <pc:spChg chg="mod">
          <ac:chgData name="Emily Thomas (2418089)" userId="da78e0e9-9716-492c-9f98-dc54c6fa9976" providerId="ADAL" clId="{5CB06368-7AA5-45B1-A6E2-AC64432E02BD}" dt="2025-03-20T15:11:53.416" v="2557" actId="14100"/>
          <ac:spMkLst>
            <pc:docMk/>
            <pc:sldMk cId="3515156680" sldId="277"/>
            <ac:spMk id="3" creationId="{62E7215A-DDF7-F544-8C18-2B9C08236D17}"/>
          </ac:spMkLst>
        </pc:spChg>
        <pc:spChg chg="del mod">
          <ac:chgData name="Emily Thomas (2418089)" userId="da78e0e9-9716-492c-9f98-dc54c6fa9976" providerId="ADAL" clId="{5CB06368-7AA5-45B1-A6E2-AC64432E02BD}" dt="2025-03-20T15:26:34.949" v="2957" actId="478"/>
          <ac:spMkLst>
            <pc:docMk/>
            <pc:sldMk cId="3515156680" sldId="277"/>
            <ac:spMk id="4" creationId="{4142CB57-9D5D-3264-3F13-119A35AA8D82}"/>
          </ac:spMkLst>
        </pc:spChg>
        <pc:spChg chg="del mod">
          <ac:chgData name="Emily Thomas (2418089)" userId="da78e0e9-9716-492c-9f98-dc54c6fa9976" providerId="ADAL" clId="{5CB06368-7AA5-45B1-A6E2-AC64432E02BD}" dt="2025-03-20T15:26:32.103" v="2956" actId="478"/>
          <ac:spMkLst>
            <pc:docMk/>
            <pc:sldMk cId="3515156680" sldId="277"/>
            <ac:spMk id="5" creationId="{C932FD17-A039-DD40-88D9-7C1D1E05B8CD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515156680" sldId="277"/>
            <ac:spMk id="6" creationId="{D5F1BF45-77E0-FA1F-5B90-4465DA2FECCF}"/>
          </ac:spMkLst>
        </pc:spChg>
        <pc:spChg chg="add mod">
          <ac:chgData name="Emily Thomas (2418089)" userId="da78e0e9-9716-492c-9f98-dc54c6fa9976" providerId="ADAL" clId="{5CB06368-7AA5-45B1-A6E2-AC64432E02BD}" dt="2025-03-20T15:12:00.441" v="2560" actId="1076"/>
          <ac:spMkLst>
            <pc:docMk/>
            <pc:sldMk cId="3515156680" sldId="277"/>
            <ac:spMk id="7" creationId="{B09EBAAA-39D8-CBBD-5843-5B3D26C24D61}"/>
          </ac:spMkLst>
        </pc:spChg>
        <pc:spChg chg="add mod">
          <ac:chgData name="Emily Thomas (2418089)" userId="da78e0e9-9716-492c-9f98-dc54c6fa9976" providerId="ADAL" clId="{5CB06368-7AA5-45B1-A6E2-AC64432E02BD}" dt="2025-03-20T15:12:13.211" v="2563" actId="1076"/>
          <ac:spMkLst>
            <pc:docMk/>
            <pc:sldMk cId="3515156680" sldId="277"/>
            <ac:spMk id="8" creationId="{E7743A78-33E4-78B5-6104-01D2BC1F2800}"/>
          </ac:spMkLst>
        </pc:spChg>
      </pc:sldChg>
      <pc:sldChg chg="delSp modSp mod modClrScheme chgLayout">
        <pc:chgData name="Emily Thomas (2418089)" userId="da78e0e9-9716-492c-9f98-dc54c6fa9976" providerId="ADAL" clId="{5CB06368-7AA5-45B1-A6E2-AC64432E02BD}" dt="2025-03-20T15:28:07.705" v="2980"/>
        <pc:sldMkLst>
          <pc:docMk/>
          <pc:sldMk cId="1698519273" sldId="278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698519273" sldId="278"/>
            <ac:spMk id="2" creationId="{33A879AB-0F36-3074-3D5B-15345914765B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698519273" sldId="278"/>
            <ac:spMk id="3" creationId="{21512B3C-B64D-0F30-F555-B5B60931A3F0}"/>
          </ac:spMkLst>
        </pc:spChg>
        <pc:spChg chg="del mod">
          <ac:chgData name="Emily Thomas (2418089)" userId="da78e0e9-9716-492c-9f98-dc54c6fa9976" providerId="ADAL" clId="{5CB06368-7AA5-45B1-A6E2-AC64432E02BD}" dt="2025-03-20T15:26:38.902" v="2958" actId="478"/>
          <ac:spMkLst>
            <pc:docMk/>
            <pc:sldMk cId="1698519273" sldId="278"/>
            <ac:spMk id="4" creationId="{FDFDBB63-9EEE-2610-0350-20D395BAEE57}"/>
          </ac:spMkLst>
        </pc:spChg>
        <pc:spChg chg="del mod">
          <ac:chgData name="Emily Thomas (2418089)" userId="da78e0e9-9716-492c-9f98-dc54c6fa9976" providerId="ADAL" clId="{5CB06368-7AA5-45B1-A6E2-AC64432E02BD}" dt="2025-03-20T15:26:41.474" v="2959" actId="478"/>
          <ac:spMkLst>
            <pc:docMk/>
            <pc:sldMk cId="1698519273" sldId="278"/>
            <ac:spMk id="5" creationId="{4445E013-6137-FF89-1E22-A051B855DD85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698519273" sldId="278"/>
            <ac:spMk id="6" creationId="{D2726D1E-35D7-33A6-9558-B4D707C76B62}"/>
          </ac:spMkLst>
        </pc:spChg>
      </pc:sldChg>
      <pc:sldChg chg="addSp delSp modSp new mod modClrScheme chgLayout">
        <pc:chgData name="Emily Thomas (2418089)" userId="da78e0e9-9716-492c-9f98-dc54c6fa9976" providerId="ADAL" clId="{5CB06368-7AA5-45B1-A6E2-AC64432E02BD}" dt="2025-03-20T15:28:07.705" v="2980"/>
        <pc:sldMkLst>
          <pc:docMk/>
          <pc:sldMk cId="3554670006" sldId="279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554670006" sldId="279"/>
            <ac:spMk id="2" creationId="{928442F7-E80A-8213-3EAA-BDF5D8D6BB57}"/>
          </ac:spMkLst>
        </pc:spChg>
        <pc:spChg chg="del mod">
          <ac:chgData name="Emily Thomas (2418089)" userId="da78e0e9-9716-492c-9f98-dc54c6fa9976" providerId="ADAL" clId="{5CB06368-7AA5-45B1-A6E2-AC64432E02BD}" dt="2025-03-20T15:26:46.674" v="2960" actId="478"/>
          <ac:spMkLst>
            <pc:docMk/>
            <pc:sldMk cId="3554670006" sldId="279"/>
            <ac:spMk id="4" creationId="{A140CA02-E3DF-E2AF-CFC8-C63DC5200340}"/>
          </ac:spMkLst>
        </pc:spChg>
        <pc:spChg chg="del mod">
          <ac:chgData name="Emily Thomas (2418089)" userId="da78e0e9-9716-492c-9f98-dc54c6fa9976" providerId="ADAL" clId="{5CB06368-7AA5-45B1-A6E2-AC64432E02BD}" dt="2025-03-20T15:26:49.071" v="2961" actId="478"/>
          <ac:spMkLst>
            <pc:docMk/>
            <pc:sldMk cId="3554670006" sldId="279"/>
            <ac:spMk id="5" creationId="{FEEEC512-B80F-3E95-2237-91914D96636C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554670006" sldId="279"/>
            <ac:spMk id="6" creationId="{3CC60416-D0E1-3B4C-060B-9A465EC5387E}"/>
          </ac:spMkLst>
        </pc:spChg>
        <pc:spChg chg="add mod">
          <ac:chgData name="Emily Thomas (2418089)" userId="da78e0e9-9716-492c-9f98-dc54c6fa9976" providerId="ADAL" clId="{5CB06368-7AA5-45B1-A6E2-AC64432E02BD}" dt="2025-03-09T20:16:08.631" v="1158" actId="20577"/>
          <ac:spMkLst>
            <pc:docMk/>
            <pc:sldMk cId="3554670006" sldId="279"/>
            <ac:spMk id="7" creationId="{D100261A-127E-FEDF-1945-0C37A3F8F3EB}"/>
          </ac:spMkLst>
        </pc:spChg>
      </pc:sldChg>
      <pc:sldChg chg="delSp modSp new del mod">
        <pc:chgData name="Emily Thomas (2418089)" userId="da78e0e9-9716-492c-9f98-dc54c6fa9976" providerId="ADAL" clId="{5CB06368-7AA5-45B1-A6E2-AC64432E02BD}" dt="2025-03-09T20:16:14.380" v="1159" actId="2696"/>
        <pc:sldMkLst>
          <pc:docMk/>
          <pc:sldMk cId="2377026973" sldId="280"/>
        </pc:sldMkLst>
      </pc:sldChg>
      <pc:sldChg chg="modSp new del mod">
        <pc:chgData name="Emily Thomas (2418089)" userId="da78e0e9-9716-492c-9f98-dc54c6fa9976" providerId="ADAL" clId="{5CB06368-7AA5-45B1-A6E2-AC64432E02BD}" dt="2025-03-19T11:03:08.442" v="2329" actId="2696"/>
        <pc:sldMkLst>
          <pc:docMk/>
          <pc:sldMk cId="2675237566" sldId="280"/>
        </pc:sldMkLst>
      </pc:sldChg>
      <pc:sldChg chg="modSp add mod">
        <pc:chgData name="Emily Thomas (2418089)" userId="da78e0e9-9716-492c-9f98-dc54c6fa9976" providerId="ADAL" clId="{5CB06368-7AA5-45B1-A6E2-AC64432E02BD}" dt="2025-03-20T15:28:07.705" v="2980"/>
        <pc:sldMkLst>
          <pc:docMk/>
          <pc:sldMk cId="2565997583" sldId="281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565997583" sldId="281"/>
            <ac:spMk id="2" creationId="{2577266B-A066-FD27-2079-6FDFB3E81DB8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565997583" sldId="281"/>
            <ac:spMk id="3" creationId="{59896DD6-A15D-2927-D082-50D557263557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565997583" sldId="281"/>
            <ac:spMk id="4" creationId="{6B99A552-D3C8-D48A-EFEA-E9AD4442EBC4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565997583" sldId="281"/>
            <ac:spMk id="5" creationId="{399773F8-EFFD-995E-D7E1-640C2873BC78}"/>
          </ac:spMkLst>
        </pc:spChg>
      </pc:sldChg>
      <pc:sldChg chg="delSp modSp add mod">
        <pc:chgData name="Emily Thomas (2418089)" userId="da78e0e9-9716-492c-9f98-dc54c6fa9976" providerId="ADAL" clId="{5CB06368-7AA5-45B1-A6E2-AC64432E02BD}" dt="2025-03-20T15:28:07.705" v="2980"/>
        <pc:sldMkLst>
          <pc:docMk/>
          <pc:sldMk cId="706376557" sldId="282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706376557" sldId="282"/>
            <ac:spMk id="2" creationId="{8DE5CFB1-067A-143D-0E4D-6E244276B936}"/>
          </ac:spMkLst>
        </pc:spChg>
        <pc:spChg chg="del">
          <ac:chgData name="Emily Thomas (2418089)" userId="da78e0e9-9716-492c-9f98-dc54c6fa9976" providerId="ADAL" clId="{5CB06368-7AA5-45B1-A6E2-AC64432E02BD}" dt="2025-03-20T15:27:40.022" v="2974" actId="478"/>
          <ac:spMkLst>
            <pc:docMk/>
            <pc:sldMk cId="706376557" sldId="282"/>
            <ac:spMk id="3" creationId="{77C0446F-B3C9-079A-CBDC-9A458BEF2277}"/>
          </ac:spMkLst>
        </pc:spChg>
        <pc:spChg chg="del">
          <ac:chgData name="Emily Thomas (2418089)" userId="da78e0e9-9716-492c-9f98-dc54c6fa9976" providerId="ADAL" clId="{5CB06368-7AA5-45B1-A6E2-AC64432E02BD}" dt="2025-03-20T15:27:42.377" v="2975" actId="478"/>
          <ac:spMkLst>
            <pc:docMk/>
            <pc:sldMk cId="706376557" sldId="282"/>
            <ac:spMk id="4" creationId="{C5855DF4-F6C7-908F-2A53-C95EDBAB085D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706376557" sldId="282"/>
            <ac:spMk id="5" creationId="{BC7EFBB9-FB5D-7BBF-2DFE-8FBB5C2EE2C3}"/>
          </ac:spMkLst>
        </pc:spChg>
      </pc:sldChg>
      <pc:sldChg chg="new del">
        <pc:chgData name="Emily Thomas (2418089)" userId="da78e0e9-9716-492c-9f98-dc54c6fa9976" providerId="ADAL" clId="{5CB06368-7AA5-45B1-A6E2-AC64432E02BD}" dt="2025-03-09T20:24:44.375" v="1530" actId="680"/>
        <pc:sldMkLst>
          <pc:docMk/>
          <pc:sldMk cId="973694135" sldId="282"/>
        </pc:sldMkLst>
      </pc:sldChg>
      <pc:sldChg chg="delSp modSp add mod">
        <pc:chgData name="Emily Thomas (2418089)" userId="da78e0e9-9716-492c-9f98-dc54c6fa9976" providerId="ADAL" clId="{5CB06368-7AA5-45B1-A6E2-AC64432E02BD}" dt="2025-03-20T15:28:07.705" v="2980"/>
        <pc:sldMkLst>
          <pc:docMk/>
          <pc:sldMk cId="2393455684" sldId="283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393455684" sldId="283"/>
            <ac:spMk id="2" creationId="{C36297E9-73F4-0362-028F-C91E6231849C}"/>
          </ac:spMkLst>
        </pc:spChg>
        <pc:spChg chg="del">
          <ac:chgData name="Emily Thomas (2418089)" userId="da78e0e9-9716-492c-9f98-dc54c6fa9976" providerId="ADAL" clId="{5CB06368-7AA5-45B1-A6E2-AC64432E02BD}" dt="2025-03-20T15:27:33.590" v="2972" actId="478"/>
          <ac:spMkLst>
            <pc:docMk/>
            <pc:sldMk cId="2393455684" sldId="283"/>
            <ac:spMk id="3" creationId="{E93B41B7-D56B-06DC-1E65-A27E440735F6}"/>
          </ac:spMkLst>
        </pc:spChg>
        <pc:spChg chg="del">
          <ac:chgData name="Emily Thomas (2418089)" userId="da78e0e9-9716-492c-9f98-dc54c6fa9976" providerId="ADAL" clId="{5CB06368-7AA5-45B1-A6E2-AC64432E02BD}" dt="2025-03-20T15:27:36.212" v="2973" actId="478"/>
          <ac:spMkLst>
            <pc:docMk/>
            <pc:sldMk cId="2393455684" sldId="283"/>
            <ac:spMk id="4" creationId="{B168D41B-C18D-3C42-F8F5-B1C73A9D0570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393455684" sldId="283"/>
            <ac:spMk id="5" creationId="{8439BB11-FF62-78B2-4088-9AE8C78721EB}"/>
          </ac:spMkLst>
        </pc:spChg>
      </pc:sldChg>
      <pc:sldChg chg="add del">
        <pc:chgData name="Emily Thomas (2418089)" userId="da78e0e9-9716-492c-9f98-dc54c6fa9976" providerId="ADAL" clId="{5CB06368-7AA5-45B1-A6E2-AC64432E02BD}" dt="2025-03-20T14:56:16.314" v="2398" actId="2696"/>
        <pc:sldMkLst>
          <pc:docMk/>
          <pc:sldMk cId="1360539011" sldId="284"/>
        </pc:sldMkLst>
      </pc:sldChg>
      <pc:sldChg chg="modSp">
        <pc:chgData name="Emily Thomas (2418089)" userId="da78e0e9-9716-492c-9f98-dc54c6fa9976" providerId="ADAL" clId="{5CB06368-7AA5-45B1-A6E2-AC64432E02BD}" dt="2025-03-20T15:28:07.705" v="2980"/>
        <pc:sldMkLst>
          <pc:docMk/>
          <pc:sldMk cId="1990114288" sldId="285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990114288" sldId="285"/>
            <ac:spMk id="2" creationId="{6DB6C138-6681-EC62-BC5C-BA06BCB5488A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990114288" sldId="285"/>
            <ac:spMk id="3" creationId="{8F6F4278-8811-9596-73F3-D3C7D5B7D340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990114288" sldId="285"/>
            <ac:spMk id="4" creationId="{19327AC0-7092-48CF-F492-F89E4C5F5E93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1990114288" sldId="285"/>
            <ac:spMk id="5" creationId="{58FFE64C-FFC7-06EA-6839-AFACFE6648F7}"/>
          </ac:spMkLst>
        </pc:spChg>
      </pc:sldChg>
      <pc:sldChg chg="delSp modSp mod">
        <pc:chgData name="Emily Thomas (2418089)" userId="da78e0e9-9716-492c-9f98-dc54c6fa9976" providerId="ADAL" clId="{5CB06368-7AA5-45B1-A6E2-AC64432E02BD}" dt="2025-03-20T15:28:07.705" v="2980"/>
        <pc:sldMkLst>
          <pc:docMk/>
          <pc:sldMk cId="2631450118" sldId="286"/>
        </pc:sldMkLst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631450118" sldId="286"/>
            <ac:spMk id="2" creationId="{0CBCAE90-C95E-60B8-EC30-8907FA7D0ADC}"/>
          </ac:spMkLst>
        </pc:spChg>
        <pc:spChg chg="del">
          <ac:chgData name="Emily Thomas (2418089)" userId="da78e0e9-9716-492c-9f98-dc54c6fa9976" providerId="ADAL" clId="{5CB06368-7AA5-45B1-A6E2-AC64432E02BD}" dt="2025-03-20T15:27:46.784" v="2976" actId="478"/>
          <ac:spMkLst>
            <pc:docMk/>
            <pc:sldMk cId="2631450118" sldId="286"/>
            <ac:spMk id="3" creationId="{4C87979E-7A67-9E58-0DFF-EB7E5F9E3B89}"/>
          </ac:spMkLst>
        </pc:spChg>
        <pc:spChg chg="del">
          <ac:chgData name="Emily Thomas (2418089)" userId="da78e0e9-9716-492c-9f98-dc54c6fa9976" providerId="ADAL" clId="{5CB06368-7AA5-45B1-A6E2-AC64432E02BD}" dt="2025-03-20T15:27:49.120" v="2977" actId="478"/>
          <ac:spMkLst>
            <pc:docMk/>
            <pc:sldMk cId="2631450118" sldId="286"/>
            <ac:spMk id="4" creationId="{3F09F68C-B31C-E3DB-9F76-4EBD0C41239E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631450118" sldId="286"/>
            <ac:spMk id="5" creationId="{DC781D4C-1B91-AC1F-EAB3-36D997173E4A}"/>
          </ac:spMkLst>
        </pc:spChg>
      </pc:sldChg>
      <pc:sldChg chg="addSp delSp modSp add mod">
        <pc:chgData name="Emily Thomas (2418089)" userId="da78e0e9-9716-492c-9f98-dc54c6fa9976" providerId="ADAL" clId="{5CB06368-7AA5-45B1-A6E2-AC64432E02BD}" dt="2025-03-20T15:28:07.705" v="2980"/>
        <pc:sldMkLst>
          <pc:docMk/>
          <pc:sldMk cId="3240422846" sldId="287"/>
        </pc:sldMkLst>
        <pc:spChg chg="mod">
          <ac:chgData name="Emily Thomas (2418089)" userId="da78e0e9-9716-492c-9f98-dc54c6fa9976" providerId="ADAL" clId="{5CB06368-7AA5-45B1-A6E2-AC64432E02BD}" dt="2025-03-20T15:24:31.541" v="2947" actId="1076"/>
          <ac:spMkLst>
            <pc:docMk/>
            <pc:sldMk cId="3240422846" sldId="287"/>
            <ac:spMk id="2" creationId="{16FC06D0-C09C-A495-67B3-301DC530F726}"/>
          </ac:spMkLst>
        </pc:spChg>
        <pc:spChg chg="del mod">
          <ac:chgData name="Emily Thomas (2418089)" userId="da78e0e9-9716-492c-9f98-dc54c6fa9976" providerId="ADAL" clId="{5CB06368-7AA5-45B1-A6E2-AC64432E02BD}" dt="2025-03-20T15:15:46.732" v="2683" actId="478"/>
          <ac:spMkLst>
            <pc:docMk/>
            <pc:sldMk cId="3240422846" sldId="287"/>
            <ac:spMk id="3" creationId="{20020EF1-717D-33A7-06C5-6F105BEF9E11}"/>
          </ac:spMkLst>
        </pc:spChg>
        <pc:spChg chg="del">
          <ac:chgData name="Emily Thomas (2418089)" userId="da78e0e9-9716-492c-9f98-dc54c6fa9976" providerId="ADAL" clId="{5CB06368-7AA5-45B1-A6E2-AC64432E02BD}" dt="2025-03-20T15:15:49.786" v="2684" actId="478"/>
          <ac:spMkLst>
            <pc:docMk/>
            <pc:sldMk cId="3240422846" sldId="287"/>
            <ac:spMk id="4" creationId="{210E7993-C8B3-6D12-5423-CCA1BE28B7FD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3240422846" sldId="287"/>
            <ac:spMk id="5" creationId="{9C2DB485-8417-5B87-B7BE-00550D9133A7}"/>
          </ac:spMkLst>
        </pc:spChg>
        <pc:spChg chg="add del mod">
          <ac:chgData name="Emily Thomas (2418089)" userId="da78e0e9-9716-492c-9f98-dc54c6fa9976" providerId="ADAL" clId="{5CB06368-7AA5-45B1-A6E2-AC64432E02BD}" dt="2025-03-20T15:23:55.820" v="2940" actId="21"/>
          <ac:spMkLst>
            <pc:docMk/>
            <pc:sldMk cId="3240422846" sldId="287"/>
            <ac:spMk id="10" creationId="{EF15F4FA-FB1E-0D54-83C5-666D050B9C0B}"/>
          </ac:spMkLst>
        </pc:spChg>
        <pc:picChg chg="add del mod modCrop">
          <ac:chgData name="Emily Thomas (2418089)" userId="da78e0e9-9716-492c-9f98-dc54c6fa9976" providerId="ADAL" clId="{5CB06368-7AA5-45B1-A6E2-AC64432E02BD}" dt="2025-03-20T15:25:13.862" v="2950" actId="478"/>
          <ac:picMkLst>
            <pc:docMk/>
            <pc:sldMk cId="3240422846" sldId="287"/>
            <ac:picMk id="7" creationId="{E3B00D75-1DA2-DAA6-3CBE-E66756D8D892}"/>
          </ac:picMkLst>
        </pc:picChg>
        <pc:picChg chg="add mod">
          <ac:chgData name="Emily Thomas (2418089)" userId="da78e0e9-9716-492c-9f98-dc54c6fa9976" providerId="ADAL" clId="{5CB06368-7AA5-45B1-A6E2-AC64432E02BD}" dt="2025-03-20T15:25:25.081" v="2953" actId="1076"/>
          <ac:picMkLst>
            <pc:docMk/>
            <pc:sldMk cId="3240422846" sldId="287"/>
            <ac:picMk id="9" creationId="{5FA1073B-E6D2-1D47-6330-C36E7DD3DECE}"/>
          </ac:picMkLst>
        </pc:picChg>
      </pc:sldChg>
      <pc:sldChg chg="addSp delSp modSp add del mod setBg delDesignElem">
        <pc:chgData name="Emily Thomas (2418089)" userId="da78e0e9-9716-492c-9f98-dc54c6fa9976" providerId="ADAL" clId="{5CB06368-7AA5-45B1-A6E2-AC64432E02BD}" dt="2025-03-20T15:29:31.172" v="2986" actId="2696"/>
        <pc:sldMkLst>
          <pc:docMk/>
          <pc:sldMk cId="3347112019" sldId="288"/>
        </pc:sldMkLst>
        <pc:spChg chg="del mod ord">
          <ac:chgData name="Emily Thomas (2418089)" userId="da78e0e9-9716-492c-9f98-dc54c6fa9976" providerId="ADAL" clId="{5CB06368-7AA5-45B1-A6E2-AC64432E02BD}" dt="2025-03-20T15:29:24.300" v="2984" actId="21"/>
          <ac:spMkLst>
            <pc:docMk/>
            <pc:sldMk cId="3347112019" sldId="288"/>
            <ac:spMk id="2" creationId="{FE38AAF7-310B-DEFB-F0F1-15B8B7B4AFAC}"/>
          </ac:spMkLst>
        </pc:spChg>
        <pc:spChg chg="del mod ord">
          <ac:chgData name="Emily Thomas (2418089)" userId="da78e0e9-9716-492c-9f98-dc54c6fa9976" providerId="ADAL" clId="{5CB06368-7AA5-45B1-A6E2-AC64432E02BD}" dt="2025-03-20T15:13:04.533" v="2575" actId="478"/>
          <ac:spMkLst>
            <pc:docMk/>
            <pc:sldMk cId="3347112019" sldId="288"/>
            <ac:spMk id="3" creationId="{195B50B7-EC30-CFB4-A625-51C30C308F47}"/>
          </ac:spMkLst>
        </pc:spChg>
        <pc:spChg chg="del mod">
          <ac:chgData name="Emily Thomas (2418089)" userId="da78e0e9-9716-492c-9f98-dc54c6fa9976" providerId="ADAL" clId="{5CB06368-7AA5-45B1-A6E2-AC64432E02BD}" dt="2025-03-20T15:06:48.839" v="2542" actId="478"/>
          <ac:spMkLst>
            <pc:docMk/>
            <pc:sldMk cId="3347112019" sldId="288"/>
            <ac:spMk id="4" creationId="{B545FEC9-CFEB-58AA-D5FD-EDCACDF37514}"/>
          </ac:spMkLst>
        </pc:spChg>
        <pc:spChg chg="del mod ord">
          <ac:chgData name="Emily Thomas (2418089)" userId="da78e0e9-9716-492c-9f98-dc54c6fa9976" providerId="ADAL" clId="{5CB06368-7AA5-45B1-A6E2-AC64432E02BD}" dt="2025-03-20T15:29:24.300" v="2984" actId="21"/>
          <ac:spMkLst>
            <pc:docMk/>
            <pc:sldMk cId="3347112019" sldId="288"/>
            <ac:spMk id="5" creationId="{FFF69A27-AA04-386C-041A-14CFA1B7306A}"/>
          </ac:spMkLst>
        </pc:spChg>
        <pc:spChg chg="add del mod ord">
          <ac:chgData name="Emily Thomas (2418089)" userId="da78e0e9-9716-492c-9f98-dc54c6fa9976" providerId="ADAL" clId="{5CB06368-7AA5-45B1-A6E2-AC64432E02BD}" dt="2025-03-20T15:29:24.300" v="2984" actId="21"/>
          <ac:spMkLst>
            <pc:docMk/>
            <pc:sldMk cId="3347112019" sldId="288"/>
            <ac:spMk id="9" creationId="{48B99EAC-E8CE-0079-A5D5-872C1D4E5F57}"/>
          </ac:spMkLst>
        </pc:spChg>
        <pc:spChg chg="add del mod">
          <ac:chgData name="Emily Thomas (2418089)" userId="da78e0e9-9716-492c-9f98-dc54c6fa9976" providerId="ADAL" clId="{5CB06368-7AA5-45B1-A6E2-AC64432E02BD}" dt="2025-03-20T15:23:02.861" v="2926" actId="21"/>
          <ac:spMkLst>
            <pc:docMk/>
            <pc:sldMk cId="3347112019" sldId="288"/>
            <ac:spMk id="10" creationId="{EF15F4FA-FB1E-0D54-83C5-666D050B9C0B}"/>
          </ac:spMkLst>
        </pc:spChg>
        <pc:spChg chg="add del">
          <ac:chgData name="Emily Thomas (2418089)" userId="da78e0e9-9716-492c-9f98-dc54c6fa9976" providerId="ADAL" clId="{5CB06368-7AA5-45B1-A6E2-AC64432E02BD}" dt="2025-03-20T15:12:37.681" v="2571" actId="26606"/>
          <ac:spMkLst>
            <pc:docMk/>
            <pc:sldMk cId="3347112019" sldId="288"/>
            <ac:spMk id="14" creationId="{A2679492-7988-4050-9056-542444452411}"/>
          </ac:spMkLst>
        </pc:spChg>
        <pc:spChg chg="add del">
          <ac:chgData name="Emily Thomas (2418089)" userId="da78e0e9-9716-492c-9f98-dc54c6fa9976" providerId="ADAL" clId="{5CB06368-7AA5-45B1-A6E2-AC64432E02BD}" dt="2025-03-20T15:12:37.681" v="2571" actId="26606"/>
          <ac:spMkLst>
            <pc:docMk/>
            <pc:sldMk cId="3347112019" sldId="288"/>
            <ac:spMk id="16" creationId="{B091B163-7D61-4891-ABCF-5C13D9C418D0}"/>
          </ac:spMkLst>
        </pc:spChg>
        <pc:spChg chg="add del mod">
          <ac:chgData name="Emily Thomas (2418089)" userId="da78e0e9-9716-492c-9f98-dc54c6fa9976" providerId="ADAL" clId="{5CB06368-7AA5-45B1-A6E2-AC64432E02BD}" dt="2025-03-20T15:29:24.300" v="2984" actId="21"/>
          <ac:spMkLst>
            <pc:docMk/>
            <pc:sldMk cId="3347112019" sldId="288"/>
            <ac:spMk id="17" creationId="{EF15F4FA-FB1E-0D54-83C5-666D050B9C0B}"/>
          </ac:spMkLst>
        </pc:spChg>
        <pc:spChg chg="add del ord">
          <ac:chgData name="Emily Thomas (2418089)" userId="da78e0e9-9716-492c-9f98-dc54c6fa9976" providerId="ADAL" clId="{5CB06368-7AA5-45B1-A6E2-AC64432E02BD}" dt="2025-03-20T15:29:24.300" v="2984" actId="21"/>
          <ac:spMkLst>
            <pc:docMk/>
            <pc:sldMk cId="3347112019" sldId="288"/>
            <ac:spMk id="19" creationId="{866216E2-EED5-B940-65FE-E6E011092D0B}"/>
          </ac:spMkLst>
        </pc:spChg>
        <pc:spChg chg="add mod">
          <ac:chgData name="Emily Thomas (2418089)" userId="da78e0e9-9716-492c-9f98-dc54c6fa9976" providerId="ADAL" clId="{5CB06368-7AA5-45B1-A6E2-AC64432E02BD}" dt="2025-03-20T15:29:24.300" v="2984" actId="21"/>
          <ac:spMkLst>
            <pc:docMk/>
            <pc:sldMk cId="3347112019" sldId="288"/>
            <ac:spMk id="21" creationId="{3E0125DF-0F8D-3309-1570-2A38D1C3BD19}"/>
          </ac:spMkLst>
        </pc:spChg>
        <pc:spChg chg="add del">
          <ac:chgData name="Emily Thomas (2418089)" userId="da78e0e9-9716-492c-9f98-dc54c6fa9976" providerId="ADAL" clId="{5CB06368-7AA5-45B1-A6E2-AC64432E02BD}" dt="2025-03-20T15:12:35.468" v="2568" actId="26606"/>
          <ac:spMkLst>
            <pc:docMk/>
            <pc:sldMk cId="3347112019" sldId="288"/>
            <ac:spMk id="23" creationId="{327D73B4-9F5C-4A64-A179-51B9500CB8B5}"/>
          </ac:spMkLst>
        </pc:spChg>
        <pc:spChg chg="add del">
          <ac:chgData name="Emily Thomas (2418089)" userId="da78e0e9-9716-492c-9f98-dc54c6fa9976" providerId="ADAL" clId="{5CB06368-7AA5-45B1-A6E2-AC64432E02BD}" dt="2025-03-20T15:12:35.468" v="2568" actId="26606"/>
          <ac:spMkLst>
            <pc:docMk/>
            <pc:sldMk cId="3347112019" sldId="288"/>
            <ac:spMk id="29" creationId="{AB673405-BF85-493E-8558-0DCBEDB2BB49}"/>
          </ac:spMkLst>
        </pc:spChg>
        <pc:spChg chg="add del">
          <ac:chgData name="Emily Thomas (2418089)" userId="da78e0e9-9716-492c-9f98-dc54c6fa9976" providerId="ADAL" clId="{5CB06368-7AA5-45B1-A6E2-AC64432E02BD}" dt="2025-03-20T15:12:35.468" v="2568" actId="26606"/>
          <ac:spMkLst>
            <pc:docMk/>
            <pc:sldMk cId="3347112019" sldId="288"/>
            <ac:spMk id="31" creationId="{C64EAE84-A813-4501-BC71-DBD14BA0265E}"/>
          </ac:spMkLst>
        </pc:spChg>
        <pc:spChg chg="add del">
          <ac:chgData name="Emily Thomas (2418089)" userId="da78e0e9-9716-492c-9f98-dc54c6fa9976" providerId="ADAL" clId="{5CB06368-7AA5-45B1-A6E2-AC64432E02BD}" dt="2025-03-20T15:12:35.468" v="2568" actId="26606"/>
          <ac:spMkLst>
            <pc:docMk/>
            <pc:sldMk cId="3347112019" sldId="288"/>
            <ac:spMk id="33" creationId="{E3020543-B24B-4EC4-8FFC-8DD88EEA91A8}"/>
          </ac:spMkLst>
        </pc:spChg>
        <pc:spChg chg="add del">
          <ac:chgData name="Emily Thomas (2418089)" userId="da78e0e9-9716-492c-9f98-dc54c6fa9976" providerId="ADAL" clId="{5CB06368-7AA5-45B1-A6E2-AC64432E02BD}" dt="2025-03-20T15:12:37.668" v="2570" actId="26606"/>
          <ac:spMkLst>
            <pc:docMk/>
            <pc:sldMk cId="3347112019" sldId="288"/>
            <ac:spMk id="37" creationId="{9D25F302-27C5-414F-97F8-6EA0A6C028BA}"/>
          </ac:spMkLst>
        </pc:spChg>
        <pc:spChg chg="add del">
          <ac:chgData name="Emily Thomas (2418089)" userId="da78e0e9-9716-492c-9f98-dc54c6fa9976" providerId="ADAL" clId="{5CB06368-7AA5-45B1-A6E2-AC64432E02BD}" dt="2025-03-20T15:12:37.668" v="2570" actId="26606"/>
          <ac:spMkLst>
            <pc:docMk/>
            <pc:sldMk cId="3347112019" sldId="288"/>
            <ac:spMk id="38" creationId="{830A36F8-48C2-4842-A87B-8CE8DF4E7FD2}"/>
          </ac:spMkLst>
        </pc:spChg>
        <pc:spChg chg="add del">
          <ac:chgData name="Emily Thomas (2418089)" userId="da78e0e9-9716-492c-9f98-dc54c6fa9976" providerId="ADAL" clId="{5CB06368-7AA5-45B1-A6E2-AC64432E02BD}" dt="2025-03-20T15:12:37.668" v="2570" actId="26606"/>
          <ac:spMkLst>
            <pc:docMk/>
            <pc:sldMk cId="3347112019" sldId="288"/>
            <ac:spMk id="39" creationId="{7F488E8B-4E1E-4402-8935-D4E6C02615C7}"/>
          </ac:spMkLst>
        </pc:spChg>
        <pc:spChg chg="add del">
          <ac:chgData name="Emily Thomas (2418089)" userId="da78e0e9-9716-492c-9f98-dc54c6fa9976" providerId="ADAL" clId="{5CB06368-7AA5-45B1-A6E2-AC64432E02BD}" dt="2025-03-20T15:12:56.457" v="2574" actId="26606"/>
          <ac:spMkLst>
            <pc:docMk/>
            <pc:sldMk cId="3347112019" sldId="288"/>
            <ac:spMk id="41" creationId="{A2679492-7988-4050-9056-542444452411}"/>
          </ac:spMkLst>
        </pc:spChg>
        <pc:spChg chg="add del">
          <ac:chgData name="Emily Thomas (2418089)" userId="da78e0e9-9716-492c-9f98-dc54c6fa9976" providerId="ADAL" clId="{5CB06368-7AA5-45B1-A6E2-AC64432E02BD}" dt="2025-03-20T15:12:56.457" v="2574" actId="26606"/>
          <ac:spMkLst>
            <pc:docMk/>
            <pc:sldMk cId="3347112019" sldId="288"/>
            <ac:spMk id="42" creationId="{B091B163-7D61-4891-ABCF-5C13D9C418D0}"/>
          </ac:spMkLst>
        </pc:spChg>
        <pc:spChg chg="add del">
          <ac:chgData name="Emily Thomas (2418089)" userId="da78e0e9-9716-492c-9f98-dc54c6fa9976" providerId="ADAL" clId="{5CB06368-7AA5-45B1-A6E2-AC64432E02BD}" dt="2025-03-20T15:23:31.026" v="2931" actId="26606"/>
          <ac:spMkLst>
            <pc:docMk/>
            <pc:sldMk cId="3347112019" sldId="288"/>
            <ac:spMk id="1031" creationId="{A2679492-7988-4050-9056-542444452411}"/>
          </ac:spMkLst>
        </pc:spChg>
        <pc:spChg chg="add del">
          <ac:chgData name="Emily Thomas (2418089)" userId="da78e0e9-9716-492c-9f98-dc54c6fa9976" providerId="ADAL" clId="{5CB06368-7AA5-45B1-A6E2-AC64432E02BD}" dt="2025-03-20T15:23:31.026" v="2931" actId="26606"/>
          <ac:spMkLst>
            <pc:docMk/>
            <pc:sldMk cId="3347112019" sldId="288"/>
            <ac:spMk id="1033" creationId="{B5ABDEAA-B248-4182-B67C-A925338E772D}"/>
          </ac:spMkLst>
        </pc:spChg>
        <pc:spChg chg="add del">
          <ac:chgData name="Emily Thomas (2418089)" userId="da78e0e9-9716-492c-9f98-dc54c6fa9976" providerId="ADAL" clId="{5CB06368-7AA5-45B1-A6E2-AC64432E02BD}" dt="2025-03-20T15:23:31.026" v="2931" actId="26606"/>
          <ac:spMkLst>
            <pc:docMk/>
            <pc:sldMk cId="3347112019" sldId="288"/>
            <ac:spMk id="1035" creationId="{B091B163-7D61-4891-ABCF-5C13D9C418D0}"/>
          </ac:spMkLst>
        </pc:spChg>
        <pc:spChg chg="add del">
          <ac:chgData name="Emily Thomas (2418089)" userId="da78e0e9-9716-492c-9f98-dc54c6fa9976" providerId="ADAL" clId="{5CB06368-7AA5-45B1-A6E2-AC64432E02BD}" dt="2025-03-20T15:23:31.014" v="2930" actId="26606"/>
          <ac:spMkLst>
            <pc:docMk/>
            <pc:sldMk cId="3347112019" sldId="288"/>
            <ac:spMk id="1042" creationId="{B712E947-0734-45F9-9C4F-41114EC3A33E}"/>
          </ac:spMkLst>
        </pc:spChg>
        <pc:spChg chg="add del">
          <ac:chgData name="Emily Thomas (2418089)" userId="da78e0e9-9716-492c-9f98-dc54c6fa9976" providerId="ADAL" clId="{5CB06368-7AA5-45B1-A6E2-AC64432E02BD}" dt="2025-03-20T15:28:05.869" v="2979"/>
          <ac:spMkLst>
            <pc:docMk/>
            <pc:sldMk cId="3347112019" sldId="288"/>
            <ac:spMk id="1049" creationId="{A2679492-7988-4050-9056-542444452411}"/>
          </ac:spMkLst>
        </pc:spChg>
        <pc:spChg chg="add del">
          <ac:chgData name="Emily Thomas (2418089)" userId="da78e0e9-9716-492c-9f98-dc54c6fa9976" providerId="ADAL" clId="{5CB06368-7AA5-45B1-A6E2-AC64432E02BD}" dt="2025-03-20T15:28:05.869" v="2979"/>
          <ac:spMkLst>
            <pc:docMk/>
            <pc:sldMk cId="3347112019" sldId="288"/>
            <ac:spMk id="1050" creationId="{B091B163-7D61-4891-ABCF-5C13D9C418D0}"/>
          </ac:spMkLst>
        </pc:spChg>
        <pc:grpChg chg="add del">
          <ac:chgData name="Emily Thomas (2418089)" userId="da78e0e9-9716-492c-9f98-dc54c6fa9976" providerId="ADAL" clId="{5CB06368-7AA5-45B1-A6E2-AC64432E02BD}" dt="2025-03-20T15:23:31.014" v="2930" actId="26606"/>
          <ac:grpSpMkLst>
            <pc:docMk/>
            <pc:sldMk cId="3347112019" sldId="288"/>
            <ac:grpSpMk id="1044" creationId="{12B3290A-D3BF-4B87-B55B-FD9A98B49727}"/>
          </ac:grpSpMkLst>
        </pc:grpChg>
        <pc:picChg chg="add del mod ord">
          <ac:chgData name="Emily Thomas (2418089)" userId="da78e0e9-9716-492c-9f98-dc54c6fa9976" providerId="ADAL" clId="{5CB06368-7AA5-45B1-A6E2-AC64432E02BD}" dt="2025-03-20T15:12:51.401" v="2572" actId="478"/>
          <ac:picMkLst>
            <pc:docMk/>
            <pc:sldMk cId="3347112019" sldId="288"/>
            <ac:picMk id="6" creationId="{E8C605A4-C5C4-5ECF-A485-C13E9595A57D}"/>
          </ac:picMkLst>
        </pc:picChg>
        <pc:picChg chg="add del mod ord">
          <ac:chgData name="Emily Thomas (2418089)" userId="da78e0e9-9716-492c-9f98-dc54c6fa9976" providerId="ADAL" clId="{5CB06368-7AA5-45B1-A6E2-AC64432E02BD}" dt="2025-03-20T15:29:24.300" v="2984" actId="21"/>
          <ac:picMkLst>
            <pc:docMk/>
            <pc:sldMk cId="3347112019" sldId="288"/>
            <ac:picMk id="7" creationId="{41613F5F-DE4A-311F-72A3-6A85677D513B}"/>
          </ac:picMkLst>
        </pc:picChg>
        <pc:picChg chg="add del mod">
          <ac:chgData name="Emily Thomas (2418089)" userId="da78e0e9-9716-492c-9f98-dc54c6fa9976" providerId="ADAL" clId="{5CB06368-7AA5-45B1-A6E2-AC64432E02BD}" dt="2025-03-20T15:04:39.268" v="2500" actId="478"/>
          <ac:picMkLst>
            <pc:docMk/>
            <pc:sldMk cId="3347112019" sldId="288"/>
            <ac:picMk id="8" creationId="{2D9D8CA8-364C-DD37-ACF7-A35697A49B4A}"/>
          </ac:picMkLst>
        </pc:picChg>
        <pc:picChg chg="add del mod">
          <ac:chgData name="Emily Thomas (2418089)" userId="da78e0e9-9716-492c-9f98-dc54c6fa9976" providerId="ADAL" clId="{5CB06368-7AA5-45B1-A6E2-AC64432E02BD}" dt="2025-03-20T15:22:01.387" v="2915" actId="478"/>
          <ac:picMkLst>
            <pc:docMk/>
            <pc:sldMk cId="3347112019" sldId="288"/>
            <ac:picMk id="12" creationId="{ACD6DBFE-5EC3-9E7F-74B0-768F2F8AFFB3}"/>
          </ac:picMkLst>
        </pc:picChg>
        <pc:picChg chg="add del mod ord">
          <ac:chgData name="Emily Thomas (2418089)" userId="da78e0e9-9716-492c-9f98-dc54c6fa9976" providerId="ADAL" clId="{5CB06368-7AA5-45B1-A6E2-AC64432E02BD}" dt="2025-03-20T15:29:24.300" v="2984" actId="21"/>
          <ac:picMkLst>
            <pc:docMk/>
            <pc:sldMk cId="3347112019" sldId="288"/>
            <ac:picMk id="15" creationId="{31FBF8F4-99FE-3C2E-8ABB-05AD579360F7}"/>
          </ac:picMkLst>
        </pc:picChg>
        <pc:picChg chg="add del">
          <ac:chgData name="Emily Thomas (2418089)" userId="da78e0e9-9716-492c-9f98-dc54c6fa9976" providerId="ADAL" clId="{5CB06368-7AA5-45B1-A6E2-AC64432E02BD}" dt="2025-03-20T15:21:10.180" v="2909" actId="478"/>
          <ac:picMkLst>
            <pc:docMk/>
            <pc:sldMk cId="3347112019" sldId="288"/>
            <ac:picMk id="1026" creationId="{963E4B04-68CF-12F3-3F1C-13A87D5937C3}"/>
          </ac:picMkLst>
        </pc:picChg>
        <pc:cxnChg chg="add del">
          <ac:chgData name="Emily Thomas (2418089)" userId="da78e0e9-9716-492c-9f98-dc54c6fa9976" providerId="ADAL" clId="{5CB06368-7AA5-45B1-A6E2-AC64432E02BD}" dt="2025-03-20T15:12:37.681" v="2571" actId="26606"/>
          <ac:cxnSpMkLst>
            <pc:docMk/>
            <pc:sldMk cId="3347112019" sldId="288"/>
            <ac:cxnSpMk id="18" creationId="{C49DA8F6-BCC1-4447-B54C-57856834B94B}"/>
          </ac:cxnSpMkLst>
        </pc:cxnChg>
        <pc:cxnChg chg="add">
          <ac:chgData name="Emily Thomas (2418089)" userId="da78e0e9-9716-492c-9f98-dc54c6fa9976" providerId="ADAL" clId="{5CB06368-7AA5-45B1-A6E2-AC64432E02BD}" dt="2025-03-20T15:12:37.681" v="2571" actId="26606"/>
          <ac:cxnSpMkLst>
            <pc:docMk/>
            <pc:sldMk cId="3347112019" sldId="288"/>
            <ac:cxnSpMk id="27" creationId="{C49DA8F6-BCC1-4447-B54C-57856834B94B}"/>
          </ac:cxnSpMkLst>
        </pc:cxnChg>
        <pc:cxnChg chg="add del">
          <ac:chgData name="Emily Thomas (2418089)" userId="da78e0e9-9716-492c-9f98-dc54c6fa9976" providerId="ADAL" clId="{5CB06368-7AA5-45B1-A6E2-AC64432E02BD}" dt="2025-03-20T15:28:05.869" v="2979"/>
          <ac:cxnSpMkLst>
            <pc:docMk/>
            <pc:sldMk cId="3347112019" sldId="288"/>
            <ac:cxnSpMk id="1051" creationId="{C49DA8F6-BCC1-4447-B54C-57856834B94B}"/>
          </ac:cxnSpMkLst>
        </pc:cxnChg>
      </pc:sldChg>
      <pc:sldChg chg="addSp delSp modSp add mod">
        <pc:chgData name="Emily Thomas (2418089)" userId="da78e0e9-9716-492c-9f98-dc54c6fa9976" providerId="ADAL" clId="{5CB06368-7AA5-45B1-A6E2-AC64432E02BD}" dt="2025-03-20T15:28:07.705" v="2980"/>
        <pc:sldMkLst>
          <pc:docMk/>
          <pc:sldMk cId="2039794372" sldId="289"/>
        </pc:sldMkLst>
        <pc:spChg chg="mod">
          <ac:chgData name="Emily Thomas (2418089)" userId="da78e0e9-9716-492c-9f98-dc54c6fa9976" providerId="ADAL" clId="{5CB06368-7AA5-45B1-A6E2-AC64432E02BD}" dt="2025-03-20T14:57:27.820" v="2475" actId="1076"/>
          <ac:spMkLst>
            <pc:docMk/>
            <pc:sldMk cId="2039794372" sldId="289"/>
            <ac:spMk id="2" creationId="{14D0D7D3-13E3-3C52-7DDC-91C339BF65A4}"/>
          </ac:spMkLst>
        </pc:spChg>
        <pc:spChg chg="del">
          <ac:chgData name="Emily Thomas (2418089)" userId="da78e0e9-9716-492c-9f98-dc54c6fa9976" providerId="ADAL" clId="{5CB06368-7AA5-45B1-A6E2-AC64432E02BD}" dt="2025-03-20T15:10:26.453" v="2556" actId="478"/>
          <ac:spMkLst>
            <pc:docMk/>
            <pc:sldMk cId="2039794372" sldId="289"/>
            <ac:spMk id="3" creationId="{05431C3A-88E7-DC98-AD4E-4316A4494435}"/>
          </ac:spMkLst>
        </pc:spChg>
        <pc:spChg chg="del">
          <ac:chgData name="Emily Thomas (2418089)" userId="da78e0e9-9716-492c-9f98-dc54c6fa9976" providerId="ADAL" clId="{5CB06368-7AA5-45B1-A6E2-AC64432E02BD}" dt="2025-03-20T15:10:23.748" v="2555" actId="478"/>
          <ac:spMkLst>
            <pc:docMk/>
            <pc:sldMk cId="2039794372" sldId="289"/>
            <ac:spMk id="4" creationId="{E0DA24CA-E3D9-14A6-AE7B-432F92F2E455}"/>
          </ac:spMkLst>
        </pc:spChg>
        <pc:spChg chg="mod">
          <ac:chgData name="Emily Thomas (2418089)" userId="da78e0e9-9716-492c-9f98-dc54c6fa9976" providerId="ADAL" clId="{5CB06368-7AA5-45B1-A6E2-AC64432E02BD}" dt="2025-03-20T15:28:07.705" v="2980"/>
          <ac:spMkLst>
            <pc:docMk/>
            <pc:sldMk cId="2039794372" sldId="289"/>
            <ac:spMk id="5" creationId="{69DAF105-32A7-0072-90C6-37975B57127F}"/>
          </ac:spMkLst>
        </pc:spChg>
        <pc:spChg chg="add mod">
          <ac:chgData name="Emily Thomas (2418089)" userId="da78e0e9-9716-492c-9f98-dc54c6fa9976" providerId="ADAL" clId="{5CB06368-7AA5-45B1-A6E2-AC64432E02BD}" dt="2025-03-20T15:15:37.861" v="2681" actId="20577"/>
          <ac:spMkLst>
            <pc:docMk/>
            <pc:sldMk cId="2039794372" sldId="289"/>
            <ac:spMk id="12" creationId="{DA5AA4CC-2C2B-6349-CEBD-16405A1F7CC7}"/>
          </ac:spMkLst>
        </pc:spChg>
        <pc:picChg chg="add del mod">
          <ac:chgData name="Emily Thomas (2418089)" userId="da78e0e9-9716-492c-9f98-dc54c6fa9976" providerId="ADAL" clId="{5CB06368-7AA5-45B1-A6E2-AC64432E02BD}" dt="2025-03-20T15:08:21.186" v="2549" actId="478"/>
          <ac:picMkLst>
            <pc:docMk/>
            <pc:sldMk cId="2039794372" sldId="289"/>
            <ac:picMk id="7" creationId="{0EF91149-0E0F-8E6B-02B7-45791C48FC71}"/>
          </ac:picMkLst>
        </pc:picChg>
        <pc:picChg chg="add mod">
          <ac:chgData name="Emily Thomas (2418089)" userId="da78e0e9-9716-492c-9f98-dc54c6fa9976" providerId="ADAL" clId="{5CB06368-7AA5-45B1-A6E2-AC64432E02BD}" dt="2025-03-20T15:08:47.451" v="2551" actId="1076"/>
          <ac:picMkLst>
            <pc:docMk/>
            <pc:sldMk cId="2039794372" sldId="289"/>
            <ac:picMk id="9" creationId="{681AD040-A76E-4D40-E6D6-FDAA6A8E3C6E}"/>
          </ac:picMkLst>
        </pc:picChg>
        <pc:picChg chg="add mod">
          <ac:chgData name="Emily Thomas (2418089)" userId="da78e0e9-9716-492c-9f98-dc54c6fa9976" providerId="ADAL" clId="{5CB06368-7AA5-45B1-A6E2-AC64432E02BD}" dt="2025-03-20T15:10:11.963" v="2554" actId="1076"/>
          <ac:picMkLst>
            <pc:docMk/>
            <pc:sldMk cId="2039794372" sldId="289"/>
            <ac:picMk id="11" creationId="{493B5362-99E1-00D1-3AED-B6ED768E9F4F}"/>
          </ac:picMkLst>
        </pc:picChg>
      </pc:sldChg>
      <pc:sldChg chg="addSp delSp modSp add mod">
        <pc:chgData name="Emily Thomas (2418089)" userId="da78e0e9-9716-492c-9f98-dc54c6fa9976" providerId="ADAL" clId="{5CB06368-7AA5-45B1-A6E2-AC64432E02BD}" dt="2025-03-20T15:31:22.221" v="3009" actId="5793"/>
        <pc:sldMkLst>
          <pc:docMk/>
          <pc:sldMk cId="4063806315" sldId="290"/>
        </pc:sldMkLst>
        <pc:spChg chg="add del mod">
          <ac:chgData name="Emily Thomas (2418089)" userId="da78e0e9-9716-492c-9f98-dc54c6fa9976" providerId="ADAL" clId="{5CB06368-7AA5-45B1-A6E2-AC64432E02BD}" dt="2025-03-20T15:29:47.607" v="2991" actId="478"/>
          <ac:spMkLst>
            <pc:docMk/>
            <pc:sldMk cId="4063806315" sldId="290"/>
            <ac:spMk id="3" creationId="{FE38AAF7-310B-DEFB-F0F1-15B8B7B4AFAC}"/>
          </ac:spMkLst>
        </pc:spChg>
        <pc:spChg chg="add mod">
          <ac:chgData name="Emily Thomas (2418089)" userId="da78e0e9-9716-492c-9f98-dc54c6fa9976" providerId="ADAL" clId="{5CB06368-7AA5-45B1-A6E2-AC64432E02BD}" dt="2025-03-20T15:29:40.460" v="2990" actId="1076"/>
          <ac:spMkLst>
            <pc:docMk/>
            <pc:sldMk cId="4063806315" sldId="290"/>
            <ac:spMk id="4" creationId="{FFF69A27-AA04-386C-041A-14CFA1B7306A}"/>
          </ac:spMkLst>
        </pc:spChg>
        <pc:spChg chg="add mod">
          <ac:chgData name="Emily Thomas (2418089)" userId="da78e0e9-9716-492c-9f98-dc54c6fa9976" providerId="ADAL" clId="{5CB06368-7AA5-45B1-A6E2-AC64432E02BD}" dt="2025-03-20T15:30:49.610" v="3006" actId="5793"/>
          <ac:spMkLst>
            <pc:docMk/>
            <pc:sldMk cId="4063806315" sldId="290"/>
            <ac:spMk id="6" creationId="{48B99EAC-E8CE-0079-A5D5-872C1D4E5F57}"/>
          </ac:spMkLst>
        </pc:spChg>
        <pc:spChg chg="add mod">
          <ac:chgData name="Emily Thomas (2418089)" userId="da78e0e9-9716-492c-9f98-dc54c6fa9976" providerId="ADAL" clId="{5CB06368-7AA5-45B1-A6E2-AC64432E02BD}" dt="2025-03-20T15:31:22.221" v="3009" actId="5793"/>
          <ac:spMkLst>
            <pc:docMk/>
            <pc:sldMk cId="4063806315" sldId="290"/>
            <ac:spMk id="17" creationId="{EF15F4FA-FB1E-0D54-83C5-666D050B9C0B}"/>
          </ac:spMkLst>
        </pc:spChg>
        <pc:spChg chg="add mod ord">
          <ac:chgData name="Emily Thomas (2418089)" userId="da78e0e9-9716-492c-9f98-dc54c6fa9976" providerId="ADAL" clId="{5CB06368-7AA5-45B1-A6E2-AC64432E02BD}" dt="2025-03-20T15:29:58.640" v="2995" actId="167"/>
          <ac:spMkLst>
            <pc:docMk/>
            <pc:sldMk cId="4063806315" sldId="290"/>
            <ac:spMk id="19" creationId="{866216E2-EED5-B940-65FE-E6E011092D0B}"/>
          </ac:spMkLst>
        </pc:spChg>
        <pc:picChg chg="add mod">
          <ac:chgData name="Emily Thomas (2418089)" userId="da78e0e9-9716-492c-9f98-dc54c6fa9976" providerId="ADAL" clId="{5CB06368-7AA5-45B1-A6E2-AC64432E02BD}" dt="2025-03-20T15:30:35.906" v="3002" actId="1076"/>
          <ac:picMkLst>
            <pc:docMk/>
            <pc:sldMk cId="4063806315" sldId="290"/>
            <ac:picMk id="7" creationId="{41613F5F-DE4A-311F-72A3-6A85677D513B}"/>
          </ac:picMkLst>
        </pc:picChg>
        <pc:picChg chg="del">
          <ac:chgData name="Emily Thomas (2418089)" userId="da78e0e9-9716-492c-9f98-dc54c6fa9976" providerId="ADAL" clId="{5CB06368-7AA5-45B1-A6E2-AC64432E02BD}" dt="2025-03-20T15:29:32.845" v="2987" actId="478"/>
          <ac:picMkLst>
            <pc:docMk/>
            <pc:sldMk cId="4063806315" sldId="290"/>
            <ac:picMk id="9" creationId="{22831054-9751-919C-74C2-8FCCB1F2E591}"/>
          </ac:picMkLst>
        </pc:picChg>
        <pc:picChg chg="add mod">
          <ac:chgData name="Emily Thomas (2418089)" userId="da78e0e9-9716-492c-9f98-dc54c6fa9976" providerId="ADAL" clId="{5CB06368-7AA5-45B1-A6E2-AC64432E02BD}" dt="2025-03-20T15:30:26.711" v="2998" actId="1076"/>
          <ac:picMkLst>
            <pc:docMk/>
            <pc:sldMk cId="4063806315" sldId="290"/>
            <ac:picMk id="15" creationId="{31FBF8F4-99FE-3C2E-8ABB-05AD579360F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21/03/2025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0C5E1A-B51A-C857-73C6-CB81962DD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8D9A3A-297F-55DD-C115-94DA5B2225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8A6149-F3F0-1337-1F8C-FFF08881F9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2D862-765A-7A97-55A2-11FFB6831C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092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244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268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3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2C7AD4-4DBC-6400-D769-3C7590694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3F926F-FB30-A30B-4DB0-4E67C9ECAF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7981E6-67D4-1C68-3DB0-951FEE38D9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A00EC9-5836-7167-8BA8-3C399F5551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76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EFEE0-4693-0DF8-EFF9-9C4BC91CE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16CF0E-7DBB-BB94-7945-0762936CBE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242950-6F31-3EEE-6964-8E5D4AA37E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33B95-64F5-43DE-71B2-1BE859A5B8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169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D70637-3153-144F-30CF-5B3B0D9B1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7B0E4D-71B9-EB0A-9C21-CCAF560D01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A67D92-4039-E6A1-8BA4-6440393EE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Iyere</a:t>
            </a:r>
            <a:r>
              <a:rPr lang="en-GB"/>
              <a:t>, S.F., </a:t>
            </a:r>
            <a:r>
              <a:rPr lang="en-GB" err="1"/>
              <a:t>Univerisity</a:t>
            </a:r>
            <a:r>
              <a:rPr lang="en-GB"/>
              <a:t>, A.A., Yeboah, J.K., Erua, J.B. and John-</a:t>
            </a:r>
            <a:r>
              <a:rPr lang="en-GB" err="1"/>
              <a:t>Otumu</a:t>
            </a:r>
            <a:r>
              <a:rPr lang="en-GB"/>
              <a:t>, A.M., 2019, October. Design and Implementation of a Solar Powered Security/Garden Light. In </a:t>
            </a:r>
            <a:r>
              <a:rPr lang="en-GB" i="1"/>
              <a:t>Proceedings of: 2nd International Conference of the IEEE Nigeria</a:t>
            </a:r>
            <a:r>
              <a:rPr lang="en-GB"/>
              <a:t> (p. 317).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BB8ADF-463E-DDC2-F98F-7D716CF2A7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9278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41A34-1D9D-7CD6-B776-1C20C38F1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E8470E-D6C7-F16C-0C6B-91DD2742F3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26496F-2AB5-A519-ADDD-5B10C256B0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E764-C333-BAC4-4E09-46390E48D9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3484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0CF24-EAAF-A267-8F77-037232226A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F07AA-CBA4-1AF2-D947-C6CAA1F0AE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42B482-3B26-1560-531E-6A344AAA1E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3913F-4B7A-66C4-E5C2-FA5A0DE9E8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313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BD3CF-B98F-591F-75E6-D271E333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1F58A5-6E28-D2ED-93BF-EC16A0DB83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B7717E-ABBA-54F5-070B-97A3554CFC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7A6CE-6544-FE38-5EC8-0FD78CCD79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1162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CCCAF-0944-0C50-AAF4-AC1F3978E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98790D-7F95-F8A8-7B2C-0609920628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F8ED19-0565-03BA-C707-F9E7A8A4B0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9FF6A-6E9C-4BDB-C73E-D54B94AF9A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201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15DDA-F9BE-9F21-52B8-4983007F8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F7252C-EFA2-C9DE-019B-19BEA5CCF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17690-2EA3-9759-CAC9-757E202A47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6688F-A2C9-42D5-3944-606667C663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685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B3A7DC-429D-18F1-DB03-C3BA6557E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C0B64A-771E-E94D-CFEB-66B97405AF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84E88C-A452-2BDA-3B09-85D7D129C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EF5E4-2C8F-972C-F1AB-6AA20050A0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0531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054D82-0403-F38C-392A-3BED839DCC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323859-1282-64A2-508B-2A845DB257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2BD24-9281-65CD-D82A-754865DD65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1D30F-94B2-0FE0-8B3E-806A1C37C2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082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F48C7-D4CD-6CBA-8E62-41E3F4950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F6681-E1B1-732B-1DC1-3BBBB3ECCE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26A6CD-6E6A-EDEC-D8CD-C670F0396B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DE66A-B27F-CE80-78AF-C32A378FB1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2777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0079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/>
              <a:t>Group 6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Solar powered garden light's 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F79943-06A7-123A-5117-55F6AEA23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958F7-3E00-0448-9A98-AB56FBA61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381000"/>
            <a:ext cx="3932828" cy="1325563"/>
          </a:xfrm>
        </p:spPr>
        <p:txBody>
          <a:bodyPr rtlCol="0" anchor="b">
            <a:normAutofit/>
          </a:bodyPr>
          <a:lstStyle/>
          <a:p>
            <a:r>
              <a:rPr lang="en-GB"/>
              <a:t>Project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7215A-DDF7-F544-8C18-2B9C08236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3485787" cy="336681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Design Prototype </a:t>
            </a:r>
          </a:p>
          <a:p>
            <a:r>
              <a:rPr lang="en-GB"/>
              <a:t>Cost Effective </a:t>
            </a:r>
          </a:p>
          <a:p>
            <a:r>
              <a:rPr lang="en-GB"/>
              <a:t>Sustainable Product</a:t>
            </a:r>
          </a:p>
          <a:p>
            <a:r>
              <a:rPr lang="en-GB"/>
              <a:t>Safety</a:t>
            </a:r>
          </a:p>
          <a:p>
            <a:r>
              <a:rPr lang="en-GB"/>
              <a:t>Testing/Validation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1BF45-77E0-FA1F-5B90-4465DA2FEC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B09EBAAA-39D8-CBBD-5843-5B3D26C24D61}"/>
              </a:ext>
            </a:extLst>
          </p:cNvPr>
          <p:cNvSpPr txBox="1">
            <a:spLocks/>
          </p:cNvSpPr>
          <p:nvPr/>
        </p:nvSpPr>
        <p:spPr>
          <a:xfrm>
            <a:off x="5610964" y="1724716"/>
            <a:ext cx="5965630" cy="3366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Evan – Project Manager/Programming</a:t>
            </a:r>
          </a:p>
          <a:p>
            <a:r>
              <a:rPr lang="en-GB"/>
              <a:t>Llewellyn – Design</a:t>
            </a:r>
          </a:p>
          <a:p>
            <a:r>
              <a:rPr lang="en-GB"/>
              <a:t>Brogan – Procurement/Sustainability</a:t>
            </a:r>
          </a:p>
          <a:p>
            <a:r>
              <a:rPr lang="en-GB"/>
              <a:t>Emily – Materials/Sustainability</a:t>
            </a:r>
          </a:p>
          <a:p>
            <a:r>
              <a:rPr lang="en-GB"/>
              <a:t>Grace – Analysis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7743A78-33E4-78B5-6104-01D2BC1F2800}"/>
              </a:ext>
            </a:extLst>
          </p:cNvPr>
          <p:cNvSpPr txBox="1">
            <a:spLocks/>
          </p:cNvSpPr>
          <p:nvPr/>
        </p:nvSpPr>
        <p:spPr>
          <a:xfrm>
            <a:off x="5892799" y="340190"/>
            <a:ext cx="374994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Roles</a:t>
            </a:r>
          </a:p>
        </p:txBody>
      </p:sp>
    </p:spTree>
    <p:extLst>
      <p:ext uri="{BB962C8B-B14F-4D97-AF65-F5344CB8AC3E}">
        <p14:creationId xmlns:p14="http://schemas.microsoft.com/office/powerpoint/2010/main" val="3515156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442F7-E80A-8213-3EAA-BDF5D8D6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Project Ideas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60416-D0E1-3B4C-060B-9A465EC538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3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00261A-127E-FEDF-1945-0C37A3F8F3EB}"/>
              </a:ext>
            </a:extLst>
          </p:cNvPr>
          <p:cNvSpPr txBox="1"/>
          <p:nvPr/>
        </p:nvSpPr>
        <p:spPr>
          <a:xfrm>
            <a:off x="1239520" y="2103120"/>
            <a:ext cx="97791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Poll within group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Most votes for renewable energy device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Brainstorm ideas for renewable energy device – Solar powered garden/pathway light</a:t>
            </a:r>
          </a:p>
        </p:txBody>
      </p:sp>
      <p:pic>
        <p:nvPicPr>
          <p:cNvPr id="3" name="Picture 2" descr="A screenshot of a chat&#10;&#10;AI-generated content may be incorrect.">
            <a:extLst>
              <a:ext uri="{FF2B5EF4-FFF2-40B4-BE49-F238E27FC236}">
                <a16:creationId xmlns:a16="http://schemas.microsoft.com/office/drawing/2014/main" id="{0D32EB43-DAD3-F013-8BD2-70ABA611C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237" y="3228974"/>
            <a:ext cx="6224588" cy="254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670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3" y="381000"/>
            <a:ext cx="4092766" cy="1325563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Scope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75C4C59-7E73-F3D0-FDB9-FA62E3F14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4318907" cy="3366813"/>
          </a:xfrm>
        </p:spPr>
        <p:txBody>
          <a:bodyPr/>
          <a:lstStyle/>
          <a:p>
            <a:r>
              <a:rPr lang="en-US" sz="1600"/>
              <a:t>What project covers &amp; how</a:t>
            </a:r>
          </a:p>
          <a:p>
            <a:r>
              <a:rPr lang="en-US" sz="1600"/>
              <a:t>Boundaries, deliverables, technical details</a:t>
            </a:r>
          </a:p>
          <a:p>
            <a:r>
              <a:rPr lang="en-US" sz="1600"/>
              <a:t>Objectives </a:t>
            </a:r>
          </a:p>
          <a:p>
            <a:r>
              <a:rPr lang="en-US" sz="1600"/>
              <a:t>Timeline </a:t>
            </a:r>
          </a:p>
          <a:p>
            <a:r>
              <a:rPr lang="en-US" sz="1600"/>
              <a:t>Resources</a:t>
            </a:r>
          </a:p>
          <a:p>
            <a:r>
              <a:rPr lang="en-US" sz="1600"/>
              <a:t>Constraints</a:t>
            </a:r>
          </a:p>
          <a:p>
            <a:r>
              <a:rPr lang="en-US" sz="1600"/>
              <a:t>Implementation &amp; execution</a:t>
            </a:r>
          </a:p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49EAE-EC19-365F-0AFB-4BF13A5D0CAF}"/>
              </a:ext>
            </a:extLst>
          </p:cNvPr>
          <p:cNvSpPr txBox="1">
            <a:spLocks/>
          </p:cNvSpPr>
          <p:nvPr/>
        </p:nvSpPr>
        <p:spPr>
          <a:xfrm>
            <a:off x="5370871" y="2087563"/>
            <a:ext cx="5695423" cy="34578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/>
              <a:t>Reason, motivation &amp; importance</a:t>
            </a:r>
          </a:p>
          <a:p>
            <a:r>
              <a:rPr lang="en-GB" sz="1600"/>
              <a:t>Why project is needed</a:t>
            </a:r>
          </a:p>
          <a:p>
            <a:r>
              <a:rPr lang="en-GB" sz="1600"/>
              <a:t>Expected impacts and learning outcomes</a:t>
            </a:r>
          </a:p>
          <a:p>
            <a:r>
              <a:rPr lang="en-GB" sz="1600"/>
              <a:t>Justification &amp; relevance</a:t>
            </a:r>
          </a:p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A72D628-796C-C31A-7766-8EEE301D05F4}"/>
              </a:ext>
            </a:extLst>
          </p:cNvPr>
          <p:cNvSpPr txBox="1">
            <a:spLocks/>
          </p:cNvSpPr>
          <p:nvPr/>
        </p:nvSpPr>
        <p:spPr>
          <a:xfrm>
            <a:off x="5370872" y="381000"/>
            <a:ext cx="4318908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Rationale</a:t>
            </a:r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/>
          <a:p>
            <a:r>
              <a:rPr lang="en-GB"/>
              <a:t>Timing Plan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C59EA9F2-2304-6E01-FDB4-D384CE3C0C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454282"/>
              </p:ext>
            </p:extLst>
          </p:nvPr>
        </p:nvGraphicFramePr>
        <p:xfrm>
          <a:off x="1166813" y="2087563"/>
          <a:ext cx="9780584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5146">
                  <a:extLst>
                    <a:ext uri="{9D8B030D-6E8A-4147-A177-3AD203B41FA5}">
                      <a16:colId xmlns:a16="http://schemas.microsoft.com/office/drawing/2014/main" val="883214003"/>
                    </a:ext>
                  </a:extLst>
                </a:gridCol>
                <a:gridCol w="2445146">
                  <a:extLst>
                    <a:ext uri="{9D8B030D-6E8A-4147-A177-3AD203B41FA5}">
                      <a16:colId xmlns:a16="http://schemas.microsoft.com/office/drawing/2014/main" val="246503021"/>
                    </a:ext>
                  </a:extLst>
                </a:gridCol>
                <a:gridCol w="2445146">
                  <a:extLst>
                    <a:ext uri="{9D8B030D-6E8A-4147-A177-3AD203B41FA5}">
                      <a16:colId xmlns:a16="http://schemas.microsoft.com/office/drawing/2014/main" val="2861825179"/>
                    </a:ext>
                  </a:extLst>
                </a:gridCol>
                <a:gridCol w="2445146">
                  <a:extLst>
                    <a:ext uri="{9D8B030D-6E8A-4147-A177-3AD203B41FA5}">
                      <a16:colId xmlns:a16="http://schemas.microsoft.com/office/drawing/2014/main" val="30757784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Finish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Time for completion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058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5742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26/03/2025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29347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Programming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09/04/2025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562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09/04/2025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109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16/04/2025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62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Materials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26/02/2025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09/04/2025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6582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21/03/2025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21/05/2025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3089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Conclusions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10/02/2025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21/05/2025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 Weeks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7620244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86E01-62BB-5145-A6C3-515717DD32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Completed 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CCF58-9B83-4A4F-8CA9-3D9C9BB7A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CACB49-92C0-5CE2-B1F5-EE26A575F772}"/>
              </a:ext>
            </a:extLst>
          </p:cNvPr>
          <p:cNvSpPr txBox="1"/>
          <p:nvPr/>
        </p:nvSpPr>
        <p:spPr>
          <a:xfrm>
            <a:off x="609600" y="1995948"/>
            <a:ext cx="8890229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Role allocation</a:t>
            </a:r>
          </a:p>
          <a:p>
            <a:r>
              <a:rPr lang="en-GB" dirty="0"/>
              <a:t>Scope</a:t>
            </a:r>
          </a:p>
          <a:p>
            <a:r>
              <a:rPr lang="en-GB" dirty="0"/>
              <a:t>Risk Assessment</a:t>
            </a:r>
          </a:p>
          <a:p>
            <a:r>
              <a:rPr lang="en-GB" dirty="0"/>
              <a:t>GANTT Chart</a:t>
            </a:r>
          </a:p>
          <a:p>
            <a:r>
              <a:rPr lang="en-GB" dirty="0"/>
              <a:t>Literature survey </a:t>
            </a:r>
          </a:p>
          <a:p>
            <a:r>
              <a:rPr lang="en-GB" dirty="0"/>
              <a:t>Research into design/design concepts</a:t>
            </a:r>
          </a:p>
          <a:p>
            <a:r>
              <a:rPr lang="en-GB" dirty="0"/>
              <a:t>Initial Design</a:t>
            </a:r>
          </a:p>
          <a:p>
            <a:r>
              <a:rPr lang="en-GB" dirty="0"/>
              <a:t>Research into Materials</a:t>
            </a:r>
          </a:p>
          <a:p>
            <a:r>
              <a:rPr lang="en-GB" dirty="0"/>
              <a:t>Materials Chosen</a:t>
            </a:r>
          </a:p>
          <a:p>
            <a:r>
              <a:rPr lang="en-GB" dirty="0"/>
              <a:t>Research into Procurement</a:t>
            </a:r>
          </a:p>
          <a:p>
            <a:r>
              <a:rPr lang="en-GB" dirty="0"/>
              <a:t>System design &amp; Programming</a:t>
            </a:r>
          </a:p>
          <a:p>
            <a:r>
              <a:rPr lang="en-GB" dirty="0"/>
              <a:t>Initial sensor integration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90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4AC177-B5C7-18EE-F0FB-5E07A5C62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53FB-C06D-8D4E-C3DF-0D23B8AD4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636" y="-5219"/>
            <a:ext cx="9696937" cy="1221180"/>
          </a:xfrm>
        </p:spPr>
        <p:txBody>
          <a:bodyPr rtlCol="0"/>
          <a:lstStyle/>
          <a:p>
            <a:r>
              <a:rPr lang="en-GB" sz="3800"/>
              <a:t>Individual Contributions – Evan</a:t>
            </a:r>
            <a:br>
              <a:rPr lang="en-GB" sz="3800"/>
            </a:br>
            <a:r>
              <a:rPr lang="en-GB" sz="3800"/>
              <a:t>Project Manager &amp; Programmer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5FF3AD-9271-0EE0-9DC6-DC2E3B3F227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7</a:t>
            </a:fld>
            <a:endParaRPr lang="en-GB"/>
          </a:p>
        </p:txBody>
      </p:sp>
      <p:pic>
        <p:nvPicPr>
          <p:cNvPr id="3" name="Picture 2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E9234A7F-4DE3-9422-EB4C-416E7B52C9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790" y="3434155"/>
            <a:ext cx="5190341" cy="33090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EA844A-97DC-DF57-5B6E-395B0AC26A8B}"/>
              </a:ext>
            </a:extLst>
          </p:cNvPr>
          <p:cNvSpPr txBox="1"/>
          <p:nvPr/>
        </p:nvSpPr>
        <p:spPr>
          <a:xfrm>
            <a:off x="459158" y="1707914"/>
            <a:ext cx="1134678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Made project manager after a brief leave of absence at the start of the of the module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Began my initial research into solar powered garden light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Discovered that there were multiple choices for each component </a:t>
            </a:r>
          </a:p>
          <a:p>
            <a:endParaRPr lang="en-GB"/>
          </a:p>
        </p:txBody>
      </p:sp>
      <p:pic>
        <p:nvPicPr>
          <p:cNvPr id="8" name="Picture 7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87D1E45E-1E77-3531-94F5-C807334C9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3" y="2721410"/>
            <a:ext cx="7172325" cy="287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352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7E0BD7F5-0296-EB98-8A29-815B0EE4208C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2BE3E49E-757D-6498-61CB-E71A9B62D8BA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F288BC43-4BD4-A730-B26A-F96AC9053912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8</a:t>
            </a:fld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C7047FB5-CF58-0CD3-A45E-0407FDE3213A}"/>
              </a:ext>
            </a:extLst>
          </p:cNvPr>
          <p:cNvSpPr txBox="1">
            <a:spLocks/>
          </p:cNvSpPr>
          <p:nvPr/>
        </p:nvSpPr>
        <p:spPr>
          <a:xfrm>
            <a:off x="2253553" y="-5219"/>
            <a:ext cx="9937020" cy="1221180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/>
              <a:t>Individual Contributions – Evan</a:t>
            </a:r>
            <a:br>
              <a:rPr lang="en-GB" sz="3800"/>
            </a:br>
            <a:r>
              <a:rPr lang="en-GB" sz="3800"/>
              <a:t>Project Manager &amp; Programmer</a:t>
            </a:r>
          </a:p>
        </p:txBody>
      </p:sp>
      <p:pic>
        <p:nvPicPr>
          <p:cNvPr id="32" name="Picture 3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ED301E15-D8EF-5558-4275-12E09F6CC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031" y="4369693"/>
            <a:ext cx="5548378" cy="2366245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6A22BD37-492D-A294-09AF-8CB4513ABAD0}"/>
              </a:ext>
            </a:extLst>
          </p:cNvPr>
          <p:cNvSpPr txBox="1"/>
          <p:nvPr/>
        </p:nvSpPr>
        <p:spPr>
          <a:xfrm>
            <a:off x="373770" y="1210618"/>
            <a:ext cx="526763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Researched hardware selection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Solar panel energy rates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Difference between a Lithium Ion &amp; Lithium iron phosphate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LED energy output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Required sensor.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Created a circuit diagram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Created a simple program for an out system 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F50AD2D-A0F5-3ACF-B218-509977DA1DB5}"/>
              </a:ext>
            </a:extLst>
          </p:cNvPr>
          <p:cNvSpPr txBox="1"/>
          <p:nvPr/>
        </p:nvSpPr>
        <p:spPr>
          <a:xfrm>
            <a:off x="9479891" y="1104382"/>
            <a:ext cx="271393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Lithium ion battery</a:t>
            </a:r>
            <a:r>
              <a:rPr lang="en-GB" sz="3200"/>
              <a:t> 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GB"/>
              <a:t>150-200 Watt-hours per kilogram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Nominal voltage of 3.6v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Recharge rate of 0.7C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Discharge rate if 1C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Recommended cycles 500-1000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Poor &amp; unstable at high temperature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86D362B-C65C-675B-E877-B7B1691634A0}"/>
              </a:ext>
            </a:extLst>
          </p:cNvPr>
          <p:cNvSpPr txBox="1"/>
          <p:nvPr/>
        </p:nvSpPr>
        <p:spPr>
          <a:xfrm>
            <a:off x="5829894" y="2306661"/>
            <a:ext cx="3653384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Lithium iron phosphate battery </a:t>
            </a:r>
            <a:endParaRPr lang="en-US" sz="2800"/>
          </a:p>
          <a:p>
            <a:pPr marL="285750" indent="-285750">
              <a:buFont typeface="Arial"/>
              <a:buChar char="•"/>
            </a:pPr>
            <a:r>
              <a:rPr lang="en-GB"/>
              <a:t>90-120  Watt-hours per kilogram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Nominal voltage of 3.2-3.3V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Recharge rate of 1C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Discharge rate of 25C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Recommended cycles 1000-1000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Poor &amp; unstable at high temperature 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A767BE1-7F28-7E6C-76A2-A44234A0178B}"/>
              </a:ext>
            </a:extLst>
          </p:cNvPr>
          <p:cNvSpPr txBox="1"/>
          <p:nvPr/>
        </p:nvSpPr>
        <p:spPr>
          <a:xfrm>
            <a:off x="6056" y="3786435"/>
            <a:ext cx="46872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/>
              <a:t>System designs </a:t>
            </a:r>
          </a:p>
        </p:txBody>
      </p:sp>
    </p:spTree>
    <p:extLst>
      <p:ext uri="{BB962C8B-B14F-4D97-AF65-F5344CB8AC3E}">
        <p14:creationId xmlns:p14="http://schemas.microsoft.com/office/powerpoint/2010/main" val="3170315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67608663-2CF6-D0F8-C3CC-2BA1C9013E96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FB364B0D-0C40-1226-6C3A-3B0C2579F2EE}"/>
              </a:ext>
            </a:extLst>
          </p:cNvPr>
          <p:cNvSpPr txBox="1">
            <a:spLocks/>
          </p:cNvSpPr>
          <p:nvPr/>
        </p:nvSpPr>
        <p:spPr>
          <a:xfrm>
            <a:off x="5071909" y="-5219"/>
            <a:ext cx="7118664" cy="1221180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/>
              <a:t>Individual Contributions – Evan</a:t>
            </a:r>
            <a:br>
              <a:rPr lang="en-GB" sz="3800"/>
            </a:br>
            <a:r>
              <a:rPr lang="en-GB" sz="3800"/>
              <a:t>Project Manager &amp; Programmer</a:t>
            </a:r>
          </a:p>
        </p:txBody>
      </p:sp>
      <p:pic>
        <p:nvPicPr>
          <p:cNvPr id="32" name="Picture 3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F4EE46E-5D93-6F29-ED73-C81504C8D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7" y="72"/>
            <a:ext cx="3714749" cy="685323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F7DADB61-1FB0-B47D-CA43-A4FEA206AFCA}"/>
              </a:ext>
            </a:extLst>
          </p:cNvPr>
          <p:cNvSpPr txBox="1"/>
          <p:nvPr/>
        </p:nvSpPr>
        <p:spPr>
          <a:xfrm>
            <a:off x="4776216" y="1934293"/>
            <a:ext cx="69188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Arduino sample code, showing how the solar panel, Battery, &amp; different sensor's communicate with the Arduino </a:t>
            </a:r>
          </a:p>
        </p:txBody>
      </p:sp>
    </p:spTree>
    <p:extLst>
      <p:ext uri="{BB962C8B-B14F-4D97-AF65-F5344CB8AC3E}">
        <p14:creationId xmlns:p14="http://schemas.microsoft.com/office/powerpoint/2010/main" val="4059310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A5EEB187-4119-E295-1D70-81D0369030F0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7058DB83-ECF7-69ED-53D5-C4432339AB1D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53C9FA08-978F-8283-C192-A3DAB30E594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10</a:t>
            </a:fld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EE596AC7-A4FE-AEDB-5DF1-C3C9D714A8EF}"/>
              </a:ext>
            </a:extLst>
          </p:cNvPr>
          <p:cNvSpPr txBox="1">
            <a:spLocks/>
          </p:cNvSpPr>
          <p:nvPr/>
        </p:nvSpPr>
        <p:spPr>
          <a:xfrm>
            <a:off x="1877773" y="-5219"/>
            <a:ext cx="10312800" cy="1294248"/>
          </a:xfrm>
          <a:prstGeom prst="rect">
            <a:avLst/>
          </a:prstGeom>
        </p:spPr>
        <p:txBody>
          <a:bodyPr vert="horz" lIns="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/>
              <a:t>Individual Contributions – Evan</a:t>
            </a:r>
            <a:br>
              <a:rPr lang="en-GB" sz="3800"/>
            </a:br>
            <a:r>
              <a:rPr lang="en-GB" sz="3800"/>
              <a:t>Project Manager &amp; Programmer</a:t>
            </a:r>
          </a:p>
        </p:txBody>
      </p:sp>
      <p:pic>
        <p:nvPicPr>
          <p:cNvPr id="33" name="Picture 32" descr="Diagram of a diagram of a solar-powered garden&#10;&#10;AI-generated content may be incorrect.">
            <a:extLst>
              <a:ext uri="{FF2B5EF4-FFF2-40B4-BE49-F238E27FC236}">
                <a16:creationId xmlns:a16="http://schemas.microsoft.com/office/drawing/2014/main" id="{ED720F5C-2741-0E56-F53A-0AE0F5CD6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881" y="1291167"/>
            <a:ext cx="8842961" cy="5571065"/>
          </a:xfrm>
          <a:prstGeom prst="rect">
            <a:avLst/>
          </a:prstGeom>
          <a:ln>
            <a:noFill/>
          </a:ln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CF2AA77E-AE89-28B8-A3A7-1E6E1DD8E8D8}"/>
              </a:ext>
            </a:extLst>
          </p:cNvPr>
          <p:cNvSpPr txBox="1"/>
          <p:nvPr/>
        </p:nvSpPr>
        <p:spPr>
          <a:xfrm>
            <a:off x="8836024" y="1711325"/>
            <a:ext cx="335597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Sensor integration</a:t>
            </a:r>
            <a:r>
              <a:rPr lang="en-GB"/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Light sensor – LDR (Light dependent resistor)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Motion Sensor – PIR (Passive inferred sensor)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Temperature sensor- Thermometer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Rain sensor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Humidity sensor   </a:t>
            </a:r>
          </a:p>
        </p:txBody>
      </p:sp>
    </p:spTree>
    <p:extLst>
      <p:ext uri="{BB962C8B-B14F-4D97-AF65-F5344CB8AC3E}">
        <p14:creationId xmlns:p14="http://schemas.microsoft.com/office/powerpoint/2010/main" val="2482044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11AF2-B4C9-EE74-733A-C12BDFF151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C06D0-C09C-A495-67B3-301DC530F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66" y="61967"/>
            <a:ext cx="8767196" cy="985684"/>
          </a:xfrm>
        </p:spPr>
        <p:txBody>
          <a:bodyPr rtlCol="0"/>
          <a:lstStyle/>
          <a:p>
            <a:r>
              <a:rPr lang="en-GB" sz="2800"/>
              <a:t>Individual Contributions – Emily</a:t>
            </a:r>
            <a:br>
              <a:rPr lang="en-GB" sz="2800"/>
            </a:br>
            <a:r>
              <a:rPr lang="en-GB" sz="2800"/>
              <a:t>Role Allocation/GANTT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DB485-8417-5B87-B7BE-00550D9133A7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11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A1073B-E6D2-1D47-6330-C36E7DD3D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590" y="1047651"/>
            <a:ext cx="9994819" cy="568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422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94B3A-B2E0-9FCE-29ED-D3AF9942A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66216E2-EED5-B940-65FE-E6E011092D0B}"/>
              </a:ext>
            </a:extLst>
          </p:cNvPr>
          <p:cNvSpPr/>
          <p:nvPr/>
        </p:nvSpPr>
        <p:spPr>
          <a:xfrm>
            <a:off x="84745" y="61967"/>
            <a:ext cx="5567739" cy="66496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2B8DC-99B4-1A08-7D5B-51592A53F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8103" y="61967"/>
            <a:ext cx="8767196" cy="985684"/>
          </a:xfrm>
        </p:spPr>
        <p:txBody>
          <a:bodyPr rtlCol="0"/>
          <a:lstStyle/>
          <a:p>
            <a:r>
              <a:rPr lang="en-GB" sz="2800"/>
              <a:t>Individual Contributions – Emily</a:t>
            </a:r>
            <a:br>
              <a:rPr lang="en-GB" sz="2800"/>
            </a:br>
            <a:r>
              <a:rPr lang="en-GB" sz="2800"/>
              <a:t>Role Allocation/GANTT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5E2384-6357-860E-C50C-3188A9D7637D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FF69A27-AA04-386C-041A-14CFA1B7306A}"/>
              </a:ext>
            </a:extLst>
          </p:cNvPr>
          <p:cNvSpPr txBox="1">
            <a:spLocks/>
          </p:cNvSpPr>
          <p:nvPr/>
        </p:nvSpPr>
        <p:spPr>
          <a:xfrm>
            <a:off x="8653108" y="77132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 rtl="0">
              <a:defRPr lang="en-GB"/>
            </a:defPPr>
            <a:lvl1pPr marL="0" algn="r" defTabSz="914400" rtl="0" eaLnBrk="1" latinLnBrk="0" hangingPunct="1">
              <a:defRPr sz="12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294A09A9-5501-47C1-A89A-A340965A2BE2}" type="slidenum">
              <a:rPr lang="en-US" smtClean="0">
                <a:solidFill>
                  <a:schemeClr val="tx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1FBF8F4-99FE-3C2E-8ABB-05AD579360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2406"/>
          <a:stretch/>
        </p:blipFill>
        <p:spPr>
          <a:xfrm>
            <a:off x="740792" y="397601"/>
            <a:ext cx="4255205" cy="2453232"/>
          </a:xfrm>
          <a:prstGeom prst="rect">
            <a:avLst/>
          </a:prstGeom>
        </p:spPr>
      </p:pic>
      <p:pic>
        <p:nvPicPr>
          <p:cNvPr id="7" name="Picture 6" descr="A graph with blue and green circles&#10;&#10;AI-generated content may be incorrect.">
            <a:extLst>
              <a:ext uri="{FF2B5EF4-FFF2-40B4-BE49-F238E27FC236}">
                <a16:creationId xmlns:a16="http://schemas.microsoft.com/office/drawing/2014/main" id="{41613F5F-DE4A-311F-72A3-6A85677D51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03" b="3"/>
          <a:stretch/>
        </p:blipFill>
        <p:spPr bwMode="auto">
          <a:xfrm>
            <a:off x="578779" y="3901479"/>
            <a:ext cx="4579670" cy="264029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B99EAC-E8CE-0079-A5D5-872C1D4E5F57}"/>
              </a:ext>
            </a:extLst>
          </p:cNvPr>
          <p:cNvSpPr txBox="1"/>
          <p:nvPr/>
        </p:nvSpPr>
        <p:spPr>
          <a:xfrm>
            <a:off x="6539518" y="3482747"/>
            <a:ext cx="4434721" cy="32387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Material Selection</a:t>
            </a:r>
          </a:p>
          <a:p>
            <a:pPr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Basic components needed :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1">
                    <a:alpha val="80000"/>
                  </a:schemeClr>
                </a:solidFill>
                <a:effectLst/>
              </a:rPr>
              <a:t>Solar panel – PV solar system using mono-crystalline silicon solar panel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Lighting fixtures – LED Lamp &amp; light diffuser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Rechargeable battery 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Solar panel housing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Wiring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Sealants/Gaskets for waterproofing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80000"/>
                  </a:schemeClr>
                </a:solidFill>
                <a:effectLst/>
              </a:rPr>
              <a:t>Charge Controller</a:t>
            </a:r>
          </a:p>
          <a:p>
            <a:pPr indent="-228600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1">
                    <a:alpha val="80000"/>
                  </a:schemeClr>
                </a:solidFill>
                <a:effectLst/>
              </a:rPr>
              <a:t>Pole – Stainless Steel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F15F4FA-FB1E-0D54-83C5-666D050B9C0B}"/>
              </a:ext>
            </a:extLst>
          </p:cNvPr>
          <p:cNvSpPr txBox="1"/>
          <p:nvPr/>
        </p:nvSpPr>
        <p:spPr>
          <a:xfrm>
            <a:off x="6474993" y="1367863"/>
            <a:ext cx="545972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Compared: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ABS, Stainless Steel &amp; Aluminium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Mono-Crystalline, Polycrystalline &amp; Thin-Film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798470-2DF2-F301-50CB-53FB7272691A}"/>
              </a:ext>
            </a:extLst>
          </p:cNvPr>
          <p:cNvSpPr txBox="1"/>
          <p:nvPr/>
        </p:nvSpPr>
        <p:spPr>
          <a:xfrm>
            <a:off x="861765" y="2849367"/>
            <a:ext cx="4291306" cy="253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5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(</a:t>
            </a:r>
            <a:r>
              <a:rPr lang="en-GB" sz="105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Iyere</a:t>
            </a:r>
            <a:r>
              <a:rPr lang="en-GB" sz="1050">
                <a:solidFill>
                  <a:srgbClr val="222222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</a:rPr>
              <a:t>, S.F. etc, 2019)</a:t>
            </a:r>
            <a:endParaRPr lang="en-GB" sz="105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63806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A2F8D-2DAE-0768-0EE4-BD1A1614D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D7D3-13E3-3C52-7DDC-91C339BF6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30" y="293841"/>
            <a:ext cx="8767196" cy="985684"/>
          </a:xfrm>
        </p:spPr>
        <p:txBody>
          <a:bodyPr rtlCol="0"/>
          <a:lstStyle/>
          <a:p>
            <a:r>
              <a:rPr lang="en-GB" sz="4000"/>
              <a:t>Individual Contributions – Emily</a:t>
            </a:r>
            <a:br>
              <a:rPr lang="en-GB" sz="4000"/>
            </a:br>
            <a:r>
              <a:rPr lang="en-GB" sz="4000"/>
              <a:t>Risk Assessment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AF105-32A7-0072-90C6-37975B5712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13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1AD040-A76E-4D40-E6D6-FDAA6A8E3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794" y="1197163"/>
            <a:ext cx="4046571" cy="51591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3B5362-99E1-00D1-3AED-B6ED768E9F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6624" y="1468411"/>
            <a:ext cx="5114376" cy="46166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5AA4CC-2C2B-6349-CEBD-16405A1F7CC7}"/>
              </a:ext>
            </a:extLst>
          </p:cNvPr>
          <p:cNvSpPr txBox="1"/>
          <p:nvPr/>
        </p:nvSpPr>
        <p:spPr>
          <a:xfrm>
            <a:off x="1266624" y="6213987"/>
            <a:ext cx="511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(Health and Safety Executive, 2019)</a:t>
            </a:r>
          </a:p>
        </p:txBody>
      </p:sp>
    </p:spTree>
    <p:extLst>
      <p:ext uri="{BB962C8B-B14F-4D97-AF65-F5344CB8AC3E}">
        <p14:creationId xmlns:p14="http://schemas.microsoft.com/office/powerpoint/2010/main" val="2039794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BD3F8-7F1E-4EED-B3E9-8FDFE98D1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7266B-A066-FD27-2079-6FDFB3E81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896DD6-A15D-2927-D082-50D557263557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9A552-D3C8-D48A-EFEA-E9AD4442EBC4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9773F8-EFFD-995E-D7E1-640C2873BC7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441C5C-E3FC-8B23-FD49-9A5BF8F545D9}"/>
              </a:ext>
            </a:extLst>
          </p:cNvPr>
          <p:cNvSpPr txBox="1"/>
          <p:nvPr/>
        </p:nvSpPr>
        <p:spPr>
          <a:xfrm>
            <a:off x="846666" y="1778000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Meeting Minutes </a:t>
            </a:r>
          </a:p>
        </p:txBody>
      </p:sp>
      <p:pic>
        <p:nvPicPr>
          <p:cNvPr id="9" name="Picture 8" descr="A screenshot of a meeting&#10;&#10;AI-generated content may be incorrect.">
            <a:extLst>
              <a:ext uri="{FF2B5EF4-FFF2-40B4-BE49-F238E27FC236}">
                <a16:creationId xmlns:a16="http://schemas.microsoft.com/office/drawing/2014/main" id="{F36617CA-40AA-1C20-A03A-4BF312E47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034" y="2145926"/>
            <a:ext cx="3783505" cy="4168588"/>
          </a:xfrm>
          <a:prstGeom prst="rect">
            <a:avLst/>
          </a:prstGeom>
        </p:spPr>
      </p:pic>
      <p:pic>
        <p:nvPicPr>
          <p:cNvPr id="10" name="Picture 9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C5B4125D-A052-AE0A-515A-24A94632EF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3231" y="2143685"/>
            <a:ext cx="6659656" cy="419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997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845162-A6AE-DE8E-AFBF-79351DBD5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6C138-6681-EC62-BC5C-BA06BCB54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F4278-8811-9596-73F3-D3C7D5B7D340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327AC0-7092-48CF-F492-F89E4C5F5E93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FFE64C-FFC7-06EA-6839-AFACFE6648F7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A89AA8-635F-227A-912D-9D20FA2D73FC}"/>
              </a:ext>
            </a:extLst>
          </p:cNvPr>
          <p:cNvSpPr txBox="1"/>
          <p:nvPr/>
        </p:nvSpPr>
        <p:spPr>
          <a:xfrm>
            <a:off x="750082" y="170747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Literature review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173608-0D03-595A-149D-FBCCE703E4AD}"/>
              </a:ext>
            </a:extLst>
          </p:cNvPr>
          <p:cNvSpPr txBox="1"/>
          <p:nvPr/>
        </p:nvSpPr>
        <p:spPr>
          <a:xfrm>
            <a:off x="608407" y="2074243"/>
            <a:ext cx="1082263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Basic Solar Panel Research – Different types, Advantages and disadvantages and why they should be used.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Literature Review - Sources Table.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Gathered data from a Survey about solar powered garden lights.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9" name="Picture 8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45F92EB3-051E-977B-ED93-986F1C42BE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403" y="3322544"/>
            <a:ext cx="4256542" cy="2518568"/>
          </a:xfrm>
          <a:prstGeom prst="rect">
            <a:avLst/>
          </a:prstGeom>
        </p:spPr>
      </p:pic>
      <p:pic>
        <p:nvPicPr>
          <p:cNvPr id="11" name="Picture 10" descr="A pie chart with text&#10;&#10;AI-generated content may be incorrect.">
            <a:extLst>
              <a:ext uri="{FF2B5EF4-FFF2-40B4-BE49-F238E27FC236}">
                <a16:creationId xmlns:a16="http://schemas.microsoft.com/office/drawing/2014/main" id="{1F415D5A-BF77-A7F6-41EC-3A29B9D573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917" r="-196" b="-314"/>
          <a:stretch/>
        </p:blipFill>
        <p:spPr>
          <a:xfrm>
            <a:off x="4618505" y="3329776"/>
            <a:ext cx="3213835" cy="1855333"/>
          </a:xfrm>
          <a:prstGeom prst="rect">
            <a:avLst/>
          </a:prstGeom>
        </p:spPr>
      </p:pic>
      <p:pic>
        <p:nvPicPr>
          <p:cNvPr id="14" name="Picture 13" descr="A graph showing the number of people in the garden lights&#10;&#10;AI-generated content may be incorrect.">
            <a:extLst>
              <a:ext uri="{FF2B5EF4-FFF2-40B4-BE49-F238E27FC236}">
                <a16:creationId xmlns:a16="http://schemas.microsoft.com/office/drawing/2014/main" id="{B35965BF-3CFC-ECA7-754C-5911A4DA98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52" r="2759" b="1495"/>
          <a:stretch/>
        </p:blipFill>
        <p:spPr>
          <a:xfrm>
            <a:off x="8007724" y="3326571"/>
            <a:ext cx="3510633" cy="185846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6AF72E2-000C-40B2-BF02-40597379E838}"/>
              </a:ext>
            </a:extLst>
          </p:cNvPr>
          <p:cNvSpPr txBox="1"/>
          <p:nvPr/>
        </p:nvSpPr>
        <p:spPr>
          <a:xfrm>
            <a:off x="7138769" y="5355878"/>
            <a:ext cx="152949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(Uma and T,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114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3A3E2-4D4B-117C-8D59-96F1AAEEB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CAE90-C95E-60B8-EC30-8907FA7D0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781D4C-1B91-AC1F-EAB3-36D997173E4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658014-B581-4956-7509-36DEDE4C171B}"/>
              </a:ext>
            </a:extLst>
          </p:cNvPr>
          <p:cNvSpPr txBox="1"/>
          <p:nvPr/>
        </p:nvSpPr>
        <p:spPr>
          <a:xfrm>
            <a:off x="834571" y="169333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Rationale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4E5E-AC77-02FD-704E-C35B35BCDF24}"/>
              </a:ext>
            </a:extLst>
          </p:cNvPr>
          <p:cNvSpPr txBox="1"/>
          <p:nvPr/>
        </p:nvSpPr>
        <p:spPr>
          <a:xfrm>
            <a:off x="467178" y="2064194"/>
            <a:ext cx="1125008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Document created to outline the rationale of the project.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First researched 'what is needed in a rationale?' And 'what is the purpose of the rationale?' </a:t>
            </a:r>
            <a:r>
              <a:rPr lang="en-GB">
                <a:latin typeface="Tenorite"/>
                <a:cs typeface="Times New Roman"/>
              </a:rPr>
              <a:t>(Paperpal, 2025)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Aims and objectives obtained through the assessment criteria as well as the first few slides of this PowerPoint (by Emily).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Problem statement - around the durability of the product.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Decision matrix created to aid with the design picking and the design justification. 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7" name="Picture 6" descr="A blue and white rectangular box with black text&#10;&#10;AI-generated content may be incorrect.">
            <a:extLst>
              <a:ext uri="{FF2B5EF4-FFF2-40B4-BE49-F238E27FC236}">
                <a16:creationId xmlns:a16="http://schemas.microsoft.com/office/drawing/2014/main" id="{3073EF51-E04D-71AD-6B02-F524E9F5F9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309" b="6063"/>
          <a:stretch/>
        </p:blipFill>
        <p:spPr>
          <a:xfrm>
            <a:off x="751355" y="3939988"/>
            <a:ext cx="9719929" cy="2040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50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FB8AA-AC88-B4D8-8C25-8BD4A21C21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90D27-F68F-3E63-1E8A-92221BC40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Brogan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030AC4-6D54-559D-E2B5-2CD42D34648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CA5592-BF28-4755-9A9B-A429FC09C2F4}"/>
              </a:ext>
            </a:extLst>
          </p:cNvPr>
          <p:cNvSpPr txBox="1"/>
          <p:nvPr/>
        </p:nvSpPr>
        <p:spPr>
          <a:xfrm>
            <a:off x="834571" y="1693333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Health and Safety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D7852D-73A6-8EF3-E19C-DF4ACCB14959}"/>
              </a:ext>
            </a:extLst>
          </p:cNvPr>
          <p:cNvSpPr txBox="1"/>
          <p:nvPr/>
        </p:nvSpPr>
        <p:spPr>
          <a:xfrm>
            <a:off x="833504" y="2064905"/>
            <a:ext cx="993737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Research into some regulations to considerations for the project:</a:t>
            </a:r>
          </a:p>
          <a:p>
            <a:pPr marL="285750" indent="-285750">
              <a:buFont typeface="Arial"/>
              <a:buChar char="•"/>
            </a:pPr>
            <a:r>
              <a:rPr lang="en-GB" sz="1400"/>
              <a:t>COSHH </a:t>
            </a:r>
            <a:r>
              <a:rPr lang="en-GB" sz="1400">
                <a:latin typeface="Tenorite"/>
                <a:cs typeface="Times New Roman"/>
              </a:rPr>
              <a:t>(Health and Safety Executive, 2019a)</a:t>
            </a:r>
          </a:p>
          <a:p>
            <a:pPr marL="285750" indent="-285750">
              <a:buFont typeface="Arial"/>
              <a:buChar char="•"/>
            </a:pPr>
            <a:r>
              <a:rPr lang="en-GB" sz="1400"/>
              <a:t>Health and Safety at work Act </a:t>
            </a:r>
            <a:r>
              <a:rPr lang="en-GB" sz="1400">
                <a:latin typeface="Tenorite"/>
                <a:cs typeface="Times New Roman"/>
              </a:rPr>
              <a:t>(Health and Safety Executive, 2020)</a:t>
            </a:r>
          </a:p>
          <a:p>
            <a:pPr marL="285750" indent="-285750">
              <a:buFont typeface="Arial"/>
              <a:buChar char="•"/>
            </a:pPr>
            <a:r>
              <a:rPr lang="en-GB" sz="1400"/>
              <a:t>Manual Handling at Work </a:t>
            </a:r>
            <a:r>
              <a:rPr lang="en-GB" sz="1400">
                <a:latin typeface="Tenorite"/>
                <a:cs typeface="Times New Roman"/>
              </a:rPr>
              <a:t>(Health and Safety Executive , 2024)</a:t>
            </a:r>
          </a:p>
          <a:p>
            <a:pPr marL="285750" indent="-285750">
              <a:buFont typeface="Arial"/>
              <a:buChar char="•"/>
            </a:pPr>
            <a:r>
              <a:rPr lang="en-GB" sz="1400"/>
              <a:t>PUWER </a:t>
            </a:r>
            <a:r>
              <a:rPr lang="en-GB" sz="1400">
                <a:latin typeface="Tenorite"/>
                <a:cs typeface="Times New Roman"/>
              </a:rPr>
              <a:t>(HSE, 2024)</a:t>
            </a:r>
            <a:endParaRPr lang="en-GB" sz="1400">
              <a:latin typeface="Tenorite"/>
            </a:endParaRPr>
          </a:p>
          <a:p>
            <a:pPr marL="285750" indent="-285750">
              <a:buFont typeface="Arial"/>
              <a:buChar char="•"/>
            </a:pPr>
            <a:r>
              <a:rPr lang="en-GB" sz="1400"/>
              <a:t>Lone Working </a:t>
            </a:r>
            <a:r>
              <a:rPr lang="en-GB" sz="1400">
                <a:latin typeface="Tenorite"/>
                <a:cs typeface="Times New Roman"/>
              </a:rPr>
              <a:t>(Health and Safety Executive, 2022)</a:t>
            </a:r>
          </a:p>
          <a:p>
            <a:pPr marL="285750" indent="-285750">
              <a:buFont typeface="Arial"/>
              <a:buChar char="•"/>
            </a:pPr>
            <a:r>
              <a:rPr lang="en-GB" sz="1400"/>
              <a:t>Health and safety Display Screen Equipment </a:t>
            </a:r>
            <a:r>
              <a:rPr lang="en-GB" sz="1400">
                <a:latin typeface="Tenorite"/>
                <a:cs typeface="Times New Roman"/>
              </a:rPr>
              <a:t>(Health and Safety Executive, 2019b)</a:t>
            </a:r>
          </a:p>
          <a:p>
            <a:endParaRPr lang="en-GB" sz="1400"/>
          </a:p>
          <a:p>
            <a:r>
              <a:rPr lang="en-GB" sz="1400"/>
              <a:t>Lithium-Ion Battery Safety Data Sheet: </a:t>
            </a:r>
            <a:r>
              <a:rPr lang="en-GB" sz="1400">
                <a:latin typeface="Tenorite"/>
                <a:cs typeface="Times New Roman"/>
              </a:rPr>
              <a:t>(Ansmann, 2015)</a:t>
            </a:r>
          </a:p>
          <a:p>
            <a:pPr marL="285750" indent="-285750">
              <a:buFont typeface="Arial"/>
              <a:buChar char="•"/>
            </a:pPr>
            <a:r>
              <a:rPr lang="en-GB" sz="1400"/>
              <a:t>Class 9 </a:t>
            </a:r>
          </a:p>
        </p:txBody>
      </p:sp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EBB8567D-3DC0-4EBF-0A2A-24189FE2B8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837" t="470" b="158"/>
          <a:stretch/>
        </p:blipFill>
        <p:spPr>
          <a:xfrm>
            <a:off x="834838" y="4241990"/>
            <a:ext cx="1550347" cy="15519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A38D1DF-6A72-2780-D75C-DF865A600726}"/>
              </a:ext>
            </a:extLst>
          </p:cNvPr>
          <p:cNvSpPr txBox="1"/>
          <p:nvPr/>
        </p:nvSpPr>
        <p:spPr>
          <a:xfrm>
            <a:off x="2553498" y="4758338"/>
            <a:ext cx="98882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Tenorite"/>
                <a:cs typeface="Times New Roman"/>
              </a:rPr>
              <a:t>(</a:t>
            </a:r>
            <a:r>
              <a:rPr lang="en-GB" sz="1400" err="1">
                <a:latin typeface="Tenorite"/>
                <a:cs typeface="Times New Roman"/>
              </a:rPr>
              <a:t>D’Altorio</a:t>
            </a:r>
            <a:r>
              <a:rPr lang="en-GB" sz="1400">
                <a:latin typeface="Tenorite"/>
                <a:cs typeface="Times New Roman"/>
              </a:rPr>
              <a:t>, 2021)</a:t>
            </a:r>
            <a:endParaRPr lang="en-US" sz="1400">
              <a:latin typeface="Tenorite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3E7887-7B59-8630-978C-141BFFF09C29}"/>
              </a:ext>
            </a:extLst>
          </p:cNvPr>
          <p:cNvSpPr txBox="1"/>
          <p:nvPr/>
        </p:nvSpPr>
        <p:spPr>
          <a:xfrm>
            <a:off x="4598335" y="4159132"/>
            <a:ext cx="599275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Hazard Pictograms (from the safety data sheet):(Ansmann, 2015)</a:t>
            </a:r>
          </a:p>
        </p:txBody>
      </p:sp>
      <p:pic>
        <p:nvPicPr>
          <p:cNvPr id="8" name="Picture 7" descr="A black flame on an orange background&#10;&#10;AI-generated content may be incorrect.">
            <a:extLst>
              <a:ext uri="{FF2B5EF4-FFF2-40B4-BE49-F238E27FC236}">
                <a16:creationId xmlns:a16="http://schemas.microsoft.com/office/drawing/2014/main" id="{63A4F669-0280-B55D-A1B1-4422F1AA07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6300" y="4465864"/>
            <a:ext cx="773793" cy="697594"/>
          </a:xfrm>
          <a:prstGeom prst="rect">
            <a:avLst/>
          </a:prstGeom>
        </p:spPr>
      </p:pic>
      <p:pic>
        <p:nvPicPr>
          <p:cNvPr id="9" name="Picture 8" descr="A black x on an orange background&#10;&#10;AI-generated content may be incorrect.">
            <a:extLst>
              <a:ext uri="{FF2B5EF4-FFF2-40B4-BE49-F238E27FC236}">
                <a16:creationId xmlns:a16="http://schemas.microsoft.com/office/drawing/2014/main" id="{61577D08-C8FE-2BB5-115C-5CA5958628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403" y="5158468"/>
            <a:ext cx="771979" cy="700314"/>
          </a:xfrm>
          <a:prstGeom prst="rect">
            <a:avLst/>
          </a:prstGeom>
        </p:spPr>
      </p:pic>
      <p:pic>
        <p:nvPicPr>
          <p:cNvPr id="11" name="Picture 10" descr="A skull and crossbones on an orange background&#10;&#10;AI-generated content may be incorrect.">
            <a:extLst>
              <a:ext uri="{FF2B5EF4-FFF2-40B4-BE49-F238E27FC236}">
                <a16:creationId xmlns:a16="http://schemas.microsoft.com/office/drawing/2014/main" id="{ED51F9D9-D95D-00FE-C7A6-9F91A8D85A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7229" y="5871029"/>
            <a:ext cx="778330" cy="71755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2ADC018-93C7-C949-7495-74368247879E}"/>
              </a:ext>
            </a:extLst>
          </p:cNvPr>
          <p:cNvSpPr txBox="1"/>
          <p:nvPr/>
        </p:nvSpPr>
        <p:spPr>
          <a:xfrm>
            <a:off x="5643717" y="4552335"/>
            <a:ext cx="22319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Flammable </a:t>
            </a:r>
          </a:p>
          <a:p>
            <a:r>
              <a:rPr lang="en-GB" sz="1400"/>
              <a:t>(Ansmann, 2015)</a:t>
            </a:r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95CC0F-EB94-4F50-22E2-AB80414BB5C2}"/>
              </a:ext>
            </a:extLst>
          </p:cNvPr>
          <p:cNvSpPr txBox="1"/>
          <p:nvPr/>
        </p:nvSpPr>
        <p:spPr>
          <a:xfrm>
            <a:off x="5643717" y="5255370"/>
            <a:ext cx="22319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Harmful/Irritant</a:t>
            </a:r>
            <a:endParaRPr lang="en-US"/>
          </a:p>
          <a:p>
            <a:r>
              <a:rPr lang="en-GB" sz="1400"/>
              <a:t>(Ansmann, 2015)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86C475-CCEE-2191-D405-F1D42FFE8795}"/>
              </a:ext>
            </a:extLst>
          </p:cNvPr>
          <p:cNvSpPr txBox="1"/>
          <p:nvPr/>
        </p:nvSpPr>
        <p:spPr>
          <a:xfrm>
            <a:off x="5643716" y="6049120"/>
            <a:ext cx="22319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Toxic  </a:t>
            </a:r>
          </a:p>
          <a:p>
            <a:r>
              <a:rPr lang="en-GB" sz="1400"/>
              <a:t>(Ansmann, 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9086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DE34D-3757-5A31-436D-4B7074ACB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CFB1-067A-143D-0E4D-6E244276B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– Llewellyn</a:t>
            </a:r>
            <a:br>
              <a:rPr lang="en-GB" dirty="0"/>
            </a:br>
            <a:r>
              <a:rPr lang="en-GB"/>
              <a:t>Solar panel research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7EFBB9-FB5D-7BBF-2DFE-8FBB5C2EE2C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18</a:t>
            </a:fld>
            <a:endParaRPr lang="en-GB"/>
          </a:p>
        </p:txBody>
      </p:sp>
      <p:pic>
        <p:nvPicPr>
          <p:cNvPr id="3" name="Picture 2" descr="A chart of different colors and sizes&#10;&#10;AI-generated content may be incorrect.">
            <a:extLst>
              <a:ext uri="{FF2B5EF4-FFF2-40B4-BE49-F238E27FC236}">
                <a16:creationId xmlns:a16="http://schemas.microsoft.com/office/drawing/2014/main" id="{FC2E97EE-D817-AB91-5043-B5DB329F6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793" y="1704522"/>
            <a:ext cx="4448629" cy="32312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0ED48-DCDF-F04F-A56E-FC39B2833CC4}"/>
              </a:ext>
            </a:extLst>
          </p:cNvPr>
          <p:cNvSpPr txBox="1"/>
          <p:nvPr/>
        </p:nvSpPr>
        <p:spPr>
          <a:xfrm>
            <a:off x="5680363" y="1840675"/>
            <a:ext cx="410688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An average garden light will require a solar panel that can produce 2-10W, </a:t>
            </a:r>
            <a:r>
              <a:rPr lang="en-GB"/>
              <a:t>this meanse a 137x222mm </a:t>
            </a:r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panel is required.</a:t>
            </a:r>
          </a:p>
          <a:p>
            <a:endParaRPr lang="en-GB" dirty="0">
              <a:solidFill>
                <a:srgbClr val="000000"/>
              </a:solidFill>
              <a:latin typeface="Tenorite"/>
              <a:ea typeface="Open Sans"/>
              <a:cs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Garden lights don't need to be connected to anything due to their </a:t>
            </a:r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power requirements.</a:t>
            </a:r>
            <a:endParaRPr lang="en-GB" dirty="0">
              <a:solidFill>
                <a:srgbClr val="000000"/>
              </a:solidFill>
              <a:latin typeface="Tenorite"/>
              <a:ea typeface="Open Sans"/>
              <a:cs typeface="Open Sans"/>
            </a:endParaRPr>
          </a:p>
          <a:p>
            <a:endParaRPr lang="en-GB" dirty="0">
              <a:solidFill>
                <a:srgbClr val="000000"/>
              </a:solidFill>
              <a:latin typeface="Tenorite"/>
              <a:ea typeface="Open Sans"/>
              <a:cs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If you don't want to use rechargeable batteries in the </a:t>
            </a:r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circuit,</a:t>
            </a:r>
            <a:r>
              <a:rPr lang="en-GB" dirty="0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 then you can </a:t>
            </a:r>
            <a:r>
              <a:rPr lang="en-GB">
                <a:solidFill>
                  <a:srgbClr val="000000"/>
                </a:solidFill>
                <a:latin typeface="Tenorite"/>
                <a:ea typeface="Open Sans"/>
                <a:cs typeface="Open Sans"/>
              </a:rPr>
              <a:t>have 1 large panel connected to a battery.</a:t>
            </a:r>
            <a:endParaRPr lang="en-GB" dirty="0">
              <a:solidFill>
                <a:srgbClr val="000000"/>
              </a:solidFill>
              <a:latin typeface="Tenorite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7063765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34A76-17FA-437C-EB43-F0558740F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Contributions – Llewellyn</a:t>
            </a:r>
            <a:br>
              <a:rPr lang="en-GB" dirty="0"/>
            </a:br>
            <a:r>
              <a:rPr lang="en-GB"/>
              <a:t>Design concepts</a:t>
            </a:r>
            <a:endParaRPr lang="en-GB" b="0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FF4F2F2C-D96F-EC0C-8AE5-77E602647C9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90BFEB05-0756-B5E6-7F08-EC8D0D0EE28A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7698FB79-D799-3B60-6842-E16FFAD6849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19</a:t>
            </a:fld>
            <a:endParaRPr lang="en-GB" noProof="0"/>
          </a:p>
        </p:txBody>
      </p:sp>
      <p:pic>
        <p:nvPicPr>
          <p:cNvPr id="30" name="Picture 29" descr="A paper with drawings and text&#10;&#10;AI-generated content may be incorrect.">
            <a:extLst>
              <a:ext uri="{FF2B5EF4-FFF2-40B4-BE49-F238E27FC236}">
                <a16:creationId xmlns:a16="http://schemas.microsoft.com/office/drawing/2014/main" id="{C20D8457-A2A3-75D9-D28B-0B85E0C267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86" y="1706562"/>
            <a:ext cx="4156529" cy="3798662"/>
          </a:xfrm>
          <a:prstGeom prst="rect">
            <a:avLst/>
          </a:prstGeom>
        </p:spPr>
      </p:pic>
      <p:pic>
        <p:nvPicPr>
          <p:cNvPr id="31" name="Picture 30" descr="A paper with writing on it&#10;&#10;AI-generated content may be incorrect.">
            <a:extLst>
              <a:ext uri="{FF2B5EF4-FFF2-40B4-BE49-F238E27FC236}">
                <a16:creationId xmlns:a16="http://schemas.microsoft.com/office/drawing/2014/main" id="{13B920CF-E711-6D0F-5263-763C811FDD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5842" y="1703615"/>
            <a:ext cx="4111172" cy="380455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1B931F1B-A848-6479-4B27-C8BBA628DE7E}"/>
              </a:ext>
            </a:extLst>
          </p:cNvPr>
          <p:cNvSpPr txBox="1"/>
          <p:nvPr/>
        </p:nvSpPr>
        <p:spPr>
          <a:xfrm>
            <a:off x="4538188" y="1499259"/>
            <a:ext cx="2375064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There are 3 different design concepts that are shown on this slide.</a:t>
            </a:r>
          </a:p>
          <a:p>
            <a:pPr marL="342900" indent="-342900">
              <a:buAutoNum type="arabicParenR"/>
            </a:pPr>
            <a:r>
              <a:rPr lang="en-GB"/>
              <a:t>A standard garden light with rechargeable batteries.</a:t>
            </a:r>
            <a:endParaRPr lang="en-GB" dirty="0"/>
          </a:p>
          <a:p>
            <a:pPr marL="342900" indent="-342900">
              <a:buAutoNum type="arabicParenR"/>
            </a:pPr>
            <a:endParaRPr lang="en-GB" dirty="0"/>
          </a:p>
          <a:p>
            <a:pPr marL="342900" indent="-342900">
              <a:buAutoNum type="arabicParenR"/>
            </a:pPr>
            <a:r>
              <a:rPr lang="en-GB"/>
              <a:t>A large panel connected to a batterey which is connected to some strobe lights.</a:t>
            </a:r>
            <a:endParaRPr lang="en-GB" dirty="0"/>
          </a:p>
          <a:p>
            <a:pPr marL="342900" indent="-342900">
              <a:buAutoNum type="arabicParenR"/>
            </a:pPr>
            <a:r>
              <a:rPr lang="en-GB"/>
              <a:t>A circuit between standard garden lights and a battery.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35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F1D05-2E55-F566-1E81-2C901C378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Contributions – Llewellyn</a:t>
            </a:r>
            <a:br>
              <a:rPr lang="en-GB" dirty="0"/>
            </a:br>
            <a:r>
              <a:rPr lang="en-GB"/>
              <a:t>Final design choice </a:t>
            </a:r>
            <a:endParaRPr lang="en-US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77B69A19-77BD-3D2C-98DE-E784D8A16DFF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27EB1C20-7CF9-99CD-4200-58718A38ADE4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C1DE8DD9-87B9-3C0B-AEB3-C83429A5505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20</a:t>
            </a:fld>
            <a:endParaRPr lang="en-GB" noProof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60EF24-B3FD-210E-4486-BBD383967A6A}"/>
              </a:ext>
            </a:extLst>
          </p:cNvPr>
          <p:cNvSpPr txBox="1"/>
          <p:nvPr/>
        </p:nvSpPr>
        <p:spPr>
          <a:xfrm>
            <a:off x="722416" y="1702129"/>
            <a:ext cx="1132114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• Which design concept did we agree on?</a:t>
            </a:r>
            <a:endParaRPr lang="en-GB" dirty="0"/>
          </a:p>
          <a:p>
            <a:r>
              <a:rPr lang="en-GB"/>
              <a:t>• Why did we choose this design?</a:t>
            </a:r>
            <a:endParaRPr lang="en-GB" dirty="0"/>
          </a:p>
          <a:p>
            <a:r>
              <a:rPr lang="en-GB"/>
              <a:t>• What are the pros and cons of each design?</a:t>
            </a:r>
            <a:endParaRPr lang="en-GB" dirty="0"/>
          </a:p>
          <a:p>
            <a:r>
              <a:rPr lang="en-GB"/>
              <a:t>• What areas of the design can be looked into for improvement?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966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92D45-3CA8-D173-C216-BB80E4949D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297E9-73F4-0362-028F-C91E62318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Grace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39BB11-FF62-78B2-4088-9AE8C78721EB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0359A3-1C1C-3BB0-CEA5-47277F9BDFB2}"/>
              </a:ext>
            </a:extLst>
          </p:cNvPr>
          <p:cNvSpPr txBox="1"/>
          <p:nvPr/>
        </p:nvSpPr>
        <p:spPr>
          <a:xfrm>
            <a:off x="864947" y="17298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Technical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A3FE04-CFFB-3A20-CC85-312CC34F370A}"/>
              </a:ext>
            </a:extLst>
          </p:cNvPr>
          <p:cNvSpPr txBox="1"/>
          <p:nvPr/>
        </p:nvSpPr>
        <p:spPr>
          <a:xfrm>
            <a:off x="1052979" y="2344133"/>
            <a:ext cx="881742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</a:rPr>
              <a:t>Key Component:</a:t>
            </a:r>
            <a:endParaRPr lang="en-US"/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Motion Sensor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Charge Controller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LED Light Source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Rechargeable</a:t>
            </a:r>
            <a:r>
              <a:rPr lang="en-GB">
                <a:ea typeface="+mn-lt"/>
                <a:cs typeface="+mn-lt"/>
              </a:rPr>
              <a:t> Battery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Solar</a:t>
            </a:r>
            <a:r>
              <a:rPr lang="en-GB">
                <a:latin typeface="Tenorite"/>
                <a:ea typeface="Calibri"/>
                <a:cs typeface="Calibri"/>
              </a:rPr>
              <a:t> Panels</a:t>
            </a:r>
            <a:endParaRPr lang="en-GB"/>
          </a:p>
          <a:p>
            <a:pPr lvl="1"/>
            <a:endParaRPr lang="en-GB">
              <a:latin typeface="Tenorite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  <a:ea typeface="Calibri"/>
                <a:cs typeface="Calibri"/>
              </a:rPr>
              <a:t>Performance Considerations:</a:t>
            </a:r>
            <a:endParaRPr lang="en-GB">
              <a:latin typeface="Tenorite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Solar conversion efficiency(~15-20%).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Battery discharge efficiency (~8-12 hours runtime per night)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Weather impact: Performance drops on cloudy days.    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455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6B410E-B602-5050-3FCC-ACA6D8E852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1028-9864-4313-1512-81D2E45F5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Individual Contributions - Grace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CB669-98F4-9C47-023D-84FB7143DA9A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ED1CF0-979F-F5EE-5034-FA478D2B93C3}"/>
              </a:ext>
            </a:extLst>
          </p:cNvPr>
          <p:cNvSpPr txBox="1"/>
          <p:nvPr/>
        </p:nvSpPr>
        <p:spPr>
          <a:xfrm>
            <a:off x="864947" y="17298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Sustainability Analysis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DA050C-BCCF-9BC4-692D-7C5C774AB0FE}"/>
              </a:ext>
            </a:extLst>
          </p:cNvPr>
          <p:cNvSpPr txBox="1"/>
          <p:nvPr/>
        </p:nvSpPr>
        <p:spPr>
          <a:xfrm>
            <a:off x="1052979" y="2344133"/>
            <a:ext cx="1113608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</a:rPr>
              <a:t>Material Sustainability:</a:t>
            </a:r>
            <a:endParaRPr lang="en-US"/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Casing: Durable materials such as recycled plastic or aluminium.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Battery: LiFePO4 battery is more sustainable than lead-acid battery 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latin typeface="Tenorite"/>
                <a:ea typeface="Calibri"/>
                <a:cs typeface="Calibri"/>
              </a:rPr>
              <a:t>Solar Panels: Avoiding hazardous materials like cadmium telluride (</a:t>
            </a:r>
            <a:r>
              <a:rPr lang="en-GB" err="1">
                <a:latin typeface="Tenorite"/>
                <a:ea typeface="Calibri"/>
                <a:cs typeface="Calibri"/>
              </a:rPr>
              <a:t>CdTe</a:t>
            </a:r>
            <a:r>
              <a:rPr lang="en-GB">
                <a:latin typeface="Tenorite"/>
                <a:ea typeface="Calibri"/>
                <a:cs typeface="Calibri"/>
              </a:rPr>
              <a:t>) is a more sustainable option.</a:t>
            </a:r>
            <a:endParaRPr lang="en-GB"/>
          </a:p>
          <a:p>
            <a:pPr lvl="1"/>
            <a:endParaRPr lang="en-GB">
              <a:latin typeface="Tenorite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Tenorite"/>
                <a:ea typeface="Calibri"/>
                <a:cs typeface="Calibri"/>
              </a:rPr>
              <a:t>Environmental Impact:</a:t>
            </a:r>
            <a:endParaRPr lang="en-GB">
              <a:latin typeface="Tenorite"/>
            </a:endParaRP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Reduces carbon footprint compared to grid-powered lights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Lifecycle assessment: Up to 80% lower emissions than conventional lighting.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ea typeface="Calibri"/>
                <a:cs typeface="Calibri"/>
              </a:rPr>
              <a:t>E-waste concerns: Batteries require proper disposal/recycling</a:t>
            </a:r>
          </a:p>
          <a:p>
            <a:pPr lvl="1"/>
            <a:endParaRPr lang="en-GB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Certifications &amp; Compliance:</a:t>
            </a:r>
            <a:endParaRPr lang="en-US">
              <a:ea typeface="Calibri"/>
              <a:cs typeface="Calibri"/>
            </a:endParaRPr>
          </a:p>
          <a:p>
            <a:pPr marL="742950" lvl="1" indent="-285750">
              <a:buFont typeface="Courier New,monospace"/>
              <a:buChar char="o"/>
            </a:pPr>
            <a:r>
              <a:rPr lang="en-GB">
                <a:ea typeface="Calibri"/>
                <a:cs typeface="Calibri"/>
              </a:rPr>
              <a:t>RoHS, WEEE, Energy Star (sustainable materials and disposal)</a:t>
            </a:r>
            <a:endParaRPr lang="en-US">
              <a:ea typeface="Calibri"/>
              <a:cs typeface="Calibri"/>
            </a:endParaRPr>
          </a:p>
          <a:p>
            <a:pPr marL="742950" lvl="1" indent="-285750">
              <a:buFont typeface="Courier New,monospace"/>
              <a:buChar char="o"/>
            </a:pPr>
            <a:r>
              <a:rPr lang="en-GB">
                <a:ea typeface="Calibri"/>
                <a:cs typeface="Calibri"/>
              </a:rPr>
              <a:t>ISO 14001 for manufacturers’ environmental management.    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062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/>
              <a:t>Work to be done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A2850-23AF-A249-8907-5DAF2E2D2269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306FE5-E9FD-6FB2-0B9C-98EF04D76413}"/>
              </a:ext>
            </a:extLst>
          </p:cNvPr>
          <p:cNvSpPr txBox="1"/>
          <p:nvPr/>
        </p:nvSpPr>
        <p:spPr>
          <a:xfrm>
            <a:off x="750430" y="1946787"/>
            <a:ext cx="9779918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/>
          </a:p>
          <a:p>
            <a:r>
              <a:rPr lang="en-GB" dirty="0"/>
              <a:t>Research into testing</a:t>
            </a:r>
          </a:p>
          <a:p>
            <a:r>
              <a:rPr lang="en-GB" dirty="0"/>
              <a:t>Research into evaluation</a:t>
            </a:r>
          </a:p>
          <a:p>
            <a:r>
              <a:rPr lang="en-GB" dirty="0"/>
              <a:t>Research into sustainability</a:t>
            </a:r>
          </a:p>
          <a:p>
            <a:r>
              <a:rPr lang="en-GB" dirty="0"/>
              <a:t>Engineering Drawings </a:t>
            </a:r>
          </a:p>
          <a:p>
            <a:r>
              <a:rPr lang="en-GB" dirty="0"/>
              <a:t>Procurement of Materials 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a917ce0-d80a-43c3-8467-9efa220db78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520E446A602CB40B46420BF1D1DB0C6" ma:contentTypeVersion="10" ma:contentTypeDescription="Create a new document." ma:contentTypeScope="" ma:versionID="87282e4fb337f32c075d3d441b75602c">
  <xsd:schema xmlns:xsd="http://www.w3.org/2001/XMLSchema" xmlns:xs="http://www.w3.org/2001/XMLSchema" xmlns:p="http://schemas.microsoft.com/office/2006/metadata/properties" xmlns:ns2="6a917ce0-d80a-43c3-8467-9efa220db781" targetNamespace="http://schemas.microsoft.com/office/2006/metadata/properties" ma:root="true" ma:fieldsID="4042e13205d7cd366df7a65994411c6a" ns2:_="">
    <xsd:import namespace="6a917ce0-d80a-43c3-8467-9efa220db7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917ce0-d80a-43c3-8467-9efa220db7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5BAB77-79E1-4739-AA51-10C9079186D6}">
  <ds:schemaRefs>
    <ds:schemaRef ds:uri="6a917ce0-d80a-43c3-8467-9efa220db7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F0B133-C578-4B0C-BDDF-F2277C5B5978}">
  <ds:schemaRefs>
    <ds:schemaRef ds:uri="6a917ce0-d80a-43c3-8467-9efa220db7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24</Slides>
  <Notes>18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Group 6  </vt:lpstr>
      <vt:lpstr>Project Aims</vt:lpstr>
      <vt:lpstr>Project Ideas</vt:lpstr>
      <vt:lpstr>Scope</vt:lpstr>
      <vt:lpstr>Timing Plan</vt:lpstr>
      <vt:lpstr>Completed Work</vt:lpstr>
      <vt:lpstr>Individual Contributions – Evan Project Manager &amp; Programmer</vt:lpstr>
      <vt:lpstr>PowerPoint Presentation</vt:lpstr>
      <vt:lpstr>PowerPoint Presentation</vt:lpstr>
      <vt:lpstr>PowerPoint Presentation</vt:lpstr>
      <vt:lpstr>Individual Contributions – Emily Role Allocation/GANTT Chart</vt:lpstr>
      <vt:lpstr>Individual Contributions – Emily Role Allocation/GANTT Chart</vt:lpstr>
      <vt:lpstr>Individual Contributions – Emily Risk Assessment</vt:lpstr>
      <vt:lpstr>Individual Contributions - Brogan</vt:lpstr>
      <vt:lpstr>Individual Contributions - Brogan</vt:lpstr>
      <vt:lpstr>Individual Contributions - Brogan</vt:lpstr>
      <vt:lpstr>Individual Contributions - Brogan</vt:lpstr>
      <vt:lpstr>Individual Contributions – Llewellyn Solar panel research </vt:lpstr>
      <vt:lpstr>Individual Contributions – Llewellyn Design concepts</vt:lpstr>
      <vt:lpstr>Individual Contributions – Llewellyn Final design choice </vt:lpstr>
      <vt:lpstr>Individual Contributions - Grace</vt:lpstr>
      <vt:lpstr>Individual Contributions - Grace</vt:lpstr>
      <vt:lpstr>Work to be done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Thomas (2418089)</dc:creator>
  <cp:revision>113</cp:revision>
  <dcterms:created xsi:type="dcterms:W3CDTF">2025-02-25T16:27:18Z</dcterms:created>
  <dcterms:modified xsi:type="dcterms:W3CDTF">2025-03-21T18:27:00Z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0x0101009520E446A602CB40B46420BF1D1DB0C6</vt:lpwstr>
  </property>
  <property fmtid="{D5CDD505-2E9C-101B-9397-08002B2CF9AE}" pid="3" name="MediaServiceImageTags">
    <vt:lpwstr/>
  </property>
</Properties>
</file>