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748" r:id="rId2"/>
  </p:sldMasterIdLst>
  <p:notesMasterIdLst>
    <p:notesMasterId r:id="rId32"/>
  </p:notesMasterIdLst>
  <p:sldIdLst>
    <p:sldId id="256" r:id="rId3"/>
    <p:sldId id="257" r:id="rId4"/>
    <p:sldId id="258" r:id="rId5"/>
    <p:sldId id="270" r:id="rId6"/>
    <p:sldId id="261" r:id="rId7"/>
    <p:sldId id="262" r:id="rId8"/>
    <p:sldId id="271" r:id="rId9"/>
    <p:sldId id="337" r:id="rId10"/>
    <p:sldId id="339" r:id="rId11"/>
    <p:sldId id="266" r:id="rId12"/>
    <p:sldId id="340" r:id="rId13"/>
    <p:sldId id="345" r:id="rId14"/>
    <p:sldId id="348" r:id="rId15"/>
    <p:sldId id="349" r:id="rId16"/>
    <p:sldId id="350" r:id="rId17"/>
    <p:sldId id="352" r:id="rId18"/>
    <p:sldId id="353" r:id="rId19"/>
    <p:sldId id="354" r:id="rId20"/>
    <p:sldId id="355" r:id="rId21"/>
    <p:sldId id="259" r:id="rId22"/>
    <p:sldId id="273" r:id="rId23"/>
    <p:sldId id="275" r:id="rId24"/>
    <p:sldId id="276" r:id="rId25"/>
    <p:sldId id="269" r:id="rId26"/>
    <p:sldId id="272" r:id="rId27"/>
    <p:sldId id="356" r:id="rId28"/>
    <p:sldId id="357" r:id="rId29"/>
    <p:sldId id="274" r:id="rId30"/>
    <p:sldId id="264" r:id="rId31"/>
  </p:sldIdLst>
  <p:sldSz cx="9144000" cy="6858000" type="screen4x3"/>
  <p:notesSz cx="7559675" cy="10691813"/>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885" y="6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1">
            <a:extLst>
              <a:ext uri="{FF2B5EF4-FFF2-40B4-BE49-F238E27FC236}">
                <a16:creationId xmlns:a16="http://schemas.microsoft.com/office/drawing/2014/main" id="{0BBC6F51-702F-EE4B-7C9B-83C9DDF19F69}"/>
              </a:ext>
            </a:extLst>
          </p:cNvPr>
          <p:cNvSpPr>
            <a:spLocks noGrp="1" noRot="1" noChangeAspect="1" noChangeArrowheads="1"/>
          </p:cNvSpPr>
          <p:nvPr>
            <p:ph type="sldImg"/>
          </p:nvPr>
        </p:nvSpPr>
        <p:spPr bwMode="auto">
          <a:xfrm>
            <a:off x="1106488" y="812800"/>
            <a:ext cx="5343525" cy="400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050" name="Rectangle 2">
            <a:extLst>
              <a:ext uri="{FF2B5EF4-FFF2-40B4-BE49-F238E27FC236}">
                <a16:creationId xmlns:a16="http://schemas.microsoft.com/office/drawing/2014/main" id="{5501787D-E8D2-D5E3-AA54-DF480FB9CD54}"/>
              </a:ext>
            </a:extLst>
          </p:cNvPr>
          <p:cNvSpPr>
            <a:spLocks noGrp="1" noChangeArrowheads="1"/>
          </p:cNvSpPr>
          <p:nvPr>
            <p:ph type="body"/>
          </p:nvPr>
        </p:nvSpPr>
        <p:spPr bwMode="auto">
          <a:xfrm>
            <a:off x="755650" y="5078413"/>
            <a:ext cx="6046788" cy="4810125"/>
          </a:xfrm>
          <a:prstGeom prst="rect">
            <a:avLst/>
          </a:prstGeom>
          <a:noFill/>
          <a:ln>
            <a:noFill/>
          </a:ln>
          <a:effectLst/>
        </p:spPr>
        <p:txBody>
          <a:bodyPr vert="horz" wrap="square" lIns="0" tIns="0" rIns="0" bIns="0" numCol="1" anchor="t" anchorCtr="0" compatLnSpc="1">
            <a:prstTxWarp prst="textNoShape">
              <a:avLst/>
            </a:prstTxWarp>
          </a:bodyPr>
          <a:lstStyle/>
          <a:p>
            <a:pPr lvl="0"/>
            <a:endParaRPr lang="en-US" noProof="0"/>
          </a:p>
        </p:txBody>
      </p:sp>
      <p:sp>
        <p:nvSpPr>
          <p:cNvPr id="2051" name="Rectangle 3">
            <a:extLst>
              <a:ext uri="{FF2B5EF4-FFF2-40B4-BE49-F238E27FC236}">
                <a16:creationId xmlns:a16="http://schemas.microsoft.com/office/drawing/2014/main" id="{18BB6C02-2A4F-34B1-F3C3-FBE468F41C1C}"/>
              </a:ext>
            </a:extLst>
          </p:cNvPr>
          <p:cNvSpPr>
            <a:spLocks noGrp="1" noChangeArrowheads="1"/>
          </p:cNvSpPr>
          <p:nvPr>
            <p:ph type="hdr"/>
          </p:nvPr>
        </p:nvSpPr>
        <p:spPr bwMode="auto">
          <a:xfrm>
            <a:off x="0" y="0"/>
            <a:ext cx="3279775" cy="533400"/>
          </a:xfrm>
          <a:prstGeom prst="rect">
            <a:avLst/>
          </a:prstGeom>
          <a:noFill/>
          <a:ln>
            <a:noFill/>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itchFamily="34" charset="-128"/>
              </a:defRPr>
            </a:lvl1pPr>
          </a:lstStyle>
          <a:p>
            <a:pPr>
              <a:defRPr/>
            </a:pPr>
            <a:endParaRPr lang="en-US" altLang="en-US"/>
          </a:p>
        </p:txBody>
      </p:sp>
      <p:sp>
        <p:nvSpPr>
          <p:cNvPr id="2052" name="Rectangle 4">
            <a:extLst>
              <a:ext uri="{FF2B5EF4-FFF2-40B4-BE49-F238E27FC236}">
                <a16:creationId xmlns:a16="http://schemas.microsoft.com/office/drawing/2014/main" id="{F95E9DB3-A026-DDBC-546C-76AD41850B9F}"/>
              </a:ext>
            </a:extLst>
          </p:cNvPr>
          <p:cNvSpPr>
            <a:spLocks noGrp="1" noChangeArrowheads="1"/>
          </p:cNvSpPr>
          <p:nvPr>
            <p:ph type="dt"/>
          </p:nvPr>
        </p:nvSpPr>
        <p:spPr bwMode="auto">
          <a:xfrm>
            <a:off x="4278313" y="0"/>
            <a:ext cx="3279775" cy="533400"/>
          </a:xfrm>
          <a:prstGeom prst="rect">
            <a:avLst/>
          </a:prstGeom>
          <a:noFill/>
          <a:ln>
            <a:noFill/>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itchFamily="34" charset="-128"/>
              </a:defRPr>
            </a:lvl1pPr>
          </a:lstStyle>
          <a:p>
            <a:pPr>
              <a:defRPr/>
            </a:pPr>
            <a:endParaRPr lang="en-US" altLang="en-US"/>
          </a:p>
        </p:txBody>
      </p:sp>
      <p:sp>
        <p:nvSpPr>
          <p:cNvPr id="2053" name="Rectangle 5">
            <a:extLst>
              <a:ext uri="{FF2B5EF4-FFF2-40B4-BE49-F238E27FC236}">
                <a16:creationId xmlns:a16="http://schemas.microsoft.com/office/drawing/2014/main" id="{C6834007-BAA7-540F-C053-90CAFC036529}"/>
              </a:ext>
            </a:extLst>
          </p:cNvPr>
          <p:cNvSpPr>
            <a:spLocks noGrp="1" noChangeArrowheads="1"/>
          </p:cNvSpPr>
          <p:nvPr>
            <p:ph type="ftr"/>
          </p:nvPr>
        </p:nvSpPr>
        <p:spPr bwMode="auto">
          <a:xfrm>
            <a:off x="0" y="10156825"/>
            <a:ext cx="3279775" cy="533400"/>
          </a:xfrm>
          <a:prstGeom prst="rect">
            <a:avLst/>
          </a:prstGeom>
          <a:noFill/>
          <a:ln>
            <a:noFill/>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itchFamily="34" charset="-128"/>
              </a:defRPr>
            </a:lvl1pPr>
          </a:lstStyle>
          <a:p>
            <a:pPr>
              <a:defRPr/>
            </a:pPr>
            <a:endParaRPr lang="en-US" altLang="en-US"/>
          </a:p>
        </p:txBody>
      </p:sp>
      <p:sp>
        <p:nvSpPr>
          <p:cNvPr id="2054" name="Rectangle 6">
            <a:extLst>
              <a:ext uri="{FF2B5EF4-FFF2-40B4-BE49-F238E27FC236}">
                <a16:creationId xmlns:a16="http://schemas.microsoft.com/office/drawing/2014/main" id="{9CA430A3-7433-E824-A4AE-54B08CABBDB1}"/>
              </a:ext>
            </a:extLst>
          </p:cNvPr>
          <p:cNvSpPr>
            <a:spLocks noGrp="1" noChangeArrowheads="1"/>
          </p:cNvSpPr>
          <p:nvPr>
            <p:ph type="sldNum"/>
          </p:nvPr>
        </p:nvSpPr>
        <p:spPr bwMode="auto">
          <a:xfrm>
            <a:off x="4278313" y="10156825"/>
            <a:ext cx="3279775" cy="533400"/>
          </a:xfrm>
          <a:prstGeom prst="rect">
            <a:avLst/>
          </a:prstGeom>
          <a:noFill/>
          <a:ln>
            <a:noFill/>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defRPr>
            </a:lvl1pPr>
          </a:lstStyle>
          <a:p>
            <a:pPr>
              <a:defRPr/>
            </a:pPr>
            <a:fld id="{63ECA1DD-8C54-4727-AC1F-16B8C87C8BD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charset="0"/>
        <a:ea typeface="ＭＳ Ｐゴシック" charset="0"/>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Slide Number Placeholder 6">
            <a:extLst>
              <a:ext uri="{FF2B5EF4-FFF2-40B4-BE49-F238E27FC236}">
                <a16:creationId xmlns:a16="http://schemas.microsoft.com/office/drawing/2014/main" id="{9E45E972-1484-6F2F-31BD-6F1EEE34338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E329D2C4-4F4C-420E-81D8-F5C02F5F6D96}" type="slidenum">
              <a:rPr lang="en-GB" altLang="en-US" sz="1400" smtClean="0"/>
              <a:pPr>
                <a:spcBef>
                  <a:spcPct val="0"/>
                </a:spcBef>
              </a:pPr>
              <a:t>1</a:t>
            </a:fld>
            <a:endParaRPr lang="en-GB" altLang="en-US" sz="1400"/>
          </a:p>
        </p:txBody>
      </p:sp>
      <p:sp>
        <p:nvSpPr>
          <p:cNvPr id="16387" name="Text Box 1">
            <a:extLst>
              <a:ext uri="{FF2B5EF4-FFF2-40B4-BE49-F238E27FC236}">
                <a16:creationId xmlns:a16="http://schemas.microsoft.com/office/drawing/2014/main" id="{C879D3C5-8455-1A0F-7D52-2F776A1838A0}"/>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2290" name="Text Box 2">
            <a:extLst>
              <a:ext uri="{FF2B5EF4-FFF2-40B4-BE49-F238E27FC236}">
                <a16:creationId xmlns:a16="http://schemas.microsoft.com/office/drawing/2014/main" id="{BF5DCB37-99BD-755A-973F-BE3277751022}"/>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Slide Number Placeholder 6">
            <a:extLst>
              <a:ext uri="{FF2B5EF4-FFF2-40B4-BE49-F238E27FC236}">
                <a16:creationId xmlns:a16="http://schemas.microsoft.com/office/drawing/2014/main" id="{99CE047A-904E-05B1-F684-002EA593562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D9BD2A11-8DAF-4963-9442-0A1372F44301}" type="slidenum">
              <a:rPr lang="en-GB" altLang="en-US" sz="1400" smtClean="0"/>
              <a:pPr>
                <a:spcBef>
                  <a:spcPct val="0"/>
                </a:spcBef>
              </a:pPr>
              <a:t>2</a:t>
            </a:fld>
            <a:endParaRPr lang="en-GB" altLang="en-US" sz="1400"/>
          </a:p>
        </p:txBody>
      </p:sp>
      <p:sp>
        <p:nvSpPr>
          <p:cNvPr id="18435" name="Text Box 1">
            <a:extLst>
              <a:ext uri="{FF2B5EF4-FFF2-40B4-BE49-F238E27FC236}">
                <a16:creationId xmlns:a16="http://schemas.microsoft.com/office/drawing/2014/main" id="{D67A93DD-039C-4B29-2B69-E98AB5E4FBE3}"/>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3314" name="Text Box 2">
            <a:extLst>
              <a:ext uri="{FF2B5EF4-FFF2-40B4-BE49-F238E27FC236}">
                <a16:creationId xmlns:a16="http://schemas.microsoft.com/office/drawing/2014/main" id="{94F9436C-CD81-43DF-ADE1-639DE0628CB3}"/>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Slide Number Placeholder 6">
            <a:extLst>
              <a:ext uri="{FF2B5EF4-FFF2-40B4-BE49-F238E27FC236}">
                <a16:creationId xmlns:a16="http://schemas.microsoft.com/office/drawing/2014/main" id="{B4EDB36A-59F5-56AF-B856-FBF3DC7C247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0A3FE4A3-142B-45B9-B10D-319F67E1BC9C}" type="slidenum">
              <a:rPr lang="en-GB" altLang="en-US" sz="1400" smtClean="0"/>
              <a:pPr>
                <a:spcBef>
                  <a:spcPct val="0"/>
                </a:spcBef>
              </a:pPr>
              <a:t>3</a:t>
            </a:fld>
            <a:endParaRPr lang="en-GB" altLang="en-US" sz="1400"/>
          </a:p>
        </p:txBody>
      </p:sp>
      <p:sp>
        <p:nvSpPr>
          <p:cNvPr id="20483" name="Text Box 1">
            <a:extLst>
              <a:ext uri="{FF2B5EF4-FFF2-40B4-BE49-F238E27FC236}">
                <a16:creationId xmlns:a16="http://schemas.microsoft.com/office/drawing/2014/main" id="{3E376D16-4A4F-7C09-98D3-B3E009B824CF}"/>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4338" name="Text Box 2">
            <a:extLst>
              <a:ext uri="{FF2B5EF4-FFF2-40B4-BE49-F238E27FC236}">
                <a16:creationId xmlns:a16="http://schemas.microsoft.com/office/drawing/2014/main" id="{E318D732-6BCB-E144-B301-D2A2B74B10BD}"/>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dirty="0">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Slide Number Placeholder 6">
            <a:extLst>
              <a:ext uri="{FF2B5EF4-FFF2-40B4-BE49-F238E27FC236}">
                <a16:creationId xmlns:a16="http://schemas.microsoft.com/office/drawing/2014/main" id="{029D6012-C60C-02D7-7D06-B7C46299F76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6D3B1B29-2199-4692-A09E-E102B1C1BA67}" type="slidenum">
              <a:rPr lang="en-GB" altLang="en-US" sz="1400" smtClean="0"/>
              <a:pPr>
                <a:spcBef>
                  <a:spcPct val="0"/>
                </a:spcBef>
              </a:pPr>
              <a:t>5</a:t>
            </a:fld>
            <a:endParaRPr lang="en-GB" altLang="en-US" sz="1400"/>
          </a:p>
        </p:txBody>
      </p:sp>
      <p:sp>
        <p:nvSpPr>
          <p:cNvPr id="23555" name="Text Box 1">
            <a:extLst>
              <a:ext uri="{FF2B5EF4-FFF2-40B4-BE49-F238E27FC236}">
                <a16:creationId xmlns:a16="http://schemas.microsoft.com/office/drawing/2014/main" id="{5EBA6D0D-B94F-909A-6350-CDEFD5EFE07C}"/>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7410" name="Text Box 2">
            <a:extLst>
              <a:ext uri="{FF2B5EF4-FFF2-40B4-BE49-F238E27FC236}">
                <a16:creationId xmlns:a16="http://schemas.microsoft.com/office/drawing/2014/main" id="{E965C8F9-CDCD-2006-43C2-B4BFBE0ECBEA}"/>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Slide Number Placeholder 6">
            <a:extLst>
              <a:ext uri="{FF2B5EF4-FFF2-40B4-BE49-F238E27FC236}">
                <a16:creationId xmlns:a16="http://schemas.microsoft.com/office/drawing/2014/main" id="{B0235DEB-B60F-00D3-9E29-60B2638FD4B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82F58A2D-2DF0-4CDE-902D-229293BA2F05}" type="slidenum">
              <a:rPr lang="en-GB" altLang="en-US" sz="1400" smtClean="0"/>
              <a:pPr>
                <a:spcBef>
                  <a:spcPct val="0"/>
                </a:spcBef>
              </a:pPr>
              <a:t>6</a:t>
            </a:fld>
            <a:endParaRPr lang="en-GB" altLang="en-US" sz="1400"/>
          </a:p>
        </p:txBody>
      </p:sp>
      <p:sp>
        <p:nvSpPr>
          <p:cNvPr id="25603" name="Text Box 1">
            <a:extLst>
              <a:ext uri="{FF2B5EF4-FFF2-40B4-BE49-F238E27FC236}">
                <a16:creationId xmlns:a16="http://schemas.microsoft.com/office/drawing/2014/main" id="{F3E5DFB8-AC26-7238-C68C-05C502EA96A9}"/>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8434" name="Text Box 2">
            <a:extLst>
              <a:ext uri="{FF2B5EF4-FFF2-40B4-BE49-F238E27FC236}">
                <a16:creationId xmlns:a16="http://schemas.microsoft.com/office/drawing/2014/main" id="{36D6B398-0A1A-8050-718E-49EB5308F0BA}"/>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Slide Number Placeholder 6">
            <a:extLst>
              <a:ext uri="{FF2B5EF4-FFF2-40B4-BE49-F238E27FC236}">
                <a16:creationId xmlns:a16="http://schemas.microsoft.com/office/drawing/2014/main" id="{69064CD2-B5B0-6396-41A1-F02ABC43062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65480F61-28CE-47CE-B665-EB9285FFF0FC}" type="slidenum">
              <a:rPr lang="en-GB" altLang="en-US" sz="1400" smtClean="0"/>
              <a:pPr>
                <a:spcBef>
                  <a:spcPct val="0"/>
                </a:spcBef>
              </a:pPr>
              <a:t>20</a:t>
            </a:fld>
            <a:endParaRPr lang="en-GB" altLang="en-US" sz="1400"/>
          </a:p>
        </p:txBody>
      </p:sp>
      <p:sp>
        <p:nvSpPr>
          <p:cNvPr id="40963" name="Text Box 1">
            <a:extLst>
              <a:ext uri="{FF2B5EF4-FFF2-40B4-BE49-F238E27FC236}">
                <a16:creationId xmlns:a16="http://schemas.microsoft.com/office/drawing/2014/main" id="{3AF4544E-055B-4B97-26F5-8D693F38339E}"/>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5362" name="Text Box 2">
            <a:extLst>
              <a:ext uri="{FF2B5EF4-FFF2-40B4-BE49-F238E27FC236}">
                <a16:creationId xmlns:a16="http://schemas.microsoft.com/office/drawing/2014/main" id="{894F6BB2-DC10-504B-8A09-8F70C82D3D4E}"/>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Slide Number Placeholder 6">
            <a:extLst>
              <a:ext uri="{FF2B5EF4-FFF2-40B4-BE49-F238E27FC236}">
                <a16:creationId xmlns:a16="http://schemas.microsoft.com/office/drawing/2014/main" id="{2317B962-4044-C232-3978-0752C4DCEF5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8D7FAC80-F1D6-48E5-A361-FCB7355D1303}" type="slidenum">
              <a:rPr lang="en-GB" altLang="en-US" sz="1400" smtClean="0"/>
              <a:pPr>
                <a:spcBef>
                  <a:spcPct val="0"/>
                </a:spcBef>
              </a:pPr>
              <a:t>21</a:t>
            </a:fld>
            <a:endParaRPr lang="en-GB" altLang="en-US" sz="1400"/>
          </a:p>
        </p:txBody>
      </p:sp>
      <p:sp>
        <p:nvSpPr>
          <p:cNvPr id="43011" name="Text Box 1">
            <a:extLst>
              <a:ext uri="{FF2B5EF4-FFF2-40B4-BE49-F238E27FC236}">
                <a16:creationId xmlns:a16="http://schemas.microsoft.com/office/drawing/2014/main" id="{A42387DB-D66D-2A23-1C33-75147704C8F7}"/>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5362" name="Text Box 2">
            <a:extLst>
              <a:ext uri="{FF2B5EF4-FFF2-40B4-BE49-F238E27FC236}">
                <a16:creationId xmlns:a16="http://schemas.microsoft.com/office/drawing/2014/main" id="{591417A3-BE52-2805-B7A5-CAD875426497}"/>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Slide Number Placeholder 6">
            <a:extLst>
              <a:ext uri="{FF2B5EF4-FFF2-40B4-BE49-F238E27FC236}">
                <a16:creationId xmlns:a16="http://schemas.microsoft.com/office/drawing/2014/main" id="{C6FAE1C7-1377-8C3E-9C7D-69431C6CF23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3256138D-A2AE-4A62-AD9A-5431C25BAF68}" type="slidenum">
              <a:rPr lang="en-GB" altLang="en-US" sz="1400" smtClean="0"/>
              <a:pPr>
                <a:spcBef>
                  <a:spcPct val="0"/>
                </a:spcBef>
              </a:pPr>
              <a:t>26</a:t>
            </a:fld>
            <a:endParaRPr lang="en-GB" altLang="en-US" sz="1400"/>
          </a:p>
        </p:txBody>
      </p:sp>
      <p:sp>
        <p:nvSpPr>
          <p:cNvPr id="49155" name="Text Box 1">
            <a:extLst>
              <a:ext uri="{FF2B5EF4-FFF2-40B4-BE49-F238E27FC236}">
                <a16:creationId xmlns:a16="http://schemas.microsoft.com/office/drawing/2014/main" id="{E2C1652E-7007-E0E0-56A8-2A4475F37521}"/>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5362" name="Text Box 2">
            <a:extLst>
              <a:ext uri="{FF2B5EF4-FFF2-40B4-BE49-F238E27FC236}">
                <a16:creationId xmlns:a16="http://schemas.microsoft.com/office/drawing/2014/main" id="{C890E668-1C45-9210-B6A7-A9D317830E65}"/>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Slide Number Placeholder 6">
            <a:extLst>
              <a:ext uri="{FF2B5EF4-FFF2-40B4-BE49-F238E27FC236}">
                <a16:creationId xmlns:a16="http://schemas.microsoft.com/office/drawing/2014/main" id="{C6FAE1C7-1377-8C3E-9C7D-69431C6CF23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3256138D-A2AE-4A62-AD9A-5431C25BAF68}" type="slidenum">
              <a:rPr lang="en-GB" altLang="en-US" sz="1400" smtClean="0"/>
              <a:pPr>
                <a:spcBef>
                  <a:spcPct val="0"/>
                </a:spcBef>
              </a:pPr>
              <a:t>27</a:t>
            </a:fld>
            <a:endParaRPr lang="en-GB" altLang="en-US" sz="1400"/>
          </a:p>
        </p:txBody>
      </p:sp>
      <p:sp>
        <p:nvSpPr>
          <p:cNvPr id="49155" name="Text Box 1">
            <a:extLst>
              <a:ext uri="{FF2B5EF4-FFF2-40B4-BE49-F238E27FC236}">
                <a16:creationId xmlns:a16="http://schemas.microsoft.com/office/drawing/2014/main" id="{E2C1652E-7007-E0E0-56A8-2A4475F37521}"/>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5362" name="Text Box 2">
            <a:extLst>
              <a:ext uri="{FF2B5EF4-FFF2-40B4-BE49-F238E27FC236}">
                <a16:creationId xmlns:a16="http://schemas.microsoft.com/office/drawing/2014/main" id="{C890E668-1C45-9210-B6A7-A9D317830E65}"/>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extLst>
      <p:ext uri="{BB962C8B-B14F-4D97-AF65-F5344CB8AC3E}">
        <p14:creationId xmlns:p14="http://schemas.microsoft.com/office/powerpoint/2010/main" val="2887218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Slide Number Placeholder 6">
            <a:extLst>
              <a:ext uri="{FF2B5EF4-FFF2-40B4-BE49-F238E27FC236}">
                <a16:creationId xmlns:a16="http://schemas.microsoft.com/office/drawing/2014/main" id="{92A4CFE3-F18B-600E-70A9-A33E2B264F4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F134A8EC-0E30-4F0A-BB45-C83C82ADF3D2}" type="slidenum">
              <a:rPr lang="en-GB" altLang="en-US" sz="1400" smtClean="0"/>
              <a:pPr>
                <a:spcBef>
                  <a:spcPct val="0"/>
                </a:spcBef>
              </a:pPr>
              <a:t>28</a:t>
            </a:fld>
            <a:endParaRPr lang="en-GB" altLang="en-US" sz="1400"/>
          </a:p>
        </p:txBody>
      </p:sp>
      <p:sp>
        <p:nvSpPr>
          <p:cNvPr id="51203" name="Text Box 1">
            <a:extLst>
              <a:ext uri="{FF2B5EF4-FFF2-40B4-BE49-F238E27FC236}">
                <a16:creationId xmlns:a16="http://schemas.microsoft.com/office/drawing/2014/main" id="{9FCC287F-F9B5-2375-1949-7023A3B1BD37}"/>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3314" name="Text Box 2">
            <a:extLst>
              <a:ext uri="{FF2B5EF4-FFF2-40B4-BE49-F238E27FC236}">
                <a16:creationId xmlns:a16="http://schemas.microsoft.com/office/drawing/2014/main" id="{D60E4B7A-9E99-C8C8-71E2-6A33416581E4}"/>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Slide Number Placeholder 6">
            <a:extLst>
              <a:ext uri="{FF2B5EF4-FFF2-40B4-BE49-F238E27FC236}">
                <a16:creationId xmlns:a16="http://schemas.microsoft.com/office/drawing/2014/main" id="{26CD84F9-FF74-07A0-DEBA-85A4D6FB4D3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ea typeface="ＭＳ Ｐゴシック" panose="020B0600070205080204" pitchFamily="34" charset="-128"/>
              </a:defRPr>
            </a:lvl9pPr>
          </a:lstStyle>
          <a:p>
            <a:pPr>
              <a:spcBef>
                <a:spcPct val="0"/>
              </a:spcBef>
            </a:pPr>
            <a:fld id="{6747B934-4CDF-4F43-97DD-BE575CF314E9}" type="slidenum">
              <a:rPr lang="en-GB" altLang="en-US" sz="1400" smtClean="0"/>
              <a:pPr>
                <a:spcBef>
                  <a:spcPct val="0"/>
                </a:spcBef>
              </a:pPr>
              <a:t>29</a:t>
            </a:fld>
            <a:endParaRPr lang="en-GB" altLang="en-US" sz="1400"/>
          </a:p>
        </p:txBody>
      </p:sp>
      <p:sp>
        <p:nvSpPr>
          <p:cNvPr id="53251" name="Text Box 1">
            <a:extLst>
              <a:ext uri="{FF2B5EF4-FFF2-40B4-BE49-F238E27FC236}">
                <a16:creationId xmlns:a16="http://schemas.microsoft.com/office/drawing/2014/main" id="{6AF5D3FA-A80D-E4C6-411A-8B8811173EF2}"/>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20482" name="Text Box 2">
            <a:extLst>
              <a:ext uri="{FF2B5EF4-FFF2-40B4-BE49-F238E27FC236}">
                <a16:creationId xmlns:a16="http://schemas.microsoft.com/office/drawing/2014/main" id="{BBCDDDD0-9747-5C64-3994-EC256CF51125}"/>
              </a:ext>
            </a:extLst>
          </p:cNvPr>
          <p:cNvSpPr>
            <a:spLocks noGrp="1" noChangeArrowheads="1"/>
          </p:cNvSpPr>
          <p:nvPr>
            <p:ph type="body" idx="1"/>
          </p:nvPr>
        </p:nvSpPr>
        <p:spPr>
          <a:xfrm>
            <a:off x="755650" y="5078413"/>
            <a:ext cx="6048375" cy="4811712"/>
          </a:xfrm>
        </p:spPr>
        <p:txBody>
          <a:bodyPr wrap="none" anchor="ctr"/>
          <a:lstStyle/>
          <a:p>
            <a:pPr>
              <a:buFont typeface="Times New Roman" charset="0"/>
              <a:buNone/>
              <a:defRPr/>
            </a:pPr>
            <a:endParaRPr lang="en-US">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x-none"/>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x-none"/>
              <a:t>Click to edit Master subtitle style</a:t>
            </a:r>
            <a:endParaRPr lang="en-US"/>
          </a:p>
        </p:txBody>
      </p:sp>
    </p:spTree>
    <p:extLst>
      <p:ext uri="{BB962C8B-B14F-4D97-AF65-F5344CB8AC3E}">
        <p14:creationId xmlns:p14="http://schemas.microsoft.com/office/powerpoint/2010/main" val="3585366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a:t>Click to edit Master title style</a:t>
            </a:r>
            <a:endParaRPr lang="en-US"/>
          </a:p>
        </p:txBody>
      </p:sp>
      <p:sp>
        <p:nvSpPr>
          <p:cNvPr id="3" name="Content Placeholder 2"/>
          <p:cNvSpPr>
            <a:spLocks noGrp="1"/>
          </p:cNvSpPr>
          <p:nvPr>
            <p:ph idx="1"/>
          </p:nvPr>
        </p:nvSpPr>
        <p:spPr/>
        <p:txBody>
          <a:body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Tree>
    <p:extLst>
      <p:ext uri="{BB962C8B-B14F-4D97-AF65-F5344CB8AC3E}">
        <p14:creationId xmlns:p14="http://schemas.microsoft.com/office/powerpoint/2010/main" val="3244674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x-none"/>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x-none"/>
              <a:t>Click to edit Master text styles</a:t>
            </a:r>
          </a:p>
        </p:txBody>
      </p:sp>
    </p:spTree>
    <p:extLst>
      <p:ext uri="{BB962C8B-B14F-4D97-AF65-F5344CB8AC3E}">
        <p14:creationId xmlns:p14="http://schemas.microsoft.com/office/powerpoint/2010/main" val="2605735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a:t>Click to edit Master title style</a:t>
            </a:r>
            <a:endParaRPr lang="en-US"/>
          </a:p>
        </p:txBody>
      </p:sp>
      <p:sp>
        <p:nvSpPr>
          <p:cNvPr id="3" name="Content Placeholder 2"/>
          <p:cNvSpPr>
            <a:spLocks noGrp="1"/>
          </p:cNvSpPr>
          <p:nvPr>
            <p:ph sz="half" idx="1"/>
          </p:nvPr>
        </p:nvSpPr>
        <p:spPr>
          <a:xfrm>
            <a:off x="457200" y="1371600"/>
            <a:ext cx="4037013"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
        <p:nvSpPr>
          <p:cNvPr id="4" name="Content Placeholder 3"/>
          <p:cNvSpPr>
            <a:spLocks noGrp="1"/>
          </p:cNvSpPr>
          <p:nvPr>
            <p:ph sz="half" idx="2"/>
          </p:nvPr>
        </p:nvSpPr>
        <p:spPr>
          <a:xfrm>
            <a:off x="4646613" y="1371600"/>
            <a:ext cx="40386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Tree>
    <p:extLst>
      <p:ext uri="{BB962C8B-B14F-4D97-AF65-F5344CB8AC3E}">
        <p14:creationId xmlns:p14="http://schemas.microsoft.com/office/powerpoint/2010/main" val="664254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x-none"/>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Tree>
    <p:extLst>
      <p:ext uri="{BB962C8B-B14F-4D97-AF65-F5344CB8AC3E}">
        <p14:creationId xmlns:p14="http://schemas.microsoft.com/office/powerpoint/2010/main" val="260693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a:t>Click to edit Master title style</a:t>
            </a:r>
            <a:endParaRPr lang="en-US"/>
          </a:p>
        </p:txBody>
      </p:sp>
    </p:spTree>
    <p:extLst>
      <p:ext uri="{BB962C8B-B14F-4D97-AF65-F5344CB8AC3E}">
        <p14:creationId xmlns:p14="http://schemas.microsoft.com/office/powerpoint/2010/main" val="3597060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930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x-none"/>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Click to edit Master text styles</a:t>
            </a:r>
          </a:p>
        </p:txBody>
      </p:sp>
    </p:spTree>
    <p:extLst>
      <p:ext uri="{BB962C8B-B14F-4D97-AF65-F5344CB8AC3E}">
        <p14:creationId xmlns:p14="http://schemas.microsoft.com/office/powerpoint/2010/main" val="2778361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x-none"/>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Click to edit Master text styles</a:t>
            </a:r>
          </a:p>
        </p:txBody>
      </p:sp>
    </p:spTree>
    <p:extLst>
      <p:ext uri="{BB962C8B-B14F-4D97-AF65-F5344CB8AC3E}">
        <p14:creationId xmlns:p14="http://schemas.microsoft.com/office/powerpoint/2010/main" val="277981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Tree>
    <p:extLst>
      <p:ext uri="{BB962C8B-B14F-4D97-AF65-F5344CB8AC3E}">
        <p14:creationId xmlns:p14="http://schemas.microsoft.com/office/powerpoint/2010/main" val="2879705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838200"/>
            <a:ext cx="2055813" cy="5286375"/>
          </a:xfrm>
        </p:spPr>
        <p:txBody>
          <a:bodyPr vert="eaVert"/>
          <a:lstStyle/>
          <a:p>
            <a:r>
              <a:rPr lang="x-none"/>
              <a:t>Click to edit Master title style</a:t>
            </a:r>
            <a:endParaRPr lang="en-US"/>
          </a:p>
        </p:txBody>
      </p:sp>
      <p:sp>
        <p:nvSpPr>
          <p:cNvPr id="3" name="Vertical Text Placeholder 2"/>
          <p:cNvSpPr>
            <a:spLocks noGrp="1"/>
          </p:cNvSpPr>
          <p:nvPr>
            <p:ph type="body" orient="vert" idx="1"/>
          </p:nvPr>
        </p:nvSpPr>
        <p:spPr>
          <a:xfrm>
            <a:off x="457200" y="838200"/>
            <a:ext cx="6019800" cy="5286375"/>
          </a:xfrm>
        </p:spPr>
        <p:txBody>
          <a:bodyPr vert="eaVert"/>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Tree>
    <p:extLst>
      <p:ext uri="{BB962C8B-B14F-4D97-AF65-F5344CB8AC3E}">
        <p14:creationId xmlns:p14="http://schemas.microsoft.com/office/powerpoint/2010/main" val="2563291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3944BBC-BA19-E8EC-9C89-AF17324E4B5C}"/>
              </a:ext>
            </a:extLst>
          </p:cNvPr>
          <p:cNvSpPr>
            <a:spLocks noGrp="1"/>
          </p:cNvSpPr>
          <p:nvPr>
            <p:ph type="dt" sz="half" idx="10"/>
          </p:nvPr>
        </p:nvSpPr>
        <p:spPr/>
        <p:txBody>
          <a:bodyPr/>
          <a:lstStyle>
            <a:lvl1pPr>
              <a:defRPr/>
            </a:lvl1pPr>
          </a:lstStyle>
          <a:p>
            <a:pPr>
              <a:defRPr/>
            </a:pPr>
            <a:fld id="{12E2A7B9-06AE-43CD-BDF7-D8913FBD8880}" type="datetimeFigureOut">
              <a:rPr lang="en-GB"/>
              <a:pPr>
                <a:defRPr/>
              </a:pPr>
              <a:t>23/10/2025</a:t>
            </a:fld>
            <a:endParaRPr lang="en-GB"/>
          </a:p>
        </p:txBody>
      </p:sp>
      <p:sp>
        <p:nvSpPr>
          <p:cNvPr id="5" name="Footer Placeholder 4">
            <a:extLst>
              <a:ext uri="{FF2B5EF4-FFF2-40B4-BE49-F238E27FC236}">
                <a16:creationId xmlns:a16="http://schemas.microsoft.com/office/drawing/2014/main" id="{00F4AC28-3920-8CE4-691C-9DBEC0E70C0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CFE121-742E-BDAE-F003-C48D2B110E0F}"/>
              </a:ext>
            </a:extLst>
          </p:cNvPr>
          <p:cNvSpPr>
            <a:spLocks noGrp="1"/>
          </p:cNvSpPr>
          <p:nvPr>
            <p:ph type="sldNum" sz="quarter" idx="12"/>
          </p:nvPr>
        </p:nvSpPr>
        <p:spPr/>
        <p:txBody>
          <a:bodyPr/>
          <a:lstStyle>
            <a:lvl1pPr>
              <a:defRPr/>
            </a:lvl1pPr>
          </a:lstStyle>
          <a:p>
            <a:pPr>
              <a:defRPr/>
            </a:pPr>
            <a:fld id="{287CFF42-0865-4A47-9A99-11D461DE2B7B}" type="slidenum">
              <a:rPr lang="en-GB"/>
              <a:pPr>
                <a:defRPr/>
              </a:pPr>
              <a:t>‹#›</a:t>
            </a:fld>
            <a:endParaRPr lang="en-GB"/>
          </a:p>
        </p:txBody>
      </p:sp>
    </p:spTree>
    <p:extLst>
      <p:ext uri="{BB962C8B-B14F-4D97-AF65-F5344CB8AC3E}">
        <p14:creationId xmlns:p14="http://schemas.microsoft.com/office/powerpoint/2010/main" val="24130005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4CC6A7-8207-24DF-DB15-E598914D906C}"/>
              </a:ext>
            </a:extLst>
          </p:cNvPr>
          <p:cNvSpPr>
            <a:spLocks noGrp="1"/>
          </p:cNvSpPr>
          <p:nvPr>
            <p:ph type="dt" sz="half" idx="10"/>
          </p:nvPr>
        </p:nvSpPr>
        <p:spPr/>
        <p:txBody>
          <a:bodyPr/>
          <a:lstStyle>
            <a:lvl1pPr>
              <a:defRPr/>
            </a:lvl1pPr>
          </a:lstStyle>
          <a:p>
            <a:pPr>
              <a:defRPr/>
            </a:pPr>
            <a:fld id="{DE51957C-03B8-4D8E-84AB-C927055D7E99}" type="datetimeFigureOut">
              <a:rPr lang="en-GB"/>
              <a:pPr>
                <a:defRPr/>
              </a:pPr>
              <a:t>23/10/2025</a:t>
            </a:fld>
            <a:endParaRPr lang="en-GB"/>
          </a:p>
        </p:txBody>
      </p:sp>
      <p:sp>
        <p:nvSpPr>
          <p:cNvPr id="5" name="Footer Placeholder 4">
            <a:extLst>
              <a:ext uri="{FF2B5EF4-FFF2-40B4-BE49-F238E27FC236}">
                <a16:creationId xmlns:a16="http://schemas.microsoft.com/office/drawing/2014/main" id="{2A4CCA85-61A4-E51F-5178-0153D37666A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2499FED-60F9-199D-2602-839EB4E91002}"/>
              </a:ext>
            </a:extLst>
          </p:cNvPr>
          <p:cNvSpPr>
            <a:spLocks noGrp="1"/>
          </p:cNvSpPr>
          <p:nvPr>
            <p:ph type="sldNum" sz="quarter" idx="12"/>
          </p:nvPr>
        </p:nvSpPr>
        <p:spPr/>
        <p:txBody>
          <a:bodyPr/>
          <a:lstStyle>
            <a:lvl1pPr>
              <a:defRPr/>
            </a:lvl1pPr>
          </a:lstStyle>
          <a:p>
            <a:pPr>
              <a:defRPr/>
            </a:pPr>
            <a:fld id="{F7979238-675A-4F58-B4A6-51AA589CE268}" type="slidenum">
              <a:rPr lang="en-GB"/>
              <a:pPr>
                <a:defRPr/>
              </a:pPr>
              <a:t>‹#›</a:t>
            </a:fld>
            <a:endParaRPr lang="en-GB"/>
          </a:p>
        </p:txBody>
      </p:sp>
    </p:spTree>
    <p:extLst>
      <p:ext uri="{BB962C8B-B14F-4D97-AF65-F5344CB8AC3E}">
        <p14:creationId xmlns:p14="http://schemas.microsoft.com/office/powerpoint/2010/main" val="27004482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CE1DF99-7C2B-B062-F0FE-124A1433F046}"/>
              </a:ext>
            </a:extLst>
          </p:cNvPr>
          <p:cNvSpPr>
            <a:spLocks noGrp="1"/>
          </p:cNvSpPr>
          <p:nvPr>
            <p:ph type="dt" sz="half" idx="10"/>
          </p:nvPr>
        </p:nvSpPr>
        <p:spPr/>
        <p:txBody>
          <a:bodyPr/>
          <a:lstStyle>
            <a:lvl1pPr>
              <a:defRPr/>
            </a:lvl1pPr>
          </a:lstStyle>
          <a:p>
            <a:pPr>
              <a:defRPr/>
            </a:pPr>
            <a:fld id="{B4ABBD27-A2AE-4A80-B5C1-0FDD292A54A6}" type="datetimeFigureOut">
              <a:rPr lang="en-GB"/>
              <a:pPr>
                <a:defRPr/>
              </a:pPr>
              <a:t>23/10/2025</a:t>
            </a:fld>
            <a:endParaRPr lang="en-GB"/>
          </a:p>
        </p:txBody>
      </p:sp>
      <p:sp>
        <p:nvSpPr>
          <p:cNvPr id="5" name="Footer Placeholder 4">
            <a:extLst>
              <a:ext uri="{FF2B5EF4-FFF2-40B4-BE49-F238E27FC236}">
                <a16:creationId xmlns:a16="http://schemas.microsoft.com/office/drawing/2014/main" id="{B729890C-0758-6035-A2D9-95CA1EE8F55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39DF010-E194-801E-C3D9-CB4836E69A87}"/>
              </a:ext>
            </a:extLst>
          </p:cNvPr>
          <p:cNvSpPr>
            <a:spLocks noGrp="1"/>
          </p:cNvSpPr>
          <p:nvPr>
            <p:ph type="sldNum" sz="quarter" idx="12"/>
          </p:nvPr>
        </p:nvSpPr>
        <p:spPr/>
        <p:txBody>
          <a:bodyPr/>
          <a:lstStyle>
            <a:lvl1pPr>
              <a:defRPr/>
            </a:lvl1pPr>
          </a:lstStyle>
          <a:p>
            <a:pPr>
              <a:defRPr/>
            </a:pPr>
            <a:fld id="{5DC1727E-3FE8-452F-9ACA-F8337F84F5CF}" type="slidenum">
              <a:rPr lang="en-GB"/>
              <a:pPr>
                <a:defRPr/>
              </a:pPr>
              <a:t>‹#›</a:t>
            </a:fld>
            <a:endParaRPr lang="en-GB"/>
          </a:p>
        </p:txBody>
      </p:sp>
    </p:spTree>
    <p:extLst>
      <p:ext uri="{BB962C8B-B14F-4D97-AF65-F5344CB8AC3E}">
        <p14:creationId xmlns:p14="http://schemas.microsoft.com/office/powerpoint/2010/main" val="9204603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5AFFD8C9-0CFE-117B-46B5-4C067A05A44C}"/>
              </a:ext>
            </a:extLst>
          </p:cNvPr>
          <p:cNvSpPr>
            <a:spLocks noGrp="1"/>
          </p:cNvSpPr>
          <p:nvPr>
            <p:ph type="dt" sz="half" idx="10"/>
          </p:nvPr>
        </p:nvSpPr>
        <p:spPr/>
        <p:txBody>
          <a:bodyPr/>
          <a:lstStyle>
            <a:lvl1pPr>
              <a:defRPr/>
            </a:lvl1pPr>
          </a:lstStyle>
          <a:p>
            <a:pPr>
              <a:defRPr/>
            </a:pPr>
            <a:fld id="{57A37990-36E9-4A06-89BA-38822BE42FD1}" type="datetimeFigureOut">
              <a:rPr lang="en-GB"/>
              <a:pPr>
                <a:defRPr/>
              </a:pPr>
              <a:t>23/10/2025</a:t>
            </a:fld>
            <a:endParaRPr lang="en-GB"/>
          </a:p>
        </p:txBody>
      </p:sp>
      <p:sp>
        <p:nvSpPr>
          <p:cNvPr id="6" name="Footer Placeholder 4">
            <a:extLst>
              <a:ext uri="{FF2B5EF4-FFF2-40B4-BE49-F238E27FC236}">
                <a16:creationId xmlns:a16="http://schemas.microsoft.com/office/drawing/2014/main" id="{0704F0F7-0219-000A-E1BD-97569065810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F9D705B-A57D-55EC-50F7-E824725EC4D4}"/>
              </a:ext>
            </a:extLst>
          </p:cNvPr>
          <p:cNvSpPr>
            <a:spLocks noGrp="1"/>
          </p:cNvSpPr>
          <p:nvPr>
            <p:ph type="sldNum" sz="quarter" idx="12"/>
          </p:nvPr>
        </p:nvSpPr>
        <p:spPr/>
        <p:txBody>
          <a:bodyPr/>
          <a:lstStyle>
            <a:lvl1pPr>
              <a:defRPr/>
            </a:lvl1pPr>
          </a:lstStyle>
          <a:p>
            <a:pPr>
              <a:defRPr/>
            </a:pPr>
            <a:fld id="{0BF7DB57-2915-47B4-86E1-6113EAC552E8}" type="slidenum">
              <a:rPr lang="en-GB"/>
              <a:pPr>
                <a:defRPr/>
              </a:pPr>
              <a:t>‹#›</a:t>
            </a:fld>
            <a:endParaRPr lang="en-GB"/>
          </a:p>
        </p:txBody>
      </p:sp>
    </p:spTree>
    <p:extLst>
      <p:ext uri="{BB962C8B-B14F-4D97-AF65-F5344CB8AC3E}">
        <p14:creationId xmlns:p14="http://schemas.microsoft.com/office/powerpoint/2010/main" val="27654386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51F6089A-F679-FF94-BFAB-C17F2DD5A12E}"/>
              </a:ext>
            </a:extLst>
          </p:cNvPr>
          <p:cNvSpPr>
            <a:spLocks noGrp="1"/>
          </p:cNvSpPr>
          <p:nvPr>
            <p:ph type="dt" sz="half" idx="10"/>
          </p:nvPr>
        </p:nvSpPr>
        <p:spPr/>
        <p:txBody>
          <a:bodyPr/>
          <a:lstStyle>
            <a:lvl1pPr>
              <a:defRPr/>
            </a:lvl1pPr>
          </a:lstStyle>
          <a:p>
            <a:pPr>
              <a:defRPr/>
            </a:pPr>
            <a:fld id="{BB5133D2-5A89-43B5-97B4-013BB3A98CDD}" type="datetimeFigureOut">
              <a:rPr lang="en-GB"/>
              <a:pPr>
                <a:defRPr/>
              </a:pPr>
              <a:t>23/10/2025</a:t>
            </a:fld>
            <a:endParaRPr lang="en-GB"/>
          </a:p>
        </p:txBody>
      </p:sp>
      <p:sp>
        <p:nvSpPr>
          <p:cNvPr id="8" name="Footer Placeholder 4">
            <a:extLst>
              <a:ext uri="{FF2B5EF4-FFF2-40B4-BE49-F238E27FC236}">
                <a16:creationId xmlns:a16="http://schemas.microsoft.com/office/drawing/2014/main" id="{45FBC6DB-D688-6734-0F2E-BD5C7AEEAF75}"/>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7B289F1F-5056-4E4D-6AC4-87CD7DCB0330}"/>
              </a:ext>
            </a:extLst>
          </p:cNvPr>
          <p:cNvSpPr>
            <a:spLocks noGrp="1"/>
          </p:cNvSpPr>
          <p:nvPr>
            <p:ph type="sldNum" sz="quarter" idx="12"/>
          </p:nvPr>
        </p:nvSpPr>
        <p:spPr/>
        <p:txBody>
          <a:bodyPr/>
          <a:lstStyle>
            <a:lvl1pPr>
              <a:defRPr/>
            </a:lvl1pPr>
          </a:lstStyle>
          <a:p>
            <a:pPr>
              <a:defRPr/>
            </a:pPr>
            <a:fld id="{FF9FF362-4A77-4F5E-BCEE-E80C8FA70B50}" type="slidenum">
              <a:rPr lang="en-GB"/>
              <a:pPr>
                <a:defRPr/>
              </a:pPr>
              <a:t>‹#›</a:t>
            </a:fld>
            <a:endParaRPr lang="en-GB"/>
          </a:p>
        </p:txBody>
      </p:sp>
    </p:spTree>
    <p:extLst>
      <p:ext uri="{BB962C8B-B14F-4D97-AF65-F5344CB8AC3E}">
        <p14:creationId xmlns:p14="http://schemas.microsoft.com/office/powerpoint/2010/main" val="958477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56C94F5-10EC-27AF-7BA7-C181A815899F}"/>
              </a:ext>
            </a:extLst>
          </p:cNvPr>
          <p:cNvSpPr>
            <a:spLocks noGrp="1"/>
          </p:cNvSpPr>
          <p:nvPr>
            <p:ph type="dt" sz="half" idx="10"/>
          </p:nvPr>
        </p:nvSpPr>
        <p:spPr/>
        <p:txBody>
          <a:bodyPr/>
          <a:lstStyle>
            <a:lvl1pPr>
              <a:defRPr/>
            </a:lvl1pPr>
          </a:lstStyle>
          <a:p>
            <a:pPr>
              <a:defRPr/>
            </a:pPr>
            <a:fld id="{79F78BD6-064F-43B1-8D10-B2530CBDF480}" type="datetimeFigureOut">
              <a:rPr lang="en-GB"/>
              <a:pPr>
                <a:defRPr/>
              </a:pPr>
              <a:t>23/10/2025</a:t>
            </a:fld>
            <a:endParaRPr lang="en-GB"/>
          </a:p>
        </p:txBody>
      </p:sp>
      <p:sp>
        <p:nvSpPr>
          <p:cNvPr id="4" name="Footer Placeholder 4">
            <a:extLst>
              <a:ext uri="{FF2B5EF4-FFF2-40B4-BE49-F238E27FC236}">
                <a16:creationId xmlns:a16="http://schemas.microsoft.com/office/drawing/2014/main" id="{29A15F7B-46D1-1D84-A8EA-94B395760567}"/>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E4C631-A64E-8D96-330F-49B3B8C6FB6B}"/>
              </a:ext>
            </a:extLst>
          </p:cNvPr>
          <p:cNvSpPr>
            <a:spLocks noGrp="1"/>
          </p:cNvSpPr>
          <p:nvPr>
            <p:ph type="sldNum" sz="quarter" idx="12"/>
          </p:nvPr>
        </p:nvSpPr>
        <p:spPr/>
        <p:txBody>
          <a:bodyPr/>
          <a:lstStyle>
            <a:lvl1pPr>
              <a:defRPr/>
            </a:lvl1pPr>
          </a:lstStyle>
          <a:p>
            <a:pPr>
              <a:defRPr/>
            </a:pPr>
            <a:fld id="{1EB03BE4-E4EF-4E4D-B541-AB4854EB18E2}" type="slidenum">
              <a:rPr lang="en-GB"/>
              <a:pPr>
                <a:defRPr/>
              </a:pPr>
              <a:t>‹#›</a:t>
            </a:fld>
            <a:endParaRPr lang="en-GB"/>
          </a:p>
        </p:txBody>
      </p:sp>
    </p:spTree>
    <p:extLst>
      <p:ext uri="{BB962C8B-B14F-4D97-AF65-F5344CB8AC3E}">
        <p14:creationId xmlns:p14="http://schemas.microsoft.com/office/powerpoint/2010/main" val="38325444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A49EC1D-3669-6911-12F6-15756E698755}"/>
              </a:ext>
            </a:extLst>
          </p:cNvPr>
          <p:cNvSpPr>
            <a:spLocks noGrp="1"/>
          </p:cNvSpPr>
          <p:nvPr>
            <p:ph type="dt" sz="half" idx="10"/>
          </p:nvPr>
        </p:nvSpPr>
        <p:spPr/>
        <p:txBody>
          <a:bodyPr/>
          <a:lstStyle>
            <a:lvl1pPr>
              <a:defRPr/>
            </a:lvl1pPr>
          </a:lstStyle>
          <a:p>
            <a:pPr>
              <a:defRPr/>
            </a:pPr>
            <a:fld id="{4CB7FF44-8BD5-4313-9C7C-77FC06E61AC2}" type="datetimeFigureOut">
              <a:rPr lang="en-GB"/>
              <a:pPr>
                <a:defRPr/>
              </a:pPr>
              <a:t>23/10/2025</a:t>
            </a:fld>
            <a:endParaRPr lang="en-GB"/>
          </a:p>
        </p:txBody>
      </p:sp>
      <p:sp>
        <p:nvSpPr>
          <p:cNvPr id="3" name="Footer Placeholder 4">
            <a:extLst>
              <a:ext uri="{FF2B5EF4-FFF2-40B4-BE49-F238E27FC236}">
                <a16:creationId xmlns:a16="http://schemas.microsoft.com/office/drawing/2014/main" id="{8BB0F050-7370-45ED-513F-9A30D10294B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10478C72-9ED7-CAFC-78FA-3C6132ADA9E2}"/>
              </a:ext>
            </a:extLst>
          </p:cNvPr>
          <p:cNvSpPr>
            <a:spLocks noGrp="1"/>
          </p:cNvSpPr>
          <p:nvPr>
            <p:ph type="sldNum" sz="quarter" idx="12"/>
          </p:nvPr>
        </p:nvSpPr>
        <p:spPr/>
        <p:txBody>
          <a:bodyPr/>
          <a:lstStyle>
            <a:lvl1pPr>
              <a:defRPr/>
            </a:lvl1pPr>
          </a:lstStyle>
          <a:p>
            <a:pPr>
              <a:defRPr/>
            </a:pPr>
            <a:fld id="{F9F8E144-F6FB-46AA-A912-FD6D4B71113E}" type="slidenum">
              <a:rPr lang="en-GB"/>
              <a:pPr>
                <a:defRPr/>
              </a:pPr>
              <a:t>‹#›</a:t>
            </a:fld>
            <a:endParaRPr lang="en-GB"/>
          </a:p>
        </p:txBody>
      </p:sp>
    </p:spTree>
    <p:extLst>
      <p:ext uri="{BB962C8B-B14F-4D97-AF65-F5344CB8AC3E}">
        <p14:creationId xmlns:p14="http://schemas.microsoft.com/office/powerpoint/2010/main" val="14988336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45948116-84B2-142C-6B52-F75BBC10CC0C}"/>
              </a:ext>
            </a:extLst>
          </p:cNvPr>
          <p:cNvSpPr>
            <a:spLocks noGrp="1"/>
          </p:cNvSpPr>
          <p:nvPr>
            <p:ph type="dt" sz="half" idx="10"/>
          </p:nvPr>
        </p:nvSpPr>
        <p:spPr/>
        <p:txBody>
          <a:bodyPr/>
          <a:lstStyle>
            <a:lvl1pPr>
              <a:defRPr/>
            </a:lvl1pPr>
          </a:lstStyle>
          <a:p>
            <a:pPr>
              <a:defRPr/>
            </a:pPr>
            <a:fld id="{DAB8ECE0-A91E-41E3-8A97-112F2AECFF65}" type="datetimeFigureOut">
              <a:rPr lang="en-GB"/>
              <a:pPr>
                <a:defRPr/>
              </a:pPr>
              <a:t>23/10/2025</a:t>
            </a:fld>
            <a:endParaRPr lang="en-GB"/>
          </a:p>
        </p:txBody>
      </p:sp>
      <p:sp>
        <p:nvSpPr>
          <p:cNvPr id="6" name="Footer Placeholder 4">
            <a:extLst>
              <a:ext uri="{FF2B5EF4-FFF2-40B4-BE49-F238E27FC236}">
                <a16:creationId xmlns:a16="http://schemas.microsoft.com/office/drawing/2014/main" id="{2D2DECC8-87FD-0646-9202-CA4EB84A27A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E118C50-9ADC-D2D6-5DBB-255D28DA4200}"/>
              </a:ext>
            </a:extLst>
          </p:cNvPr>
          <p:cNvSpPr>
            <a:spLocks noGrp="1"/>
          </p:cNvSpPr>
          <p:nvPr>
            <p:ph type="sldNum" sz="quarter" idx="12"/>
          </p:nvPr>
        </p:nvSpPr>
        <p:spPr/>
        <p:txBody>
          <a:bodyPr/>
          <a:lstStyle>
            <a:lvl1pPr>
              <a:defRPr/>
            </a:lvl1pPr>
          </a:lstStyle>
          <a:p>
            <a:pPr>
              <a:defRPr/>
            </a:pPr>
            <a:fld id="{32DDEEE6-447A-4AA2-929E-F006E0F8D3C2}" type="slidenum">
              <a:rPr lang="en-GB"/>
              <a:pPr>
                <a:defRPr/>
              </a:pPr>
              <a:t>‹#›</a:t>
            </a:fld>
            <a:endParaRPr lang="en-GB"/>
          </a:p>
        </p:txBody>
      </p:sp>
    </p:spTree>
    <p:extLst>
      <p:ext uri="{BB962C8B-B14F-4D97-AF65-F5344CB8AC3E}">
        <p14:creationId xmlns:p14="http://schemas.microsoft.com/office/powerpoint/2010/main" val="30986261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AC30BBE2-0266-E781-7F87-E4DFEBBE9D9F}"/>
              </a:ext>
            </a:extLst>
          </p:cNvPr>
          <p:cNvSpPr>
            <a:spLocks noGrp="1"/>
          </p:cNvSpPr>
          <p:nvPr>
            <p:ph type="dt" sz="half" idx="10"/>
          </p:nvPr>
        </p:nvSpPr>
        <p:spPr/>
        <p:txBody>
          <a:bodyPr/>
          <a:lstStyle>
            <a:lvl1pPr>
              <a:defRPr/>
            </a:lvl1pPr>
          </a:lstStyle>
          <a:p>
            <a:pPr>
              <a:defRPr/>
            </a:pPr>
            <a:fld id="{73D4E87B-3534-4B67-9000-6BEA8306142D}" type="datetimeFigureOut">
              <a:rPr lang="en-GB"/>
              <a:pPr>
                <a:defRPr/>
              </a:pPr>
              <a:t>23/10/2025</a:t>
            </a:fld>
            <a:endParaRPr lang="en-GB"/>
          </a:p>
        </p:txBody>
      </p:sp>
      <p:sp>
        <p:nvSpPr>
          <p:cNvPr id="6" name="Footer Placeholder 4">
            <a:extLst>
              <a:ext uri="{FF2B5EF4-FFF2-40B4-BE49-F238E27FC236}">
                <a16:creationId xmlns:a16="http://schemas.microsoft.com/office/drawing/2014/main" id="{765E581D-F945-979F-B116-1EF63823BA0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114E524-F694-D240-10C6-B11248CAECB1}"/>
              </a:ext>
            </a:extLst>
          </p:cNvPr>
          <p:cNvSpPr>
            <a:spLocks noGrp="1"/>
          </p:cNvSpPr>
          <p:nvPr>
            <p:ph type="sldNum" sz="quarter" idx="12"/>
          </p:nvPr>
        </p:nvSpPr>
        <p:spPr/>
        <p:txBody>
          <a:bodyPr/>
          <a:lstStyle>
            <a:lvl1pPr>
              <a:defRPr/>
            </a:lvl1pPr>
          </a:lstStyle>
          <a:p>
            <a:pPr>
              <a:defRPr/>
            </a:pPr>
            <a:fld id="{F27615F4-DBF6-4CD8-8337-793346AD0F53}" type="slidenum">
              <a:rPr lang="en-GB"/>
              <a:pPr>
                <a:defRPr/>
              </a:pPr>
              <a:t>‹#›</a:t>
            </a:fld>
            <a:endParaRPr lang="en-GB"/>
          </a:p>
        </p:txBody>
      </p:sp>
    </p:spTree>
    <p:extLst>
      <p:ext uri="{BB962C8B-B14F-4D97-AF65-F5344CB8AC3E}">
        <p14:creationId xmlns:p14="http://schemas.microsoft.com/office/powerpoint/2010/main" val="7678459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1307F-BE3C-A411-5DF5-889ACC6B2CF1}"/>
              </a:ext>
            </a:extLst>
          </p:cNvPr>
          <p:cNvSpPr>
            <a:spLocks noGrp="1"/>
          </p:cNvSpPr>
          <p:nvPr>
            <p:ph type="dt" sz="half" idx="10"/>
          </p:nvPr>
        </p:nvSpPr>
        <p:spPr/>
        <p:txBody>
          <a:bodyPr/>
          <a:lstStyle>
            <a:lvl1pPr>
              <a:defRPr/>
            </a:lvl1pPr>
          </a:lstStyle>
          <a:p>
            <a:pPr>
              <a:defRPr/>
            </a:pPr>
            <a:fld id="{513F646B-1C2D-4DCE-8308-506761F4CBC6}" type="datetimeFigureOut">
              <a:rPr lang="en-GB"/>
              <a:pPr>
                <a:defRPr/>
              </a:pPr>
              <a:t>23/10/2025</a:t>
            </a:fld>
            <a:endParaRPr lang="en-GB"/>
          </a:p>
        </p:txBody>
      </p:sp>
      <p:sp>
        <p:nvSpPr>
          <p:cNvPr id="5" name="Footer Placeholder 4">
            <a:extLst>
              <a:ext uri="{FF2B5EF4-FFF2-40B4-BE49-F238E27FC236}">
                <a16:creationId xmlns:a16="http://schemas.microsoft.com/office/drawing/2014/main" id="{FD5678D8-F1A7-39D8-D3C5-F0F07FB4A78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FB323DB-8582-AB0E-8F82-AC1738E8DB68}"/>
              </a:ext>
            </a:extLst>
          </p:cNvPr>
          <p:cNvSpPr>
            <a:spLocks noGrp="1"/>
          </p:cNvSpPr>
          <p:nvPr>
            <p:ph type="sldNum" sz="quarter" idx="12"/>
          </p:nvPr>
        </p:nvSpPr>
        <p:spPr/>
        <p:txBody>
          <a:bodyPr/>
          <a:lstStyle>
            <a:lvl1pPr>
              <a:defRPr/>
            </a:lvl1pPr>
          </a:lstStyle>
          <a:p>
            <a:pPr>
              <a:defRPr/>
            </a:pPr>
            <a:fld id="{4295A3DA-224A-454F-B793-977F30F8EBE2}" type="slidenum">
              <a:rPr lang="en-GB"/>
              <a:pPr>
                <a:defRPr/>
              </a:pPr>
              <a:t>‹#›</a:t>
            </a:fld>
            <a:endParaRPr lang="en-GB"/>
          </a:p>
        </p:txBody>
      </p:sp>
    </p:spTree>
    <p:extLst>
      <p:ext uri="{BB962C8B-B14F-4D97-AF65-F5344CB8AC3E}">
        <p14:creationId xmlns:p14="http://schemas.microsoft.com/office/powerpoint/2010/main" val="1450915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283E0F-F132-2AF2-51BE-F55B117D8BA8}"/>
              </a:ext>
            </a:extLst>
          </p:cNvPr>
          <p:cNvSpPr>
            <a:spLocks noGrp="1"/>
          </p:cNvSpPr>
          <p:nvPr>
            <p:ph type="dt" sz="half" idx="10"/>
          </p:nvPr>
        </p:nvSpPr>
        <p:spPr/>
        <p:txBody>
          <a:bodyPr/>
          <a:lstStyle>
            <a:lvl1pPr>
              <a:defRPr/>
            </a:lvl1pPr>
          </a:lstStyle>
          <a:p>
            <a:pPr>
              <a:defRPr/>
            </a:pPr>
            <a:fld id="{5D66764B-FADC-4BE2-8E6C-FF55DB034107}" type="datetimeFigureOut">
              <a:rPr lang="en-GB"/>
              <a:pPr>
                <a:defRPr/>
              </a:pPr>
              <a:t>23/10/2025</a:t>
            </a:fld>
            <a:endParaRPr lang="en-GB"/>
          </a:p>
        </p:txBody>
      </p:sp>
      <p:sp>
        <p:nvSpPr>
          <p:cNvPr id="5" name="Footer Placeholder 4">
            <a:extLst>
              <a:ext uri="{FF2B5EF4-FFF2-40B4-BE49-F238E27FC236}">
                <a16:creationId xmlns:a16="http://schemas.microsoft.com/office/drawing/2014/main" id="{9DF5725C-A398-5D77-E220-C6808DEE9ED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004C96E-0265-8666-E8C6-91279729F972}"/>
              </a:ext>
            </a:extLst>
          </p:cNvPr>
          <p:cNvSpPr>
            <a:spLocks noGrp="1"/>
          </p:cNvSpPr>
          <p:nvPr>
            <p:ph type="sldNum" sz="quarter" idx="12"/>
          </p:nvPr>
        </p:nvSpPr>
        <p:spPr/>
        <p:txBody>
          <a:bodyPr/>
          <a:lstStyle>
            <a:lvl1pPr>
              <a:defRPr/>
            </a:lvl1pPr>
          </a:lstStyle>
          <a:p>
            <a:pPr>
              <a:defRPr/>
            </a:pPr>
            <a:fld id="{DFC0A806-4117-400E-9045-B40EA9A4CBB7}" type="slidenum">
              <a:rPr lang="en-GB"/>
              <a:pPr>
                <a:defRPr/>
              </a:pPr>
              <a:t>‹#›</a:t>
            </a:fld>
            <a:endParaRPr lang="en-GB"/>
          </a:p>
        </p:txBody>
      </p:sp>
    </p:spTree>
    <p:extLst>
      <p:ext uri="{BB962C8B-B14F-4D97-AF65-F5344CB8AC3E}">
        <p14:creationId xmlns:p14="http://schemas.microsoft.com/office/powerpoint/2010/main" val="1682774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0005D131-0ABF-FDD0-B22E-AABB73E8553A}"/>
              </a:ext>
            </a:extLst>
          </p:cNvPr>
          <p:cNvSpPr>
            <a:spLocks noChangeArrowheads="1"/>
          </p:cNvSpPr>
          <p:nvPr/>
        </p:nvSpPr>
        <p:spPr bwMode="auto">
          <a:xfrm>
            <a:off x="0" y="233363"/>
            <a:ext cx="7010400" cy="457200"/>
          </a:xfrm>
          <a:prstGeom prst="rect">
            <a:avLst/>
          </a:prstGeom>
          <a:solidFill>
            <a:srgbClr val="E30613"/>
          </a:solidFill>
          <a:ln>
            <a:noFill/>
          </a:ln>
        </p:spPr>
        <p:txBody>
          <a:bodyPr wrap="none" lIns="90000" tIns="45000" rIns="90000" bIns="45000"/>
          <a:lstStyle>
            <a:lvl1pPr>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defRPr/>
            </a:pPr>
            <a:r>
              <a:rPr lang="en-GB" altLang="en-US">
                <a:solidFill>
                  <a:srgbClr val="000000"/>
                </a:solidFill>
              </a:rPr>
              <a:t> </a:t>
            </a:r>
          </a:p>
        </p:txBody>
      </p:sp>
      <p:sp>
        <p:nvSpPr>
          <p:cNvPr id="1027" name="Rectangle 2">
            <a:extLst>
              <a:ext uri="{FF2B5EF4-FFF2-40B4-BE49-F238E27FC236}">
                <a16:creationId xmlns:a16="http://schemas.microsoft.com/office/drawing/2014/main" id="{AA74069E-5D7F-A008-CC25-7F927317C932}"/>
              </a:ext>
            </a:extLst>
          </p:cNvPr>
          <p:cNvSpPr>
            <a:spLocks noChangeArrowheads="1"/>
          </p:cNvSpPr>
          <p:nvPr/>
        </p:nvSpPr>
        <p:spPr bwMode="auto">
          <a:xfrm>
            <a:off x="0" y="457200"/>
            <a:ext cx="9144000" cy="152400"/>
          </a:xfrm>
          <a:prstGeom prst="rect">
            <a:avLst/>
          </a:prstGeom>
          <a:solidFill>
            <a:srgbClr val="D9D9D9">
              <a:alpha val="0"/>
            </a:srgbClr>
          </a:solidFill>
          <a:ln>
            <a:noFill/>
          </a:ln>
        </p:spPr>
        <p:txBody>
          <a:bodyPr wrap="none"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defRPr/>
            </a:pPr>
            <a:r>
              <a:rPr lang="en-GB" altLang="en-US">
                <a:solidFill>
                  <a:srgbClr val="000000"/>
                </a:solidFill>
              </a:rPr>
              <a:t> </a:t>
            </a:r>
          </a:p>
        </p:txBody>
      </p:sp>
      <p:sp>
        <p:nvSpPr>
          <p:cNvPr id="1028" name="Rectangle 3">
            <a:extLst>
              <a:ext uri="{FF2B5EF4-FFF2-40B4-BE49-F238E27FC236}">
                <a16:creationId xmlns:a16="http://schemas.microsoft.com/office/drawing/2014/main" id="{FA0FEC25-0F85-A397-50DC-1E71EC568B4B}"/>
              </a:ext>
            </a:extLst>
          </p:cNvPr>
          <p:cNvSpPr>
            <a:spLocks noChangeArrowheads="1"/>
          </p:cNvSpPr>
          <p:nvPr/>
        </p:nvSpPr>
        <p:spPr bwMode="auto">
          <a:xfrm>
            <a:off x="457200" y="309563"/>
            <a:ext cx="6092825" cy="306387"/>
          </a:xfrm>
          <a:prstGeom prst="rect">
            <a:avLst/>
          </a:prstGeom>
          <a:noFill/>
          <a:ln>
            <a:noFill/>
          </a:ln>
        </p:spPr>
        <p:txBody>
          <a:bodyPr lIns="90000" tIns="45000" rIns="90000" bIns="45000">
            <a:spAutoFit/>
          </a:bodyPr>
          <a:lstStyle>
            <a:lvl1pPr>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defRPr/>
            </a:pPr>
            <a:r>
              <a:rPr lang="en-GB" altLang="en-US" sz="1400">
                <a:solidFill>
                  <a:schemeClr val="bg1"/>
                </a:solidFill>
              </a:rPr>
              <a:t>Entry Level 3 and Level 1 in</a:t>
            </a:r>
            <a:r>
              <a:rPr lang="en-GB" altLang="en-US" sz="1400" b="1">
                <a:solidFill>
                  <a:schemeClr val="bg1"/>
                </a:solidFill>
              </a:rPr>
              <a:t> Construction Skills</a:t>
            </a:r>
          </a:p>
        </p:txBody>
      </p:sp>
      <p:sp>
        <p:nvSpPr>
          <p:cNvPr id="1029" name="Rectangle 4">
            <a:extLst>
              <a:ext uri="{FF2B5EF4-FFF2-40B4-BE49-F238E27FC236}">
                <a16:creationId xmlns:a16="http://schemas.microsoft.com/office/drawing/2014/main" id="{887226B5-C779-A5D8-52D1-1B60FB0794B8}"/>
              </a:ext>
            </a:extLst>
          </p:cNvPr>
          <p:cNvSpPr>
            <a:spLocks noChangeArrowheads="1"/>
          </p:cNvSpPr>
          <p:nvPr/>
        </p:nvSpPr>
        <p:spPr bwMode="auto">
          <a:xfrm>
            <a:off x="0" y="6286500"/>
            <a:ext cx="9144000" cy="228600"/>
          </a:xfrm>
          <a:prstGeom prst="rect">
            <a:avLst/>
          </a:prstGeom>
          <a:solidFill>
            <a:srgbClr val="D9D9D9"/>
          </a:solidFill>
          <a:ln>
            <a:noFill/>
          </a:ln>
        </p:spPr>
        <p:txBody>
          <a:bodyPr wrap="none"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defRPr/>
            </a:pPr>
            <a:r>
              <a:rPr lang="en-GB" altLang="en-US">
                <a:solidFill>
                  <a:srgbClr val="000000"/>
                </a:solidFill>
              </a:rPr>
              <a:t> </a:t>
            </a:r>
          </a:p>
        </p:txBody>
      </p:sp>
      <p:sp>
        <p:nvSpPr>
          <p:cNvPr id="1030" name="Rectangle 5">
            <a:extLst>
              <a:ext uri="{FF2B5EF4-FFF2-40B4-BE49-F238E27FC236}">
                <a16:creationId xmlns:a16="http://schemas.microsoft.com/office/drawing/2014/main" id="{9F4F6F81-077A-3195-316F-FFEEADF898C3}"/>
              </a:ext>
            </a:extLst>
          </p:cNvPr>
          <p:cNvSpPr>
            <a:spLocks noChangeArrowheads="1"/>
          </p:cNvSpPr>
          <p:nvPr/>
        </p:nvSpPr>
        <p:spPr bwMode="auto">
          <a:xfrm>
            <a:off x="0" y="6515100"/>
            <a:ext cx="9144000" cy="342900"/>
          </a:xfrm>
          <a:prstGeom prst="rect">
            <a:avLst/>
          </a:prstGeom>
          <a:solidFill>
            <a:srgbClr val="E30613"/>
          </a:solidFill>
          <a:ln>
            <a:noFill/>
          </a:ln>
        </p:spPr>
        <p:txBody>
          <a:bodyPr wrap="none"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defRPr/>
            </a:pPr>
            <a:r>
              <a:rPr lang="en-GB" altLang="en-US">
                <a:solidFill>
                  <a:srgbClr val="000000"/>
                </a:solidFill>
              </a:rPr>
              <a:t> </a:t>
            </a:r>
          </a:p>
        </p:txBody>
      </p:sp>
      <p:sp>
        <p:nvSpPr>
          <p:cNvPr id="2" name="Rectangle 6">
            <a:extLst>
              <a:ext uri="{FF2B5EF4-FFF2-40B4-BE49-F238E27FC236}">
                <a16:creationId xmlns:a16="http://schemas.microsoft.com/office/drawing/2014/main" id="{0AB289FD-7EFD-31E8-AF02-51602DA5DE1C}"/>
              </a:ext>
            </a:extLst>
          </p:cNvPr>
          <p:cNvSpPr>
            <a:spLocks noChangeArrowheads="1"/>
          </p:cNvSpPr>
          <p:nvPr/>
        </p:nvSpPr>
        <p:spPr bwMode="auto">
          <a:xfrm>
            <a:off x="454025" y="6302375"/>
            <a:ext cx="6477000" cy="228600"/>
          </a:xfrm>
          <a:prstGeom prst="rect">
            <a:avLst/>
          </a:prstGeom>
          <a:noFill/>
          <a:ln>
            <a:noFill/>
          </a:ln>
          <a:effectLst/>
        </p:spPr>
        <p:txBody>
          <a:bodyPr lIns="0" tIns="0" rIns="0" bIns="0"/>
          <a:lstStyle>
            <a:lvl1pPr eaLnBrk="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1pPr>
            <a:lvl2pPr eaLnBrk="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2pPr>
            <a:lvl3pPr eaLnBrk="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3pPr>
            <a:lvl4pPr eaLnBrk="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4pPr>
            <a:lvl5pPr eaLnBrk="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Lst>
              <a:defRPr sz="2400">
                <a:solidFill>
                  <a:schemeClr val="tx1"/>
                </a:solidFill>
                <a:latin typeface="Arial" pitchFamily="34" charset="0"/>
                <a:ea typeface="ＭＳ Ｐゴシック" pitchFamily="34" charset="-128"/>
              </a:defRPr>
            </a:lvl9pPr>
          </a:lstStyle>
          <a:p>
            <a:pPr eaLnBrk="1" hangingPunct="1">
              <a:spcBef>
                <a:spcPts val="600"/>
              </a:spcBef>
              <a:buClr>
                <a:srgbClr val="000000"/>
              </a:buClr>
              <a:buSzPct val="100000"/>
              <a:buFont typeface="Times New Roman" panose="02020603050405020304" pitchFamily="18" charset="0"/>
              <a:buNone/>
              <a:defRPr/>
            </a:pPr>
            <a:r>
              <a:rPr lang="en-GB" altLang="en-US" sz="1100" dirty="0">
                <a:solidFill>
                  <a:srgbClr val="000000"/>
                </a:solidFill>
              </a:rPr>
              <a:t>© 2014 City and Guilds of London Institute. All rights reserved</a:t>
            </a:r>
            <a:r>
              <a:rPr lang="en-GB" altLang="en-US" sz="900" dirty="0">
                <a:solidFill>
                  <a:srgbClr val="000000"/>
                </a:solidFill>
              </a:rPr>
              <a:t>.</a:t>
            </a:r>
            <a:br>
              <a:rPr lang="en-GB" altLang="en-US" sz="1100" dirty="0">
                <a:solidFill>
                  <a:srgbClr val="000000"/>
                </a:solidFill>
                <a:cs typeface="Arial" pitchFamily="34" charset="0"/>
              </a:rPr>
            </a:br>
            <a:endParaRPr lang="en-GB" altLang="en-US" sz="1100" dirty="0">
              <a:solidFill>
                <a:srgbClr val="000000"/>
              </a:solidFill>
              <a:cs typeface="Arial" pitchFamily="34" charset="0"/>
            </a:endParaRPr>
          </a:p>
          <a:p>
            <a:pPr eaLnBrk="1" hangingPunct="1">
              <a:buClr>
                <a:srgbClr val="000000"/>
              </a:buClr>
              <a:buSzPct val="100000"/>
              <a:buFont typeface="Times New Roman" panose="02020603050405020304" pitchFamily="18" charset="0"/>
              <a:buNone/>
              <a:defRPr/>
            </a:pPr>
            <a:endParaRPr lang="en-GB" altLang="en-US" sz="1200" dirty="0">
              <a:solidFill>
                <a:srgbClr val="000000"/>
              </a:solidFill>
              <a:latin typeface="Times New Roman" pitchFamily="18" charset="0"/>
              <a:cs typeface="Arial" pitchFamily="34" charset="0"/>
            </a:endParaRPr>
          </a:p>
          <a:p>
            <a:pPr eaLnBrk="1" hangingPunct="1">
              <a:buClr>
                <a:srgbClr val="000000"/>
              </a:buClr>
              <a:buSzPct val="100000"/>
              <a:buFont typeface="Times New Roman" panose="02020603050405020304" pitchFamily="18" charset="0"/>
              <a:buNone/>
              <a:defRPr/>
            </a:pPr>
            <a:endParaRPr lang="en-GB" altLang="en-US" sz="1200" dirty="0">
              <a:solidFill>
                <a:srgbClr val="000000"/>
              </a:solidFill>
              <a:latin typeface="Times New Roman" pitchFamily="18" charset="0"/>
              <a:cs typeface="Arial" pitchFamily="34" charset="0"/>
            </a:endParaRPr>
          </a:p>
        </p:txBody>
      </p:sp>
      <p:sp>
        <p:nvSpPr>
          <p:cNvPr id="1031" name="Rectangle 7">
            <a:extLst>
              <a:ext uri="{FF2B5EF4-FFF2-40B4-BE49-F238E27FC236}">
                <a16:creationId xmlns:a16="http://schemas.microsoft.com/office/drawing/2014/main" id="{A991FBB4-B46C-96FD-24B8-EB97D6DA0CE7}"/>
              </a:ext>
            </a:extLst>
          </p:cNvPr>
          <p:cNvSpPr>
            <a:spLocks noChangeArrowheads="1"/>
          </p:cNvSpPr>
          <p:nvPr/>
        </p:nvSpPr>
        <p:spPr bwMode="auto">
          <a:xfrm>
            <a:off x="7359650" y="6286500"/>
            <a:ext cx="1447800" cy="228600"/>
          </a:xfrm>
          <a:prstGeom prst="rect">
            <a:avLst/>
          </a:prstGeom>
          <a:noFill/>
          <a:ln>
            <a:noFill/>
          </a:ln>
          <a:effectLst/>
        </p:spPr>
        <p:txBody>
          <a:bodyPr lIns="0" tIns="0" rIns="0" bIns="0"/>
          <a:lstStyle>
            <a:lvl1pPr>
              <a:tabLst>
                <a:tab pos="723900" algn="l"/>
                <a:tab pos="14478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ＭＳ Ｐゴシック" panose="020B0600070205080204" pitchFamily="34" charset="-128"/>
              </a:defRPr>
            </a:lvl9pPr>
          </a:lstStyle>
          <a:p>
            <a:pPr algn="r" eaLnBrk="1" hangingPunct="1">
              <a:spcBef>
                <a:spcPts val="600"/>
              </a:spcBef>
              <a:buClr>
                <a:srgbClr val="000000"/>
              </a:buClr>
              <a:buSzPct val="100000"/>
              <a:buFont typeface="Times New Roman" panose="02020603050405020304" pitchFamily="18" charset="0"/>
              <a:buNone/>
              <a:defRPr/>
            </a:pPr>
            <a:fld id="{363AA08D-8241-4243-A126-24858D5CF390}" type="slidenum">
              <a:rPr lang="en-GB" altLang="en-US" sz="1100" smtClean="0">
                <a:solidFill>
                  <a:srgbClr val="000000"/>
                </a:solidFill>
                <a:cs typeface="Arial" panose="020B0604020202020204" pitchFamily="34" charset="0"/>
              </a:rPr>
              <a:pPr algn="r" eaLnBrk="1" hangingPunct="1">
                <a:spcBef>
                  <a:spcPts val="600"/>
                </a:spcBef>
                <a:buClr>
                  <a:srgbClr val="000000"/>
                </a:buClr>
                <a:buSzPct val="100000"/>
                <a:buFont typeface="Times New Roman" panose="02020603050405020304" pitchFamily="18" charset="0"/>
                <a:buNone/>
                <a:defRPr/>
              </a:pPr>
              <a:t>‹#›</a:t>
            </a:fld>
            <a:r>
              <a:rPr lang="en-GB" altLang="en-US" sz="1100">
                <a:solidFill>
                  <a:srgbClr val="000000"/>
                </a:solidFill>
                <a:cs typeface="Arial" panose="020B0604020202020204" pitchFamily="34" charset="0"/>
              </a:rPr>
              <a:t> of 9</a:t>
            </a:r>
          </a:p>
          <a:p>
            <a:pPr eaLnBrk="1" hangingPunct="1">
              <a:buClr>
                <a:srgbClr val="000000"/>
              </a:buClr>
              <a:buSzPct val="100000"/>
              <a:buFont typeface="Times New Roman" panose="02020603050405020304" pitchFamily="18" charset="0"/>
              <a:buNone/>
              <a:defRPr/>
            </a:pPr>
            <a:br>
              <a:rPr lang="en-GB" altLang="en-US" sz="1100">
                <a:solidFill>
                  <a:srgbClr val="000000"/>
                </a:solidFill>
                <a:cs typeface="Arial" panose="020B0604020202020204" pitchFamily="34" charset="0"/>
              </a:rPr>
            </a:br>
            <a:endParaRPr lang="en-GB" altLang="en-US" sz="1100">
              <a:solidFill>
                <a:srgbClr val="000000"/>
              </a:solidFill>
              <a:cs typeface="Arial" panose="020B0604020202020204" pitchFamily="34" charset="0"/>
            </a:endParaRPr>
          </a:p>
          <a:p>
            <a:pPr eaLnBrk="1" hangingPunct="1">
              <a:buClr>
                <a:srgbClr val="000000"/>
              </a:buClr>
              <a:buSzPct val="100000"/>
              <a:buFont typeface="Times New Roman" panose="02020603050405020304" pitchFamily="18" charset="0"/>
              <a:buNone/>
              <a:defRPr/>
            </a:pPr>
            <a:br>
              <a:rPr lang="en-GB" altLang="en-US" sz="1100">
                <a:solidFill>
                  <a:srgbClr val="000000"/>
                </a:solidFill>
                <a:cs typeface="Arial" panose="020B0604020202020204" pitchFamily="34" charset="0"/>
              </a:rPr>
            </a:br>
            <a:endParaRPr lang="en-GB" altLang="en-US" sz="1100">
              <a:solidFill>
                <a:srgbClr val="000000"/>
              </a:solidFill>
              <a:cs typeface="Arial" panose="020B0604020202020204" pitchFamily="34" charset="0"/>
            </a:endParaRPr>
          </a:p>
          <a:p>
            <a:pPr eaLnBrk="1" hangingPunct="1">
              <a:buClr>
                <a:srgbClr val="000000"/>
              </a:buClr>
              <a:buSzPct val="100000"/>
              <a:buFont typeface="Times New Roman" panose="02020603050405020304" pitchFamily="18" charset="0"/>
              <a:buNone/>
              <a:defRPr/>
            </a:pPr>
            <a:endParaRPr lang="en-GB" altLang="en-US" sz="1200">
              <a:solidFill>
                <a:srgbClr val="000000"/>
              </a:solidFill>
              <a:latin typeface="Times New Roman" panose="02020603050405020304" pitchFamily="18" charset="0"/>
              <a:cs typeface="Arial" panose="020B0604020202020204" pitchFamily="34" charset="0"/>
            </a:endParaRPr>
          </a:p>
          <a:p>
            <a:pPr eaLnBrk="1" hangingPunct="1">
              <a:buClr>
                <a:srgbClr val="000000"/>
              </a:buClr>
              <a:buSzPct val="100000"/>
              <a:buFont typeface="Times New Roman" panose="02020603050405020304" pitchFamily="18" charset="0"/>
              <a:buNone/>
              <a:defRPr/>
            </a:pPr>
            <a:endParaRPr lang="en-GB" altLang="en-US" sz="1200">
              <a:solidFill>
                <a:srgbClr val="000000"/>
              </a:solidFill>
              <a:latin typeface="Times New Roman" panose="02020603050405020304" pitchFamily="18" charset="0"/>
              <a:cs typeface="Arial" panose="020B0604020202020204" pitchFamily="34" charset="0"/>
            </a:endParaRPr>
          </a:p>
        </p:txBody>
      </p:sp>
      <p:pic>
        <p:nvPicPr>
          <p:cNvPr id="1033" name="Picture 8">
            <a:extLst>
              <a:ext uri="{FF2B5EF4-FFF2-40B4-BE49-F238E27FC236}">
                <a16:creationId xmlns:a16="http://schemas.microsoft.com/office/drawing/2014/main" id="{2E5416E2-79EE-37BD-8967-7597B0B0B55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372225" y="147638"/>
            <a:ext cx="243681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Rectangle 9">
            <a:extLst>
              <a:ext uri="{FF2B5EF4-FFF2-40B4-BE49-F238E27FC236}">
                <a16:creationId xmlns:a16="http://schemas.microsoft.com/office/drawing/2014/main" id="{A825030C-0997-ACF8-EC31-F2702ABBECBE}"/>
              </a:ext>
            </a:extLst>
          </p:cNvPr>
          <p:cNvSpPr>
            <a:spLocks noGrp="1" noChangeArrowheads="1"/>
          </p:cNvSpPr>
          <p:nvPr>
            <p:ph type="title"/>
          </p:nvPr>
        </p:nvSpPr>
        <p:spPr bwMode="auto">
          <a:xfrm>
            <a:off x="457200" y="838200"/>
            <a:ext cx="82169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5000" rIns="90000" bIns="45000" numCol="1" anchor="t" anchorCtr="0" compatLnSpc="1">
            <a:prstTxWarp prst="textNoShape">
              <a:avLst/>
            </a:prstTxWarp>
          </a:bodyPr>
          <a:lstStyle/>
          <a:p>
            <a:pPr lvl="0"/>
            <a:r>
              <a:rPr lang="en-GB" altLang="en-US"/>
              <a:t>Click to edit the title text formatClick to edit Master title style</a:t>
            </a:r>
          </a:p>
        </p:txBody>
      </p:sp>
      <p:sp>
        <p:nvSpPr>
          <p:cNvPr id="1035" name="Rectangle 10">
            <a:extLst>
              <a:ext uri="{FF2B5EF4-FFF2-40B4-BE49-F238E27FC236}">
                <a16:creationId xmlns:a16="http://schemas.microsoft.com/office/drawing/2014/main" id="{082BCD36-39D5-7F7B-DC0B-2EE469A01D0E}"/>
              </a:ext>
            </a:extLst>
          </p:cNvPr>
          <p:cNvSpPr>
            <a:spLocks noGrp="1" noChangeArrowheads="1"/>
          </p:cNvSpPr>
          <p:nvPr>
            <p:ph type="body" idx="1"/>
          </p:nvPr>
        </p:nvSpPr>
        <p:spPr bwMode="auto">
          <a:xfrm>
            <a:off x="457200" y="1371600"/>
            <a:ext cx="8228013"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5000" rIns="90000" bIns="450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0"/>
            <a:r>
              <a:rPr lang="en-GB" altLang="en-US"/>
              <a:t>Ninth Outline LevelClick to edit Master text styles</a:t>
            </a:r>
          </a:p>
          <a:p>
            <a:pPr lvl="1"/>
            <a:r>
              <a:rPr lang="en-GB" altLang="en-US"/>
              <a:t>Second level</a:t>
            </a:r>
          </a:p>
          <a:p>
            <a:pPr lvl="0"/>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2000">
          <a:solidFill>
            <a:srgbClr val="000000"/>
          </a:solidFill>
          <a:latin typeface="+mj-lt"/>
          <a:ea typeface="+mj-ea"/>
          <a:cs typeface="ＭＳ Ｐゴシック" charset="0"/>
        </a:defRPr>
      </a:lvl1pPr>
      <a:lvl2pPr algn="l"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2000">
          <a:solidFill>
            <a:srgbClr val="000000"/>
          </a:solidFill>
          <a:latin typeface="Arial" charset="0"/>
          <a:ea typeface="ＭＳ Ｐゴシック" charset="0"/>
          <a:cs typeface="ＭＳ Ｐゴシック" charset="0"/>
        </a:defRPr>
      </a:lvl2pPr>
      <a:lvl3pPr algn="l"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2000">
          <a:solidFill>
            <a:srgbClr val="000000"/>
          </a:solidFill>
          <a:latin typeface="Arial" charset="0"/>
          <a:ea typeface="ＭＳ Ｐゴシック" charset="0"/>
          <a:cs typeface="ＭＳ Ｐゴシック" charset="0"/>
        </a:defRPr>
      </a:lvl3pPr>
      <a:lvl4pPr algn="l"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2000">
          <a:solidFill>
            <a:srgbClr val="000000"/>
          </a:solidFill>
          <a:latin typeface="Arial" charset="0"/>
          <a:ea typeface="ＭＳ Ｐゴシック" charset="0"/>
          <a:cs typeface="ＭＳ Ｐゴシック" charset="0"/>
        </a:defRPr>
      </a:lvl4pPr>
      <a:lvl5pPr algn="l"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2000">
          <a:solidFill>
            <a:srgbClr val="000000"/>
          </a:solidFill>
          <a:latin typeface="Arial" charset="0"/>
          <a:ea typeface="ＭＳ Ｐゴシック" charset="0"/>
          <a:cs typeface="ＭＳ Ｐゴシック" charset="0"/>
        </a:defRPr>
      </a:lvl5pPr>
      <a:lvl6pPr marL="2514600" indent="-228600" algn="l" defTabSz="449263" rtl="0" fontAlgn="base" hangingPunct="0">
        <a:lnSpc>
          <a:spcPct val="93000"/>
        </a:lnSpc>
        <a:spcBef>
          <a:spcPct val="0"/>
        </a:spcBef>
        <a:spcAft>
          <a:spcPct val="0"/>
        </a:spcAft>
        <a:buClr>
          <a:srgbClr val="000000"/>
        </a:buClr>
        <a:buSzPct val="100000"/>
        <a:buFont typeface="Times New Roman" charset="0"/>
        <a:defRPr sz="2000">
          <a:solidFill>
            <a:srgbClr val="000000"/>
          </a:solidFill>
          <a:latin typeface="Arial" charset="0"/>
          <a:ea typeface="ＭＳ Ｐゴシック" charset="0"/>
        </a:defRPr>
      </a:lvl6pPr>
      <a:lvl7pPr marL="2971800" indent="-228600" algn="l" defTabSz="449263" rtl="0" fontAlgn="base" hangingPunct="0">
        <a:lnSpc>
          <a:spcPct val="93000"/>
        </a:lnSpc>
        <a:spcBef>
          <a:spcPct val="0"/>
        </a:spcBef>
        <a:spcAft>
          <a:spcPct val="0"/>
        </a:spcAft>
        <a:buClr>
          <a:srgbClr val="000000"/>
        </a:buClr>
        <a:buSzPct val="100000"/>
        <a:buFont typeface="Times New Roman" charset="0"/>
        <a:defRPr sz="2000">
          <a:solidFill>
            <a:srgbClr val="000000"/>
          </a:solidFill>
          <a:latin typeface="Arial" charset="0"/>
          <a:ea typeface="ＭＳ Ｐゴシック" charset="0"/>
        </a:defRPr>
      </a:lvl7pPr>
      <a:lvl8pPr marL="3429000" indent="-228600" algn="l" defTabSz="449263" rtl="0" fontAlgn="base" hangingPunct="0">
        <a:lnSpc>
          <a:spcPct val="93000"/>
        </a:lnSpc>
        <a:spcBef>
          <a:spcPct val="0"/>
        </a:spcBef>
        <a:spcAft>
          <a:spcPct val="0"/>
        </a:spcAft>
        <a:buClr>
          <a:srgbClr val="000000"/>
        </a:buClr>
        <a:buSzPct val="100000"/>
        <a:buFont typeface="Times New Roman" charset="0"/>
        <a:defRPr sz="2000">
          <a:solidFill>
            <a:srgbClr val="000000"/>
          </a:solidFill>
          <a:latin typeface="Arial" charset="0"/>
          <a:ea typeface="ＭＳ Ｐゴシック" charset="0"/>
        </a:defRPr>
      </a:lvl8pPr>
      <a:lvl9pPr marL="3886200" indent="-228600" algn="l" defTabSz="449263" rtl="0" fontAlgn="base" hangingPunct="0">
        <a:lnSpc>
          <a:spcPct val="93000"/>
        </a:lnSpc>
        <a:spcBef>
          <a:spcPct val="0"/>
        </a:spcBef>
        <a:spcAft>
          <a:spcPct val="0"/>
        </a:spcAft>
        <a:buClr>
          <a:srgbClr val="000000"/>
        </a:buClr>
        <a:buSzPct val="100000"/>
        <a:buFont typeface="Times New Roman" charset="0"/>
        <a:defRPr sz="2000">
          <a:solidFill>
            <a:srgbClr val="000000"/>
          </a:solidFill>
          <a:latin typeface="Arial" charset="0"/>
          <a:ea typeface="ＭＳ Ｐゴシック" charset="0"/>
        </a:defRPr>
      </a:lvl9pPr>
    </p:titleStyle>
    <p:bodyStyle>
      <a:lvl1pPr marL="342900" indent="-342900" algn="l" defTabSz="449263" rtl="0" eaLnBrk="0" fontAlgn="base" hangingPunct="0">
        <a:lnSpc>
          <a:spcPts val="2400"/>
        </a:lnSpc>
        <a:spcBef>
          <a:spcPct val="0"/>
        </a:spcBef>
        <a:spcAft>
          <a:spcPts val="1425"/>
        </a:spcAft>
        <a:buClr>
          <a:srgbClr val="000000"/>
        </a:buClr>
        <a:buSzPct val="100000"/>
        <a:buFont typeface="Times New Roman" panose="02020603050405020304" pitchFamily="18" charset="0"/>
        <a:defRPr sz="2000">
          <a:solidFill>
            <a:srgbClr val="000000"/>
          </a:solidFill>
          <a:latin typeface="+mn-lt"/>
          <a:ea typeface="+mn-ea"/>
          <a:cs typeface="ＭＳ Ｐゴシック" charset="0"/>
        </a:defRPr>
      </a:lvl1pPr>
      <a:lvl2pPr marL="742950" indent="-285750" algn="l" defTabSz="449263" rtl="0" eaLnBrk="0" fontAlgn="base" hangingPunct="0">
        <a:lnSpc>
          <a:spcPts val="2000"/>
        </a:lnSpc>
        <a:spcBef>
          <a:spcPct val="0"/>
        </a:spcBef>
        <a:spcAft>
          <a:spcPts val="1138"/>
        </a:spcAft>
        <a:buClr>
          <a:srgbClr val="000000"/>
        </a:buClr>
        <a:buSzPct val="100000"/>
        <a:buFont typeface="Times New Roman" panose="02020603050405020304" pitchFamily="18" charset="0"/>
        <a:defRPr sz="1600">
          <a:solidFill>
            <a:srgbClr val="000000"/>
          </a:solidFill>
          <a:latin typeface="+mn-lt"/>
          <a:ea typeface="+mn-ea"/>
        </a:defRPr>
      </a:lvl2pPr>
      <a:lvl3pPr marL="1143000" indent="-228600" algn="l" defTabSz="449263" rtl="0" eaLnBrk="0" fontAlgn="base" hangingPunct="0">
        <a:lnSpc>
          <a:spcPts val="2000"/>
        </a:lnSpc>
        <a:spcBef>
          <a:spcPct val="0"/>
        </a:spcBef>
        <a:spcAft>
          <a:spcPts val="850"/>
        </a:spcAft>
        <a:buClr>
          <a:srgbClr val="000000"/>
        </a:buClr>
        <a:buSzPct val="100000"/>
        <a:buFont typeface="Times New Roman" panose="02020603050405020304" pitchFamily="18" charset="0"/>
        <a:defRPr sz="1600">
          <a:solidFill>
            <a:srgbClr val="000000"/>
          </a:solidFill>
          <a:latin typeface="+mn-lt"/>
          <a:ea typeface="+mn-ea"/>
        </a:defRPr>
      </a:lvl3pPr>
      <a:lvl4pPr marL="1600200" indent="-228600" algn="l" defTabSz="449263" rtl="0" eaLnBrk="0" fontAlgn="base" hangingPunct="0">
        <a:lnSpc>
          <a:spcPts val="2000"/>
        </a:lnSpc>
        <a:spcBef>
          <a:spcPct val="0"/>
        </a:spcBef>
        <a:spcAft>
          <a:spcPts val="575"/>
        </a:spcAft>
        <a:buClr>
          <a:srgbClr val="000000"/>
        </a:buClr>
        <a:buSzPct val="100000"/>
        <a:buFont typeface="Times New Roman" panose="02020603050405020304" pitchFamily="18" charset="0"/>
        <a:defRPr sz="1600">
          <a:solidFill>
            <a:srgbClr val="000000"/>
          </a:solidFill>
          <a:latin typeface="+mn-lt"/>
          <a:ea typeface="+mn-ea"/>
        </a:defRPr>
      </a:lvl4pPr>
      <a:lvl5pPr marL="2057400" indent="-228600" algn="l" defTabSz="449263" rtl="0" eaLnBrk="0" fontAlgn="base" hangingPunct="0">
        <a:lnSpc>
          <a:spcPts val="2000"/>
        </a:lnSpc>
        <a:spcBef>
          <a:spcPct val="0"/>
        </a:spcBef>
        <a:spcAft>
          <a:spcPts val="288"/>
        </a:spcAft>
        <a:buClr>
          <a:srgbClr val="000000"/>
        </a:buClr>
        <a:buSzPct val="100000"/>
        <a:buFont typeface="Times New Roman" panose="02020603050405020304" pitchFamily="18" charset="0"/>
        <a:defRPr sz="2000">
          <a:solidFill>
            <a:srgbClr val="000000"/>
          </a:solidFill>
          <a:latin typeface="+mn-lt"/>
          <a:ea typeface="+mn-ea"/>
        </a:defRPr>
      </a:lvl5pPr>
      <a:lvl6pPr marL="2514600" indent="-228600" algn="l" defTabSz="449263" rtl="0" fontAlgn="base" hangingPunct="0">
        <a:lnSpc>
          <a:spcPts val="2000"/>
        </a:lnSpc>
        <a:spcBef>
          <a:spcPct val="0"/>
        </a:spcBef>
        <a:spcAft>
          <a:spcPts val="288"/>
        </a:spcAft>
        <a:buClr>
          <a:srgbClr val="000000"/>
        </a:buClr>
        <a:buSzPct val="100000"/>
        <a:buFont typeface="Times New Roman" charset="0"/>
        <a:defRPr sz="2000">
          <a:solidFill>
            <a:srgbClr val="000000"/>
          </a:solidFill>
          <a:latin typeface="+mn-lt"/>
          <a:ea typeface="+mn-ea"/>
        </a:defRPr>
      </a:lvl6pPr>
      <a:lvl7pPr marL="2971800" indent="-228600" algn="l" defTabSz="449263" rtl="0" fontAlgn="base" hangingPunct="0">
        <a:lnSpc>
          <a:spcPts val="2000"/>
        </a:lnSpc>
        <a:spcBef>
          <a:spcPct val="0"/>
        </a:spcBef>
        <a:spcAft>
          <a:spcPts val="288"/>
        </a:spcAft>
        <a:buClr>
          <a:srgbClr val="000000"/>
        </a:buClr>
        <a:buSzPct val="100000"/>
        <a:buFont typeface="Times New Roman" charset="0"/>
        <a:defRPr sz="2000">
          <a:solidFill>
            <a:srgbClr val="000000"/>
          </a:solidFill>
          <a:latin typeface="+mn-lt"/>
          <a:ea typeface="+mn-ea"/>
        </a:defRPr>
      </a:lvl7pPr>
      <a:lvl8pPr marL="3429000" indent="-228600" algn="l" defTabSz="449263" rtl="0" fontAlgn="base" hangingPunct="0">
        <a:lnSpc>
          <a:spcPts val="2000"/>
        </a:lnSpc>
        <a:spcBef>
          <a:spcPct val="0"/>
        </a:spcBef>
        <a:spcAft>
          <a:spcPts val="288"/>
        </a:spcAft>
        <a:buClr>
          <a:srgbClr val="000000"/>
        </a:buClr>
        <a:buSzPct val="100000"/>
        <a:buFont typeface="Times New Roman" charset="0"/>
        <a:defRPr sz="2000">
          <a:solidFill>
            <a:srgbClr val="000000"/>
          </a:solidFill>
          <a:latin typeface="+mn-lt"/>
          <a:ea typeface="+mn-ea"/>
        </a:defRPr>
      </a:lvl8pPr>
      <a:lvl9pPr marL="3886200" indent="-228600" algn="l" defTabSz="449263" rtl="0" fontAlgn="base" hangingPunct="0">
        <a:lnSpc>
          <a:spcPts val="2000"/>
        </a:lnSpc>
        <a:spcBef>
          <a:spcPct val="0"/>
        </a:spcBef>
        <a:spcAft>
          <a:spcPts val="288"/>
        </a:spcAft>
        <a:buClr>
          <a:srgbClr val="000000"/>
        </a:buClr>
        <a:buSzPct val="100000"/>
        <a:buFont typeface="Times New Roman" charset="0"/>
        <a:defRPr sz="2000">
          <a:solidFill>
            <a:srgbClr val="000000"/>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E17754C0-AA12-5AC2-85F0-B4CE6F2D2A41}"/>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127366DF-0885-D6E6-205D-915F04AC61EC}"/>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4B505F4B-99E9-1D87-8B7D-A7A2622C2FDF}"/>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01A5EBD2-4C09-4C13-8CD8-EB2D8BD9CE61}" type="datetimeFigureOut">
              <a:rPr lang="en-GB"/>
              <a:pPr>
                <a:defRPr/>
              </a:pPr>
              <a:t>23/10/2025</a:t>
            </a:fld>
            <a:endParaRPr lang="en-GB"/>
          </a:p>
        </p:txBody>
      </p:sp>
      <p:sp>
        <p:nvSpPr>
          <p:cNvPr id="5" name="Footer Placeholder 4">
            <a:extLst>
              <a:ext uri="{FF2B5EF4-FFF2-40B4-BE49-F238E27FC236}">
                <a16:creationId xmlns:a16="http://schemas.microsoft.com/office/drawing/2014/main" id="{F966E027-781A-F112-7D84-19C0FE50524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9205227B-A71B-1E04-6FA0-4FAF7483CBC4}"/>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2A3B81DD-1253-45AA-9FB7-012A8959F6AE}"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837"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4.jpeg"/><Relationship Id="rId2" Type="http://schemas.openxmlformats.org/officeDocument/2006/relationships/hyperlink" Target="https://www.google.co.uk/url?sa=i&amp;rct=j&amp;q=&amp;esrc=s&amp;source=images&amp;cd=&amp;cad=rja&amp;uact=8&amp;ved=0ahUKEwjru6ub8L3XAhXHGOwKHXJeAd4QjRwIBw&amp;url=http://socialmediaworks.co/standard-brick-size&amp;psig=AOvVaw3b0yqy1pI6U-la50K6Qf8o&amp;ust=1510742378041786" TargetMode="External"/><Relationship Id="rId1" Type="http://schemas.openxmlformats.org/officeDocument/2006/relationships/slideLayout" Target="../slideLayouts/slideLayout12.xml"/><Relationship Id="rId6" Type="http://schemas.openxmlformats.org/officeDocument/2006/relationships/hyperlink" Target="https://www.google.co.uk/url?sa=i&amp;rct=j&amp;q=&amp;esrc=s&amp;source=images&amp;cd=&amp;cad=rja&amp;uact=8&amp;ved=0ahUKEwiN1ZP48L3XAhXIp6QKHbSdD84QjRwIBw&amp;url=http://www.constructiontermsx.com/stretcher-bond-definition/&amp;psig=AOvVaw0qGSSY_2_1J7D8sVC9dY7s&amp;ust=1510742511982028" TargetMode="External"/><Relationship Id="rId5" Type="http://schemas.openxmlformats.org/officeDocument/2006/relationships/image" Target="../media/image23.jpeg"/><Relationship Id="rId4" Type="http://schemas.openxmlformats.org/officeDocument/2006/relationships/hyperlink" Target="https://www.google.co.uk/url?sa=i&amp;rct=j&amp;q=&amp;esrc=s&amp;source=images&amp;cd=&amp;cad=rja&amp;uact=8&amp;ved=0ahUKEwi84e7i8L3XAhVL6KQKHdZ0CLgQjRwIBw&amp;url=http://www.constructiontermsx.com/bricks-definition/&amp;psig=AOvVaw0qGSSY_2_1J7D8sVC9dY7s&amp;ust=1510742511982028"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E2A4CF25-5F62-E9ED-1867-761F24C231FB}"/>
              </a:ext>
            </a:extLst>
          </p:cNvPr>
          <p:cNvSpPr>
            <a:spLocks noChangeArrowheads="1"/>
          </p:cNvSpPr>
          <p:nvPr/>
        </p:nvSpPr>
        <p:spPr bwMode="auto">
          <a:xfrm>
            <a:off x="533400" y="2057400"/>
            <a:ext cx="8077200" cy="1295400"/>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pPr>
            <a:r>
              <a:rPr lang="en-GB" altLang="en-US">
                <a:solidFill>
                  <a:srgbClr val="000000"/>
                </a:solidFill>
                <a:cs typeface="Arial" panose="020B0604020202020204" pitchFamily="34" charset="0"/>
              </a:rPr>
              <a:t> </a:t>
            </a:r>
          </a:p>
        </p:txBody>
      </p:sp>
      <p:sp>
        <p:nvSpPr>
          <p:cNvPr id="15363" name="Rectangle 3">
            <a:extLst>
              <a:ext uri="{FF2B5EF4-FFF2-40B4-BE49-F238E27FC236}">
                <a16:creationId xmlns:a16="http://schemas.microsoft.com/office/drawing/2014/main" id="{6DE40532-745C-B767-7F9E-AE340B5C84FD}"/>
              </a:ext>
            </a:extLst>
          </p:cNvPr>
          <p:cNvSpPr>
            <a:spLocks noChangeArrowheads="1"/>
          </p:cNvSpPr>
          <p:nvPr/>
        </p:nvSpPr>
        <p:spPr bwMode="auto">
          <a:xfrm>
            <a:off x="533400" y="3352800"/>
            <a:ext cx="8077200" cy="228600"/>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pPr>
            <a:r>
              <a:rPr lang="en-GB" altLang="en-US">
                <a:solidFill>
                  <a:srgbClr val="000000"/>
                </a:solidFill>
                <a:cs typeface="Arial" panose="020B0604020202020204" pitchFamily="34" charset="0"/>
              </a:rPr>
              <a:t> </a:t>
            </a:r>
          </a:p>
        </p:txBody>
      </p:sp>
      <p:sp>
        <p:nvSpPr>
          <p:cNvPr id="15364" name="Text Box 4">
            <a:extLst>
              <a:ext uri="{FF2B5EF4-FFF2-40B4-BE49-F238E27FC236}">
                <a16:creationId xmlns:a16="http://schemas.microsoft.com/office/drawing/2014/main" id="{F87D81A3-9AA6-9510-00F7-3D0F93FC3FCF}"/>
              </a:ext>
            </a:extLst>
          </p:cNvPr>
          <p:cNvSpPr txBox="1">
            <a:spLocks noChangeArrowheads="1"/>
          </p:cNvSpPr>
          <p:nvPr/>
        </p:nvSpPr>
        <p:spPr bwMode="auto">
          <a:xfrm>
            <a:off x="762000" y="4076700"/>
            <a:ext cx="7848600"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pPr>
            <a:r>
              <a:rPr lang="en-GB" altLang="en-US" sz="2400" b="1">
                <a:solidFill>
                  <a:srgbClr val="0070C0"/>
                </a:solidFill>
              </a:rPr>
              <a:t>Traditional walls</a:t>
            </a:r>
          </a:p>
        </p:txBody>
      </p:sp>
      <p:sp>
        <p:nvSpPr>
          <p:cNvPr id="15365" name="Rectangle 5">
            <a:extLst>
              <a:ext uri="{FF2B5EF4-FFF2-40B4-BE49-F238E27FC236}">
                <a16:creationId xmlns:a16="http://schemas.microsoft.com/office/drawing/2014/main" id="{D3224FFC-18A7-31FF-892B-D1B81137FC5B}"/>
              </a:ext>
            </a:extLst>
          </p:cNvPr>
          <p:cNvSpPr>
            <a:spLocks noChangeArrowheads="1"/>
          </p:cNvSpPr>
          <p:nvPr/>
        </p:nvSpPr>
        <p:spPr bwMode="auto">
          <a:xfrm>
            <a:off x="762000" y="2209800"/>
            <a:ext cx="7696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ＭＳ Ｐゴシック" panose="020B0600070205080204" pitchFamily="34" charset="-128"/>
              </a:defRPr>
            </a:lvl9pPr>
          </a:lstStyle>
          <a:p>
            <a:pPr eaLnBrk="1" hangingPunct="1">
              <a:buClr>
                <a:srgbClr val="000000"/>
              </a:buClr>
              <a:buSzPct val="100000"/>
              <a:buFont typeface="Times New Roman" panose="02020603050405020304" pitchFamily="18" charset="0"/>
              <a:buNone/>
            </a:pPr>
            <a:r>
              <a:rPr lang="en-GB" altLang="en-US" sz="2400" b="1">
                <a:solidFill>
                  <a:schemeClr val="bg1"/>
                </a:solidFill>
              </a:rPr>
              <a:t>ACBA 4022: Fundamentals of Construction Technology</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Text Box 1">
            <a:extLst>
              <a:ext uri="{FF2B5EF4-FFF2-40B4-BE49-F238E27FC236}">
                <a16:creationId xmlns:a16="http://schemas.microsoft.com/office/drawing/2014/main" id="{EDCD655B-2F48-779E-7DC2-AF8ED37D8D2D}"/>
              </a:ext>
            </a:extLst>
          </p:cNvPr>
          <p:cNvSpPr txBox="1">
            <a:spLocks noChangeArrowheads="1"/>
          </p:cNvSpPr>
          <p:nvPr/>
        </p:nvSpPr>
        <p:spPr bwMode="auto">
          <a:xfrm>
            <a:off x="457200" y="838200"/>
            <a:ext cx="8218488"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Lesson objectives</a:t>
            </a:r>
          </a:p>
        </p:txBody>
      </p:sp>
      <p:sp>
        <p:nvSpPr>
          <p:cNvPr id="16387" name="Text Box 2">
            <a:extLst>
              <a:ext uri="{FF2B5EF4-FFF2-40B4-BE49-F238E27FC236}">
                <a16:creationId xmlns:a16="http://schemas.microsoft.com/office/drawing/2014/main" id="{D1965A1D-F45D-0C6D-E319-BB032C5B3520}"/>
              </a:ext>
            </a:extLst>
          </p:cNvPr>
          <p:cNvSpPr txBox="1">
            <a:spLocks noChangeArrowheads="1"/>
          </p:cNvSpPr>
          <p:nvPr/>
        </p:nvSpPr>
        <p:spPr bwMode="auto">
          <a:xfrm>
            <a:off x="457200" y="1371600"/>
            <a:ext cx="8229600" cy="4756150"/>
          </a:xfrm>
          <a:prstGeom prst="rect">
            <a:avLst/>
          </a:prstGeom>
          <a:noFill/>
          <a:ln>
            <a:noFill/>
          </a:ln>
        </p:spPr>
        <p:txBody>
          <a:bodyPr lIns="90000" tIns="45000" rIns="90000" bIns="45000"/>
          <a:lstStyle>
            <a:lvl1pPr marL="342900" indent="-341313">
              <a:lnSpc>
                <a:spcPts val="24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1pPr>
            <a:lvl2pPr marL="215900" indent="-214313">
              <a:lnSpc>
                <a:spcPts val="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2pPr>
            <a:lvl3pPr>
              <a:lnSpc>
                <a:spcPts val="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3pPr>
            <a:lvl4pPr>
              <a:lnSpc>
                <a:spcPts val="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4pPr>
            <a:lvl5pPr>
              <a:lnSpc>
                <a:spcPts val="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9pPr>
          </a:lstStyle>
          <a:p>
            <a:pPr eaLnBrk="1">
              <a:buClrTx/>
              <a:buSzTx/>
              <a:buFontTx/>
              <a:buNone/>
              <a:defRPr/>
            </a:pPr>
            <a:endParaRPr lang="en-GB" altLang="en-US" dirty="0"/>
          </a:p>
          <a:p>
            <a:pPr eaLnBrk="1">
              <a:buClrTx/>
              <a:buSzTx/>
              <a:buFontTx/>
              <a:buNone/>
              <a:defRPr/>
            </a:pPr>
            <a:endParaRPr lang="en-GB" altLang="en-US" dirty="0"/>
          </a:p>
          <a:p>
            <a:pPr eaLnBrk="1">
              <a:buClrTx/>
              <a:buSzTx/>
              <a:buFontTx/>
              <a:buNone/>
              <a:defRPr/>
            </a:pPr>
            <a:r>
              <a:rPr lang="en-GB" altLang="en-US" dirty="0"/>
              <a:t>Objectives:</a:t>
            </a:r>
          </a:p>
          <a:p>
            <a:pPr marL="344487" indent="-342900" eaLnBrk="1">
              <a:spcBef>
                <a:spcPts val="1000"/>
              </a:spcBef>
              <a:spcAft>
                <a:spcPts val="1000"/>
              </a:spcAft>
              <a:buClr>
                <a:srgbClr val="0070C0"/>
              </a:buClr>
              <a:buFont typeface="Arial" panose="020B0604020202020204" pitchFamily="34" charset="0"/>
              <a:buChar char="•"/>
              <a:defRPr/>
            </a:pPr>
            <a:r>
              <a:rPr lang="en-GB" altLang="en-US" dirty="0"/>
              <a:t>Describe the construction methods and materials used for traditional wall construction.</a:t>
            </a:r>
          </a:p>
          <a:p>
            <a:pPr marL="1587" indent="0" eaLnBrk="1">
              <a:spcBef>
                <a:spcPts val="1000"/>
              </a:spcBef>
              <a:spcAft>
                <a:spcPts val="1000"/>
              </a:spcAft>
              <a:buClr>
                <a:srgbClr val="0070C0"/>
              </a:buClr>
              <a:defRPr/>
            </a:pPr>
            <a:endParaRPr lang="en-GB" altLang="en-US" dirty="0"/>
          </a:p>
          <a:p>
            <a:pPr marL="344487" indent="-342900" eaLnBrk="1">
              <a:spcBef>
                <a:spcPts val="1000"/>
              </a:spcBef>
              <a:spcAft>
                <a:spcPts val="1000"/>
              </a:spcAft>
              <a:buClr>
                <a:srgbClr val="0070C0"/>
              </a:buClr>
              <a:buFont typeface="Arial" panose="020B0604020202020204" pitchFamily="34" charset="0"/>
              <a:buChar char="•"/>
              <a:defRPr/>
            </a:pPr>
            <a:r>
              <a:rPr lang="en-GB" altLang="en-US" dirty="0"/>
              <a:t>State common defects associated with this type of construction.</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Text Box 1">
            <a:extLst>
              <a:ext uri="{FF2B5EF4-FFF2-40B4-BE49-F238E27FC236}">
                <a16:creationId xmlns:a16="http://schemas.microsoft.com/office/drawing/2014/main" id="{EE2B7D4F-F4F3-4636-FFA5-CE4458E5E023}"/>
              </a:ext>
            </a:extLst>
          </p:cNvPr>
          <p:cNvSpPr txBox="1">
            <a:spLocks noChangeArrowheads="1"/>
          </p:cNvSpPr>
          <p:nvPr/>
        </p:nvSpPr>
        <p:spPr bwMode="auto">
          <a:xfrm>
            <a:off x="457200" y="838200"/>
            <a:ext cx="82184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Traditional construction</a:t>
            </a:r>
          </a:p>
        </p:txBody>
      </p:sp>
      <p:sp>
        <p:nvSpPr>
          <p:cNvPr id="19459" name="Text Box 2">
            <a:extLst>
              <a:ext uri="{FF2B5EF4-FFF2-40B4-BE49-F238E27FC236}">
                <a16:creationId xmlns:a16="http://schemas.microsoft.com/office/drawing/2014/main" id="{BC78B593-0189-4E43-26D9-E039B1185022}"/>
              </a:ext>
            </a:extLst>
          </p:cNvPr>
          <p:cNvSpPr txBox="1">
            <a:spLocks noChangeArrowheads="1"/>
          </p:cNvSpPr>
          <p:nvPr/>
        </p:nvSpPr>
        <p:spPr bwMode="auto">
          <a:xfrm>
            <a:off x="457200" y="1557338"/>
            <a:ext cx="8229600" cy="457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lnSpc>
                <a:spcPts val="24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1pPr>
            <a:lvl2pPr>
              <a:lnSpc>
                <a:spcPts val="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2pPr>
            <a:lvl3pPr>
              <a:lnSpc>
                <a:spcPts val="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3pPr>
            <a:lvl4pPr>
              <a:lnSpc>
                <a:spcPts val="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4pPr>
            <a:lvl5pPr>
              <a:lnSpc>
                <a:spcPts val="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9pPr>
          </a:lstStyle>
          <a:p>
            <a:pPr eaLnBrk="1">
              <a:lnSpc>
                <a:spcPct val="100000"/>
              </a:lnSpc>
              <a:spcBef>
                <a:spcPts val="1000"/>
              </a:spcBef>
              <a:spcAft>
                <a:spcPts val="1000"/>
              </a:spcAft>
            </a:pPr>
            <a:r>
              <a:rPr lang="en-GB" altLang="en-US"/>
              <a:t>Today many processes have been modernised in order to increase efficiency and drive down costs. Modern methods also aim to overcome some defects associated with traditional construction. </a:t>
            </a:r>
          </a:p>
          <a:p>
            <a:pPr eaLnBrk="1">
              <a:lnSpc>
                <a:spcPct val="100000"/>
              </a:lnSpc>
              <a:spcBef>
                <a:spcPts val="1000"/>
              </a:spcBef>
              <a:spcAft>
                <a:spcPts val="1000"/>
              </a:spcAft>
            </a:pPr>
            <a:endParaRPr lang="en-GB" altLang="en-US"/>
          </a:p>
          <a:p>
            <a:pPr eaLnBrk="1">
              <a:lnSpc>
                <a:spcPct val="100000"/>
              </a:lnSpc>
              <a:spcBef>
                <a:spcPts val="1000"/>
              </a:spcBef>
              <a:spcAft>
                <a:spcPts val="1000"/>
              </a:spcAft>
            </a:pPr>
            <a:r>
              <a:rPr lang="en-GB" altLang="en-US"/>
              <a:t>Traditional methods are considered a slower form of construction. Most usually with the added downside of increased cost. </a:t>
            </a:r>
          </a:p>
          <a:p>
            <a:pPr eaLnBrk="1">
              <a:lnSpc>
                <a:spcPct val="100000"/>
              </a:lnSpc>
              <a:spcBef>
                <a:spcPts val="1000"/>
              </a:spcBef>
              <a:spcAft>
                <a:spcPts val="1000"/>
              </a:spcAft>
            </a:pPr>
            <a:endParaRPr lang="en-GB" altLang="en-US"/>
          </a:p>
          <a:p>
            <a:pPr eaLnBrk="1">
              <a:lnSpc>
                <a:spcPct val="100000"/>
              </a:lnSpc>
              <a:spcBef>
                <a:spcPts val="1000"/>
              </a:spcBef>
              <a:spcAft>
                <a:spcPts val="1000"/>
              </a:spcAft>
            </a:pPr>
            <a:r>
              <a:rPr lang="en-GB" altLang="en-US"/>
              <a:t>However some still consider traditionally built buildings to be higher quality because of the extra time and cost. This is coupled with the fact that older buildings have stood the “test of time”.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2">
            <a:extLst>
              <a:ext uri="{FF2B5EF4-FFF2-40B4-BE49-F238E27FC236}">
                <a16:creationId xmlns:a16="http://schemas.microsoft.com/office/drawing/2014/main" id="{B60E5979-D668-70F1-E82E-9E5EBBB5E3A1}"/>
              </a:ext>
            </a:extLst>
          </p:cNvPr>
          <p:cNvSpPr txBox="1">
            <a:spLocks noChangeArrowheads="1"/>
          </p:cNvSpPr>
          <p:nvPr/>
        </p:nvSpPr>
        <p:spPr bwMode="auto">
          <a:xfrm>
            <a:off x="468313" y="2852738"/>
            <a:ext cx="81359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spcBef>
                <a:spcPts val="1000"/>
              </a:spcBef>
              <a:spcAft>
                <a:spcPts val="1000"/>
              </a:spcAft>
            </a:pPr>
            <a:r>
              <a:rPr lang="en-GB" altLang="en-US" sz="2000">
                <a:solidFill>
                  <a:srgbClr val="000000"/>
                </a:solidFill>
              </a:rPr>
              <a:t>In the UK traditional construction usually refers to solid masonry walls (brick or stone) although old timber frame was also used, for the purposes of this module we will focus on solid masonry walls.</a:t>
            </a:r>
          </a:p>
        </p:txBody>
      </p:sp>
      <p:pic>
        <p:nvPicPr>
          <p:cNvPr id="21507" name="Picture 3">
            <a:extLst>
              <a:ext uri="{FF2B5EF4-FFF2-40B4-BE49-F238E27FC236}">
                <a16:creationId xmlns:a16="http://schemas.microsoft.com/office/drawing/2014/main" id="{4C66C568-89A0-C3B4-6D66-4D846665BC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4484688"/>
            <a:ext cx="2776537" cy="185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irc_mi" descr="Image result for terraced houses">
            <a:extLst>
              <a:ext uri="{FF2B5EF4-FFF2-40B4-BE49-F238E27FC236}">
                <a16:creationId xmlns:a16="http://schemas.microsoft.com/office/drawing/2014/main" id="{E5B17758-1101-37B0-F3A2-5264BB21E7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4575" y="4464050"/>
            <a:ext cx="3032125"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6">
            <a:extLst>
              <a:ext uri="{FF2B5EF4-FFF2-40B4-BE49-F238E27FC236}">
                <a16:creationId xmlns:a16="http://schemas.microsoft.com/office/drawing/2014/main" id="{CC6CA86B-16A8-C295-F426-EDA426507B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00" y="4498975"/>
            <a:ext cx="2846388" cy="185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7">
            <a:extLst>
              <a:ext uri="{FF2B5EF4-FFF2-40B4-BE49-F238E27FC236}">
                <a16:creationId xmlns:a16="http://schemas.microsoft.com/office/drawing/2014/main" id="{C672952E-594E-C62C-19D0-6EA33729DC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6375" y="493713"/>
            <a:ext cx="2903538" cy="16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8">
            <a:extLst>
              <a:ext uri="{FF2B5EF4-FFF2-40B4-BE49-F238E27FC236}">
                <a16:creationId xmlns:a16="http://schemas.microsoft.com/office/drawing/2014/main" id="{D9514E28-ECD5-F20E-8EBA-0750E6347E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7900" y="428625"/>
            <a:ext cx="36068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ext Box 1">
            <a:extLst>
              <a:ext uri="{FF2B5EF4-FFF2-40B4-BE49-F238E27FC236}">
                <a16:creationId xmlns:a16="http://schemas.microsoft.com/office/drawing/2014/main" id="{E30D668F-2FAF-207A-4FBE-3C1A366B23C1}"/>
              </a:ext>
            </a:extLst>
          </p:cNvPr>
          <p:cNvSpPr txBox="1">
            <a:spLocks noChangeArrowheads="1"/>
          </p:cNvSpPr>
          <p:nvPr/>
        </p:nvSpPr>
        <p:spPr bwMode="auto">
          <a:xfrm>
            <a:off x="431800" y="260350"/>
            <a:ext cx="82184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Stone construction</a:t>
            </a:r>
          </a:p>
        </p:txBody>
      </p:sp>
      <p:sp>
        <p:nvSpPr>
          <p:cNvPr id="22531" name="Text Box 2">
            <a:extLst>
              <a:ext uri="{FF2B5EF4-FFF2-40B4-BE49-F238E27FC236}">
                <a16:creationId xmlns:a16="http://schemas.microsoft.com/office/drawing/2014/main" id="{B6133F2A-4870-223D-3579-CC199ED860D7}"/>
              </a:ext>
            </a:extLst>
          </p:cNvPr>
          <p:cNvSpPr txBox="1">
            <a:spLocks noChangeArrowheads="1"/>
          </p:cNvSpPr>
          <p:nvPr/>
        </p:nvSpPr>
        <p:spPr bwMode="auto">
          <a:xfrm>
            <a:off x="250825" y="908050"/>
            <a:ext cx="8642350" cy="576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lnSpc>
                <a:spcPts val="24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1pPr>
            <a:lvl2pPr>
              <a:lnSpc>
                <a:spcPts val="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2pPr>
            <a:lvl3pPr>
              <a:lnSpc>
                <a:spcPts val="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3pPr>
            <a:lvl4pPr>
              <a:lnSpc>
                <a:spcPts val="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4pPr>
            <a:lvl5pPr>
              <a:lnSpc>
                <a:spcPts val="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9pPr>
          </a:lstStyle>
          <a:p>
            <a:pPr eaLnBrk="1">
              <a:spcBef>
                <a:spcPts val="1000"/>
              </a:spcBef>
              <a:spcAft>
                <a:spcPts val="1000"/>
              </a:spcAft>
            </a:pPr>
            <a:r>
              <a:rPr lang="en-GB" altLang="en-US"/>
              <a:t>Stone has been used as a building material for thousands of years. It has long been recognised as a material of great durability and superior artistic quality, the foremost choice for buildings associated with status, power and religion. </a:t>
            </a:r>
          </a:p>
          <a:p>
            <a:pPr eaLnBrk="1">
              <a:spcBef>
                <a:spcPts val="1000"/>
              </a:spcBef>
              <a:spcAft>
                <a:spcPts val="1000"/>
              </a:spcAft>
            </a:pPr>
            <a:endParaRPr lang="en-GB" altLang="en-US"/>
          </a:p>
          <a:p>
            <a:pPr eaLnBrk="1">
              <a:spcBef>
                <a:spcPts val="1000"/>
              </a:spcBef>
              <a:spcAft>
                <a:spcPts val="1000"/>
              </a:spcAft>
            </a:pPr>
            <a:r>
              <a:rPr lang="en-GB" altLang="en-US"/>
              <a:t>The pyramids in Giza, burial </a:t>
            </a:r>
            <a:br>
              <a:rPr lang="en-GB" altLang="en-US"/>
            </a:br>
            <a:r>
              <a:rPr lang="en-GB" altLang="en-US"/>
              <a:t>chambers in the UK and </a:t>
            </a:r>
            <a:br>
              <a:rPr lang="en-GB" altLang="en-US"/>
            </a:br>
            <a:r>
              <a:rPr lang="en-GB" altLang="en-US"/>
              <a:t>temples in Malta were all built </a:t>
            </a:r>
            <a:br>
              <a:rPr lang="en-GB" altLang="en-US"/>
            </a:br>
            <a:r>
              <a:rPr lang="en-GB" altLang="en-US"/>
              <a:t>from stone 4000-6000 years </a:t>
            </a:r>
            <a:br>
              <a:rPr lang="en-GB" altLang="en-US"/>
            </a:br>
            <a:r>
              <a:rPr lang="en-GB" altLang="en-US"/>
              <a:t>ago and are still standing. The </a:t>
            </a:r>
            <a:br>
              <a:rPr lang="en-GB" altLang="en-US"/>
            </a:br>
            <a:r>
              <a:rPr lang="en-GB" altLang="en-US"/>
              <a:t>use of stone in construction </a:t>
            </a:r>
            <a:br>
              <a:rPr lang="en-GB" altLang="en-US"/>
            </a:br>
            <a:r>
              <a:rPr lang="en-GB" altLang="en-US"/>
              <a:t>has declined over the last </a:t>
            </a:r>
            <a:br>
              <a:rPr lang="en-GB" altLang="en-US"/>
            </a:br>
            <a:r>
              <a:rPr lang="en-GB" altLang="en-US"/>
              <a:t>hundred years, but it remains </a:t>
            </a:r>
            <a:br>
              <a:rPr lang="en-GB" altLang="en-US"/>
            </a:br>
            <a:r>
              <a:rPr lang="en-GB" altLang="en-US"/>
              <a:t>an aristocrat of building </a:t>
            </a:r>
            <a:br>
              <a:rPr lang="en-GB" altLang="en-US"/>
            </a:br>
            <a:r>
              <a:rPr lang="en-GB" altLang="en-US"/>
              <a:t>materials.</a:t>
            </a:r>
          </a:p>
          <a:p>
            <a:pPr eaLnBrk="1">
              <a:spcBef>
                <a:spcPts val="1000"/>
              </a:spcBef>
              <a:spcAft>
                <a:spcPts val="1000"/>
              </a:spcAft>
            </a:pPr>
            <a:endParaRPr lang="en-GB" altLang="en-US"/>
          </a:p>
          <a:p>
            <a:pPr eaLnBrk="1">
              <a:spcBef>
                <a:spcPts val="1000"/>
              </a:spcBef>
              <a:spcAft>
                <a:spcPts val="1000"/>
              </a:spcAft>
            </a:pPr>
            <a:endParaRPr lang="en-GB" altLang="en-US"/>
          </a:p>
        </p:txBody>
      </p:sp>
      <p:pic>
        <p:nvPicPr>
          <p:cNvPr id="22532" name="Picture 1">
            <a:extLst>
              <a:ext uri="{FF2B5EF4-FFF2-40B4-BE49-F238E27FC236}">
                <a16:creationId xmlns:a16="http://schemas.microsoft.com/office/drawing/2014/main" id="{B9E31524-9D59-5861-DBF5-B5D8B50302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4375" y="4149725"/>
            <a:ext cx="3779838"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a:extLst>
              <a:ext uri="{FF2B5EF4-FFF2-40B4-BE49-F238E27FC236}">
                <a16:creationId xmlns:a16="http://schemas.microsoft.com/office/drawing/2014/main" id="{62C759C3-C0D6-14B5-5ADD-2EB0E30093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1935163"/>
            <a:ext cx="2952750" cy="221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ext Box 1">
            <a:extLst>
              <a:ext uri="{FF2B5EF4-FFF2-40B4-BE49-F238E27FC236}">
                <a16:creationId xmlns:a16="http://schemas.microsoft.com/office/drawing/2014/main" id="{5997CF09-6181-0E03-E3EA-BBC61A9CE0BF}"/>
              </a:ext>
            </a:extLst>
          </p:cNvPr>
          <p:cNvSpPr txBox="1">
            <a:spLocks noChangeArrowheads="1"/>
          </p:cNvSpPr>
          <p:nvPr/>
        </p:nvSpPr>
        <p:spPr bwMode="auto">
          <a:xfrm>
            <a:off x="457200" y="838200"/>
            <a:ext cx="8218488"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Brick</a:t>
            </a:r>
          </a:p>
        </p:txBody>
      </p:sp>
      <p:sp>
        <p:nvSpPr>
          <p:cNvPr id="24579" name="Text Box 2">
            <a:extLst>
              <a:ext uri="{FF2B5EF4-FFF2-40B4-BE49-F238E27FC236}">
                <a16:creationId xmlns:a16="http://schemas.microsoft.com/office/drawing/2014/main" id="{E1799735-CFF5-8C7D-F818-B7FA173058C4}"/>
              </a:ext>
            </a:extLst>
          </p:cNvPr>
          <p:cNvSpPr txBox="1">
            <a:spLocks noChangeArrowheads="1"/>
          </p:cNvSpPr>
          <p:nvPr/>
        </p:nvSpPr>
        <p:spPr bwMode="auto">
          <a:xfrm>
            <a:off x="457200" y="1371600"/>
            <a:ext cx="8229600" cy="475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spcBef>
                <a:spcPts val="1000"/>
              </a:spcBef>
              <a:spcAft>
                <a:spcPts val="1000"/>
              </a:spcAft>
              <a:buClr>
                <a:srgbClr val="000000"/>
              </a:buClr>
              <a:buSzPct val="100000"/>
              <a:buFont typeface="Times New Roman" panose="02020603050405020304" pitchFamily="18" charset="0"/>
              <a:buNone/>
            </a:pPr>
            <a:r>
              <a:rPr lang="en-GB" altLang="en-US" sz="2000">
                <a:solidFill>
                  <a:srgbClr val="000000"/>
                </a:solidFill>
              </a:rPr>
              <a:t>Although stone is the oldest method of masonry construction, the brick method of construction has been used for many years. In fact it was first used in 5000BC.</a:t>
            </a:r>
          </a:p>
        </p:txBody>
      </p:sp>
      <p:pic>
        <p:nvPicPr>
          <p:cNvPr id="24580" name="Picture 1">
            <a:extLst>
              <a:ext uri="{FF2B5EF4-FFF2-40B4-BE49-F238E27FC236}">
                <a16:creationId xmlns:a16="http://schemas.microsoft.com/office/drawing/2014/main" id="{3F629ECD-D049-9578-A8EE-9D919EA687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 y="5270500"/>
            <a:ext cx="26035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1">
            <a:extLst>
              <a:ext uri="{FF2B5EF4-FFF2-40B4-BE49-F238E27FC236}">
                <a16:creationId xmlns:a16="http://schemas.microsoft.com/office/drawing/2014/main" id="{A9EB7928-5F5C-130B-3DB1-4A5451DDA7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9763" y="4581525"/>
            <a:ext cx="3424237"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2">
            <a:extLst>
              <a:ext uri="{FF2B5EF4-FFF2-40B4-BE49-F238E27FC236}">
                <a16:creationId xmlns:a16="http://schemas.microsoft.com/office/drawing/2014/main" id="{09363675-C504-7E9A-2F7F-B4B3C02A21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7100" y="2524125"/>
            <a:ext cx="27432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TextBox 3">
            <a:extLst>
              <a:ext uri="{FF2B5EF4-FFF2-40B4-BE49-F238E27FC236}">
                <a16:creationId xmlns:a16="http://schemas.microsoft.com/office/drawing/2014/main" id="{651528BB-A38C-BB36-A7AC-1868FBC46F3E}"/>
              </a:ext>
            </a:extLst>
          </p:cNvPr>
          <p:cNvSpPr txBox="1">
            <a:spLocks noChangeArrowheads="1"/>
          </p:cNvSpPr>
          <p:nvPr/>
        </p:nvSpPr>
        <p:spPr bwMode="auto">
          <a:xfrm>
            <a:off x="7667625" y="4211638"/>
            <a:ext cx="968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altLang="en-US"/>
              <a:t>Pompei</a:t>
            </a:r>
          </a:p>
        </p:txBody>
      </p:sp>
      <p:sp>
        <p:nvSpPr>
          <p:cNvPr id="24584" name="TextBox 4">
            <a:extLst>
              <a:ext uri="{FF2B5EF4-FFF2-40B4-BE49-F238E27FC236}">
                <a16:creationId xmlns:a16="http://schemas.microsoft.com/office/drawing/2014/main" id="{1FF3016E-D673-AB28-8FF7-B5BE2718D9BB}"/>
              </a:ext>
            </a:extLst>
          </p:cNvPr>
          <p:cNvSpPr txBox="1">
            <a:spLocks noChangeArrowheads="1"/>
          </p:cNvSpPr>
          <p:nvPr/>
        </p:nvSpPr>
        <p:spPr bwMode="auto">
          <a:xfrm>
            <a:off x="6210300" y="2708275"/>
            <a:ext cx="800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altLang="en-US"/>
              <a:t>Rome</a:t>
            </a:r>
          </a:p>
        </p:txBody>
      </p:sp>
      <p:pic>
        <p:nvPicPr>
          <p:cNvPr id="24585" name="Picture 5">
            <a:extLst>
              <a:ext uri="{FF2B5EF4-FFF2-40B4-BE49-F238E27FC236}">
                <a16:creationId xmlns:a16="http://schemas.microsoft.com/office/drawing/2014/main" id="{48D0DC95-9C98-53C3-62F3-0438262808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400" y="3679825"/>
            <a:ext cx="2857500"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Box 6">
            <a:extLst>
              <a:ext uri="{FF2B5EF4-FFF2-40B4-BE49-F238E27FC236}">
                <a16:creationId xmlns:a16="http://schemas.microsoft.com/office/drawing/2014/main" id="{2A66BD39-08D4-EA50-57CE-1FBC2155C5D5}"/>
              </a:ext>
            </a:extLst>
          </p:cNvPr>
          <p:cNvSpPr txBox="1">
            <a:spLocks noChangeArrowheads="1"/>
          </p:cNvSpPr>
          <p:nvPr/>
        </p:nvSpPr>
        <p:spPr bwMode="auto">
          <a:xfrm>
            <a:off x="323850" y="3429000"/>
            <a:ext cx="23256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altLang="en-US"/>
              <a:t>Egyptian brick mould</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3">
            <a:extLst>
              <a:ext uri="{FF2B5EF4-FFF2-40B4-BE49-F238E27FC236}">
                <a16:creationId xmlns:a16="http://schemas.microsoft.com/office/drawing/2014/main" id="{AF32403E-A92B-D8CF-B728-2C144EDA9472}"/>
              </a:ext>
            </a:extLst>
          </p:cNvPr>
          <p:cNvSpPr txBox="1">
            <a:spLocks noChangeArrowheads="1"/>
          </p:cNvSpPr>
          <p:nvPr/>
        </p:nvSpPr>
        <p:spPr bwMode="auto">
          <a:xfrm>
            <a:off x="468313" y="476250"/>
            <a:ext cx="8207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buClr>
                <a:srgbClr val="000000"/>
              </a:buClr>
              <a:buSzPct val="100000"/>
              <a:buFont typeface="Times New Roman" panose="02020603050405020304" pitchFamily="18" charset="0"/>
              <a:buNone/>
            </a:pPr>
            <a:r>
              <a:rPr lang="en-GB" altLang="en-US" sz="2400" b="1">
                <a:solidFill>
                  <a:srgbClr val="0070C0"/>
                </a:solidFill>
              </a:rPr>
              <a:t>Activity – </a:t>
            </a:r>
            <a:r>
              <a:rPr lang="en-GB" altLang="en-US" sz="1600" b="1">
                <a:solidFill>
                  <a:srgbClr val="0070C0"/>
                </a:solidFill>
              </a:rPr>
              <a:t>Take 10 minutes to think of potential advantages &amp; disadvantages of masonry (brick/stone) as a construction material</a:t>
            </a:r>
            <a:endParaRPr lang="en-GB" altLang="en-US" sz="2400" b="1">
              <a:solidFill>
                <a:srgbClr val="0070C0"/>
              </a:solidFill>
            </a:endParaRPr>
          </a:p>
        </p:txBody>
      </p:sp>
      <p:graphicFrame>
        <p:nvGraphicFramePr>
          <p:cNvPr id="2" name="Table 2">
            <a:extLst>
              <a:ext uri="{FF2B5EF4-FFF2-40B4-BE49-F238E27FC236}">
                <a16:creationId xmlns:a16="http://schemas.microsoft.com/office/drawing/2014/main" id="{F1FD5244-A96E-7A80-2568-9326314141B7}"/>
              </a:ext>
            </a:extLst>
          </p:cNvPr>
          <p:cNvGraphicFramePr>
            <a:graphicFrameLocks noGrp="1"/>
          </p:cNvGraphicFramePr>
          <p:nvPr/>
        </p:nvGraphicFramePr>
        <p:xfrm>
          <a:off x="827088" y="1628775"/>
          <a:ext cx="7632700" cy="4392608"/>
        </p:xfrm>
        <a:graphic>
          <a:graphicData uri="http://schemas.openxmlformats.org/drawingml/2006/table">
            <a:tbl>
              <a:tblPr firstRow="1" bandRow="1">
                <a:tableStyleId>{5C22544A-7EE6-4342-B048-85BDC9FD1C3A}</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399328">
                <a:tc>
                  <a:txBody>
                    <a:bodyPr/>
                    <a:lstStyle/>
                    <a:p>
                      <a:pPr algn="ctr"/>
                      <a:r>
                        <a:rPr lang="en-GB" sz="1800" dirty="0"/>
                        <a:t>Advantages</a:t>
                      </a:r>
                    </a:p>
                  </a:txBody>
                  <a:tcPr marL="91438" marR="91438" marT="45721" marB="45721"/>
                </a:tc>
                <a:tc>
                  <a:txBody>
                    <a:bodyPr/>
                    <a:lstStyle/>
                    <a:p>
                      <a:pPr algn="ctr"/>
                      <a:r>
                        <a:rPr lang="en-GB" sz="1800" dirty="0"/>
                        <a:t>Disadvantages</a:t>
                      </a:r>
                    </a:p>
                  </a:txBody>
                  <a:tcPr marL="91438" marR="91438" marT="45721" marB="45721"/>
                </a:tc>
                <a:extLst>
                  <a:ext uri="{0D108BD9-81ED-4DB2-BD59-A6C34878D82A}">
                    <a16:rowId xmlns:a16="http://schemas.microsoft.com/office/drawing/2014/main" val="10000"/>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1"/>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2"/>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3"/>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4"/>
                  </a:ext>
                </a:extLst>
              </a:tr>
              <a:tr h="399328">
                <a:tc>
                  <a:txBody>
                    <a:bodyPr/>
                    <a:lstStyle/>
                    <a:p>
                      <a:endParaRPr lang="en-GB" sz="1800" dirty="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5"/>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6"/>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7"/>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8"/>
                  </a:ext>
                </a:extLst>
              </a:tr>
              <a:tr h="399328">
                <a:tc>
                  <a:txBody>
                    <a:bodyPr/>
                    <a:lstStyle/>
                    <a:p>
                      <a:endParaRPr lang="en-GB" sz="1800"/>
                    </a:p>
                  </a:txBody>
                  <a:tcPr marL="91438" marR="91438" marT="45721" marB="45721"/>
                </a:tc>
                <a:tc>
                  <a:txBody>
                    <a:bodyPr/>
                    <a:lstStyle/>
                    <a:p>
                      <a:endParaRPr lang="en-GB" sz="1800"/>
                    </a:p>
                  </a:txBody>
                  <a:tcPr marL="91438" marR="91438" marT="45721" marB="45721"/>
                </a:tc>
                <a:extLst>
                  <a:ext uri="{0D108BD9-81ED-4DB2-BD59-A6C34878D82A}">
                    <a16:rowId xmlns:a16="http://schemas.microsoft.com/office/drawing/2014/main" val="10009"/>
                  </a:ext>
                </a:extLst>
              </a:tr>
              <a:tr h="399328">
                <a:tc>
                  <a:txBody>
                    <a:bodyPr/>
                    <a:lstStyle/>
                    <a:p>
                      <a:endParaRPr lang="en-GB" sz="1800"/>
                    </a:p>
                  </a:txBody>
                  <a:tcPr marL="91438" marR="91438" marT="45721" marB="45721"/>
                </a:tc>
                <a:tc>
                  <a:txBody>
                    <a:bodyPr/>
                    <a:lstStyle/>
                    <a:p>
                      <a:endParaRPr lang="en-GB" sz="1800" dirty="0"/>
                    </a:p>
                  </a:txBody>
                  <a:tcPr marL="91438" marR="91438" marT="45721" marB="45721"/>
                </a:tc>
                <a:extLst>
                  <a:ext uri="{0D108BD9-81ED-4DB2-BD59-A6C34878D82A}">
                    <a16:rowId xmlns:a16="http://schemas.microsoft.com/office/drawing/2014/main" val="10010"/>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EBE186D4-2284-8448-BA1E-3D55F95BBB2F}"/>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FUNCTIONAL REQUIREMENTS OF EXTERNAL WALLS</a:t>
            </a:r>
          </a:p>
        </p:txBody>
      </p:sp>
      <p:sp>
        <p:nvSpPr>
          <p:cNvPr id="14" name="13 CuadroTexto">
            <a:extLst>
              <a:ext uri="{FF2B5EF4-FFF2-40B4-BE49-F238E27FC236}">
                <a16:creationId xmlns:a16="http://schemas.microsoft.com/office/drawing/2014/main" id="{BCAB3A60-ADE9-C608-1A7F-ACD19392A83E}"/>
              </a:ext>
            </a:extLst>
          </p:cNvPr>
          <p:cNvSpPr txBox="1"/>
          <p:nvPr/>
        </p:nvSpPr>
        <p:spPr>
          <a:xfrm>
            <a:off x="1962150" y="2406650"/>
            <a:ext cx="4826000" cy="2416175"/>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defTabSz="685800" eaLnBrk="1" fontAlgn="auto" hangingPunct="1">
              <a:spcBef>
                <a:spcPts val="450"/>
              </a:spcBef>
              <a:spcAft>
                <a:spcPts val="0"/>
              </a:spcAft>
              <a:defRPr/>
            </a:pPr>
            <a:r>
              <a:rPr lang="en-GB">
                <a:solidFill>
                  <a:prstClr val="white"/>
                </a:solidFill>
              </a:rPr>
              <a:t>Weather</a:t>
            </a:r>
            <a:r>
              <a:rPr lang="es-ES_tradnl">
                <a:solidFill>
                  <a:prstClr val="white"/>
                </a:solidFill>
              </a:rPr>
              <a:t> </a:t>
            </a:r>
            <a:r>
              <a:rPr lang="en-GB">
                <a:solidFill>
                  <a:prstClr val="white"/>
                </a:solidFill>
              </a:rPr>
              <a:t>protection</a:t>
            </a:r>
          </a:p>
          <a:p>
            <a:pPr algn="ctr" defTabSz="685800" eaLnBrk="1" fontAlgn="auto" hangingPunct="1">
              <a:spcBef>
                <a:spcPts val="450"/>
              </a:spcBef>
              <a:spcAft>
                <a:spcPts val="0"/>
              </a:spcAft>
              <a:defRPr/>
            </a:pPr>
            <a:r>
              <a:rPr lang="es-ES_tradnl" err="1">
                <a:solidFill>
                  <a:prstClr val="white"/>
                </a:solidFill>
              </a:rPr>
              <a:t>Fire</a:t>
            </a:r>
            <a:r>
              <a:rPr lang="es-ES_tradnl">
                <a:solidFill>
                  <a:prstClr val="white"/>
                </a:solidFill>
              </a:rPr>
              <a:t> </a:t>
            </a:r>
            <a:r>
              <a:rPr lang="es-ES_tradnl" err="1">
                <a:solidFill>
                  <a:prstClr val="white"/>
                </a:solidFill>
              </a:rPr>
              <a:t>resistance</a:t>
            </a:r>
            <a:endParaRPr lang="es-ES_tradnl">
              <a:solidFill>
                <a:prstClr val="white"/>
              </a:solidFill>
            </a:endParaRPr>
          </a:p>
          <a:p>
            <a:pPr algn="ctr" defTabSz="685800" eaLnBrk="1" fontAlgn="auto" hangingPunct="1">
              <a:spcBef>
                <a:spcPts val="450"/>
              </a:spcBef>
              <a:spcAft>
                <a:spcPts val="0"/>
              </a:spcAft>
              <a:defRPr/>
            </a:pPr>
            <a:r>
              <a:rPr lang="es-ES_tradnl" err="1">
                <a:solidFill>
                  <a:prstClr val="white"/>
                </a:solidFill>
              </a:rPr>
              <a:t>Thermal</a:t>
            </a:r>
            <a:r>
              <a:rPr lang="es-ES_tradnl">
                <a:solidFill>
                  <a:prstClr val="white"/>
                </a:solidFill>
              </a:rPr>
              <a:t> </a:t>
            </a:r>
            <a:r>
              <a:rPr lang="es-ES_tradnl" err="1">
                <a:solidFill>
                  <a:prstClr val="white"/>
                </a:solidFill>
              </a:rPr>
              <a:t>resistance</a:t>
            </a:r>
            <a:endParaRPr lang="es-ES_tradnl">
              <a:solidFill>
                <a:prstClr val="white"/>
              </a:solidFill>
            </a:endParaRPr>
          </a:p>
          <a:p>
            <a:pPr algn="ctr" defTabSz="685800" eaLnBrk="1" fontAlgn="auto" hangingPunct="1">
              <a:spcBef>
                <a:spcPts val="450"/>
              </a:spcBef>
              <a:spcAft>
                <a:spcPts val="0"/>
              </a:spcAft>
              <a:defRPr/>
            </a:pPr>
            <a:r>
              <a:rPr lang="es-ES_tradnl" err="1">
                <a:solidFill>
                  <a:prstClr val="white"/>
                </a:solidFill>
              </a:rPr>
              <a:t>Strength</a:t>
            </a:r>
            <a:r>
              <a:rPr lang="es-ES_tradnl">
                <a:solidFill>
                  <a:prstClr val="white"/>
                </a:solidFill>
              </a:rPr>
              <a:t> and </a:t>
            </a:r>
            <a:r>
              <a:rPr lang="es-ES_tradnl" err="1">
                <a:solidFill>
                  <a:prstClr val="white"/>
                </a:solidFill>
              </a:rPr>
              <a:t>stability</a:t>
            </a:r>
            <a:endParaRPr lang="es-ES_tradnl">
              <a:solidFill>
                <a:prstClr val="white"/>
              </a:solidFill>
            </a:endParaRPr>
          </a:p>
          <a:p>
            <a:pPr algn="ctr" defTabSz="685800" eaLnBrk="1" fontAlgn="auto" hangingPunct="1">
              <a:spcBef>
                <a:spcPts val="450"/>
              </a:spcBef>
              <a:spcAft>
                <a:spcPts val="0"/>
              </a:spcAft>
              <a:defRPr/>
            </a:pPr>
            <a:r>
              <a:rPr lang="es-ES_tradnl" err="1">
                <a:solidFill>
                  <a:prstClr val="white"/>
                </a:solidFill>
              </a:rPr>
              <a:t>Durability</a:t>
            </a:r>
            <a:endParaRPr lang="es-ES_tradnl">
              <a:solidFill>
                <a:prstClr val="white"/>
              </a:solidFill>
            </a:endParaRPr>
          </a:p>
          <a:p>
            <a:pPr algn="ctr" defTabSz="685800" eaLnBrk="1" fontAlgn="auto" hangingPunct="1">
              <a:spcBef>
                <a:spcPts val="450"/>
              </a:spcBef>
              <a:spcAft>
                <a:spcPts val="0"/>
              </a:spcAft>
              <a:defRPr/>
            </a:pPr>
            <a:r>
              <a:rPr lang="es-ES_tradnl" err="1">
                <a:solidFill>
                  <a:prstClr val="white"/>
                </a:solidFill>
              </a:rPr>
              <a:t>Buildability</a:t>
            </a:r>
            <a:endParaRPr lang="es-ES_tradnl">
              <a:solidFill>
                <a:prstClr val="white"/>
              </a:solidFill>
            </a:endParaRPr>
          </a:p>
          <a:p>
            <a:pPr algn="ctr" defTabSz="685800" eaLnBrk="1" fontAlgn="auto" hangingPunct="1">
              <a:spcBef>
                <a:spcPts val="450"/>
              </a:spcBef>
              <a:spcAft>
                <a:spcPts val="0"/>
              </a:spcAft>
              <a:defRPr/>
            </a:pPr>
            <a:r>
              <a:rPr lang="es-ES_tradnl" err="1">
                <a:solidFill>
                  <a:prstClr val="white"/>
                </a:solidFill>
              </a:rPr>
              <a:t>Noise</a:t>
            </a:r>
            <a:r>
              <a:rPr lang="es-ES_tradnl">
                <a:solidFill>
                  <a:prstClr val="white"/>
                </a:solidFill>
              </a:rPr>
              <a:t> </a:t>
            </a:r>
            <a:r>
              <a:rPr lang="es-ES_tradnl" err="1">
                <a:solidFill>
                  <a:prstClr val="white"/>
                </a:solidFill>
              </a:rPr>
              <a:t>insulation</a:t>
            </a:r>
            <a:endParaRPr lang="es-ES_tradnl">
              <a:solidFill>
                <a:prstClr val="white"/>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Imagen relacionada">
            <a:extLst>
              <a:ext uri="{FF2B5EF4-FFF2-40B4-BE49-F238E27FC236}">
                <a16:creationId xmlns:a16="http://schemas.microsoft.com/office/drawing/2014/main" id="{A47A9AB0-41E6-6026-6163-A39A55AF88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2484438"/>
            <a:ext cx="3543300"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
            <a:extLst>
              <a:ext uri="{FF2B5EF4-FFF2-40B4-BE49-F238E27FC236}">
                <a16:creationId xmlns:a16="http://schemas.microsoft.com/office/drawing/2014/main" id="{DAA36977-E841-A8F4-7A7D-A0272083F340}"/>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879D9079-F5A5-607D-1676-08C33E02B0AE}"/>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dirty="0">
                <a:solidFill>
                  <a:prstClr val="black"/>
                </a:solidFill>
                <a:latin typeface="Calibri" panose="020F0502020204030204"/>
                <a:ea typeface="+mn-ea"/>
              </a:rPr>
              <a:t>Traditional </a:t>
            </a:r>
            <a:r>
              <a:rPr lang="es-ES_tradnl" dirty="0" err="1">
                <a:solidFill>
                  <a:prstClr val="black"/>
                </a:solidFill>
                <a:latin typeface="Calibri" panose="020F0502020204030204"/>
                <a:ea typeface="+mn-ea"/>
              </a:rPr>
              <a:t>construction</a:t>
            </a:r>
            <a:r>
              <a:rPr lang="es-ES_tradnl" dirty="0">
                <a:solidFill>
                  <a:prstClr val="black"/>
                </a:solidFill>
                <a:latin typeface="Calibri" panose="020F0502020204030204"/>
                <a:ea typeface="+mn-ea"/>
              </a:rPr>
              <a:t>. Pre 1919 </a:t>
            </a:r>
            <a:r>
              <a:rPr lang="es-ES_tradnl" dirty="0" err="1">
                <a:solidFill>
                  <a:prstClr val="black"/>
                </a:solidFill>
                <a:latin typeface="Calibri" panose="020F0502020204030204"/>
                <a:ea typeface="+mn-ea"/>
              </a:rPr>
              <a:t>solid</a:t>
            </a:r>
            <a:r>
              <a:rPr lang="es-ES_tradnl" dirty="0">
                <a:solidFill>
                  <a:prstClr val="black"/>
                </a:solidFill>
                <a:latin typeface="Calibri" panose="020F0502020204030204"/>
                <a:ea typeface="+mn-ea"/>
              </a:rPr>
              <a:t> </a:t>
            </a:r>
            <a:r>
              <a:rPr lang="es-ES_tradnl" dirty="0" err="1">
                <a:solidFill>
                  <a:prstClr val="black"/>
                </a:solidFill>
                <a:latin typeface="Calibri" panose="020F0502020204030204"/>
                <a:ea typeface="+mn-ea"/>
              </a:rPr>
              <a:t>walls</a:t>
            </a:r>
            <a:endParaRPr lang="es-ES_tradnl" dirty="0">
              <a:solidFill>
                <a:prstClr val="black"/>
              </a:solidFill>
              <a:latin typeface="Calibri" panose="020F0502020204030204"/>
              <a:ea typeface="+mn-ea"/>
            </a:endParaRPr>
          </a:p>
        </p:txBody>
      </p:sp>
      <p:pic>
        <p:nvPicPr>
          <p:cNvPr id="28677" name="Picture 2" descr="Imagen relacionada">
            <a:extLst>
              <a:ext uri="{FF2B5EF4-FFF2-40B4-BE49-F238E27FC236}">
                <a16:creationId xmlns:a16="http://schemas.microsoft.com/office/drawing/2014/main" id="{59F18588-D364-4654-267B-9249ED4122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4375" y="2484438"/>
            <a:ext cx="3724275"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a:extLst>
              <a:ext uri="{FF2B5EF4-FFF2-40B4-BE49-F238E27FC236}">
                <a16:creationId xmlns:a16="http://schemas.microsoft.com/office/drawing/2014/main" id="{1287AB67-9CEA-9471-8982-27AE14A96CA6}"/>
              </a:ext>
            </a:extLst>
          </p:cNvPr>
          <p:cNvSpPr/>
          <p:nvPr/>
        </p:nvSpPr>
        <p:spPr>
          <a:xfrm>
            <a:off x="6919913" y="1189038"/>
            <a:ext cx="1514475" cy="7286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r>
              <a:rPr lang="en-GB" sz="2700">
                <a:ln w="0"/>
                <a:solidFill>
                  <a:prstClr val="black"/>
                </a:solidFill>
                <a:effectLst>
                  <a:outerShdw blurRad="38100" dist="19050" dir="2700000" algn="tl" rotWithShape="0">
                    <a:prstClr val="black">
                      <a:alpha val="40000"/>
                    </a:prstClr>
                  </a:outerShdw>
                </a:effectLst>
              </a:rPr>
              <a:t>1919?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descr="http://www.aconcordcarpenter.com/wp-content/uploads/2011/03/Photo-2.jpg">
            <a:extLst>
              <a:ext uri="{FF2B5EF4-FFF2-40B4-BE49-F238E27FC236}">
                <a16:creationId xmlns:a16="http://schemas.microsoft.com/office/drawing/2014/main" id="{BAE93917-31C2-7892-22D9-DFA99E0233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075" y="1052513"/>
            <a:ext cx="2857500"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1">
            <a:extLst>
              <a:ext uri="{FF2B5EF4-FFF2-40B4-BE49-F238E27FC236}">
                <a16:creationId xmlns:a16="http://schemas.microsoft.com/office/drawing/2014/main" id="{DD985FDA-3336-FB1E-2156-ACDA2D6D8EEB}"/>
              </a:ext>
            </a:extLst>
          </p:cNvPr>
          <p:cNvSpPr>
            <a:spLocks noChangeArrowheads="1"/>
          </p:cNvSpPr>
          <p:nvPr/>
        </p:nvSpPr>
        <p:spPr bwMode="auto">
          <a:xfrm>
            <a:off x="250825" y="3933825"/>
            <a:ext cx="4572000"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t>The thickness of a stone wall can vary, typically thicker in older buildings, an average thickness of a circa 1900’s house could be 750mm on the ground floor and tapering to a thinner wall upstairs.</a:t>
            </a:r>
          </a:p>
        </p:txBody>
      </p:sp>
      <p:pic>
        <p:nvPicPr>
          <p:cNvPr id="29700" name="Picture 3">
            <a:extLst>
              <a:ext uri="{FF2B5EF4-FFF2-40B4-BE49-F238E27FC236}">
                <a16:creationId xmlns:a16="http://schemas.microsoft.com/office/drawing/2014/main" id="{FCCF778E-48AC-9CA7-581C-F011532D1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584" t="13303" r="31334" b="3934"/>
          <a:stretch>
            <a:fillRect/>
          </a:stretch>
        </p:blipFill>
        <p:spPr bwMode="auto">
          <a:xfrm>
            <a:off x="4859338" y="1250950"/>
            <a:ext cx="3457575" cy="5092700"/>
          </a:xfrm>
          <a:prstGeom prst="rect">
            <a:avLst/>
          </a:prstGeom>
          <a:noFill/>
          <a:ln>
            <a:noFill/>
          </a:ln>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9A848177-065F-28D7-A756-9AD6961966AE}"/>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pic>
        <p:nvPicPr>
          <p:cNvPr id="30723" name="Picture 2" descr="https://www.wtbf.co.uk/images/old-building-information/Wall-Diagram.jpg">
            <a:extLst>
              <a:ext uri="{FF2B5EF4-FFF2-40B4-BE49-F238E27FC236}">
                <a16:creationId xmlns:a16="http://schemas.microsoft.com/office/drawing/2014/main" id="{F83F0C00-467A-857D-F817-8ACA0B77C4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1771" r="51318" b="5412"/>
          <a:stretch>
            <a:fillRect/>
          </a:stretch>
        </p:blipFill>
        <p:spPr bwMode="auto">
          <a:xfrm>
            <a:off x="4321175" y="2095500"/>
            <a:ext cx="2990850" cy="377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3 CuadroTexto">
            <a:extLst>
              <a:ext uri="{FF2B5EF4-FFF2-40B4-BE49-F238E27FC236}">
                <a16:creationId xmlns:a16="http://schemas.microsoft.com/office/drawing/2014/main" id="{2AB4A612-AC0A-A737-3166-094E2859FCB1}"/>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dirty="0">
                <a:solidFill>
                  <a:prstClr val="black"/>
                </a:solidFill>
                <a:latin typeface="Calibri" panose="020F0502020204030204"/>
                <a:ea typeface="+mn-ea"/>
              </a:rPr>
              <a:t>Traditional </a:t>
            </a:r>
            <a:r>
              <a:rPr lang="es-ES_tradnl" dirty="0" err="1">
                <a:solidFill>
                  <a:prstClr val="black"/>
                </a:solidFill>
                <a:latin typeface="Calibri" panose="020F0502020204030204"/>
                <a:ea typeface="+mn-ea"/>
              </a:rPr>
              <a:t>construction</a:t>
            </a:r>
            <a:r>
              <a:rPr lang="es-ES_tradnl" dirty="0">
                <a:solidFill>
                  <a:prstClr val="black"/>
                </a:solidFill>
                <a:latin typeface="Calibri" panose="020F0502020204030204"/>
                <a:ea typeface="+mn-ea"/>
              </a:rPr>
              <a:t>. Pre 1919 </a:t>
            </a:r>
            <a:r>
              <a:rPr lang="es-ES_tradnl" dirty="0" err="1">
                <a:solidFill>
                  <a:prstClr val="black"/>
                </a:solidFill>
                <a:latin typeface="Calibri" panose="020F0502020204030204"/>
                <a:ea typeface="+mn-ea"/>
              </a:rPr>
              <a:t>solid</a:t>
            </a:r>
            <a:r>
              <a:rPr lang="es-ES_tradnl" dirty="0">
                <a:solidFill>
                  <a:prstClr val="black"/>
                </a:solidFill>
                <a:latin typeface="Calibri" panose="020F0502020204030204"/>
                <a:ea typeface="+mn-ea"/>
              </a:rPr>
              <a:t> </a:t>
            </a:r>
            <a:r>
              <a:rPr lang="es-ES_tradnl" dirty="0" err="1">
                <a:solidFill>
                  <a:prstClr val="black"/>
                </a:solidFill>
                <a:latin typeface="Calibri" panose="020F0502020204030204"/>
                <a:ea typeface="+mn-ea"/>
              </a:rPr>
              <a:t>walls</a:t>
            </a:r>
            <a:endParaRPr lang="es-ES_tradnl" dirty="0">
              <a:solidFill>
                <a:prstClr val="black"/>
              </a:solidFill>
              <a:latin typeface="Calibri" panose="020F0502020204030204"/>
              <a:ea typeface="+mn-ea"/>
            </a:endParaRPr>
          </a:p>
        </p:txBody>
      </p:sp>
      <p:sp>
        <p:nvSpPr>
          <p:cNvPr id="13" name="TextBox 12">
            <a:extLst>
              <a:ext uri="{FF2B5EF4-FFF2-40B4-BE49-F238E27FC236}">
                <a16:creationId xmlns:a16="http://schemas.microsoft.com/office/drawing/2014/main" id="{A411F9CA-546F-A5B6-CAE3-043EE92F7F97}"/>
              </a:ext>
            </a:extLst>
          </p:cNvPr>
          <p:cNvSpPr txBox="1"/>
          <p:nvPr/>
        </p:nvSpPr>
        <p:spPr>
          <a:xfrm>
            <a:off x="1803400" y="3105150"/>
            <a:ext cx="2030413" cy="1708150"/>
          </a:xfrm>
          <a:prstGeom prst="rect">
            <a:avLst/>
          </a:prstGeom>
          <a:noFill/>
        </p:spPr>
        <p:txBody>
          <a:bodyPr wrap="none">
            <a:spAutoFit/>
          </a:bodyPr>
          <a:lstStyle/>
          <a:p>
            <a:pPr defTabSz="685800" eaLnBrk="1" fontAlgn="auto" hangingPunct="1">
              <a:spcBef>
                <a:spcPts val="0"/>
              </a:spcBef>
              <a:spcAft>
                <a:spcPts val="0"/>
              </a:spcAft>
              <a:defRPr/>
            </a:pPr>
            <a:r>
              <a:rPr lang="en-GB" sz="1500">
                <a:solidFill>
                  <a:prstClr val="black"/>
                </a:solidFill>
                <a:latin typeface="Calibri" panose="020F0502020204030204"/>
                <a:ea typeface="+mn-ea"/>
              </a:rPr>
              <a:t>Characteristics:</a:t>
            </a:r>
          </a:p>
          <a:p>
            <a:pPr defTabSz="685800" eaLnBrk="1" fontAlgn="auto" hangingPunct="1">
              <a:spcBef>
                <a:spcPts val="0"/>
              </a:spcBef>
              <a:spcAft>
                <a:spcPts val="0"/>
              </a:spcAft>
              <a:defRPr/>
            </a:pPr>
            <a:endParaRPr lang="en-GB" sz="1500">
              <a:solidFill>
                <a:prstClr val="black"/>
              </a:solidFill>
              <a:latin typeface="Calibri" panose="020F0502020204030204"/>
              <a:ea typeface="+mn-ea"/>
            </a:endParaRPr>
          </a:p>
          <a:p>
            <a:pPr marL="257175" indent="-257175" defTabSz="685800" eaLnBrk="1" fontAlgn="auto" hangingPunct="1">
              <a:spcBef>
                <a:spcPts val="0"/>
              </a:spcBef>
              <a:spcAft>
                <a:spcPts val="0"/>
              </a:spcAft>
              <a:buFont typeface="Arial" panose="020B0604020202020204" pitchFamily="34" charset="0"/>
              <a:buChar char="•"/>
              <a:defRPr/>
            </a:pPr>
            <a:r>
              <a:rPr lang="en-GB" sz="1500">
                <a:solidFill>
                  <a:prstClr val="black"/>
                </a:solidFill>
                <a:latin typeface="Calibri" panose="020F0502020204030204"/>
                <a:ea typeface="+mn-ea"/>
              </a:rPr>
              <a:t>Thick walls</a:t>
            </a:r>
          </a:p>
          <a:p>
            <a:pPr marL="257175" indent="-257175" defTabSz="685800" eaLnBrk="1" fontAlgn="auto" hangingPunct="1">
              <a:spcBef>
                <a:spcPts val="0"/>
              </a:spcBef>
              <a:spcAft>
                <a:spcPts val="0"/>
              </a:spcAft>
              <a:buFont typeface="Arial" panose="020B0604020202020204" pitchFamily="34" charset="0"/>
              <a:buChar char="•"/>
              <a:defRPr/>
            </a:pPr>
            <a:r>
              <a:rPr lang="en-GB" sz="1500">
                <a:solidFill>
                  <a:prstClr val="black"/>
                </a:solidFill>
                <a:latin typeface="Calibri" panose="020F0502020204030204"/>
                <a:ea typeface="+mn-ea"/>
              </a:rPr>
              <a:t>Random rubble</a:t>
            </a:r>
          </a:p>
          <a:p>
            <a:pPr marL="257175" indent="-257175" defTabSz="685800" eaLnBrk="1" fontAlgn="auto" hangingPunct="1">
              <a:spcBef>
                <a:spcPts val="0"/>
              </a:spcBef>
              <a:spcAft>
                <a:spcPts val="0"/>
              </a:spcAft>
              <a:buFont typeface="Arial" panose="020B0604020202020204" pitchFamily="34" charset="0"/>
              <a:buChar char="•"/>
              <a:defRPr/>
            </a:pPr>
            <a:r>
              <a:rPr lang="en-GB" sz="1500">
                <a:solidFill>
                  <a:prstClr val="black"/>
                </a:solidFill>
                <a:latin typeface="Calibri" panose="020F0502020204030204"/>
                <a:ea typeface="+mn-ea"/>
              </a:rPr>
              <a:t>Lime mortar</a:t>
            </a:r>
          </a:p>
          <a:p>
            <a:pPr marL="257175" indent="-257175" defTabSz="685800" eaLnBrk="1" fontAlgn="auto" hangingPunct="1">
              <a:spcBef>
                <a:spcPts val="0"/>
              </a:spcBef>
              <a:spcAft>
                <a:spcPts val="0"/>
              </a:spcAft>
              <a:buFont typeface="Arial" panose="020B0604020202020204" pitchFamily="34" charset="0"/>
              <a:buChar char="•"/>
              <a:defRPr/>
            </a:pPr>
            <a:r>
              <a:rPr lang="en-GB" sz="1500">
                <a:solidFill>
                  <a:prstClr val="black"/>
                </a:solidFill>
                <a:latin typeface="Calibri" panose="020F0502020204030204"/>
                <a:ea typeface="+mn-ea"/>
              </a:rPr>
              <a:t>Shallow foundations</a:t>
            </a:r>
          </a:p>
          <a:p>
            <a:pPr marL="257175" indent="-257175" defTabSz="685800" eaLnBrk="1" fontAlgn="auto" hangingPunct="1">
              <a:spcBef>
                <a:spcPts val="0"/>
              </a:spcBef>
              <a:spcAft>
                <a:spcPts val="0"/>
              </a:spcAft>
              <a:buFont typeface="Arial" panose="020B0604020202020204" pitchFamily="34" charset="0"/>
              <a:buChar char="•"/>
              <a:defRPr/>
            </a:pPr>
            <a:r>
              <a:rPr lang="en-GB" sz="1500">
                <a:solidFill>
                  <a:prstClr val="black"/>
                </a:solidFill>
                <a:latin typeface="Calibri" panose="020F0502020204030204"/>
                <a:ea typeface="+mn-ea"/>
              </a:rPr>
              <a:t>No DPC</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013FFCFF-D320-6B0B-0D98-9AC22B8A4407}"/>
              </a:ext>
            </a:extLst>
          </p:cNvPr>
          <p:cNvSpPr>
            <a:spLocks noGrp="1"/>
          </p:cNvSpPr>
          <p:nvPr>
            <p:ph type="sldNum" sz="quarter" idx="12"/>
          </p:nvPr>
        </p:nvSpPr>
        <p:spPr/>
        <p:txBody>
          <a:bodyPr/>
          <a:lstStyle/>
          <a:p>
            <a:pPr defTabSz="685800" eaLnBrk="1" fontAlgn="auto" hangingPunct="1">
              <a:spcBef>
                <a:spcPts val="0"/>
              </a:spcBef>
              <a:spcAft>
                <a:spcPts val="0"/>
              </a:spcAft>
              <a:defRPr/>
            </a:pPr>
            <a:fld id="{CC7DB21C-DC73-4BC7-8797-B71F10CDE231}" type="slidenum">
              <a:rPr lang="en-GB">
                <a:solidFill>
                  <a:prstClr val="black">
                    <a:tint val="75000"/>
                  </a:prstClr>
                </a:solidFill>
                <a:latin typeface="Calibri" panose="020F0502020204030204"/>
                <a:ea typeface="+mn-ea"/>
              </a:rPr>
              <a:pPr defTabSz="685800" eaLnBrk="1" fontAlgn="auto" hangingPunct="1">
                <a:spcBef>
                  <a:spcPts val="0"/>
                </a:spcBef>
                <a:spcAft>
                  <a:spcPts val="0"/>
                </a:spcAft>
                <a:defRPr/>
              </a:pPr>
              <a:t>12</a:t>
            </a:fld>
            <a:endParaRPr lang="en-GB">
              <a:solidFill>
                <a:prstClr val="black">
                  <a:tint val="75000"/>
                </a:prstClr>
              </a:solidFill>
              <a:latin typeface="Calibri" panose="020F0502020204030204"/>
              <a:ea typeface="+mn-ea"/>
            </a:endParaRPr>
          </a:p>
        </p:txBody>
      </p:sp>
      <p:sp>
        <p:nvSpPr>
          <p:cNvPr id="11" name="TextBox 1">
            <a:extLst>
              <a:ext uri="{FF2B5EF4-FFF2-40B4-BE49-F238E27FC236}">
                <a16:creationId xmlns:a16="http://schemas.microsoft.com/office/drawing/2014/main" id="{F0283BB4-BA37-7A33-AF79-88D5161F74A0}"/>
              </a:ext>
            </a:extLst>
          </p:cNvPr>
          <p:cNvSpPr txBox="1"/>
          <p:nvPr/>
        </p:nvSpPr>
        <p:spPr>
          <a:xfrm>
            <a:off x="611188" y="40481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001220A1-3146-4178-3AB3-E87728D45F54}"/>
              </a:ext>
            </a:extLst>
          </p:cNvPr>
          <p:cNvSpPr txBox="1"/>
          <p:nvPr/>
        </p:nvSpPr>
        <p:spPr>
          <a:xfrm>
            <a:off x="1811338" y="1263650"/>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dirty="0">
                <a:solidFill>
                  <a:prstClr val="black"/>
                </a:solidFill>
                <a:latin typeface="Calibri" panose="020F0502020204030204"/>
                <a:ea typeface="+mn-ea"/>
              </a:rPr>
              <a:t>Traditional </a:t>
            </a:r>
            <a:r>
              <a:rPr lang="es-ES_tradnl" dirty="0" err="1">
                <a:solidFill>
                  <a:prstClr val="black"/>
                </a:solidFill>
                <a:latin typeface="Calibri" panose="020F0502020204030204"/>
                <a:ea typeface="+mn-ea"/>
              </a:rPr>
              <a:t>construction</a:t>
            </a:r>
            <a:r>
              <a:rPr lang="es-ES_tradnl" dirty="0">
                <a:solidFill>
                  <a:prstClr val="black"/>
                </a:solidFill>
                <a:latin typeface="Calibri" panose="020F0502020204030204"/>
                <a:ea typeface="+mn-ea"/>
              </a:rPr>
              <a:t>. Pre 1919 </a:t>
            </a:r>
            <a:r>
              <a:rPr lang="es-ES_tradnl" dirty="0" err="1">
                <a:solidFill>
                  <a:prstClr val="black"/>
                </a:solidFill>
                <a:latin typeface="Calibri" panose="020F0502020204030204"/>
                <a:ea typeface="+mn-ea"/>
              </a:rPr>
              <a:t>solid</a:t>
            </a:r>
            <a:r>
              <a:rPr lang="es-ES_tradnl" dirty="0">
                <a:solidFill>
                  <a:prstClr val="black"/>
                </a:solidFill>
                <a:latin typeface="Calibri" panose="020F0502020204030204"/>
                <a:ea typeface="+mn-ea"/>
              </a:rPr>
              <a:t> </a:t>
            </a:r>
            <a:r>
              <a:rPr lang="es-ES_tradnl" dirty="0" err="1">
                <a:solidFill>
                  <a:prstClr val="black"/>
                </a:solidFill>
                <a:latin typeface="Calibri" panose="020F0502020204030204"/>
                <a:ea typeface="+mn-ea"/>
              </a:rPr>
              <a:t>walls</a:t>
            </a:r>
            <a:endParaRPr lang="es-ES_tradnl" dirty="0">
              <a:solidFill>
                <a:prstClr val="black"/>
              </a:solidFill>
              <a:latin typeface="Calibri" panose="020F0502020204030204"/>
              <a:ea typeface="+mn-ea"/>
            </a:endParaRPr>
          </a:p>
        </p:txBody>
      </p:sp>
      <p:sp>
        <p:nvSpPr>
          <p:cNvPr id="12" name="13 CuadroTexto">
            <a:extLst>
              <a:ext uri="{FF2B5EF4-FFF2-40B4-BE49-F238E27FC236}">
                <a16:creationId xmlns:a16="http://schemas.microsoft.com/office/drawing/2014/main" id="{8A1DEAD1-BFED-0894-2D49-A06A1D8F8142}"/>
              </a:ext>
            </a:extLst>
          </p:cNvPr>
          <p:cNvSpPr txBox="1"/>
          <p:nvPr/>
        </p:nvSpPr>
        <p:spPr>
          <a:xfrm>
            <a:off x="1811338" y="1631950"/>
            <a:ext cx="5022850" cy="369888"/>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Random</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rubble</a:t>
            </a:r>
            <a:endParaRPr lang="es-ES_tradnl">
              <a:solidFill>
                <a:prstClr val="black"/>
              </a:solidFill>
              <a:latin typeface="Calibri" panose="020F0502020204030204"/>
              <a:ea typeface="+mn-ea"/>
            </a:endParaRPr>
          </a:p>
        </p:txBody>
      </p:sp>
      <p:pic>
        <p:nvPicPr>
          <p:cNvPr id="31750" name="Picture 2" descr="Resultado de imagen de cross section random rubble wall">
            <a:extLst>
              <a:ext uri="{FF2B5EF4-FFF2-40B4-BE49-F238E27FC236}">
                <a16:creationId xmlns:a16="http://schemas.microsoft.com/office/drawing/2014/main" id="{81ED2C00-7D46-4158-A9B5-6C0E44459F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0838" y="2300288"/>
            <a:ext cx="2865437"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TextBox 1">
            <a:extLst>
              <a:ext uri="{FF2B5EF4-FFF2-40B4-BE49-F238E27FC236}">
                <a16:creationId xmlns:a16="http://schemas.microsoft.com/office/drawing/2014/main" id="{D26FC780-0677-CA33-A45A-0356EC4F49DA}"/>
              </a:ext>
            </a:extLst>
          </p:cNvPr>
          <p:cNvSpPr txBox="1">
            <a:spLocks noChangeArrowheads="1"/>
          </p:cNvSpPr>
          <p:nvPr/>
        </p:nvSpPr>
        <p:spPr bwMode="auto">
          <a:xfrm>
            <a:off x="1223963" y="5807075"/>
            <a:ext cx="66960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a:t>The inclusion of ‘tie stones’ which bind the inner and outer layers of stone improves strength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9A2FE159-22E0-5CAB-0F15-19D152918390}"/>
              </a:ext>
            </a:extLst>
          </p:cNvPr>
          <p:cNvSpPr>
            <a:spLocks noGrp="1" noChangeArrowheads="1"/>
          </p:cNvSpPr>
          <p:nvPr>
            <p:ph type="title"/>
          </p:nvPr>
        </p:nvSpPr>
        <p:spPr>
          <a:xfrm>
            <a:off x="0" y="182563"/>
            <a:ext cx="7886700" cy="1325562"/>
          </a:xfrm>
        </p:spPr>
        <p:txBody>
          <a:bodyPr/>
          <a:lstStyle/>
          <a:p>
            <a:pPr eaLnBrk="1" hangingPunct="1"/>
            <a:r>
              <a:rPr lang="en-GB" altLang="en-US"/>
              <a:t>Ashlar or ‘Dressed Stone’</a:t>
            </a:r>
          </a:p>
        </p:txBody>
      </p:sp>
      <p:sp>
        <p:nvSpPr>
          <p:cNvPr id="32771" name="Content Placeholder 2">
            <a:extLst>
              <a:ext uri="{FF2B5EF4-FFF2-40B4-BE49-F238E27FC236}">
                <a16:creationId xmlns:a16="http://schemas.microsoft.com/office/drawing/2014/main" id="{FE997675-C359-97DC-F8A5-E59266A766F0}"/>
              </a:ext>
            </a:extLst>
          </p:cNvPr>
          <p:cNvSpPr>
            <a:spLocks noGrp="1" noChangeArrowheads="1"/>
          </p:cNvSpPr>
          <p:nvPr>
            <p:ph idx="1"/>
          </p:nvPr>
        </p:nvSpPr>
        <p:spPr>
          <a:xfrm>
            <a:off x="684213" y="1281113"/>
            <a:ext cx="7886700" cy="4351337"/>
          </a:xfrm>
        </p:spPr>
        <p:txBody>
          <a:bodyPr/>
          <a:lstStyle/>
          <a:p>
            <a:pPr eaLnBrk="1" hangingPunct="1"/>
            <a:r>
              <a:rPr lang="en-GB" altLang="en-US"/>
              <a:t>By working stone into more regular shapes, it allows more standardised construction and more predictable properties with many benefits from appearance to easier estimating of quantities.</a:t>
            </a:r>
          </a:p>
          <a:p>
            <a:pPr eaLnBrk="1" hangingPunct="1"/>
            <a:endParaRPr lang="en-GB" altLang="en-US"/>
          </a:p>
          <a:p>
            <a:pPr eaLnBrk="1" hangingPunct="1"/>
            <a:r>
              <a:rPr lang="en-GB" altLang="en-US"/>
              <a:t>There is more manufacturing involved in machining these stones which means increased cost and time.</a:t>
            </a:r>
          </a:p>
        </p:txBody>
      </p:sp>
      <p:pic>
        <p:nvPicPr>
          <p:cNvPr id="32772" name="Picture 3">
            <a:extLst>
              <a:ext uri="{FF2B5EF4-FFF2-40B4-BE49-F238E27FC236}">
                <a16:creationId xmlns:a16="http://schemas.microsoft.com/office/drawing/2014/main" id="{93A09828-33BA-B6D0-3C07-4A15EB50B4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3455988"/>
            <a:ext cx="2266950" cy="340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4">
            <a:extLst>
              <a:ext uri="{FF2B5EF4-FFF2-40B4-BE49-F238E27FC236}">
                <a16:creationId xmlns:a16="http://schemas.microsoft.com/office/drawing/2014/main" id="{F91B2435-BC8C-857E-E17A-0843327B83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9413" y="4108450"/>
            <a:ext cx="3668712"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TextBox 7">
            <a:extLst>
              <a:ext uri="{FF2B5EF4-FFF2-40B4-BE49-F238E27FC236}">
                <a16:creationId xmlns:a16="http://schemas.microsoft.com/office/drawing/2014/main" id="{CFDC876F-49BC-01BB-EF4E-596F29D98096}"/>
              </a:ext>
            </a:extLst>
          </p:cNvPr>
          <p:cNvSpPr txBox="1">
            <a:spLocks noChangeArrowheads="1"/>
          </p:cNvSpPr>
          <p:nvPr/>
        </p:nvSpPr>
        <p:spPr bwMode="auto">
          <a:xfrm>
            <a:off x="4427538" y="-9525"/>
            <a:ext cx="508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a:t>Traditional construction. Pre 1919 solid walls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50FE4BC5-DE9E-14A9-BB70-CB8D6FDF3833}"/>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544DB310-D5A1-0431-150A-81D9F3EDBA88}"/>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Traditional</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construction</a:t>
            </a:r>
            <a:r>
              <a:rPr lang="es-ES_tradnl">
                <a:solidFill>
                  <a:prstClr val="black"/>
                </a:solidFill>
                <a:latin typeface="Calibri" panose="020F0502020204030204"/>
                <a:ea typeface="+mn-ea"/>
              </a:rPr>
              <a:t>. Pre 1919 </a:t>
            </a:r>
            <a:r>
              <a:rPr lang="es-ES_tradnl" err="1">
                <a:solidFill>
                  <a:prstClr val="black"/>
                </a:solidFill>
                <a:latin typeface="Calibri" panose="020F0502020204030204"/>
                <a:ea typeface="+mn-ea"/>
              </a:rPr>
              <a:t>solid</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walls</a:t>
            </a:r>
            <a:endParaRPr lang="es-ES_tradnl">
              <a:solidFill>
                <a:prstClr val="black"/>
              </a:solidFill>
              <a:latin typeface="Calibri" panose="020F0502020204030204"/>
              <a:ea typeface="+mn-ea"/>
            </a:endParaRPr>
          </a:p>
        </p:txBody>
      </p:sp>
      <p:sp>
        <p:nvSpPr>
          <p:cNvPr id="12" name="13 CuadroTexto">
            <a:extLst>
              <a:ext uri="{FF2B5EF4-FFF2-40B4-BE49-F238E27FC236}">
                <a16:creationId xmlns:a16="http://schemas.microsoft.com/office/drawing/2014/main" id="{F7031C98-DAF8-2223-4A0F-F7CE835431B5}"/>
              </a:ext>
            </a:extLst>
          </p:cNvPr>
          <p:cNvSpPr txBox="1"/>
          <p:nvPr/>
        </p:nvSpPr>
        <p:spPr>
          <a:xfrm>
            <a:off x="1811338" y="2122488"/>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Brickwork</a:t>
            </a:r>
            <a:endParaRPr lang="es-ES_tradnl">
              <a:solidFill>
                <a:prstClr val="black"/>
              </a:solidFill>
              <a:latin typeface="Calibri" panose="020F0502020204030204"/>
              <a:ea typeface="+mn-ea"/>
            </a:endParaRPr>
          </a:p>
        </p:txBody>
      </p:sp>
      <p:pic>
        <p:nvPicPr>
          <p:cNvPr id="33797" name="Picture 6" descr="Resultado de imagen de brickwork old building">
            <a:extLst>
              <a:ext uri="{FF2B5EF4-FFF2-40B4-BE49-F238E27FC236}">
                <a16:creationId xmlns:a16="http://schemas.microsoft.com/office/drawing/2014/main" id="{7243363E-4086-AA1A-9AC9-A077562EBD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7438" y="2387600"/>
            <a:ext cx="4591050" cy="344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71867645-0A13-51A3-8EE3-AE0FE9C7A5BF}"/>
              </a:ext>
            </a:extLst>
          </p:cNvPr>
          <p:cNvSpPr txBox="1"/>
          <p:nvPr/>
        </p:nvSpPr>
        <p:spPr>
          <a:xfrm>
            <a:off x="468313" y="288925"/>
            <a:ext cx="5508625" cy="369888"/>
          </a:xfrm>
          <a:prstGeom prst="rect">
            <a:avLst/>
          </a:prstGeom>
          <a:noFill/>
        </p:spPr>
        <p:txBody>
          <a:bodyPr>
            <a:spAutoFit/>
          </a:bodyPr>
          <a:lstStyle/>
          <a:p>
            <a:pPr defTabSz="685800" eaLnBrk="1" fontAlgn="auto" hangingPunct="1">
              <a:spcBef>
                <a:spcPts val="0"/>
              </a:spcBef>
              <a:spcAft>
                <a:spcPts val="900"/>
              </a:spcAft>
              <a:defRPr/>
            </a:pPr>
            <a:r>
              <a:rPr lang="en-GB" b="1" dirty="0">
                <a:solidFill>
                  <a:srgbClr val="44546A"/>
                </a:solidFill>
                <a:latin typeface="Calibri" panose="020F0502020204030204"/>
                <a:ea typeface="+mn-ea"/>
              </a:rPr>
              <a:t>SOLID WALLS</a:t>
            </a:r>
          </a:p>
        </p:txBody>
      </p:sp>
      <p:sp>
        <p:nvSpPr>
          <p:cNvPr id="12" name="13 CuadroTexto">
            <a:extLst>
              <a:ext uri="{FF2B5EF4-FFF2-40B4-BE49-F238E27FC236}">
                <a16:creationId xmlns:a16="http://schemas.microsoft.com/office/drawing/2014/main" id="{72CEDA6F-36CB-A81A-1DED-2A39BA5930F3}"/>
              </a:ext>
            </a:extLst>
          </p:cNvPr>
          <p:cNvSpPr txBox="1"/>
          <p:nvPr/>
        </p:nvSpPr>
        <p:spPr>
          <a:xfrm>
            <a:off x="468313" y="950913"/>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dirty="0" err="1">
                <a:solidFill>
                  <a:prstClr val="black"/>
                </a:solidFill>
                <a:latin typeface="Calibri" panose="020F0502020204030204"/>
                <a:ea typeface="+mn-ea"/>
              </a:rPr>
              <a:t>Brickwork</a:t>
            </a:r>
            <a:r>
              <a:rPr lang="es-ES_tradnl" dirty="0">
                <a:solidFill>
                  <a:prstClr val="black"/>
                </a:solidFill>
                <a:latin typeface="Calibri" panose="020F0502020204030204"/>
                <a:ea typeface="+mn-ea"/>
              </a:rPr>
              <a:t>. </a:t>
            </a:r>
            <a:r>
              <a:rPr lang="es-ES_tradnl" dirty="0" err="1">
                <a:solidFill>
                  <a:prstClr val="black"/>
                </a:solidFill>
                <a:latin typeface="Calibri" panose="020F0502020204030204"/>
                <a:ea typeface="+mn-ea"/>
              </a:rPr>
              <a:t>Materials</a:t>
            </a:r>
            <a:endParaRPr lang="es-ES_tradnl" dirty="0">
              <a:solidFill>
                <a:prstClr val="black"/>
              </a:solidFill>
              <a:latin typeface="Calibri" panose="020F0502020204030204"/>
              <a:ea typeface="+mn-ea"/>
            </a:endParaRPr>
          </a:p>
        </p:txBody>
      </p:sp>
      <p:pic>
        <p:nvPicPr>
          <p:cNvPr id="34820" name="Picture 2" descr="Image result for brick sizes">
            <a:hlinkClick r:id="rId2"/>
            <a:extLst>
              <a:ext uri="{FF2B5EF4-FFF2-40B4-BE49-F238E27FC236}">
                <a16:creationId xmlns:a16="http://schemas.microsoft.com/office/drawing/2014/main" id="{06ABFB72-AEF1-BF3F-C1BE-1CEEAD5015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34" t="24809" r="38336" b="2670"/>
          <a:stretch>
            <a:fillRect/>
          </a:stretch>
        </p:blipFill>
        <p:spPr bwMode="auto">
          <a:xfrm>
            <a:off x="468313" y="2528888"/>
            <a:ext cx="3624262"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4" descr="Image result for brick terms">
            <a:hlinkClick r:id="rId4"/>
            <a:extLst>
              <a:ext uri="{FF2B5EF4-FFF2-40B4-BE49-F238E27FC236}">
                <a16:creationId xmlns:a16="http://schemas.microsoft.com/office/drawing/2014/main" id="{5350C859-7995-0CA4-B29A-90207CADA8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871" t="14706" b="11765"/>
          <a:stretch>
            <a:fillRect/>
          </a:stretch>
        </p:blipFill>
        <p:spPr bwMode="auto">
          <a:xfrm>
            <a:off x="4840288" y="1916113"/>
            <a:ext cx="3392487"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descr="Image result for brick terms">
            <a:hlinkClick r:id="rId6"/>
            <a:extLst>
              <a:ext uri="{FF2B5EF4-FFF2-40B4-BE49-F238E27FC236}">
                <a16:creationId xmlns:a16="http://schemas.microsoft.com/office/drawing/2014/main" id="{D7734131-1E89-4458-CD35-41766B86EB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b="14851"/>
          <a:stretch>
            <a:fillRect/>
          </a:stretch>
        </p:blipFill>
        <p:spPr bwMode="auto">
          <a:xfrm>
            <a:off x="5000625" y="3965575"/>
            <a:ext cx="3432175"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1455C911-A275-CB2E-AEE0-3BD6DF8712C0}"/>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AC3486FF-B0D5-C417-084E-51AEF5215F6D}"/>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Traditional</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construction</a:t>
            </a:r>
            <a:r>
              <a:rPr lang="es-ES_tradnl">
                <a:solidFill>
                  <a:prstClr val="black"/>
                </a:solidFill>
                <a:latin typeface="Calibri" panose="020F0502020204030204"/>
                <a:ea typeface="+mn-ea"/>
              </a:rPr>
              <a:t>. Pre 1919 </a:t>
            </a:r>
            <a:r>
              <a:rPr lang="es-ES_tradnl" err="1">
                <a:solidFill>
                  <a:prstClr val="black"/>
                </a:solidFill>
                <a:latin typeface="Calibri" panose="020F0502020204030204"/>
                <a:ea typeface="+mn-ea"/>
              </a:rPr>
              <a:t>solid</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walls</a:t>
            </a:r>
            <a:endParaRPr lang="es-ES_tradnl">
              <a:solidFill>
                <a:prstClr val="black"/>
              </a:solidFill>
              <a:latin typeface="Calibri" panose="020F0502020204030204"/>
              <a:ea typeface="+mn-ea"/>
            </a:endParaRPr>
          </a:p>
        </p:txBody>
      </p:sp>
      <p:sp>
        <p:nvSpPr>
          <p:cNvPr id="12" name="13 CuadroTexto">
            <a:extLst>
              <a:ext uri="{FF2B5EF4-FFF2-40B4-BE49-F238E27FC236}">
                <a16:creationId xmlns:a16="http://schemas.microsoft.com/office/drawing/2014/main" id="{EAE3CD35-D676-D4D3-5EAF-F13067889B5A}"/>
              </a:ext>
            </a:extLst>
          </p:cNvPr>
          <p:cNvSpPr txBox="1"/>
          <p:nvPr/>
        </p:nvSpPr>
        <p:spPr>
          <a:xfrm>
            <a:off x="1811338" y="2122488"/>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Brickwork</a:t>
            </a:r>
            <a:r>
              <a:rPr lang="es-ES_tradnl">
                <a:solidFill>
                  <a:prstClr val="black"/>
                </a:solidFill>
                <a:latin typeface="Calibri" panose="020F0502020204030204"/>
                <a:ea typeface="+mn-ea"/>
              </a:rPr>
              <a:t>. Bonds</a:t>
            </a:r>
          </a:p>
        </p:txBody>
      </p:sp>
      <p:pic>
        <p:nvPicPr>
          <p:cNvPr id="35845" name="Picture 2" descr="http://www.fao.org/docrep/s1250e/S1250E5K.GIF">
            <a:extLst>
              <a:ext uri="{FF2B5EF4-FFF2-40B4-BE49-F238E27FC236}">
                <a16:creationId xmlns:a16="http://schemas.microsoft.com/office/drawing/2014/main" id="{B87BF241-45A7-996A-2BF0-61D025223A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088" y="2073275"/>
            <a:ext cx="529272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7F56CA16-E743-8BD3-3CF6-2C7A80F6F204}"/>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74FD5A39-016C-BF7D-5570-434B57741770}"/>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Traditional</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construction</a:t>
            </a:r>
            <a:r>
              <a:rPr lang="es-ES_tradnl">
                <a:solidFill>
                  <a:prstClr val="black"/>
                </a:solidFill>
                <a:latin typeface="Calibri" panose="020F0502020204030204"/>
                <a:ea typeface="+mn-ea"/>
              </a:rPr>
              <a:t>. Pre 1919 </a:t>
            </a:r>
            <a:r>
              <a:rPr lang="es-ES_tradnl" err="1">
                <a:solidFill>
                  <a:prstClr val="black"/>
                </a:solidFill>
                <a:latin typeface="Calibri" panose="020F0502020204030204"/>
                <a:ea typeface="+mn-ea"/>
              </a:rPr>
              <a:t>solid</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walls</a:t>
            </a:r>
            <a:endParaRPr lang="es-ES_tradnl">
              <a:solidFill>
                <a:prstClr val="black"/>
              </a:solidFill>
              <a:latin typeface="Calibri" panose="020F0502020204030204"/>
              <a:ea typeface="+mn-ea"/>
            </a:endParaRPr>
          </a:p>
        </p:txBody>
      </p:sp>
      <p:sp>
        <p:nvSpPr>
          <p:cNvPr id="12" name="13 CuadroTexto">
            <a:extLst>
              <a:ext uri="{FF2B5EF4-FFF2-40B4-BE49-F238E27FC236}">
                <a16:creationId xmlns:a16="http://schemas.microsoft.com/office/drawing/2014/main" id="{59A9A1E8-E7FC-832F-7132-75FB30F8D098}"/>
              </a:ext>
            </a:extLst>
          </p:cNvPr>
          <p:cNvSpPr txBox="1"/>
          <p:nvPr/>
        </p:nvSpPr>
        <p:spPr>
          <a:xfrm>
            <a:off x="1811338" y="2122488"/>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Brickwork</a:t>
            </a:r>
            <a:r>
              <a:rPr lang="es-ES_tradnl">
                <a:solidFill>
                  <a:prstClr val="black"/>
                </a:solidFill>
                <a:latin typeface="Calibri" panose="020F0502020204030204"/>
                <a:ea typeface="+mn-ea"/>
              </a:rPr>
              <a:t>. Bonds</a:t>
            </a:r>
          </a:p>
        </p:txBody>
      </p:sp>
      <p:pic>
        <p:nvPicPr>
          <p:cNvPr id="36869" name="Picture 2" descr="Imagen relacionada">
            <a:extLst>
              <a:ext uri="{FF2B5EF4-FFF2-40B4-BE49-F238E27FC236}">
                <a16:creationId xmlns:a16="http://schemas.microsoft.com/office/drawing/2014/main" id="{B4041F6D-1745-C447-123F-D5D45B26AF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6763" y="2679700"/>
            <a:ext cx="5287962" cy="291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977E0F62-DA1D-83C6-9390-4A2C7AC22A4A}"/>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EA408920-D512-CE77-BA3F-5E3DC662E9BE}"/>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Traditional</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construction</a:t>
            </a:r>
            <a:r>
              <a:rPr lang="es-ES_tradnl">
                <a:solidFill>
                  <a:prstClr val="black"/>
                </a:solidFill>
                <a:latin typeface="Calibri" panose="020F0502020204030204"/>
                <a:ea typeface="+mn-ea"/>
              </a:rPr>
              <a:t>. Pre 1919 </a:t>
            </a:r>
            <a:r>
              <a:rPr lang="es-ES_tradnl" err="1">
                <a:solidFill>
                  <a:prstClr val="black"/>
                </a:solidFill>
                <a:latin typeface="Calibri" panose="020F0502020204030204"/>
                <a:ea typeface="+mn-ea"/>
              </a:rPr>
              <a:t>solid</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walls</a:t>
            </a:r>
            <a:endParaRPr lang="es-ES_tradnl">
              <a:solidFill>
                <a:prstClr val="black"/>
              </a:solidFill>
              <a:latin typeface="Calibri" panose="020F0502020204030204"/>
              <a:ea typeface="+mn-ea"/>
            </a:endParaRPr>
          </a:p>
        </p:txBody>
      </p:sp>
      <p:sp>
        <p:nvSpPr>
          <p:cNvPr id="12" name="13 CuadroTexto">
            <a:extLst>
              <a:ext uri="{FF2B5EF4-FFF2-40B4-BE49-F238E27FC236}">
                <a16:creationId xmlns:a16="http://schemas.microsoft.com/office/drawing/2014/main" id="{EB89AB6A-6A2C-4C9A-8551-584CFA809086}"/>
              </a:ext>
            </a:extLst>
          </p:cNvPr>
          <p:cNvSpPr txBox="1"/>
          <p:nvPr/>
        </p:nvSpPr>
        <p:spPr>
          <a:xfrm>
            <a:off x="1811338" y="2122488"/>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Brickwork</a:t>
            </a:r>
            <a:r>
              <a:rPr lang="es-ES_tradnl">
                <a:solidFill>
                  <a:prstClr val="black"/>
                </a:solidFill>
                <a:latin typeface="Calibri" panose="020F0502020204030204"/>
                <a:ea typeface="+mn-ea"/>
              </a:rPr>
              <a:t>. Bonds</a:t>
            </a:r>
          </a:p>
        </p:txBody>
      </p:sp>
      <p:pic>
        <p:nvPicPr>
          <p:cNvPr id="37893" name="Picture 2" descr="Imagen relacionada">
            <a:extLst>
              <a:ext uri="{FF2B5EF4-FFF2-40B4-BE49-F238E27FC236}">
                <a16:creationId xmlns:a16="http://schemas.microsoft.com/office/drawing/2014/main" id="{AE82B3D2-9775-46DB-8164-CFEDB801D6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2050" y="2867025"/>
            <a:ext cx="4138613" cy="224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B656ED08-AEFF-ABF9-7F6A-CA952F9C7C8B}"/>
              </a:ext>
            </a:extLst>
          </p:cNvPr>
          <p:cNvSpPr txBox="1"/>
          <p:nvPr/>
        </p:nvSpPr>
        <p:spPr>
          <a:xfrm>
            <a:off x="1817688" y="1376363"/>
            <a:ext cx="5508625" cy="369887"/>
          </a:xfrm>
          <a:prstGeom prst="rect">
            <a:avLst/>
          </a:prstGeom>
          <a:noFill/>
        </p:spPr>
        <p:txBody>
          <a:bodyPr>
            <a:spAutoFit/>
          </a:bodyPr>
          <a:lstStyle/>
          <a:p>
            <a:pPr defTabSz="685800" eaLnBrk="1" fontAlgn="auto" hangingPunct="1">
              <a:spcBef>
                <a:spcPts val="0"/>
              </a:spcBef>
              <a:spcAft>
                <a:spcPts val="900"/>
              </a:spcAft>
              <a:defRPr/>
            </a:pPr>
            <a:r>
              <a:rPr lang="en-GB" b="1">
                <a:solidFill>
                  <a:srgbClr val="44546A"/>
                </a:solidFill>
                <a:latin typeface="Calibri" panose="020F0502020204030204"/>
                <a:ea typeface="+mn-ea"/>
              </a:rPr>
              <a:t>SOLID WALLS</a:t>
            </a:r>
          </a:p>
        </p:txBody>
      </p:sp>
      <p:sp>
        <p:nvSpPr>
          <p:cNvPr id="14" name="13 CuadroTexto">
            <a:extLst>
              <a:ext uri="{FF2B5EF4-FFF2-40B4-BE49-F238E27FC236}">
                <a16:creationId xmlns:a16="http://schemas.microsoft.com/office/drawing/2014/main" id="{1D6DC7BA-0BC5-E863-7AFE-E8270D5C1948}"/>
              </a:ext>
            </a:extLst>
          </p:cNvPr>
          <p:cNvSpPr txBox="1"/>
          <p:nvPr/>
        </p:nvSpPr>
        <p:spPr>
          <a:xfrm>
            <a:off x="1817688" y="1749425"/>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Traditional</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construction</a:t>
            </a:r>
            <a:r>
              <a:rPr lang="es-ES_tradnl">
                <a:solidFill>
                  <a:prstClr val="black"/>
                </a:solidFill>
                <a:latin typeface="Calibri" panose="020F0502020204030204"/>
                <a:ea typeface="+mn-ea"/>
              </a:rPr>
              <a:t>. Pre 1919 </a:t>
            </a:r>
            <a:r>
              <a:rPr lang="es-ES_tradnl" err="1">
                <a:solidFill>
                  <a:prstClr val="black"/>
                </a:solidFill>
                <a:latin typeface="Calibri" panose="020F0502020204030204"/>
                <a:ea typeface="+mn-ea"/>
              </a:rPr>
              <a:t>solid</a:t>
            </a:r>
            <a:r>
              <a:rPr lang="es-ES_tradnl">
                <a:solidFill>
                  <a:prstClr val="black"/>
                </a:solidFill>
                <a:latin typeface="Calibri" panose="020F0502020204030204"/>
                <a:ea typeface="+mn-ea"/>
              </a:rPr>
              <a:t> </a:t>
            </a:r>
            <a:r>
              <a:rPr lang="es-ES_tradnl" err="1">
                <a:solidFill>
                  <a:prstClr val="black"/>
                </a:solidFill>
                <a:latin typeface="Calibri" panose="020F0502020204030204"/>
                <a:ea typeface="+mn-ea"/>
              </a:rPr>
              <a:t>walls</a:t>
            </a:r>
            <a:endParaRPr lang="es-ES_tradnl">
              <a:solidFill>
                <a:prstClr val="black"/>
              </a:solidFill>
              <a:latin typeface="Calibri" panose="020F0502020204030204"/>
              <a:ea typeface="+mn-ea"/>
            </a:endParaRPr>
          </a:p>
        </p:txBody>
      </p:sp>
      <p:sp>
        <p:nvSpPr>
          <p:cNvPr id="12" name="13 CuadroTexto">
            <a:extLst>
              <a:ext uri="{FF2B5EF4-FFF2-40B4-BE49-F238E27FC236}">
                <a16:creationId xmlns:a16="http://schemas.microsoft.com/office/drawing/2014/main" id="{3FF45856-0E55-DFF1-35FB-6EFC026B12A9}"/>
              </a:ext>
            </a:extLst>
          </p:cNvPr>
          <p:cNvSpPr txBox="1"/>
          <p:nvPr/>
        </p:nvSpPr>
        <p:spPr>
          <a:xfrm>
            <a:off x="1811338" y="2122488"/>
            <a:ext cx="5022850" cy="368300"/>
          </a:xfrm>
          <a:prstGeom prst="rect">
            <a:avLst/>
          </a:prstGeom>
          <a:noFill/>
        </p:spPr>
        <p:txBody>
          <a:bodyPr>
            <a:spAutoFit/>
          </a:bodyPr>
          <a:lstStyle/>
          <a:p>
            <a:pPr defTabSz="685800" eaLnBrk="1" fontAlgn="auto" hangingPunct="1">
              <a:spcBef>
                <a:spcPts val="450"/>
              </a:spcBef>
              <a:spcAft>
                <a:spcPts val="0"/>
              </a:spcAft>
              <a:defRPr/>
            </a:pPr>
            <a:r>
              <a:rPr lang="es-ES_tradnl" err="1">
                <a:solidFill>
                  <a:prstClr val="black"/>
                </a:solidFill>
                <a:latin typeface="Calibri" panose="020F0502020204030204"/>
                <a:ea typeface="+mn-ea"/>
              </a:rPr>
              <a:t>Brickwork</a:t>
            </a:r>
            <a:r>
              <a:rPr lang="es-ES_tradnl">
                <a:solidFill>
                  <a:prstClr val="black"/>
                </a:solidFill>
                <a:latin typeface="Calibri" panose="020F0502020204030204"/>
                <a:ea typeface="+mn-ea"/>
              </a:rPr>
              <a:t>. Bonds</a:t>
            </a:r>
          </a:p>
        </p:txBody>
      </p:sp>
      <p:pic>
        <p:nvPicPr>
          <p:cNvPr id="38917" name="Picture 4" descr="Imagen relacionada">
            <a:extLst>
              <a:ext uri="{FF2B5EF4-FFF2-40B4-BE49-F238E27FC236}">
                <a16:creationId xmlns:a16="http://schemas.microsoft.com/office/drawing/2014/main" id="{E497A846-FB05-8165-BC16-DACE5423D0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50" t="2786" r="3502" b="7460"/>
          <a:stretch>
            <a:fillRect/>
          </a:stretch>
        </p:blipFill>
        <p:spPr bwMode="auto">
          <a:xfrm>
            <a:off x="2357438" y="2511425"/>
            <a:ext cx="4213225" cy="328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Text Box 1">
            <a:extLst>
              <a:ext uri="{FF2B5EF4-FFF2-40B4-BE49-F238E27FC236}">
                <a16:creationId xmlns:a16="http://schemas.microsoft.com/office/drawing/2014/main" id="{51BB53EF-670F-D813-2AA1-644D650EAACC}"/>
              </a:ext>
            </a:extLst>
          </p:cNvPr>
          <p:cNvSpPr txBox="1">
            <a:spLocks noChangeArrowheads="1"/>
          </p:cNvSpPr>
          <p:nvPr/>
        </p:nvSpPr>
        <p:spPr bwMode="auto">
          <a:xfrm>
            <a:off x="539750" y="838200"/>
            <a:ext cx="82184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Traditional construction</a:t>
            </a:r>
          </a:p>
        </p:txBody>
      </p:sp>
      <p:sp>
        <p:nvSpPr>
          <p:cNvPr id="39939" name="Text Box 2">
            <a:extLst>
              <a:ext uri="{FF2B5EF4-FFF2-40B4-BE49-F238E27FC236}">
                <a16:creationId xmlns:a16="http://schemas.microsoft.com/office/drawing/2014/main" id="{3724681A-D993-2999-B495-41C470993D1F}"/>
              </a:ext>
            </a:extLst>
          </p:cNvPr>
          <p:cNvSpPr txBox="1">
            <a:spLocks noChangeArrowheads="1"/>
          </p:cNvSpPr>
          <p:nvPr/>
        </p:nvSpPr>
        <p:spPr bwMode="auto">
          <a:xfrm>
            <a:off x="323850" y="1341438"/>
            <a:ext cx="822960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lnSpc>
                <a:spcPts val="24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1pPr>
            <a:lvl2pPr>
              <a:lnSpc>
                <a:spcPts val="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2pPr>
            <a:lvl3pPr>
              <a:lnSpc>
                <a:spcPts val="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3pPr>
            <a:lvl4pPr>
              <a:lnSpc>
                <a:spcPts val="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4pPr>
            <a:lvl5pPr>
              <a:lnSpc>
                <a:spcPts val="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9pPr>
          </a:lstStyle>
          <a:p>
            <a:pPr eaLnBrk="1">
              <a:spcBef>
                <a:spcPts val="1000"/>
              </a:spcBef>
              <a:spcAft>
                <a:spcPts val="1000"/>
              </a:spcAft>
            </a:pPr>
            <a:br>
              <a:rPr lang="en-GB" altLang="en-US"/>
            </a:br>
            <a:r>
              <a:rPr lang="en-GB" altLang="en-US"/>
              <a:t>Solid masonry walls of brick or stone. </a:t>
            </a:r>
          </a:p>
          <a:p>
            <a:pPr eaLnBrk="1">
              <a:spcBef>
                <a:spcPts val="1000"/>
              </a:spcBef>
              <a:spcAft>
                <a:spcPts val="1000"/>
              </a:spcAft>
            </a:pPr>
            <a:r>
              <a:rPr lang="en-GB" altLang="en-US"/>
              <a:t>Construction materials varied depending on location such as rural or in a larger town.</a:t>
            </a:r>
          </a:p>
        </p:txBody>
      </p:sp>
      <p:pic>
        <p:nvPicPr>
          <p:cNvPr id="39940" name="Picture 5" descr="C:\Users\rhodri.thomas2.SWANCOLL\Desktop\early walls1lr.jpg">
            <a:extLst>
              <a:ext uri="{FF2B5EF4-FFF2-40B4-BE49-F238E27FC236}">
                <a16:creationId xmlns:a16="http://schemas.microsoft.com/office/drawing/2014/main" id="{7C03B100-0939-0C49-8386-3AF1FE1A2D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3297238"/>
            <a:ext cx="5759450" cy="323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Text Box 1">
            <a:extLst>
              <a:ext uri="{FF2B5EF4-FFF2-40B4-BE49-F238E27FC236}">
                <a16:creationId xmlns:a16="http://schemas.microsoft.com/office/drawing/2014/main" id="{971D283A-2C69-84B7-E7F2-233C54C5CD78}"/>
              </a:ext>
            </a:extLst>
          </p:cNvPr>
          <p:cNvSpPr txBox="1">
            <a:spLocks noChangeArrowheads="1"/>
          </p:cNvSpPr>
          <p:nvPr/>
        </p:nvSpPr>
        <p:spPr bwMode="auto">
          <a:xfrm>
            <a:off x="539750" y="838200"/>
            <a:ext cx="82184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Traditional construction</a:t>
            </a:r>
          </a:p>
        </p:txBody>
      </p:sp>
      <p:sp>
        <p:nvSpPr>
          <p:cNvPr id="41987" name="Text Box 2">
            <a:extLst>
              <a:ext uri="{FF2B5EF4-FFF2-40B4-BE49-F238E27FC236}">
                <a16:creationId xmlns:a16="http://schemas.microsoft.com/office/drawing/2014/main" id="{D7EC9CA2-09AB-68F1-80EE-081F2CB13D91}"/>
              </a:ext>
            </a:extLst>
          </p:cNvPr>
          <p:cNvSpPr txBox="1">
            <a:spLocks noChangeArrowheads="1"/>
          </p:cNvSpPr>
          <p:nvPr/>
        </p:nvSpPr>
        <p:spPr bwMode="auto">
          <a:xfrm>
            <a:off x="250825" y="4437063"/>
            <a:ext cx="822960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lnSpc>
                <a:spcPts val="24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1pPr>
            <a:lvl2pPr>
              <a:lnSpc>
                <a:spcPts val="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2pPr>
            <a:lvl3pPr>
              <a:lnSpc>
                <a:spcPts val="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3pPr>
            <a:lvl4pPr>
              <a:lnSpc>
                <a:spcPts val="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4pPr>
            <a:lvl5pPr>
              <a:lnSpc>
                <a:spcPts val="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9pPr>
          </a:lstStyle>
          <a:p>
            <a:pPr eaLnBrk="1">
              <a:spcBef>
                <a:spcPts val="1000"/>
              </a:spcBef>
              <a:spcAft>
                <a:spcPts val="1000"/>
              </a:spcAft>
            </a:pPr>
            <a:br>
              <a:rPr lang="en-GB" altLang="en-US"/>
            </a:br>
            <a:r>
              <a:rPr lang="en-GB" altLang="en-US"/>
              <a:t>Foundations were sometimes stone or brick or concrete in more affluent areas. Sometimes in older rural properties there wasn’t much of a foundation at all</a:t>
            </a:r>
          </a:p>
        </p:txBody>
      </p:sp>
      <p:pic>
        <p:nvPicPr>
          <p:cNvPr id="41988" name="Picture 5" descr="C:\Users\rhodri.thomas2.SWANCOLL\Desktop\early walls1lr.jpg">
            <a:extLst>
              <a:ext uri="{FF2B5EF4-FFF2-40B4-BE49-F238E27FC236}">
                <a16:creationId xmlns:a16="http://schemas.microsoft.com/office/drawing/2014/main" id="{3DA746F9-4F5F-53E1-CD2C-58B355EBE9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430338"/>
            <a:ext cx="5761038" cy="323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Box 1">
            <a:extLst>
              <a:ext uri="{FF2B5EF4-FFF2-40B4-BE49-F238E27FC236}">
                <a16:creationId xmlns:a16="http://schemas.microsoft.com/office/drawing/2014/main" id="{F606A2F8-CB27-32EB-430F-C5D430E25AE5}"/>
              </a:ext>
            </a:extLst>
          </p:cNvPr>
          <p:cNvSpPr txBox="1">
            <a:spLocks noChangeArrowheads="1"/>
          </p:cNvSpPr>
          <p:nvPr/>
        </p:nvSpPr>
        <p:spPr bwMode="auto">
          <a:xfrm>
            <a:off x="3460750" y="620713"/>
            <a:ext cx="31067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altLang="en-US" sz="2400" b="1">
                <a:solidFill>
                  <a:srgbClr val="0070C0"/>
                </a:solidFill>
              </a:rPr>
              <a:t>What about mortar?</a:t>
            </a:r>
          </a:p>
        </p:txBody>
      </p:sp>
      <p:sp>
        <p:nvSpPr>
          <p:cNvPr id="3" name="TextBox 2">
            <a:extLst>
              <a:ext uri="{FF2B5EF4-FFF2-40B4-BE49-F238E27FC236}">
                <a16:creationId xmlns:a16="http://schemas.microsoft.com/office/drawing/2014/main" id="{4DB14339-C81E-60A9-490B-AC144A9E4994}"/>
              </a:ext>
            </a:extLst>
          </p:cNvPr>
          <p:cNvSpPr txBox="1">
            <a:spLocks noChangeArrowheads="1"/>
          </p:cNvSpPr>
          <p:nvPr/>
        </p:nvSpPr>
        <p:spPr bwMode="auto">
          <a:xfrm>
            <a:off x="900113" y="2708275"/>
            <a:ext cx="3959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altLang="en-US"/>
              <a:t>Lime Mortar – Lime, Sand and Water</a:t>
            </a:r>
          </a:p>
        </p:txBody>
      </p:sp>
      <p:sp>
        <p:nvSpPr>
          <p:cNvPr id="4" name="TextBox 3">
            <a:extLst>
              <a:ext uri="{FF2B5EF4-FFF2-40B4-BE49-F238E27FC236}">
                <a16:creationId xmlns:a16="http://schemas.microsoft.com/office/drawing/2014/main" id="{B416A64E-186E-C826-3C99-BB02A12C8EB1}"/>
              </a:ext>
            </a:extLst>
          </p:cNvPr>
          <p:cNvSpPr txBox="1">
            <a:spLocks noChangeArrowheads="1"/>
          </p:cNvSpPr>
          <p:nvPr/>
        </p:nvSpPr>
        <p:spPr bwMode="auto">
          <a:xfrm>
            <a:off x="755650" y="5084763"/>
            <a:ext cx="45354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altLang="en-US"/>
              <a:t>Cement Mortar – Cement, Sand and Water</a:t>
            </a:r>
          </a:p>
        </p:txBody>
      </p:sp>
      <p:pic>
        <p:nvPicPr>
          <p:cNvPr id="44037" name="Picture 4">
            <a:extLst>
              <a:ext uri="{FF2B5EF4-FFF2-40B4-BE49-F238E27FC236}">
                <a16:creationId xmlns:a16="http://schemas.microsoft.com/office/drawing/2014/main" id="{685C7E00-4D63-8A58-2D33-E9528D7F2B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1863" y="1990725"/>
            <a:ext cx="2592387" cy="171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5">
            <a:extLst>
              <a:ext uri="{FF2B5EF4-FFF2-40B4-BE49-F238E27FC236}">
                <a16:creationId xmlns:a16="http://schemas.microsoft.com/office/drawing/2014/main" id="{9944625F-00C5-C376-1357-11BD7FA92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4165600"/>
            <a:ext cx="2592387"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2">
            <a:extLst>
              <a:ext uri="{FF2B5EF4-FFF2-40B4-BE49-F238E27FC236}">
                <a16:creationId xmlns:a16="http://schemas.microsoft.com/office/drawing/2014/main" id="{7C0303D5-98C3-D97F-6E1A-DAB2045753BD}"/>
              </a:ext>
            </a:extLst>
          </p:cNvPr>
          <p:cNvSpPr txBox="1">
            <a:spLocks noChangeArrowheads="1"/>
          </p:cNvSpPr>
          <p:nvPr/>
        </p:nvSpPr>
        <p:spPr bwMode="auto">
          <a:xfrm>
            <a:off x="395288" y="404813"/>
            <a:ext cx="79216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a:t>With the introduction of modern Portland cement during the 19th century, the use of lime mortar in new constructions gradually declined. </a:t>
            </a:r>
          </a:p>
          <a:p>
            <a:endParaRPr lang="en-GB" altLang="en-US"/>
          </a:p>
          <a:p>
            <a:r>
              <a:rPr lang="en-GB" altLang="en-US"/>
              <a:t>This was largely due to the ease of use of Portland cement, its quick setting, and high compressive strength. However, the soft and porous properties of lime mortar provide certain advantages when working with softer building materials such as natural stone and terracotta. </a:t>
            </a:r>
          </a:p>
          <a:p>
            <a:endParaRPr lang="en-GB" altLang="en-US"/>
          </a:p>
          <a:p>
            <a:r>
              <a:rPr lang="en-GB" altLang="en-US"/>
              <a:t>For this reason, while Portland cement continues to be commonly used in new brick and concrete construction, in the repair and restoration of brick and stone-built structures originally built using lime mortar, the use of Portland cement is not recommended.</a:t>
            </a:r>
          </a:p>
        </p:txBody>
      </p:sp>
      <p:pic>
        <p:nvPicPr>
          <p:cNvPr id="45059" name="Picture 3">
            <a:extLst>
              <a:ext uri="{FF2B5EF4-FFF2-40B4-BE49-F238E27FC236}">
                <a16:creationId xmlns:a16="http://schemas.microsoft.com/office/drawing/2014/main" id="{75DB7552-A39B-66A1-440C-8076929BF9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1500" y="4240213"/>
            <a:ext cx="3389313" cy="254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TextBox 5">
            <a:extLst>
              <a:ext uri="{FF2B5EF4-FFF2-40B4-BE49-F238E27FC236}">
                <a16:creationId xmlns:a16="http://schemas.microsoft.com/office/drawing/2014/main" id="{D001DEB7-2534-B3B7-70D5-10E5C458D5AA}"/>
              </a:ext>
            </a:extLst>
          </p:cNvPr>
          <p:cNvSpPr txBox="1">
            <a:spLocks noChangeArrowheads="1"/>
          </p:cNvSpPr>
          <p:nvPr/>
        </p:nvSpPr>
        <p:spPr bwMode="auto">
          <a:xfrm>
            <a:off x="395288" y="4406900"/>
            <a:ext cx="504031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a:t>A wall system needs a balance between the mortar and brick that allows the mortar to be the weak part of the unit. When mortar is stronger than the brick, it prevents any natural movement in the wall and the faces of the brick will begin to deteriorate, a process known as </a:t>
            </a:r>
            <a:r>
              <a:rPr lang="en-GB" altLang="en-US">
                <a:solidFill>
                  <a:srgbClr val="0070C0"/>
                </a:solidFill>
              </a:rPr>
              <a:t>Spalling</a:t>
            </a:r>
            <a:r>
              <a:rPr lang="en-GB" altLang="en-US"/>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TextBox 2">
            <a:extLst>
              <a:ext uri="{FF2B5EF4-FFF2-40B4-BE49-F238E27FC236}">
                <a16:creationId xmlns:a16="http://schemas.microsoft.com/office/drawing/2014/main" id="{C426A85B-1520-6C9D-A733-1D6BC6DEF053}"/>
              </a:ext>
            </a:extLst>
          </p:cNvPr>
          <p:cNvSpPr txBox="1">
            <a:spLocks noChangeArrowheads="1"/>
          </p:cNvSpPr>
          <p:nvPr/>
        </p:nvSpPr>
        <p:spPr bwMode="auto">
          <a:xfrm>
            <a:off x="900113" y="1052513"/>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buClr>
                <a:srgbClr val="000000"/>
              </a:buClr>
              <a:buSzPct val="100000"/>
              <a:buFont typeface="Times New Roman" panose="02020603050405020304" pitchFamily="18" charset="0"/>
              <a:buNone/>
            </a:pPr>
            <a:r>
              <a:rPr lang="en-GB" altLang="en-US" sz="2400" b="1">
                <a:solidFill>
                  <a:srgbClr val="0070C0"/>
                </a:solidFill>
              </a:rPr>
              <a:t>Defects</a:t>
            </a:r>
          </a:p>
        </p:txBody>
      </p:sp>
      <p:pic>
        <p:nvPicPr>
          <p:cNvPr id="46083" name="Picture 3">
            <a:extLst>
              <a:ext uri="{FF2B5EF4-FFF2-40B4-BE49-F238E27FC236}">
                <a16:creationId xmlns:a16="http://schemas.microsoft.com/office/drawing/2014/main" id="{0CF6EED1-1724-8C62-625B-2D1B01D3FE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63" y="3429000"/>
            <a:ext cx="4283075"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a:extLst>
              <a:ext uri="{FF2B5EF4-FFF2-40B4-BE49-F238E27FC236}">
                <a16:creationId xmlns:a16="http://schemas.microsoft.com/office/drawing/2014/main" id="{156CAFDB-5FB7-CAAC-345E-1E419D241D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3963" y="12700"/>
            <a:ext cx="5364162" cy="301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6">
            <a:extLst>
              <a:ext uri="{FF2B5EF4-FFF2-40B4-BE49-F238E27FC236}">
                <a16:creationId xmlns:a16="http://schemas.microsoft.com/office/drawing/2014/main" id="{8AF68464-7E27-80AF-9662-99342FBEC9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3700463"/>
            <a:ext cx="4716462" cy="314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TextBox 2">
            <a:extLst>
              <a:ext uri="{FF2B5EF4-FFF2-40B4-BE49-F238E27FC236}">
                <a16:creationId xmlns:a16="http://schemas.microsoft.com/office/drawing/2014/main" id="{96D8671E-88BA-8577-2A35-6CC07EE60C9B}"/>
              </a:ext>
            </a:extLst>
          </p:cNvPr>
          <p:cNvSpPr txBox="1">
            <a:spLocks noChangeArrowheads="1"/>
          </p:cNvSpPr>
          <p:nvPr/>
        </p:nvSpPr>
        <p:spPr bwMode="auto">
          <a:xfrm>
            <a:off x="900113" y="1052513"/>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buClr>
                <a:srgbClr val="000000"/>
              </a:buClr>
              <a:buSzPct val="100000"/>
              <a:buFont typeface="Times New Roman" panose="02020603050405020304" pitchFamily="18" charset="0"/>
              <a:buNone/>
            </a:pPr>
            <a:r>
              <a:rPr lang="en-GB" altLang="en-US" sz="2400" b="1">
                <a:solidFill>
                  <a:srgbClr val="0070C0"/>
                </a:solidFill>
              </a:rPr>
              <a:t>Defects</a:t>
            </a:r>
          </a:p>
        </p:txBody>
      </p:sp>
      <p:pic>
        <p:nvPicPr>
          <p:cNvPr id="47107" name="Picture 4">
            <a:extLst>
              <a:ext uri="{FF2B5EF4-FFF2-40B4-BE49-F238E27FC236}">
                <a16:creationId xmlns:a16="http://schemas.microsoft.com/office/drawing/2014/main" id="{A1E29656-89D9-D098-52C9-C97C1DD90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838" y="2678113"/>
            <a:ext cx="5724525"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8" name="Picture 1">
            <a:extLst>
              <a:ext uri="{FF2B5EF4-FFF2-40B4-BE49-F238E27FC236}">
                <a16:creationId xmlns:a16="http://schemas.microsoft.com/office/drawing/2014/main" id="{4EE7D3B1-8677-334F-5305-BF22D57CA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115888"/>
            <a:ext cx="4095750"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1">
            <a:extLst>
              <a:ext uri="{FF2B5EF4-FFF2-40B4-BE49-F238E27FC236}">
                <a16:creationId xmlns:a16="http://schemas.microsoft.com/office/drawing/2014/main" id="{3C43DB6E-2770-62F4-DE3B-DAE4E6858A2A}"/>
              </a:ext>
            </a:extLst>
          </p:cNvPr>
          <p:cNvSpPr txBox="1">
            <a:spLocks noChangeArrowheads="1"/>
          </p:cNvSpPr>
          <p:nvPr/>
        </p:nvSpPr>
        <p:spPr bwMode="auto">
          <a:xfrm>
            <a:off x="179388" y="187325"/>
            <a:ext cx="821848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dirty="0">
                <a:solidFill>
                  <a:srgbClr val="0070C0"/>
                </a:solidFill>
              </a:rPr>
              <a:t>Masonry Wall - Exterior Protection</a:t>
            </a:r>
          </a:p>
        </p:txBody>
      </p:sp>
      <p:sp>
        <p:nvSpPr>
          <p:cNvPr id="48131" name="TextBox 1">
            <a:extLst>
              <a:ext uri="{FF2B5EF4-FFF2-40B4-BE49-F238E27FC236}">
                <a16:creationId xmlns:a16="http://schemas.microsoft.com/office/drawing/2014/main" id="{27A908E6-460E-2E41-696F-C586C1E0D335}"/>
              </a:ext>
            </a:extLst>
          </p:cNvPr>
          <p:cNvSpPr txBox="1">
            <a:spLocks noChangeArrowheads="1"/>
          </p:cNvSpPr>
          <p:nvPr/>
        </p:nvSpPr>
        <p:spPr bwMode="auto">
          <a:xfrm>
            <a:off x="107504" y="980728"/>
            <a:ext cx="842486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dirty="0"/>
              <a:t>Solid masonry walls had a few options for external protection:</a:t>
            </a:r>
          </a:p>
          <a:p>
            <a:endParaRPr lang="en-GB" altLang="en-US" dirty="0"/>
          </a:p>
          <a:p>
            <a:r>
              <a:rPr lang="en-GB" altLang="en-US" dirty="0"/>
              <a:t>Sometimes left bare to rely on the natural density of the material to repel water and the breathability of the lime based mortar to release moisture.</a:t>
            </a:r>
          </a:p>
          <a:p>
            <a:endParaRPr lang="en-GB" altLang="en-US" dirty="0"/>
          </a:p>
          <a:p>
            <a:r>
              <a:rPr lang="en-GB" altLang="en-US" dirty="0"/>
              <a:t>Whitewash / Limewash – a traditional, breathable finish made from slaked lime, water, and natural pigments. Applied to porous surfaces like lime render and stone, creating a soft, matte, and textured look that allows moisture to evaporate from the wall</a:t>
            </a:r>
          </a:p>
          <a:p>
            <a:endParaRPr lang="en-GB" altLang="en-US" dirty="0"/>
          </a:p>
          <a:p>
            <a:r>
              <a:rPr lang="en-GB" altLang="en-US" dirty="0"/>
              <a:t>External lime render – Used up to the 1920’s</a:t>
            </a:r>
          </a:p>
          <a:p>
            <a:r>
              <a:rPr lang="en-GB" altLang="en-US" dirty="0"/>
              <a:t>Gradually replaced by Cement. Still considered</a:t>
            </a:r>
          </a:p>
          <a:p>
            <a:r>
              <a:rPr lang="en-GB" altLang="en-US" dirty="0"/>
              <a:t>most suitable for solid Masonry walls due to its</a:t>
            </a:r>
          </a:p>
          <a:p>
            <a:r>
              <a:rPr lang="en-GB" altLang="en-US" dirty="0"/>
              <a:t>breathability.</a:t>
            </a:r>
          </a:p>
          <a:p>
            <a:endParaRPr lang="en-GB" altLang="en-US" dirty="0"/>
          </a:p>
          <a:p>
            <a:endParaRPr lang="en-GB" altLang="en-US" dirty="0"/>
          </a:p>
        </p:txBody>
      </p:sp>
      <p:pic>
        <p:nvPicPr>
          <p:cNvPr id="2" name="Picture 1">
            <a:extLst>
              <a:ext uri="{FF2B5EF4-FFF2-40B4-BE49-F238E27FC236}">
                <a16:creationId xmlns:a16="http://schemas.microsoft.com/office/drawing/2014/main" id="{9EAD222E-52CF-17E6-ACC1-95F6D0DF2A2F}"/>
              </a:ext>
            </a:extLst>
          </p:cNvPr>
          <p:cNvPicPr>
            <a:picLocks noChangeAspect="1"/>
          </p:cNvPicPr>
          <p:nvPr/>
        </p:nvPicPr>
        <p:blipFill>
          <a:blip r:embed="rId3"/>
          <a:stretch>
            <a:fillRect/>
          </a:stretch>
        </p:blipFill>
        <p:spPr>
          <a:xfrm>
            <a:off x="5031093" y="3789040"/>
            <a:ext cx="4091946" cy="3068960"/>
          </a:xfrm>
          <a:prstGeom prst="rect">
            <a:avLst/>
          </a:prstGeom>
        </p:spPr>
      </p:pic>
      <p:pic>
        <p:nvPicPr>
          <p:cNvPr id="3" name="Picture 2">
            <a:extLst>
              <a:ext uri="{FF2B5EF4-FFF2-40B4-BE49-F238E27FC236}">
                <a16:creationId xmlns:a16="http://schemas.microsoft.com/office/drawing/2014/main" id="{B4E857E2-4A5D-2B0C-9E3D-75BD522B2A97}"/>
              </a:ext>
            </a:extLst>
          </p:cNvPr>
          <p:cNvPicPr>
            <a:picLocks noChangeAspect="1"/>
          </p:cNvPicPr>
          <p:nvPr/>
        </p:nvPicPr>
        <p:blipFill>
          <a:blip r:embed="rId4"/>
          <a:stretch>
            <a:fillRect/>
          </a:stretch>
        </p:blipFill>
        <p:spPr>
          <a:xfrm>
            <a:off x="-1927" y="4939722"/>
            <a:ext cx="2557703" cy="1918278"/>
          </a:xfrm>
          <a:prstGeom prst="rect">
            <a:avLst/>
          </a:prstGeom>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1">
            <a:extLst>
              <a:ext uri="{FF2B5EF4-FFF2-40B4-BE49-F238E27FC236}">
                <a16:creationId xmlns:a16="http://schemas.microsoft.com/office/drawing/2014/main" id="{3C43DB6E-2770-62F4-DE3B-DAE4E6858A2A}"/>
              </a:ext>
            </a:extLst>
          </p:cNvPr>
          <p:cNvSpPr txBox="1">
            <a:spLocks noChangeArrowheads="1"/>
          </p:cNvSpPr>
          <p:nvPr/>
        </p:nvSpPr>
        <p:spPr bwMode="auto">
          <a:xfrm>
            <a:off x="179388" y="187325"/>
            <a:ext cx="821848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Internal Partition Walls - Traditional</a:t>
            </a:r>
          </a:p>
        </p:txBody>
      </p:sp>
      <p:sp>
        <p:nvSpPr>
          <p:cNvPr id="48131" name="TextBox 1">
            <a:extLst>
              <a:ext uri="{FF2B5EF4-FFF2-40B4-BE49-F238E27FC236}">
                <a16:creationId xmlns:a16="http://schemas.microsoft.com/office/drawing/2014/main" id="{27A908E6-460E-2E41-696F-C586C1E0D335}"/>
              </a:ext>
            </a:extLst>
          </p:cNvPr>
          <p:cNvSpPr txBox="1">
            <a:spLocks noChangeArrowheads="1"/>
          </p:cNvSpPr>
          <p:nvPr/>
        </p:nvSpPr>
        <p:spPr bwMode="auto">
          <a:xfrm>
            <a:off x="250825" y="993775"/>
            <a:ext cx="84248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a:t>Partition walls aren’t load bearing and are used to form rooms and spaces. As such, they don’t necessarily need to be built in the same way as structural walls.</a:t>
            </a:r>
          </a:p>
        </p:txBody>
      </p:sp>
      <p:sp>
        <p:nvSpPr>
          <p:cNvPr id="48132" name="TextBox 2">
            <a:extLst>
              <a:ext uri="{FF2B5EF4-FFF2-40B4-BE49-F238E27FC236}">
                <a16:creationId xmlns:a16="http://schemas.microsoft.com/office/drawing/2014/main" id="{CED100B9-425F-9C07-E4AB-ABD39D59670D}"/>
              </a:ext>
            </a:extLst>
          </p:cNvPr>
          <p:cNvSpPr txBox="1">
            <a:spLocks noChangeArrowheads="1"/>
          </p:cNvSpPr>
          <p:nvPr/>
        </p:nvSpPr>
        <p:spPr bwMode="auto">
          <a:xfrm>
            <a:off x="250825" y="4508500"/>
            <a:ext cx="77057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dirty="0"/>
              <a:t>Brick – solid wall then a lime based plaster</a:t>
            </a:r>
          </a:p>
          <a:p>
            <a:endParaRPr lang="en-GB" altLang="en-US" dirty="0"/>
          </a:p>
          <a:p>
            <a:r>
              <a:rPr lang="en-GB" altLang="en-US" dirty="0"/>
              <a:t>Timber Stud – Could be covered with Lath and Plaster</a:t>
            </a:r>
          </a:p>
          <a:p>
            <a:endParaRPr lang="en-GB" altLang="en-US" dirty="0"/>
          </a:p>
          <a:p>
            <a:r>
              <a:rPr lang="en-GB" altLang="en-US" dirty="0"/>
              <a:t>Timber Stud – With brick infill then plastered, usually lightweight hollow clay bricks</a:t>
            </a:r>
          </a:p>
        </p:txBody>
      </p:sp>
      <p:pic>
        <p:nvPicPr>
          <p:cNvPr id="48133" name="Picture 3">
            <a:extLst>
              <a:ext uri="{FF2B5EF4-FFF2-40B4-BE49-F238E27FC236}">
                <a16:creationId xmlns:a16="http://schemas.microsoft.com/office/drawing/2014/main" id="{2E404FE1-42A6-8CE6-F90F-DD04F83EB9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2276475"/>
            <a:ext cx="3073400"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4">
            <a:extLst>
              <a:ext uri="{FF2B5EF4-FFF2-40B4-BE49-F238E27FC236}">
                <a16:creationId xmlns:a16="http://schemas.microsoft.com/office/drawing/2014/main" id="{3F7B76BF-430B-E309-E3ED-1A157FCC63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1863725"/>
            <a:ext cx="240982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5">
            <a:extLst>
              <a:ext uri="{FF2B5EF4-FFF2-40B4-BE49-F238E27FC236}">
                <a16:creationId xmlns:a16="http://schemas.microsoft.com/office/drawing/2014/main" id="{B3104F23-56AE-86EE-83AC-DFB25BC510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2492375"/>
            <a:ext cx="2349500"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414964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1">
            <a:extLst>
              <a:ext uri="{FF2B5EF4-FFF2-40B4-BE49-F238E27FC236}">
                <a16:creationId xmlns:a16="http://schemas.microsoft.com/office/drawing/2014/main" id="{B3A8CABD-344D-56E3-A83A-A6934773B126}"/>
              </a:ext>
            </a:extLst>
          </p:cNvPr>
          <p:cNvSpPr txBox="1">
            <a:spLocks noChangeArrowheads="1"/>
          </p:cNvSpPr>
          <p:nvPr/>
        </p:nvSpPr>
        <p:spPr bwMode="auto">
          <a:xfrm>
            <a:off x="457200" y="838200"/>
            <a:ext cx="8218488"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eaLnBrk="1">
              <a:buClr>
                <a:srgbClr val="000000"/>
              </a:buClr>
              <a:buSzPct val="100000"/>
              <a:buFont typeface="Times New Roman" panose="02020603050405020304" pitchFamily="18" charset="0"/>
              <a:buNone/>
            </a:pPr>
            <a:r>
              <a:rPr lang="en-GB" altLang="en-US" sz="2400" b="1">
                <a:solidFill>
                  <a:srgbClr val="0070C0"/>
                </a:solidFill>
              </a:rPr>
              <a:t>Lesson objectives</a:t>
            </a:r>
          </a:p>
        </p:txBody>
      </p:sp>
      <p:sp>
        <p:nvSpPr>
          <p:cNvPr id="16387" name="Text Box 2">
            <a:extLst>
              <a:ext uri="{FF2B5EF4-FFF2-40B4-BE49-F238E27FC236}">
                <a16:creationId xmlns:a16="http://schemas.microsoft.com/office/drawing/2014/main" id="{9D737415-1F27-248D-3969-0C6DD3BCE7F4}"/>
              </a:ext>
            </a:extLst>
          </p:cNvPr>
          <p:cNvSpPr txBox="1">
            <a:spLocks noChangeArrowheads="1"/>
          </p:cNvSpPr>
          <p:nvPr/>
        </p:nvSpPr>
        <p:spPr bwMode="auto">
          <a:xfrm>
            <a:off x="457200" y="1371600"/>
            <a:ext cx="8229600" cy="4756150"/>
          </a:xfrm>
          <a:prstGeom prst="rect">
            <a:avLst/>
          </a:prstGeom>
          <a:noFill/>
          <a:ln>
            <a:noFill/>
          </a:ln>
        </p:spPr>
        <p:txBody>
          <a:bodyPr lIns="90000" tIns="45000" rIns="90000" bIns="45000"/>
          <a:lstStyle>
            <a:lvl1pPr marL="342900" indent="-341313">
              <a:lnSpc>
                <a:spcPts val="24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1pPr>
            <a:lvl2pPr marL="215900" indent="-214313">
              <a:lnSpc>
                <a:spcPts val="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2pPr>
            <a:lvl3pPr>
              <a:lnSpc>
                <a:spcPts val="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3pPr>
            <a:lvl4pPr>
              <a:lnSpc>
                <a:spcPts val="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1600">
                <a:solidFill>
                  <a:srgbClr val="000000"/>
                </a:solidFill>
                <a:latin typeface="Arial" panose="020B0604020202020204" pitchFamily="34" charset="0"/>
                <a:ea typeface="ＭＳ Ｐゴシック" panose="020B0600070205080204" pitchFamily="34" charset="-128"/>
              </a:defRPr>
            </a:lvl4pPr>
            <a:lvl5pPr>
              <a:lnSpc>
                <a:spcPts val="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ts val="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ＭＳ Ｐゴシック" panose="020B0600070205080204" pitchFamily="34" charset="-128"/>
              </a:defRPr>
            </a:lvl9pPr>
          </a:lstStyle>
          <a:p>
            <a:pPr eaLnBrk="1">
              <a:buClrTx/>
              <a:buSzTx/>
              <a:buFontTx/>
              <a:buNone/>
              <a:defRPr/>
            </a:pPr>
            <a:endParaRPr lang="en-GB" altLang="en-US" dirty="0"/>
          </a:p>
          <a:p>
            <a:pPr eaLnBrk="1">
              <a:buClrTx/>
              <a:buSzTx/>
              <a:buFontTx/>
              <a:buNone/>
              <a:defRPr/>
            </a:pPr>
            <a:endParaRPr lang="en-GB" altLang="en-US" dirty="0"/>
          </a:p>
          <a:p>
            <a:pPr eaLnBrk="1">
              <a:buClrTx/>
              <a:buSzTx/>
              <a:buFontTx/>
              <a:buNone/>
              <a:defRPr/>
            </a:pPr>
            <a:r>
              <a:rPr lang="en-GB" altLang="en-US" dirty="0"/>
              <a:t>Objectives:</a:t>
            </a:r>
          </a:p>
          <a:p>
            <a:pPr marL="344487" indent="-342900" eaLnBrk="1">
              <a:spcBef>
                <a:spcPts val="1000"/>
              </a:spcBef>
              <a:spcAft>
                <a:spcPts val="1000"/>
              </a:spcAft>
              <a:buClr>
                <a:srgbClr val="0070C0"/>
              </a:buClr>
              <a:buFont typeface="Arial" panose="020B0604020202020204" pitchFamily="34" charset="0"/>
              <a:buChar char="•"/>
              <a:defRPr/>
            </a:pPr>
            <a:r>
              <a:rPr lang="en-GB" altLang="en-US" dirty="0"/>
              <a:t>Describe the construction methods and materials used for traditional wall construction.</a:t>
            </a:r>
          </a:p>
          <a:p>
            <a:pPr marL="1587" indent="0" eaLnBrk="1">
              <a:spcBef>
                <a:spcPts val="1000"/>
              </a:spcBef>
              <a:spcAft>
                <a:spcPts val="1000"/>
              </a:spcAft>
              <a:buClr>
                <a:srgbClr val="0070C0"/>
              </a:buClr>
              <a:defRPr/>
            </a:pPr>
            <a:endParaRPr lang="en-GB" altLang="en-US" dirty="0"/>
          </a:p>
          <a:p>
            <a:pPr marL="344487" indent="-342900" eaLnBrk="1">
              <a:spcBef>
                <a:spcPts val="1000"/>
              </a:spcBef>
              <a:spcAft>
                <a:spcPts val="1000"/>
              </a:spcAft>
              <a:buClr>
                <a:srgbClr val="0070C0"/>
              </a:buClr>
              <a:buFont typeface="Arial" panose="020B0604020202020204" pitchFamily="34" charset="0"/>
              <a:buChar char="•"/>
              <a:defRPr/>
            </a:pPr>
            <a:r>
              <a:rPr lang="en-GB" altLang="en-US" dirty="0"/>
              <a:t>State common defects associated with this type of construction.</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Text Box 1">
            <a:extLst>
              <a:ext uri="{FF2B5EF4-FFF2-40B4-BE49-F238E27FC236}">
                <a16:creationId xmlns:a16="http://schemas.microsoft.com/office/drawing/2014/main" id="{4131EC2D-6E87-85A6-CEDB-EF65469CD680}"/>
              </a:ext>
            </a:extLst>
          </p:cNvPr>
          <p:cNvSpPr txBox="1">
            <a:spLocks noChangeArrowheads="1"/>
          </p:cNvSpPr>
          <p:nvPr/>
        </p:nvSpPr>
        <p:spPr bwMode="auto">
          <a:xfrm>
            <a:off x="457200" y="1371600"/>
            <a:ext cx="8229600" cy="475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ＭＳ Ｐゴシック" panose="020B0600070205080204" pitchFamily="34" charset="-128"/>
              </a:defRPr>
            </a:lvl9pPr>
          </a:lstStyle>
          <a:p>
            <a:pPr algn="ctr" eaLnBrk="1" hangingPunct="1">
              <a:spcBef>
                <a:spcPts val="1000"/>
              </a:spcBef>
              <a:spcAft>
                <a:spcPts val="1000"/>
              </a:spcAft>
              <a:buClr>
                <a:srgbClr val="000000"/>
              </a:buClr>
              <a:buSzPct val="100000"/>
              <a:buFont typeface="Times New Roman" panose="02020603050405020304" pitchFamily="18" charset="0"/>
              <a:buNone/>
            </a:pPr>
            <a:endParaRPr lang="en-GB" altLang="en-US" sz="6000">
              <a:solidFill>
                <a:srgbClr val="000000"/>
              </a:solidFill>
            </a:endParaRPr>
          </a:p>
          <a:p>
            <a:pPr algn="ctr" eaLnBrk="1" hangingPunct="1">
              <a:spcBef>
                <a:spcPts val="1000"/>
              </a:spcBef>
              <a:spcAft>
                <a:spcPts val="1000"/>
              </a:spcAft>
              <a:buClr>
                <a:srgbClr val="000000"/>
              </a:buClr>
              <a:buSzPct val="100000"/>
              <a:buFont typeface="Times New Roman" panose="02020603050405020304" pitchFamily="18" charset="0"/>
              <a:buNone/>
            </a:pPr>
            <a:r>
              <a:rPr lang="en-GB" altLang="en-US" sz="6000">
                <a:solidFill>
                  <a:srgbClr val="0070C0"/>
                </a:solidFill>
              </a:rPr>
              <a:t>Any questions?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effectLst/>
            <a:latin typeface="Arial" charset="0"/>
            <a:ea typeface="ＭＳ Ｐゴシック"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effectLst/>
            <a:latin typeface="Arial" charset="0"/>
            <a:ea typeface="ＭＳ Ｐゴシック"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1041</Words>
  <Application>Microsoft Office PowerPoint</Application>
  <PresentationFormat>On-screen Show (4:3)</PresentationFormat>
  <Paragraphs>132</Paragraphs>
  <Slides>29</Slides>
  <Notes>11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29</vt:i4>
      </vt:variant>
    </vt:vector>
  </HeadingPairs>
  <TitlesOfParts>
    <vt:vector size="37" baseType="lpstr">
      <vt:lpstr>Arial</vt:lpstr>
      <vt:lpstr>ＭＳ Ｐゴシック</vt:lpstr>
      <vt:lpstr>Times New Roman</vt:lpstr>
      <vt:lpstr>Calibri Light</vt:lpstr>
      <vt:lpstr>Calibri</vt:lpstr>
      <vt:lpstr>Arial Unicode MS</vt:lpstr>
      <vt:lpstr>Default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Ashlar or ‘Dressed Stone’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Sherry-Lee Khan</dc:creator>
  <cp:lastModifiedBy>Rhodri Thomas</cp:lastModifiedBy>
  <cp:revision>45</cp:revision>
  <cp:lastPrinted>1601-01-01T00:00:00Z</cp:lastPrinted>
  <dcterms:created xsi:type="dcterms:W3CDTF">1601-01-01T00:00:00Z</dcterms:created>
  <dcterms:modified xsi:type="dcterms:W3CDTF">2025-10-23T10:14:35Z</dcterms:modified>
</cp:coreProperties>
</file>