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22"/>
  </p:notesMasterIdLst>
  <p:sldIdLst>
    <p:sldId id="256" r:id="rId5"/>
    <p:sldId id="267" r:id="rId6"/>
    <p:sldId id="258" r:id="rId7"/>
    <p:sldId id="270" r:id="rId8"/>
    <p:sldId id="277" r:id="rId9"/>
    <p:sldId id="276" r:id="rId10"/>
    <p:sldId id="259" r:id="rId11"/>
    <p:sldId id="272" r:id="rId12"/>
    <p:sldId id="260" r:id="rId13"/>
    <p:sldId id="273" r:id="rId14"/>
    <p:sldId id="262" r:id="rId15"/>
    <p:sldId id="274" r:id="rId16"/>
    <p:sldId id="275" r:id="rId17"/>
    <p:sldId id="265" r:id="rId18"/>
    <p:sldId id="263" r:id="rId19"/>
    <p:sldId id="266" r:id="rId20"/>
    <p:sldId id="26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B4055C-E470-D253-ADE8-2FC791399F8A}" v="8" dt="2026-02-15T07:43:16.164"/>
    <p1510:client id="{AD4CE1C3-5143-02F7-E6C9-BDBC74D8E654}" v="8" dt="2026-02-15T10:13:18.9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64" y="1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Amisculesei (2411946)" userId="S::2411946@student.uwtsd.ac.uk::9262bd72-bf51-4d50-8bc9-dc1f6b66adae" providerId="AD" clId="Web-{B1E1504B-B53E-75C8-2155-6CB2781EBB44}"/>
    <pc:docChg chg="modSld">
      <pc:chgData name="Mihaela Amisculesei (2411946)" userId="S::2411946@student.uwtsd.ac.uk::9262bd72-bf51-4d50-8bc9-dc1f6b66adae" providerId="AD" clId="Web-{B1E1504B-B53E-75C8-2155-6CB2781EBB44}" dt="2026-02-11T21:26:31.234" v="40" actId="1076"/>
      <pc:docMkLst>
        <pc:docMk/>
      </pc:docMkLst>
      <pc:sldChg chg="delSp">
        <pc:chgData name="Mihaela Amisculesei (2411946)" userId="S::2411946@student.uwtsd.ac.uk::9262bd72-bf51-4d50-8bc9-dc1f6b66adae" providerId="AD" clId="Web-{B1E1504B-B53E-75C8-2155-6CB2781EBB44}" dt="2026-02-11T21:20:22.622" v="0"/>
        <pc:sldMkLst>
          <pc:docMk/>
          <pc:sldMk cId="791759698" sldId="256"/>
        </pc:sldMkLst>
      </pc:sldChg>
      <pc:sldChg chg="addSp modSp">
        <pc:chgData name="Mihaela Amisculesei (2411946)" userId="S::2411946@student.uwtsd.ac.uk::9262bd72-bf51-4d50-8bc9-dc1f6b66adae" providerId="AD" clId="Web-{B1E1504B-B53E-75C8-2155-6CB2781EBB44}" dt="2026-02-11T21:22:59.970" v="16" actId="20577"/>
        <pc:sldMkLst>
          <pc:docMk/>
          <pc:sldMk cId="1231912306" sldId="259"/>
        </pc:sldMkLst>
        <pc:spChg chg="add mod">
          <ac:chgData name="Mihaela Amisculesei (2411946)" userId="S::2411946@student.uwtsd.ac.uk::9262bd72-bf51-4d50-8bc9-dc1f6b66adae" providerId="AD" clId="Web-{B1E1504B-B53E-75C8-2155-6CB2781EBB44}" dt="2026-02-11T21:22:32.795" v="15" actId="14100"/>
          <ac:spMkLst>
            <pc:docMk/>
            <pc:sldMk cId="1231912306" sldId="259"/>
            <ac:spMk id="4" creationId="{D11C863A-06D0-3CBB-CD09-3CA50B3748F2}"/>
          </ac:spMkLst>
        </pc:spChg>
      </pc:sldChg>
      <pc:sldChg chg="modSp">
        <pc:chgData name="Mihaela Amisculesei (2411946)" userId="S::2411946@student.uwtsd.ac.uk::9262bd72-bf51-4d50-8bc9-dc1f6b66adae" providerId="AD" clId="Web-{B1E1504B-B53E-75C8-2155-6CB2781EBB44}" dt="2026-02-11T21:26:31.234" v="40" actId="1076"/>
        <pc:sldMkLst>
          <pc:docMk/>
          <pc:sldMk cId="338614504" sldId="272"/>
        </pc:sldMkLst>
        <pc:spChg chg="mod">
          <ac:chgData name="Mihaela Amisculesei (2411946)" userId="S::2411946@student.uwtsd.ac.uk::9262bd72-bf51-4d50-8bc9-dc1f6b66adae" providerId="AD" clId="Web-{B1E1504B-B53E-75C8-2155-6CB2781EBB44}" dt="2026-02-11T21:25:53.154" v="34" actId="14100"/>
          <ac:spMkLst>
            <pc:docMk/>
            <pc:sldMk cId="338614504" sldId="272"/>
            <ac:spMk id="2" creationId="{2403D07D-A7FD-72C1-5A88-91F91895974E}"/>
          </ac:spMkLst>
        </pc:spChg>
      </pc:sldChg>
    </pc:docChg>
  </pc:docChgLst>
  <pc:docChgLst>
    <pc:chgData name="Mihaela Amisculesei (2411946)" userId="S::2411946@student.uwtsd.ac.uk::9262bd72-bf51-4d50-8bc9-dc1f6b66adae" providerId="AD" clId="Web-{38DD6CB2-7D32-B7D4-414B-BFA3826FA556}"/>
    <pc:docChg chg="modSld">
      <pc:chgData name="Mihaela Amisculesei (2411946)" userId="S::2411946@student.uwtsd.ac.uk::9262bd72-bf51-4d50-8bc9-dc1f6b66adae" providerId="AD" clId="Web-{38DD6CB2-7D32-B7D4-414B-BFA3826FA556}" dt="2026-02-11T21:19:34.839" v="74" actId="14100"/>
      <pc:docMkLst>
        <pc:docMk/>
      </pc:docMkLst>
      <pc:sldChg chg="addSp delSp modSp">
        <pc:chgData name="Mihaela Amisculesei (2411946)" userId="S::2411946@student.uwtsd.ac.uk::9262bd72-bf51-4d50-8bc9-dc1f6b66adae" providerId="AD" clId="Web-{38DD6CB2-7D32-B7D4-414B-BFA3826FA556}" dt="2026-02-11T21:19:34.839" v="74" actId="14100"/>
        <pc:sldMkLst>
          <pc:docMk/>
          <pc:sldMk cId="1231912306" sldId="259"/>
        </pc:sldMkLst>
      </pc:sldChg>
      <pc:sldChg chg="modSp">
        <pc:chgData name="Mihaela Amisculesei (2411946)" userId="S::2411946@student.uwtsd.ac.uk::9262bd72-bf51-4d50-8bc9-dc1f6b66adae" providerId="AD" clId="Web-{38DD6CB2-7D32-B7D4-414B-BFA3826FA556}" dt="2026-02-11T21:10:57.902" v="14" actId="1076"/>
        <pc:sldMkLst>
          <pc:docMk/>
          <pc:sldMk cId="3551209880" sldId="270"/>
        </pc:sldMkLst>
        <pc:spChg chg="mod">
          <ac:chgData name="Mihaela Amisculesei (2411946)" userId="S::2411946@student.uwtsd.ac.uk::9262bd72-bf51-4d50-8bc9-dc1f6b66adae" providerId="AD" clId="Web-{38DD6CB2-7D32-B7D4-414B-BFA3826FA556}" dt="2026-02-11T21:10:12.886" v="6" actId="14100"/>
          <ac:spMkLst>
            <pc:docMk/>
            <pc:sldMk cId="3551209880" sldId="270"/>
            <ac:spMk id="2" creationId="{CC126A9F-2305-0F17-22A2-819399331006}"/>
          </ac:spMkLst>
        </pc:spChg>
        <pc:spChg chg="mod">
          <ac:chgData name="Mihaela Amisculesei (2411946)" userId="S::2411946@student.uwtsd.ac.uk::9262bd72-bf51-4d50-8bc9-dc1f6b66adae" providerId="AD" clId="Web-{38DD6CB2-7D32-B7D4-414B-BFA3826FA556}" dt="2026-02-11T21:10:52.809" v="13" actId="14100"/>
          <ac:spMkLst>
            <pc:docMk/>
            <pc:sldMk cId="3551209880" sldId="270"/>
            <ac:spMk id="812" creationId="{C67B4F42-C727-52C7-B315-CBD626B6A6B2}"/>
          </ac:spMkLst>
        </pc:spChg>
        <pc:picChg chg="mod">
          <ac:chgData name="Mihaela Amisculesei (2411946)" userId="S::2411946@student.uwtsd.ac.uk::9262bd72-bf51-4d50-8bc9-dc1f6b66adae" providerId="AD" clId="Web-{38DD6CB2-7D32-B7D4-414B-BFA3826FA556}" dt="2026-02-11T21:10:57.902" v="14" actId="1076"/>
          <ac:picMkLst>
            <pc:docMk/>
            <pc:sldMk cId="3551209880" sldId="270"/>
            <ac:picMk id="843" creationId="{5DCCEC2A-AD49-EA02-6020-41D9A37C52FE}"/>
          </ac:picMkLst>
        </pc:picChg>
      </pc:sldChg>
    </pc:docChg>
  </pc:docChgLst>
  <pc:docChgLst>
    <pc:chgData name="Mihaela Amisculesei (2411946)" userId="S::2411946@student.uwtsd.ac.uk::9262bd72-bf51-4d50-8bc9-dc1f6b66adae" providerId="AD" clId="Web-{BE9D5503-69BF-CA79-1EEF-2CFFB1B63E6B}"/>
    <pc:docChg chg="mod modSld addMainMaster delMainMaster">
      <pc:chgData name="Mihaela Amisculesei (2411946)" userId="S::2411946@student.uwtsd.ac.uk::9262bd72-bf51-4d50-8bc9-dc1f6b66adae" providerId="AD" clId="Web-{BE9D5503-69BF-CA79-1EEF-2CFFB1B63E6B}" dt="2026-02-12T19:43:57.519" v="22" actId="14100"/>
      <pc:docMkLst>
        <pc:docMk/>
      </pc:docMkLst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791759698" sldId="256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791759698" sldId="256"/>
            <ac:spMk id="2" creationId="{070C1C5F-B515-126C-3B7C-92CADBB2AA50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791759698" sldId="256"/>
            <ac:spMk id="3" creationId="{7CE300B0-F805-F2E1-2440-6E435AFA4E87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653621710" sldId="258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653621710" sldId="258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1231912306" sldId="259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231912306" sldId="259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231912306" sldId="259"/>
            <ac:spMk id="3" creationId="{E04C29E1-0FF6-7114-4118-5B68E71110F6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314348744" sldId="260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2" creationId="{68A8AF1C-86E0-7043-44A2-DA950ED42D5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45" creationId="{1BB01FB5-37B9-4EBD-AF40-DE68D3CA46A6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47" creationId="{06AF6A9A-0638-4916-AD29-9FC8FC07AE5F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314348744" sldId="260"/>
            <ac:spMk id="49" creationId="{79057B2B-0D8C-47F2-836B-2E7DD462150A}"/>
          </ac:spMkLst>
        </pc:spChg>
        <pc:graphicFrameChg chg="mod ord">
          <ac:chgData name="Mihaela Amisculesei (2411946)" userId="S::2411946@student.uwtsd.ac.uk::9262bd72-bf51-4d50-8bc9-dc1f6b66adae" providerId="AD" clId="Web-{BE9D5503-69BF-CA79-1EEF-2CFFB1B63E6B}" dt="2026-02-12T19:36:31.608" v="3"/>
          <ac:graphicFrameMkLst>
            <pc:docMk/>
            <pc:sldMk cId="2314348744" sldId="260"/>
            <ac:graphicFrameMk id="29" creationId="{4F6A9B29-CDE8-F5F1-6C55-650868CB4597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4120556050" sldId="262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4120556050" sldId="262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4120556050" sldId="262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451324015" sldId="263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451324015" sldId="263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1037257886" sldId="265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2" creationId="{68A8AF1C-86E0-7043-44A2-DA950ED42D5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9" creationId="{1BB01FB5-37B9-4EBD-AF40-DE68D3CA46A6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11" creationId="{06AF6A9A-0638-4916-AD29-9FC8FC07AE5F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037257886" sldId="265"/>
            <ac:spMk id="13" creationId="{79057B2B-0D8C-47F2-836B-2E7DD462150A}"/>
          </ac:spMkLst>
        </pc:spChg>
        <pc:graphicFrameChg chg="mod ord">
          <ac:chgData name="Mihaela Amisculesei (2411946)" userId="S::2411946@student.uwtsd.ac.uk::9262bd72-bf51-4d50-8bc9-dc1f6b66adae" providerId="AD" clId="Web-{BE9D5503-69BF-CA79-1EEF-2CFFB1B63E6B}" dt="2026-02-12T19:36:31.608" v="3"/>
          <ac:graphicFrameMkLst>
            <pc:docMk/>
            <pc:sldMk cId="1037257886" sldId="265"/>
            <ac:graphicFrameMk id="5" creationId="{971D531D-30FD-95BD-D756-69232FB2C500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258301802" sldId="266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58301802" sldId="266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916594697" sldId="267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916594697" sldId="267"/>
            <ac:spMk id="2" creationId="{68A8AF1C-86E0-7043-44A2-DA950ED42D52}"/>
          </ac:spMkLst>
        </pc:spChg>
        <pc:graphicFrameChg chg="mod ord">
          <ac:chgData name="Mihaela Amisculesei (2411946)" userId="S::2411946@student.uwtsd.ac.uk::9262bd72-bf51-4d50-8bc9-dc1f6b66adae" providerId="AD" clId="Web-{BE9D5503-69BF-CA79-1EEF-2CFFB1B63E6B}" dt="2026-02-12T19:36:31.608" v="3"/>
          <ac:graphicFrameMkLst>
            <pc:docMk/>
            <pc:sldMk cId="3916594697" sldId="267"/>
            <ac:graphicFrameMk id="39" creationId="{6D703D9B-8C51-0C49-4D1E-7F928BF0086E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206334785" sldId="268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06334785" sldId="268"/>
            <ac:spMk id="2" creationId="{A3D03D54-D458-6889-97D9-4D3F571E739C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206334785" sldId="268"/>
            <ac:spMk id="3" creationId="{AB6873B1-82D2-71A9-F5A9-13A8B7E33DE2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3551209880" sldId="270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2" creationId="{CC126A9F-2305-0F17-22A2-819399331006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9" creationId="{39AA81FE-088A-2DB6-F95C-695CB64A35A9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12" creationId="{C67B4F42-C727-52C7-B315-CBD626B6A6B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76" creationId="{B8FE8EF1-7AF2-4864-A8DE-7EE3481DA1D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78" creationId="{5B3CCFC9-E82D-444E-9621-FE5F95E679EC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80" creationId="{A45303F1-AF94-4311-B5EF-A9C5F6D18D9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82" creationId="{11310D98-E16D-4AA1-8834-28F2202C0CC3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3551209880" sldId="270"/>
            <ac:spMk id="884" creationId="{5B65E675-687B-4B31-9CB4-880C4620538F}"/>
          </ac:spMkLst>
        </pc:s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3551209880" sldId="270"/>
            <ac:grpSpMk id="848" creationId="{7B7EFD05-5F12-420E-8AEF-74D5EF9D58BC}"/>
          </ac:grpSpMkLst>
        </pc:gr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3551209880" sldId="270"/>
            <ac:grpSpMk id="862" creationId="{B64F33C7-E158-4057-87E7-6F42AA6D034A}"/>
          </ac:grpSpMkLst>
        </pc:grpChg>
      </pc:sldChg>
      <pc:sldChg chg="addSp delSp modSp mod setBg modClrScheme delDesignElem chgLayout">
        <pc:chgData name="Mihaela Amisculesei (2411946)" userId="S::2411946@student.uwtsd.ac.uk::9262bd72-bf51-4d50-8bc9-dc1f6b66adae" providerId="AD" clId="Web-{BE9D5503-69BF-CA79-1EEF-2CFFB1B63E6B}" dt="2026-02-12T19:43:57.519" v="22" actId="14100"/>
        <pc:sldMkLst>
          <pc:docMk/>
          <pc:sldMk cId="338614504" sldId="272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41:32.744" v="6"/>
          <ac:spMkLst>
            <pc:docMk/>
            <pc:sldMk cId="338614504" sldId="272"/>
            <ac:spMk id="2" creationId="{2403D07D-A7FD-72C1-5A88-91F91895974E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00156874" sldId="273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2" creationId="{C19D9C9E-D553-F286-66E0-66875B5A9B93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3" creationId="{5EB2E77D-E9B3-D376-A8CE-DD64AC0D3DF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38" creationId="{4EB21FA6-8B6A-4699-8408-91E69980018A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40" creationId="{664D6319-AE80-458F-A2C6-1F0351266C95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42" creationId="{04341DEF-81B7-4EEC-8909-6F2B6087D172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72" creationId="{911A4BE3-B040-48E2-8AC0-783C1FA59F86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00156874" sldId="273"/>
            <ac:spMk id="74" creationId="{2B22D258-32DB-4A09-A867-02C497F2BF2E}"/>
          </ac:spMkLst>
        </pc:s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00156874" sldId="273"/>
            <ac:grpSpMk id="10" creationId="{F27737A0-D7E0-4415-8E90-FD4F69E76C19}"/>
          </ac:grpSpMkLst>
        </pc:grpChg>
        <pc:grpChg chg="del">
          <ac:chgData name="Mihaela Amisculesei (2411946)" userId="S::2411946@student.uwtsd.ac.uk::9262bd72-bf51-4d50-8bc9-dc1f6b66adae" providerId="AD" clId="Web-{BE9D5503-69BF-CA79-1EEF-2CFFB1B63E6B}" dt="2026-02-12T19:36:02.857" v="0"/>
          <ac:grpSpMkLst>
            <pc:docMk/>
            <pc:sldMk cId="200156874" sldId="273"/>
            <ac:grpSpMk id="24" creationId="{57D8AB18-1DD7-4D60-B9FA-190B47BB267A}"/>
          </ac:grpSpMkLst>
        </pc:grpChg>
        <pc:grpChg chg="add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00156874" sldId="273"/>
            <ac:grpSpMk id="58" creationId="{A49E48F8-A2B8-4478-8AC8-5E209D09AB25}"/>
          </ac:grpSpMkLst>
        </pc:grpChg>
        <pc:picChg chg="mod ord">
          <ac:chgData name="Mihaela Amisculesei (2411946)" userId="S::2411946@student.uwtsd.ac.uk::9262bd72-bf51-4d50-8bc9-dc1f6b66adae" providerId="AD" clId="Web-{BE9D5503-69BF-CA79-1EEF-2CFFB1B63E6B}" dt="2026-02-12T19:36:31.608" v="3"/>
          <ac:picMkLst>
            <pc:docMk/>
            <pc:sldMk cId="200156874" sldId="273"/>
            <ac:picMk id="5" creationId="{F9999E09-35AB-BC61-39DE-4FBA22B903BC}"/>
          </ac:picMkLst>
        </pc:picChg>
      </pc:sldChg>
      <pc:sldChg chg="modSp mod modClrScheme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1602920205" sldId="274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602920205" sldId="274"/>
            <ac:spMk id="2" creationId="{808CA432-8FEA-25C1-96C7-DDF6CA29824D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1602920205" sldId="274"/>
            <ac:spMk id="3" creationId="{36439F26-9846-2CDF-71F4-A59C5CD50234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BE9D5503-69BF-CA79-1EEF-2CFFB1B63E6B}" dt="2026-02-12T19:36:31.608" v="3"/>
        <pc:sldMkLst>
          <pc:docMk/>
          <pc:sldMk cId="2659642675" sldId="275"/>
        </pc:sldMkLst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2" creationId="{5F8D6C5C-0724-12A8-F9A9-4E4FC809B813}"/>
          </ac:spMkLst>
        </pc:spChg>
        <pc:spChg chg="mod ord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4" creationId="{236C46A7-EBB1-3126-463B-CD746842F798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9" creationId="{B8FE8EF1-7AF2-4864-A8DE-7EE3481DA1D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23" creationId="{5B3CCFC9-E82D-444E-9621-FE5F95E679EC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37" creationId="{A45303F1-AF94-4311-B5EF-A9C5F6D18D94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39" creationId="{11310D98-E16D-4AA1-8834-28F2202C0CC3}"/>
          </ac:spMkLst>
        </pc:spChg>
        <pc:spChg chg="add del">
          <ac:chgData name="Mihaela Amisculesei (2411946)" userId="S::2411946@student.uwtsd.ac.uk::9262bd72-bf51-4d50-8bc9-dc1f6b66adae" providerId="AD" clId="Web-{BE9D5503-69BF-CA79-1EEF-2CFFB1B63E6B}" dt="2026-02-12T19:36:31.608" v="3"/>
          <ac:spMkLst>
            <pc:docMk/>
            <pc:sldMk cId="2659642675" sldId="275"/>
            <ac:spMk id="46" creationId="{5B65E675-687B-4B31-9CB4-880C4620538F}"/>
          </ac:spMkLst>
        </pc:s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659642675" sldId="275"/>
            <ac:grpSpMk id="7" creationId="{7B7EFD05-5F12-420E-8AEF-74D5EF9D58BC}"/>
          </ac:grpSpMkLst>
        </pc:grpChg>
        <pc:grpChg chg="add del">
          <ac:chgData name="Mihaela Amisculesei (2411946)" userId="S::2411946@student.uwtsd.ac.uk::9262bd72-bf51-4d50-8bc9-dc1f6b66adae" providerId="AD" clId="Web-{BE9D5503-69BF-CA79-1EEF-2CFFB1B63E6B}" dt="2026-02-12T19:36:31.608" v="3"/>
          <ac:grpSpMkLst>
            <pc:docMk/>
            <pc:sldMk cId="2659642675" sldId="275"/>
            <ac:grpSpMk id="8" creationId="{B64F33C7-E158-4057-87E7-6F42AA6D034A}"/>
          </ac:grpSpMkLst>
        </pc:grpChg>
        <pc:picChg chg="mod ord">
          <ac:chgData name="Mihaela Amisculesei (2411946)" userId="S::2411946@student.uwtsd.ac.uk::9262bd72-bf51-4d50-8bc9-dc1f6b66adae" providerId="AD" clId="Web-{BE9D5503-69BF-CA79-1EEF-2CFFB1B63E6B}" dt="2026-02-12T19:36:31.608" v="3"/>
          <ac:picMkLst>
            <pc:docMk/>
            <pc:sldMk cId="2659642675" sldId="275"/>
            <ac:picMk id="5" creationId="{D580E3BC-B920-1E82-2AD2-06920FE09D62}"/>
          </ac:picMkLst>
        </pc:picChg>
      </pc:sldChg>
      <pc:sldMasterChg chg="add del addSldLayout delSldLayout">
        <pc:chgData name="Mihaela Amisculesei (2411946)" userId="S::2411946@student.uwtsd.ac.uk::9262bd72-bf51-4d50-8bc9-dc1f6b66adae" providerId="AD" clId="Web-{BE9D5503-69BF-CA79-1EEF-2CFFB1B63E6B}" dt="2026-02-12T19:36:31.608" v="3"/>
        <pc:sldMasterMkLst>
          <pc:docMk/>
          <pc:sldMasterMk cId="953876359" sldId="2147483713"/>
        </pc:sldMasterMkLst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590242143" sldId="2147483714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566981311" sldId="2147483715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723459398" sldId="2147483716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4238659006" sldId="2147483717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265292194" sldId="2147483718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292539341" sldId="2147483719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299496349" sldId="2147483720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574308265" sldId="2147483721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136976349" sldId="2147483722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90821130" sldId="2147483723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3435908156" sldId="2147483724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824177995" sldId="2147483725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817464858" sldId="2147483726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119412722" sldId="2147483727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2787758866" sldId="2147483728"/>
          </pc:sldLayoutMkLst>
        </pc:sldLayoutChg>
        <pc:sldLayoutChg chg="add del">
          <pc:chgData name="Mihaela Amisculesei (2411946)" userId="S::2411946@student.uwtsd.ac.uk::9262bd72-bf51-4d50-8bc9-dc1f6b66adae" providerId="AD" clId="Web-{BE9D5503-69BF-CA79-1EEF-2CFFB1B63E6B}" dt="2026-02-12T19:36:31.608" v="3"/>
          <pc:sldLayoutMkLst>
            <pc:docMk/>
            <pc:sldMasterMk cId="953876359" sldId="2147483713"/>
            <pc:sldLayoutMk cId="1454128015" sldId="2147483729"/>
          </pc:sldLayoutMkLst>
        </pc:sldLayoutChg>
      </pc:sldMasterChg>
    </pc:docChg>
  </pc:docChgLst>
  <pc:docChgLst>
    <pc:chgData name="Mihaela Amisculesei (2411946)" userId="S::2411946@student.uwtsd.ac.uk::9262bd72-bf51-4d50-8bc9-dc1f6b66adae" providerId="AD" clId="Web-{70E8C1AF-1372-4A3F-24F1-8E3793C9918A}"/>
    <pc:docChg chg="mod addSld delSld modSld sldOrd addMainMaster delMainMaster">
      <pc:chgData name="Mihaela Amisculesei (2411946)" userId="S::2411946@student.uwtsd.ac.uk::9262bd72-bf51-4d50-8bc9-dc1f6b66adae" providerId="AD" clId="Web-{70E8C1AF-1372-4A3F-24F1-8E3793C9918A}" dt="2026-02-11T21:08:30.588" v="296" actId="20577"/>
      <pc:docMkLst>
        <pc:docMk/>
      </pc:docMkLst>
      <pc:sldChg chg="addSp delSp modSp mod setBg modClrScheme delDesignElem chgLayout">
        <pc:chgData name="Mihaela Amisculesei (2411946)" userId="S::2411946@student.uwtsd.ac.uk::9262bd72-bf51-4d50-8bc9-dc1f6b66adae" providerId="AD" clId="Web-{70E8C1AF-1372-4A3F-24F1-8E3793C9918A}" dt="2026-02-11T21:05:12.443" v="274"/>
        <pc:sldMkLst>
          <pc:docMk/>
          <pc:sldMk cId="791759698" sldId="256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58:42.548" v="224"/>
          <ac:spMkLst>
            <pc:docMk/>
            <pc:sldMk cId="791759698" sldId="256"/>
            <ac:spMk id="2" creationId="{070C1C5F-B515-126C-3B7C-92CADBB2AA50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58:42.548" v="224"/>
          <ac:spMkLst>
            <pc:docMk/>
            <pc:sldMk cId="791759698" sldId="256"/>
            <ac:spMk id="3" creationId="{7CE300B0-F805-F2E1-2440-6E435AFA4E87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70E8C1AF-1372-4A3F-24F1-8E3793C9918A}" dt="2026-02-11T20:50:42.151" v="180" actId="14100"/>
        <pc:sldMkLst>
          <pc:docMk/>
          <pc:sldMk cId="653621710" sldId="258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50:42.151" v="180" actId="14100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653621710" sldId="258"/>
            <ac:spMk id="3" creationId="{E04C29E1-0FF6-7114-4118-5B68E71110F6}"/>
          </ac:spMkLst>
        </pc:spChg>
        <pc:picChg chg="mod">
          <ac:chgData name="Mihaela Amisculesei (2411946)" userId="S::2411946@student.uwtsd.ac.uk::9262bd72-bf51-4d50-8bc9-dc1f6b66adae" providerId="AD" clId="Web-{70E8C1AF-1372-4A3F-24F1-8E3793C9918A}" dt="2026-02-11T20:50:05.056" v="178" actId="14100"/>
          <ac:picMkLst>
            <pc:docMk/>
            <pc:sldMk cId="653621710" sldId="258"/>
            <ac:picMk id="4" creationId="{1370D28A-392E-2662-DC60-152C7FF87478}"/>
          </ac:picMkLst>
        </pc:picChg>
      </pc:sldChg>
      <pc:sldChg chg="addSp delSp modSp mod setBg modClrScheme setClrOvrMap delDesignElem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1231912306" sldId="259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1231912306" sldId="259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1231912306" sldId="259"/>
            <ac:spMk id="3" creationId="{E04C29E1-0FF6-7114-4118-5B68E71110F6}"/>
          </ac:spMkLst>
        </pc:spChg>
      </pc:sldChg>
      <pc:sldChg chg="modSp mod modClrScheme chgLayout modNotes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2314348744" sldId="260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314348744" sldId="260"/>
            <ac:spMk id="2" creationId="{68A8AF1C-86E0-7043-44A2-DA950ED42D52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4120556050" sldId="262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4120556050" sldId="262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4120556050" sldId="262"/>
            <ac:spMk id="3" creationId="{E04C29E1-0FF6-7114-4118-5B68E71110F6}"/>
          </ac:spMkLst>
        </pc:spChg>
      </pc:sldChg>
      <pc:sldChg chg="modSp mod or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2451324015" sldId="263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451324015" sldId="263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1037257886" sldId="265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1037257886" sldId="265"/>
            <ac:spMk id="2" creationId="{68A8AF1C-86E0-7043-44A2-DA950ED42D52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3258301802" sldId="266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58301802" sldId="266"/>
            <ac:spMk id="3" creationId="{E04C29E1-0FF6-7114-4118-5B68E71110F6}"/>
          </ac:spMkLst>
        </pc:spChg>
      </pc:sldChg>
      <pc:sldChg chg="addSp delSp modSp mod modClrScheme delDesignElem chgLayout">
        <pc:chgData name="Mihaela Amisculesei (2411946)" userId="S::2411946@student.uwtsd.ac.uk::9262bd72-bf51-4d50-8bc9-dc1f6b66adae" providerId="AD" clId="Web-{70E8C1AF-1372-4A3F-24F1-8E3793C9918A}" dt="2026-02-11T20:48:36.023" v="175"/>
        <pc:sldMkLst>
          <pc:docMk/>
          <pc:sldMk cId="3916594697" sldId="267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8:36.023" v="175"/>
          <ac:spMkLst>
            <pc:docMk/>
            <pc:sldMk cId="3916594697" sldId="267"/>
            <ac:spMk id="2" creationId="{68A8AF1C-86E0-7043-44A2-DA950ED42D52}"/>
          </ac:spMkLst>
        </pc:spChg>
        <pc:graphicFrameChg chg="add">
          <ac:chgData name="Mihaela Amisculesei (2411946)" userId="S::2411946@student.uwtsd.ac.uk::9262bd72-bf51-4d50-8bc9-dc1f6b66adae" providerId="AD" clId="Web-{70E8C1AF-1372-4A3F-24F1-8E3793C9918A}" dt="2026-02-11T20:48:36.023" v="175"/>
          <ac:graphicFrameMkLst>
            <pc:docMk/>
            <pc:sldMk cId="3916594697" sldId="267"/>
            <ac:graphicFrameMk id="39" creationId="{6D703D9B-8C51-0C49-4D1E-7F928BF0086E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3206334785" sldId="268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06334785" sldId="268"/>
            <ac:spMk id="2" creationId="{A3D03D54-D458-6889-97D9-4D3F571E739C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206334785" sldId="268"/>
            <ac:spMk id="3" creationId="{AB6873B1-82D2-71A9-F5A9-13A8B7E33DE2}"/>
          </ac:spMkLst>
        </pc:spChg>
      </pc:sldChg>
      <pc:sldChg chg="addSp delSp modSp mod setBg modClrScheme delDesignElem chgLayout">
        <pc:chgData name="Mihaela Amisculesei (2411946)" userId="S::2411946@student.uwtsd.ac.uk::9262bd72-bf51-4d50-8bc9-dc1f6b66adae" providerId="AD" clId="Web-{70E8C1AF-1372-4A3F-24F1-8E3793C9918A}" dt="2026-02-11T21:08:30.588" v="296" actId="20577"/>
        <pc:sldMkLst>
          <pc:docMk/>
          <pc:sldMk cId="3551209880" sldId="270"/>
        </pc:sldMkLst>
        <pc:spChg chg="mod ord">
          <ac:chgData name="Mihaela Amisculesei (2411946)" userId="S::2411946@student.uwtsd.ac.uk::9262bd72-bf51-4d50-8bc9-dc1f6b66adae" providerId="AD" clId="Web-{70E8C1AF-1372-4A3F-24F1-8E3793C9918A}" dt="2026-02-11T21:07:59.291" v="293"/>
          <ac:spMkLst>
            <pc:docMk/>
            <pc:sldMk cId="3551209880" sldId="270"/>
            <ac:spMk id="2" creationId="{CC126A9F-2305-0F17-22A2-819399331006}"/>
          </ac:spMkLst>
        </pc:spChg>
        <pc:spChg chg="add mod ord">
          <ac:chgData name="Mihaela Amisculesei (2411946)" userId="S::2411946@student.uwtsd.ac.uk::9262bd72-bf51-4d50-8bc9-dc1f6b66adae" providerId="AD" clId="Web-{70E8C1AF-1372-4A3F-24F1-8E3793C9918A}" dt="2026-02-11T21:07:21.134" v="287"/>
          <ac:spMkLst>
            <pc:docMk/>
            <pc:sldMk cId="3551209880" sldId="270"/>
            <ac:spMk id="9" creationId="{39AA81FE-088A-2DB6-F95C-695CB64A35A9}"/>
          </ac:spMkLst>
        </pc:spChg>
        <pc:spChg chg="add mod">
          <ac:chgData name="Mihaela Amisculesei (2411946)" userId="S::2411946@student.uwtsd.ac.uk::9262bd72-bf51-4d50-8bc9-dc1f6b66adae" providerId="AD" clId="Web-{70E8C1AF-1372-4A3F-24F1-8E3793C9918A}" dt="2026-02-11T21:08:30.588" v="296" actId="20577"/>
          <ac:spMkLst>
            <pc:docMk/>
            <pc:sldMk cId="3551209880" sldId="270"/>
            <ac:spMk id="812" creationId="{C67B4F42-C727-52C7-B315-CBD626B6A6B2}"/>
          </ac:spMkLst>
        </pc:spChg>
      </pc:sldChg>
      <pc:sldChg chg="addSp delSp modSp new mod modClrScheme chgLayout modNotes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338614504" sldId="272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338614504" sldId="272"/>
            <ac:spMk id="2" creationId="{2403D07D-A7FD-72C1-5A88-91F91895974E}"/>
          </ac:spMkLst>
        </pc:spChg>
      </pc:sldChg>
      <pc:sldChg chg="addSp delSp modSp new mod modClrScheme chgLayout modNotes">
        <pc:chgData name="Mihaela Amisculesei (2411946)" userId="S::2411946@student.uwtsd.ac.uk::9262bd72-bf51-4d50-8bc9-dc1f6b66adae" providerId="AD" clId="Web-{70E8C1AF-1372-4A3F-24F1-8E3793C9918A}" dt="2026-02-11T20:44:44.530" v="157"/>
        <pc:sldMkLst>
          <pc:docMk/>
          <pc:sldMk cId="200156874" sldId="273"/>
        </pc:sldMkLst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00156874" sldId="273"/>
            <ac:spMk id="2" creationId="{C19D9C9E-D553-F286-66E0-66875B5A9B93}"/>
          </ac:spMkLst>
        </pc:spChg>
        <pc:spChg chg="mod ord">
          <ac:chgData name="Mihaela Amisculesei (2411946)" userId="S::2411946@student.uwtsd.ac.uk::9262bd72-bf51-4d50-8bc9-dc1f6b66adae" providerId="AD" clId="Web-{70E8C1AF-1372-4A3F-24F1-8E3793C9918A}" dt="2026-02-11T20:44:44.530" v="157"/>
          <ac:spMkLst>
            <pc:docMk/>
            <pc:sldMk cId="200156874" sldId="273"/>
            <ac:spMk id="3" creationId="{5EB2E77D-E9B3-D376-A8CE-DD64AC0D3DF4}"/>
          </ac:spMkLst>
        </pc:spChg>
        <pc:picChg chg="add mod ord">
          <ac:chgData name="Mihaela Amisculesei (2411946)" userId="S::2411946@student.uwtsd.ac.uk::9262bd72-bf51-4d50-8bc9-dc1f6b66adae" providerId="AD" clId="Web-{70E8C1AF-1372-4A3F-24F1-8E3793C9918A}" dt="2026-02-11T20:44:44.530" v="157"/>
          <ac:picMkLst>
            <pc:docMk/>
            <pc:sldMk cId="200156874" sldId="273"/>
            <ac:picMk id="5" creationId="{F9999E09-35AB-BC61-39DE-4FBA22B903BC}"/>
          </ac:picMkLst>
        </pc:picChg>
      </pc:sldChg>
    </pc:docChg>
  </pc:docChgLst>
  <pc:docChgLst>
    <pc:chgData name="Mihaela Amisculesei (2411946)" userId="S::2411946@student.uwtsd.ac.uk::9262bd72-bf51-4d50-8bc9-dc1f6b66adae" providerId="AD" clId="Web-{ACB4055C-E470-D253-ADE8-2FC791399F8A}"/>
    <pc:docChg chg="modSld">
      <pc:chgData name="Mihaela Amisculesei (2411946)" userId="S::2411946@student.uwtsd.ac.uk::9262bd72-bf51-4d50-8bc9-dc1f6b66adae" providerId="AD" clId="Web-{ACB4055C-E470-D253-ADE8-2FC791399F8A}" dt="2026-02-15T07:43:16.164" v="19" actId="14100"/>
      <pc:docMkLst>
        <pc:docMk/>
      </pc:docMkLst>
      <pc:sldChg chg="addSp delSp modSp mod setBg">
        <pc:chgData name="Mihaela Amisculesei (2411946)" userId="S::2411946@student.uwtsd.ac.uk::9262bd72-bf51-4d50-8bc9-dc1f6b66adae" providerId="AD" clId="Web-{ACB4055C-E470-D253-ADE8-2FC791399F8A}" dt="2026-02-15T07:37:52.082" v="15"/>
        <pc:sldMkLst>
          <pc:docMk/>
          <pc:sldMk cId="338614504" sldId="272"/>
        </pc:sldMkLst>
        <pc:spChg chg="mo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2" creationId="{2403D07D-A7FD-72C1-5A88-91F91895974E}"/>
          </ac:spMkLst>
        </pc:spChg>
        <pc:spChg chg="add del mod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4" creationId="{F0F19863-F4C5-6BDD-36F7-6F6C81154745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6" creationId="{C83D1DC8-C096-9CCF-88F7-38E4545FBB54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4" creationId="{2B258D2B-6AC3-4B3A-A87C-FD7E6517826E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6" creationId="{8D55DD8B-9BF9-4B91-A22D-2D3F2AEFF189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8" creationId="{4EB21FA6-8B6A-4699-8408-91E69980018A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713" v="8"/>
          <ac:spMkLst>
            <pc:docMk/>
            <pc:sldMk cId="338614504" sldId="272"/>
            <ac:spMk id="89" creationId="{664D6319-AE80-458F-A2C6-1F0351266C95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22" creationId="{6A10670B-6568-4038-91D8-392C78C0CFE4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3" creationId="{4EB21FA6-8B6A-4699-8408-91E69980018A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24" creationId="{179DBEAA-367B-4941-8368-15EBD551F693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5" creationId="{664D6319-AE80-458F-A2C6-1F0351266C95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7" creationId="{2B258D2B-6AC3-4B3A-A87C-FD7E6517826E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28" creationId="{2B982904-A46E-41DF-BA98-61E2300C7DCB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25.681" v="7"/>
          <ac:spMkLst>
            <pc:docMk/>
            <pc:sldMk cId="338614504" sldId="272"/>
            <ac:spMk id="129" creationId="{8D55DD8B-9BF9-4B91-A22D-2D3F2AEFF189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6:12.837" v="5"/>
          <ac:spMkLst>
            <pc:docMk/>
            <pc:sldMk cId="338614504" sldId="272"/>
            <ac:spMk id="130" creationId="{27018161-547E-48F7-A0D9-272C9EA5B379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1" creationId="{92C98781-DD9B-44BA-B873-BD5060A9C4EF}"/>
          </ac:spMkLst>
        </pc:spChg>
        <pc:spChg chg="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4" creationId="{FC51DF5C-9611-4217-9C87-B1BA1BFAB53D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5" creationId="{F1E5C2E7-30C4-47BD-A0C7-169C7A5F26D7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6" creationId="{31DBE429-8660-4D88-BC47-B159B7251BBE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37" creationId="{BB7DF222-98CD-4513-8AEA-F83CF2A118FB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1" creationId="{FC51DF5C-9611-4217-9C87-B1BA1BFAB53D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3" creationId="{F1E5C2E7-30C4-47BD-A0C7-169C7A5F26D7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5" creationId="{1BB01FB5-37B9-4EBD-AF40-DE68D3CA46A6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7" creationId="{06AF6A9A-0638-4916-AD29-9FC8FC07AE5F}"/>
          </ac:spMkLst>
        </pc:spChg>
        <pc:spChg chg="add del">
          <ac:chgData name="Mihaela Amisculesei (2411946)" userId="S::2411946@student.uwtsd.ac.uk::9262bd72-bf51-4d50-8bc9-dc1f6b66adae" providerId="AD" clId="Web-{ACB4055C-E470-D253-ADE8-2FC791399F8A}" dt="2026-02-15T07:37:51.926" v="14"/>
          <ac:spMkLst>
            <pc:docMk/>
            <pc:sldMk cId="338614504" sldId="272"/>
            <ac:spMk id="179" creationId="{79057B2B-0D8C-47F2-836B-2E7DD462150A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3" creationId="{FC51DF5C-9611-4217-9C87-B1BA1BFAB53D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4" creationId="{F1E5C2E7-30C4-47BD-A0C7-169C7A5F26D7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5" creationId="{1BB01FB5-37B9-4EBD-AF40-DE68D3CA46A6}"/>
          </ac:spMkLst>
        </pc:spChg>
        <pc:spChg chg="add">
          <ac:chgData name="Mihaela Amisculesei (2411946)" userId="S::2411946@student.uwtsd.ac.uk::9262bd72-bf51-4d50-8bc9-dc1f6b66adae" providerId="AD" clId="Web-{ACB4055C-E470-D253-ADE8-2FC791399F8A}" dt="2026-02-15T07:37:52.082" v="15"/>
          <ac:spMkLst>
            <pc:docMk/>
            <pc:sldMk cId="338614504" sldId="272"/>
            <ac:spMk id="187" creationId="{79057B2B-0D8C-47F2-836B-2E7DD462150A}"/>
          </ac:spMkLst>
        </pc:spChg>
        <pc:graphicFrameChg chg="mod">
          <ac:chgData name="Mihaela Amisculesei (2411946)" userId="S::2411946@student.uwtsd.ac.uk::9262bd72-bf51-4d50-8bc9-dc1f6b66adae" providerId="AD" clId="Web-{ACB4055C-E470-D253-ADE8-2FC791399F8A}" dt="2026-02-15T07:37:31.908" v="12" actId="14100"/>
          <ac:graphicFrameMkLst>
            <pc:docMk/>
            <pc:sldMk cId="338614504" sldId="272"/>
            <ac:graphicFrameMk id="138" creationId="{587B532D-E55B-EF53-BEE3-09C2F1B5B861}"/>
          </ac:graphicFrameMkLst>
        </pc:graphicFrameChg>
        <pc:picChg chg="del">
          <ac:chgData name="Mihaela Amisculesei (2411946)" userId="S::2411946@student.uwtsd.ac.uk::9262bd72-bf51-4d50-8bc9-dc1f6b66adae" providerId="AD" clId="Web-{ACB4055C-E470-D253-ADE8-2FC791399F8A}" dt="2026-02-15T07:34:55.055" v="0"/>
          <ac:picMkLst>
            <pc:docMk/>
            <pc:sldMk cId="338614504" sldId="272"/>
            <ac:picMk id="5" creationId="{961BB95E-BE40-27EB-959B-B984B81FAFD9}"/>
          </ac:picMkLst>
        </pc:picChg>
      </pc:sldChg>
      <pc:sldChg chg="modSp">
        <pc:chgData name="Mihaela Amisculesei (2411946)" userId="S::2411946@student.uwtsd.ac.uk::9262bd72-bf51-4d50-8bc9-dc1f6b66adae" providerId="AD" clId="Web-{ACB4055C-E470-D253-ADE8-2FC791399F8A}" dt="2026-02-15T07:43:16.164" v="19" actId="14100"/>
        <pc:sldMkLst>
          <pc:docMk/>
          <pc:sldMk cId="200156874" sldId="273"/>
        </pc:sldMkLst>
        <pc:spChg chg="mod">
          <ac:chgData name="Mihaela Amisculesei (2411946)" userId="S::2411946@student.uwtsd.ac.uk::9262bd72-bf51-4d50-8bc9-dc1f6b66adae" providerId="AD" clId="Web-{ACB4055C-E470-D253-ADE8-2FC791399F8A}" dt="2026-02-15T07:43:16.164" v="19" actId="14100"/>
          <ac:spMkLst>
            <pc:docMk/>
            <pc:sldMk cId="200156874" sldId="273"/>
            <ac:spMk id="3" creationId="{5EB2E77D-E9B3-D376-A8CE-DD64AC0D3DF4}"/>
          </ac:spMkLst>
        </pc:spChg>
      </pc:sldChg>
    </pc:docChg>
  </pc:docChgLst>
  <pc:docChgLst>
    <pc:chgData name="Mihaela Amisculesei (2411946)" userId="S::2411946@student.uwtsd.ac.uk::9262bd72-bf51-4d50-8bc9-dc1f6b66adae" providerId="AD" clId="Web-{EA5FDF49-D5F7-76B5-E027-E1E030057200}"/>
    <pc:docChg chg="mod addSld delSld modSld addMainMaster delMainMaster">
      <pc:chgData name="Mihaela Amisculesei (2411946)" userId="S::2411946@student.uwtsd.ac.uk::9262bd72-bf51-4d50-8bc9-dc1f6b66adae" providerId="AD" clId="Web-{EA5FDF49-D5F7-76B5-E027-E1E030057200}" dt="2026-02-12T14:57:22.160" v="175" actId="20577"/>
      <pc:docMkLst>
        <pc:docMk/>
      </pc:docMkLst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57:22.160" v="175" actId="20577"/>
        <pc:sldMkLst>
          <pc:docMk/>
          <pc:sldMk cId="791759698" sldId="256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56:27.174" v="161"/>
          <ac:spMkLst>
            <pc:docMk/>
            <pc:sldMk cId="791759698" sldId="256"/>
            <ac:spMk id="2" creationId="{070C1C5F-B515-126C-3B7C-92CADBB2AA50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57:22.160" v="175" actId="20577"/>
          <ac:spMkLst>
            <pc:docMk/>
            <pc:sldMk cId="791759698" sldId="256"/>
            <ac:spMk id="3" creationId="{7CE300B0-F805-F2E1-2440-6E435AFA4E87}"/>
          </ac:spMkLst>
        </pc:spChg>
      </pc:sldChg>
      <pc:sldChg chg="modSp mod modClrScheme chgLayout modNotes">
        <pc:chgData name="Mihaela Amisculesei (2411946)" userId="S::2411946@student.uwtsd.ac.uk::9262bd72-bf51-4d50-8bc9-dc1f6b66adae" providerId="AD" clId="Web-{EA5FDF49-D5F7-76B5-E027-E1E030057200}" dt="2026-02-12T14:40:53.126" v="110"/>
        <pc:sldMkLst>
          <pc:docMk/>
          <pc:sldMk cId="653621710" sldId="258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2:28.281" v="16" actId="20577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653621710" sldId="258"/>
            <ac:spMk id="3" creationId="{E04C29E1-0FF6-7114-4118-5B68E71110F6}"/>
          </ac:spMkLst>
        </pc:spChg>
      </pc:sldChg>
      <pc:sldChg chg="addSp delSp modSp mod modClrScheme chgLayout">
        <pc:chgData name="Mihaela Amisculesei (2411946)" userId="S::2411946@student.uwtsd.ac.uk::9262bd72-bf51-4d50-8bc9-dc1f6b66adae" providerId="AD" clId="Web-{EA5FDF49-D5F7-76B5-E027-E1E030057200}" dt="2026-02-12T14:14:48.876" v="18"/>
        <pc:sldMkLst>
          <pc:docMk/>
          <pc:sldMk cId="1231912306" sldId="259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1231912306" sldId="259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1231912306" sldId="259"/>
            <ac:spMk id="3" creationId="{E04C29E1-0FF6-7114-4118-5B68E71110F6}"/>
          </ac:spMkLst>
        </pc:spChg>
        <pc:graphicFrameChg chg="add">
          <ac:chgData name="Mihaela Amisculesei (2411946)" userId="S::2411946@student.uwtsd.ac.uk::9262bd72-bf51-4d50-8bc9-dc1f6b66adae" providerId="AD" clId="Web-{EA5FDF49-D5F7-76B5-E027-E1E030057200}" dt="2026-02-12T14:14:48.876" v="18"/>
          <ac:graphicFrameMkLst>
            <pc:docMk/>
            <pc:sldMk cId="1231912306" sldId="259"/>
            <ac:graphicFrameMk id="8" creationId="{982CCFFD-9D25-EB04-B1A2-BCAD1FF75EB2}"/>
          </ac:graphicFrameMkLst>
        </pc:graphicFrameChg>
      </pc:sldChg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21:36.229" v="46"/>
        <pc:sldMkLst>
          <pc:docMk/>
          <pc:sldMk cId="2314348744" sldId="260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2" creationId="{68A8AF1C-86E0-7043-44A2-DA950ED42D5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45" creationId="{1BB01FB5-37B9-4EBD-AF40-DE68D3CA46A6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47" creationId="{06AF6A9A-0638-4916-AD29-9FC8FC07AE5F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1:36.229" v="46"/>
          <ac:spMkLst>
            <pc:docMk/>
            <pc:sldMk cId="2314348744" sldId="260"/>
            <ac:spMk id="49" creationId="{79057B2B-0D8C-47F2-836B-2E7DD462150A}"/>
          </ac:spMkLst>
        </pc:spChg>
        <pc:graphicFrameChg chg="add mod modGraphic">
          <ac:chgData name="Mihaela Amisculesei (2411946)" userId="S::2411946@student.uwtsd.ac.uk::9262bd72-bf51-4d50-8bc9-dc1f6b66adae" providerId="AD" clId="Web-{EA5FDF49-D5F7-76B5-E027-E1E030057200}" dt="2026-02-12T14:21:36.229" v="46"/>
          <ac:graphicFrameMkLst>
            <pc:docMk/>
            <pc:sldMk cId="2314348744" sldId="260"/>
            <ac:graphicFrameMk id="29" creationId="{4F6A9B29-CDE8-F5F1-6C55-650868CB4597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30:52.629" v="76" actId="20577"/>
        <pc:sldMkLst>
          <pc:docMk/>
          <pc:sldMk cId="4120556050" sldId="262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28:39.690" v="58" actId="14100"/>
          <ac:spMkLst>
            <pc:docMk/>
            <pc:sldMk cId="4120556050" sldId="262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30:52.629" v="76" actId="20577"/>
          <ac:spMkLst>
            <pc:docMk/>
            <pc:sldMk cId="4120556050" sldId="262"/>
            <ac:spMk id="3" creationId="{E04C29E1-0FF6-7114-4118-5B68E71110F6}"/>
          </ac:spMkLst>
        </pc:sp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38:59.904" v="107" actId="14100"/>
        <pc:sldMkLst>
          <pc:docMk/>
          <pc:sldMk cId="2451324015" sldId="263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2451324015" sldId="263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38:59.904" v="107" actId="14100"/>
          <ac:spMkLst>
            <pc:docMk/>
            <pc:sldMk cId="2451324015" sldId="263"/>
            <ac:spMk id="3" creationId="{E04C29E1-0FF6-7114-4118-5B68E71110F6}"/>
          </ac:spMkLst>
        </pc:spChg>
      </pc:sldChg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39:22.905" v="108"/>
        <pc:sldMkLst>
          <pc:docMk/>
          <pc:sldMk cId="1037257886" sldId="265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2" creationId="{68A8AF1C-86E0-7043-44A2-DA950ED42D5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9" creationId="{1BB01FB5-37B9-4EBD-AF40-DE68D3CA46A6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11" creationId="{06AF6A9A-0638-4916-AD29-9FC8FC07AE5F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39:22.905" v="108"/>
          <ac:spMkLst>
            <pc:docMk/>
            <pc:sldMk cId="1037257886" sldId="265"/>
            <ac:spMk id="13" creationId="{79057B2B-0D8C-47F2-836B-2E7DD462150A}"/>
          </ac:spMkLst>
        </pc:spChg>
        <pc:graphicFrameChg chg="add">
          <ac:chgData name="Mihaela Amisculesei (2411946)" userId="S::2411946@student.uwtsd.ac.uk::9262bd72-bf51-4d50-8bc9-dc1f6b66adae" providerId="AD" clId="Web-{EA5FDF49-D5F7-76B5-E027-E1E030057200}" dt="2026-02-12T14:39:22.905" v="108"/>
          <ac:graphicFrameMkLst>
            <pc:docMk/>
            <pc:sldMk cId="1037257886" sldId="265"/>
            <ac:graphicFrameMk id="5" creationId="{971D531D-30FD-95BD-D756-69232FB2C500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09:37.873" v="4"/>
        <pc:sldMkLst>
          <pc:docMk/>
          <pc:sldMk cId="3258301802" sldId="266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09:37.873" v="4"/>
          <ac:spMkLst>
            <pc:docMk/>
            <pc:sldMk cId="3258301802" sldId="266"/>
            <ac:spMk id="3" creationId="{E04C29E1-0FF6-7114-4118-5B68E71110F6}"/>
          </ac:spMkLst>
        </pc:spChg>
      </pc:sldChg>
      <pc:sldChg chg="addSp delSp modSp mod setBg modClrScheme delDesignElem chgLayout">
        <pc:chgData name="Mihaela Amisculesei (2411946)" userId="S::2411946@student.uwtsd.ac.uk::9262bd72-bf51-4d50-8bc9-dc1f6b66adae" providerId="AD" clId="Web-{EA5FDF49-D5F7-76B5-E027-E1E030057200}" dt="2026-02-12T14:11:38.937" v="15"/>
        <pc:sldMkLst>
          <pc:docMk/>
          <pc:sldMk cId="3916594697" sldId="267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1:38.937" v="15"/>
          <ac:spMkLst>
            <pc:docMk/>
            <pc:sldMk cId="3916594697" sldId="267"/>
            <ac:spMk id="2" creationId="{68A8AF1C-86E0-7043-44A2-DA950ED42D52}"/>
          </ac:spMkLst>
        </pc:spChg>
        <pc:graphicFrameChg chg="mod ord modGraphic">
          <ac:chgData name="Mihaela Amisculesei (2411946)" userId="S::2411946@student.uwtsd.ac.uk::9262bd72-bf51-4d50-8bc9-dc1f6b66adae" providerId="AD" clId="Web-{EA5FDF49-D5F7-76B5-E027-E1E030057200}" dt="2026-02-12T14:11:38.937" v="15"/>
          <ac:graphicFrameMkLst>
            <pc:docMk/>
            <pc:sldMk cId="3916594697" sldId="267"/>
            <ac:graphicFrameMk id="39" creationId="{6D703D9B-8C51-0C49-4D1E-7F928BF0086E}"/>
          </ac:graphicFrameMkLst>
        </pc:graphicFrameChg>
      </pc:sldChg>
      <pc:sldChg chg="modSp mod modClrScheme chgLayout">
        <pc:chgData name="Mihaela Amisculesei (2411946)" userId="S::2411946@student.uwtsd.ac.uk::9262bd72-bf51-4d50-8bc9-dc1f6b66adae" providerId="AD" clId="Web-{EA5FDF49-D5F7-76B5-E027-E1E030057200}" dt="2026-02-12T14:43:11.863" v="118" actId="20577"/>
        <pc:sldMkLst>
          <pc:docMk/>
          <pc:sldMk cId="3206334785" sldId="268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42:31.018" v="112" actId="14100"/>
          <ac:spMkLst>
            <pc:docMk/>
            <pc:sldMk cId="3206334785" sldId="268"/>
            <ac:spMk id="2" creationId="{A3D03D54-D458-6889-97D9-4D3F571E739C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43:11.863" v="118" actId="20577"/>
          <ac:spMkLst>
            <pc:docMk/>
            <pc:sldMk cId="3206334785" sldId="268"/>
            <ac:spMk id="3" creationId="{AB6873B1-82D2-71A9-F5A9-13A8B7E33DE2}"/>
          </ac:spMkLst>
        </pc:spChg>
      </pc:sldChg>
      <pc:sldChg chg="addSp delSp modSp mod setBg modClrScheme delDesignElem chgLayout">
        <pc:chgData name="Mihaela Amisculesei (2411946)" userId="S::2411946@student.uwtsd.ac.uk::9262bd72-bf51-4d50-8bc9-dc1f6b66adae" providerId="AD" clId="Web-{EA5FDF49-D5F7-76B5-E027-E1E030057200}" dt="2026-02-12T14:13:28.329" v="17"/>
        <pc:sldMkLst>
          <pc:docMk/>
          <pc:sldMk cId="3551209880" sldId="270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2" creationId="{CC126A9F-2305-0F17-22A2-819399331006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9" creationId="{39AA81FE-088A-2DB6-F95C-695CB64A35A9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12" creationId="{C67B4F42-C727-52C7-B315-CBD626B6A6B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76" creationId="{B8FE8EF1-7AF2-4864-A8DE-7EE3481DA1D4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78" creationId="{5B3CCFC9-E82D-444E-9621-FE5F95E679EC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80" creationId="{A45303F1-AF94-4311-B5EF-A9C5F6D18D94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82" creationId="{11310D98-E16D-4AA1-8834-28F2202C0CC3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13:28.329" v="17"/>
          <ac:spMkLst>
            <pc:docMk/>
            <pc:sldMk cId="3551209880" sldId="270"/>
            <ac:spMk id="884" creationId="{5B65E675-687B-4B31-9CB4-880C4620538F}"/>
          </ac:spMkLst>
        </pc:spChg>
        <pc:grpChg chg="add">
          <ac:chgData name="Mihaela Amisculesei (2411946)" userId="S::2411946@student.uwtsd.ac.uk::9262bd72-bf51-4d50-8bc9-dc1f6b66adae" providerId="AD" clId="Web-{EA5FDF49-D5F7-76B5-E027-E1E030057200}" dt="2026-02-12T14:13:28.329" v="17"/>
          <ac:grpSpMkLst>
            <pc:docMk/>
            <pc:sldMk cId="3551209880" sldId="270"/>
            <ac:grpSpMk id="862" creationId="{B64F33C7-E158-4057-87E7-6F42AA6D034A}"/>
          </ac:grpSpMkLst>
        </pc:grpChg>
        <pc:picChg chg="mod">
          <ac:chgData name="Mihaela Amisculesei (2411946)" userId="S::2411946@student.uwtsd.ac.uk::9262bd72-bf51-4d50-8bc9-dc1f6b66adae" providerId="AD" clId="Web-{EA5FDF49-D5F7-76B5-E027-E1E030057200}" dt="2026-02-12T14:13:28.329" v="17"/>
          <ac:picMkLst>
            <pc:docMk/>
            <pc:sldMk cId="3551209880" sldId="270"/>
            <ac:picMk id="843" creationId="{5DCCEC2A-AD49-EA02-6020-41D9A37C52FE}"/>
          </ac:picMkLst>
        </pc:picChg>
      </pc:sldChg>
      <pc:sldChg chg="addSp delSp modSp mod setBg modClrScheme chgLayout">
        <pc:chgData name="Mihaela Amisculesei (2411946)" userId="S::2411946@student.uwtsd.ac.uk::9262bd72-bf51-4d50-8bc9-dc1f6b66adae" providerId="AD" clId="Web-{EA5FDF49-D5F7-76B5-E027-E1E030057200}" dt="2026-02-12T14:15:45.444" v="19"/>
        <pc:sldMkLst>
          <pc:docMk/>
          <pc:sldMk cId="338614504" sldId="272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15:45.444" v="19"/>
          <ac:spMkLst>
            <pc:docMk/>
            <pc:sldMk cId="338614504" sldId="272"/>
            <ac:spMk id="2" creationId="{2403D07D-A7FD-72C1-5A88-91F91895974E}"/>
          </ac:spMkLst>
        </pc:spChg>
      </pc:sldChg>
      <pc:sldChg chg="addSp modSp mod setBg modClrScheme chgLayout">
        <pc:chgData name="Mihaela Amisculesei (2411946)" userId="S::2411946@student.uwtsd.ac.uk::9262bd72-bf51-4d50-8bc9-dc1f6b66adae" providerId="AD" clId="Web-{EA5FDF49-D5F7-76B5-E027-E1E030057200}" dt="2026-02-12T14:22:18.355" v="47"/>
        <pc:sldMkLst>
          <pc:docMk/>
          <pc:sldMk cId="200156874" sldId="273"/>
        </pc:sldMkLst>
        <pc:spChg chg="mod or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2" creationId="{C19D9C9E-D553-F286-66E0-66875B5A9B93}"/>
          </ac:spMkLst>
        </pc:spChg>
        <pc:spChg chg="mod or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3" creationId="{5EB2E77D-E9B3-D376-A8CE-DD64AC0D3DF4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38" creationId="{4EB21FA6-8B6A-4699-8408-91E69980018A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40" creationId="{664D6319-AE80-458F-A2C6-1F0351266C95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42" creationId="{04341DEF-81B7-4EEC-8909-6F2B6087D172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72" creationId="{911A4BE3-B040-48E2-8AC0-783C1FA59F86}"/>
          </ac:spMkLst>
        </pc:spChg>
        <pc:spChg chg="add">
          <ac:chgData name="Mihaela Amisculesei (2411946)" userId="S::2411946@student.uwtsd.ac.uk::9262bd72-bf51-4d50-8bc9-dc1f6b66adae" providerId="AD" clId="Web-{EA5FDF49-D5F7-76B5-E027-E1E030057200}" dt="2026-02-12T14:22:18.355" v="47"/>
          <ac:spMkLst>
            <pc:docMk/>
            <pc:sldMk cId="200156874" sldId="273"/>
            <ac:spMk id="74" creationId="{2B22D258-32DB-4A09-A867-02C497F2BF2E}"/>
          </ac:spMkLst>
        </pc:spChg>
        <pc:grpChg chg="add">
          <ac:chgData name="Mihaela Amisculesei (2411946)" userId="S::2411946@student.uwtsd.ac.uk::9262bd72-bf51-4d50-8bc9-dc1f6b66adae" providerId="AD" clId="Web-{EA5FDF49-D5F7-76B5-E027-E1E030057200}" dt="2026-02-12T14:22:18.355" v="47"/>
          <ac:grpSpMkLst>
            <pc:docMk/>
            <pc:sldMk cId="200156874" sldId="273"/>
            <ac:grpSpMk id="10" creationId="{F27737A0-D7E0-4415-8E90-FD4F69E76C19}"/>
          </ac:grpSpMkLst>
        </pc:grpChg>
        <pc:grpChg chg="add">
          <ac:chgData name="Mihaela Amisculesei (2411946)" userId="S::2411946@student.uwtsd.ac.uk::9262bd72-bf51-4d50-8bc9-dc1f6b66adae" providerId="AD" clId="Web-{EA5FDF49-D5F7-76B5-E027-E1E030057200}" dt="2026-02-12T14:22:18.355" v="47"/>
          <ac:grpSpMkLst>
            <pc:docMk/>
            <pc:sldMk cId="200156874" sldId="273"/>
            <ac:grpSpMk id="44" creationId="{9A5AC064-ADE7-4B0C-8245-B2F1EB5B8B36}"/>
          </ac:grpSpMkLst>
        </pc:grpChg>
        <pc:picChg chg="mod ord">
          <ac:chgData name="Mihaela Amisculesei (2411946)" userId="S::2411946@student.uwtsd.ac.uk::9262bd72-bf51-4d50-8bc9-dc1f6b66adae" providerId="AD" clId="Web-{EA5FDF49-D5F7-76B5-E027-E1E030057200}" dt="2026-02-12T14:22:18.355" v="47"/>
          <ac:picMkLst>
            <pc:docMk/>
            <pc:sldMk cId="200156874" sldId="273"/>
            <ac:picMk id="5" creationId="{F9999E09-35AB-BC61-39DE-4FBA22B903BC}"/>
          </ac:picMkLst>
        </pc:picChg>
      </pc:sldChg>
      <pc:sldChg chg="modSp new">
        <pc:chgData name="Mihaela Amisculesei (2411946)" userId="S::2411946@student.uwtsd.ac.uk::9262bd72-bf51-4d50-8bc9-dc1f6b66adae" providerId="AD" clId="Web-{EA5FDF49-D5F7-76B5-E027-E1E030057200}" dt="2026-02-12T14:36:55.916" v="95" actId="14100"/>
        <pc:sldMkLst>
          <pc:docMk/>
          <pc:sldMk cId="1602920205" sldId="274"/>
        </pc:sldMkLst>
        <pc:spChg chg="mod">
          <ac:chgData name="Mihaela Amisculesei (2411946)" userId="S::2411946@student.uwtsd.ac.uk::9262bd72-bf51-4d50-8bc9-dc1f6b66adae" providerId="AD" clId="Web-{EA5FDF49-D5F7-76B5-E027-E1E030057200}" dt="2026-02-12T14:35:14.114" v="82" actId="20577"/>
          <ac:spMkLst>
            <pc:docMk/>
            <pc:sldMk cId="1602920205" sldId="274"/>
            <ac:spMk id="2" creationId="{808CA432-8FEA-25C1-96C7-DDF6CA29824D}"/>
          </ac:spMkLst>
        </pc:spChg>
        <pc:spChg chg="mod">
          <ac:chgData name="Mihaela Amisculesei (2411946)" userId="S::2411946@student.uwtsd.ac.uk::9262bd72-bf51-4d50-8bc9-dc1f6b66adae" providerId="AD" clId="Web-{EA5FDF49-D5F7-76B5-E027-E1E030057200}" dt="2026-02-12T14:36:55.916" v="95" actId="14100"/>
          <ac:spMkLst>
            <pc:docMk/>
            <pc:sldMk cId="1602920205" sldId="274"/>
            <ac:spMk id="3" creationId="{36439F26-9846-2CDF-71F4-A59C5CD50234}"/>
          </ac:spMkLst>
        </pc:spChg>
      </pc:sldChg>
      <pc:sldChg chg="addSp delSp modSp new mod setBg">
        <pc:chgData name="Mihaela Amisculesei (2411946)" userId="S::2411946@student.uwtsd.ac.uk::9262bd72-bf51-4d50-8bc9-dc1f6b66adae" providerId="AD" clId="Web-{EA5FDF49-D5F7-76B5-E027-E1E030057200}" dt="2026-02-12T14:54:54.515" v="157"/>
        <pc:sldMkLst>
          <pc:docMk/>
          <pc:sldMk cId="2659642675" sldId="275"/>
        </pc:sldMkLst>
        <pc:spChg chg="mod">
          <ac:chgData name="Mihaela Amisculesei (2411946)" userId="S::2411946@student.uwtsd.ac.uk::9262bd72-bf51-4d50-8bc9-dc1f6b66adae" providerId="AD" clId="Web-{EA5FDF49-D5F7-76B5-E027-E1E030057200}" dt="2026-02-12T14:54:54.515" v="157"/>
          <ac:spMkLst>
            <pc:docMk/>
            <pc:sldMk cId="2659642675" sldId="275"/>
            <ac:spMk id="2" creationId="{5F8D6C5C-0724-12A8-F9A9-4E4FC809B813}"/>
          </ac:spMkLst>
        </pc:spChg>
        <pc:spChg chg="mod">
          <ac:chgData name="Mihaela Amisculesei (2411946)" userId="S::2411946@student.uwtsd.ac.uk::9262bd72-bf51-4d50-8bc9-dc1f6b66adae" providerId="AD" clId="Web-{EA5FDF49-D5F7-76B5-E027-E1E030057200}" dt="2026-02-12T14:54:54.515" v="157"/>
          <ac:spMkLst>
            <pc:docMk/>
            <pc:sldMk cId="2659642675" sldId="275"/>
            <ac:spMk id="4" creationId="{236C46A7-EBB1-3126-463B-CD746842F798}"/>
          </ac:spMkLst>
        </pc:spChg>
        <pc:picChg chg="add mod ord modCrop">
          <ac:chgData name="Mihaela Amisculesei (2411946)" userId="S::2411946@student.uwtsd.ac.uk::9262bd72-bf51-4d50-8bc9-dc1f6b66adae" providerId="AD" clId="Web-{EA5FDF49-D5F7-76B5-E027-E1E030057200}" dt="2026-02-12T14:54:54.515" v="157"/>
          <ac:picMkLst>
            <pc:docMk/>
            <pc:sldMk cId="2659642675" sldId="275"/>
            <ac:picMk id="5" creationId="{D580E3BC-B920-1E82-2AD2-06920FE09D62}"/>
          </ac:picMkLst>
        </pc:picChg>
      </pc:sldChg>
      <pc:sldMasterChg chg="add addSldLayout modSldLayout">
        <pc:chgData name="Mihaela Amisculesei (2411946)" userId="S::2411946@student.uwtsd.ac.uk::9262bd72-bf51-4d50-8bc9-dc1f6b66adae" providerId="AD" clId="Web-{EA5FDF49-D5F7-76B5-E027-E1E030057200}" dt="2026-02-12T14:09:37.873" v="4"/>
        <pc:sldMasterMkLst>
          <pc:docMk/>
          <pc:sldMasterMk cId="953876359" sldId="2147483713"/>
        </pc:sldMasterMkLst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590242143" sldId="2147483714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566981311" sldId="2147483715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723459398" sldId="2147483716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4238659006" sldId="2147483717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265292194" sldId="2147483718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292539341" sldId="2147483719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299496349" sldId="2147483720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574308265" sldId="2147483721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136976349" sldId="2147483722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90821130" sldId="2147483723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3435908156" sldId="2147483724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824177995" sldId="2147483725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817464858" sldId="2147483726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119412722" sldId="2147483727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2787758866" sldId="2147483728"/>
          </pc:sldLayoutMkLst>
        </pc:sldLayoutChg>
        <pc:sldLayoutChg chg="add mod replId">
          <pc:chgData name="Mihaela Amisculesei (2411946)" userId="S::2411946@student.uwtsd.ac.uk::9262bd72-bf51-4d50-8bc9-dc1f6b66adae" providerId="AD" clId="Web-{EA5FDF49-D5F7-76B5-E027-E1E030057200}" dt="2026-02-12T14:09:37.873" v="4"/>
          <pc:sldLayoutMkLst>
            <pc:docMk/>
            <pc:sldMasterMk cId="953876359" sldId="2147483713"/>
            <pc:sldLayoutMk cId="1454128015" sldId="2147483729"/>
          </pc:sldLayoutMkLst>
        </pc:sldLayoutChg>
      </pc:sldMasterChg>
    </pc:docChg>
  </pc:docChgLst>
  <pc:docChgLst>
    <pc:chgData name="Mihaela Amisculesei (2411946)" userId="S::2411946@student.uwtsd.ac.uk::9262bd72-bf51-4d50-8bc9-dc1f6b66adae" providerId="AD" clId="Web-{ACA7CDBC-F71F-E3D6-4B35-D9550958EF78}"/>
    <pc:docChg chg="modSld">
      <pc:chgData name="Mihaela Amisculesei (2411946)" userId="S::2411946@student.uwtsd.ac.uk::9262bd72-bf51-4d50-8bc9-dc1f6b66adae" providerId="AD" clId="Web-{ACA7CDBC-F71F-E3D6-4B35-D9550958EF78}" dt="2026-02-15T11:37:03.018" v="0"/>
      <pc:docMkLst>
        <pc:docMk/>
      </pc:docMkLst>
      <pc:sldChg chg="modNotes">
        <pc:chgData name="Mihaela Amisculesei (2411946)" userId="S::2411946@student.uwtsd.ac.uk::9262bd72-bf51-4d50-8bc9-dc1f6b66adae" providerId="AD" clId="Web-{ACA7CDBC-F71F-E3D6-4B35-D9550958EF78}" dt="2026-02-15T11:37:03.018" v="0"/>
        <pc:sldMkLst>
          <pc:docMk/>
          <pc:sldMk cId="2314348744" sldId="260"/>
        </pc:sldMkLst>
      </pc:sldChg>
    </pc:docChg>
  </pc:docChgLst>
  <pc:docChgLst>
    <pc:chgData name="Mihaela Amisculesei (2411946)" userId="S::2411946@student.uwtsd.ac.uk::9262bd72-bf51-4d50-8bc9-dc1f6b66adae" providerId="AD" clId="Web-{B4F1C08F-67F4-57D3-57FD-A958FFBCBF4E}"/>
    <pc:docChg chg="addSld modSld">
      <pc:chgData name="Mihaela Amisculesei (2411946)" userId="S::2411946@student.uwtsd.ac.uk::9262bd72-bf51-4d50-8bc9-dc1f6b66adae" providerId="AD" clId="Web-{B4F1C08F-67F4-57D3-57FD-A958FFBCBF4E}" dt="2026-02-10T21:46:05.236" v="428" actId="20577"/>
      <pc:docMkLst>
        <pc:docMk/>
      </pc:docMkLst>
      <pc:sldChg chg="addSp delSp modSp mod setBg">
        <pc:chgData name="Mihaela Amisculesei (2411946)" userId="S::2411946@student.uwtsd.ac.uk::9262bd72-bf51-4d50-8bc9-dc1f6b66adae" providerId="AD" clId="Web-{B4F1C08F-67F4-57D3-57FD-A958FFBCBF4E}" dt="2026-02-10T20:27:44.631" v="139" actId="20577"/>
        <pc:sldMkLst>
          <pc:docMk/>
          <pc:sldMk cId="791759698" sldId="256"/>
        </pc:sldMkLst>
        <pc:spChg chg="mod">
          <ac:chgData name="Mihaela Amisculesei (2411946)" userId="S::2411946@student.uwtsd.ac.uk::9262bd72-bf51-4d50-8bc9-dc1f6b66adae" providerId="AD" clId="Web-{B4F1C08F-67F4-57D3-57FD-A958FFBCBF4E}" dt="2026-02-10T19:55:26.666" v="133" actId="14100"/>
          <ac:spMkLst>
            <pc:docMk/>
            <pc:sldMk cId="791759698" sldId="256"/>
            <ac:spMk id="2" creationId="{070C1C5F-B515-126C-3B7C-92CADBB2AA50}"/>
          </ac:spMkLst>
        </pc:spChg>
        <pc:spChg chg="mod">
          <ac:chgData name="Mihaela Amisculesei (2411946)" userId="S::2411946@student.uwtsd.ac.uk::9262bd72-bf51-4d50-8bc9-dc1f6b66adae" providerId="AD" clId="Web-{B4F1C08F-67F4-57D3-57FD-A958FFBCBF4E}" dt="2026-02-10T20:27:44.631" v="139" actId="20577"/>
          <ac:spMkLst>
            <pc:docMk/>
            <pc:sldMk cId="791759698" sldId="256"/>
            <ac:spMk id="3" creationId="{7CE300B0-F805-F2E1-2440-6E435AFA4E87}"/>
          </ac:spMkLst>
        </pc:spChg>
      </pc:sldChg>
      <pc:sldChg chg="addSp delSp modSp mod setBg">
        <pc:chgData name="Mihaela Amisculesei (2411946)" userId="S::2411946@student.uwtsd.ac.uk::9262bd72-bf51-4d50-8bc9-dc1f6b66adae" providerId="AD" clId="Web-{B4F1C08F-67F4-57D3-57FD-A958FFBCBF4E}" dt="2026-02-10T21:30:08.752" v="344" actId="14100"/>
        <pc:sldMkLst>
          <pc:docMk/>
          <pc:sldMk cId="653621710" sldId="258"/>
        </pc:sldMkLst>
        <pc:spChg chg="mod">
          <ac:chgData name="Mihaela Amisculesei (2411946)" userId="S::2411946@student.uwtsd.ac.uk::9262bd72-bf51-4d50-8bc9-dc1f6b66adae" providerId="AD" clId="Web-{B4F1C08F-67F4-57D3-57FD-A958FFBCBF4E}" dt="2026-02-10T21:30:08.752" v="344" actId="14100"/>
          <ac:spMkLst>
            <pc:docMk/>
            <pc:sldMk cId="653621710" sldId="258"/>
            <ac:spMk id="2" creationId="{68A8AF1C-86E0-7043-44A2-DA950ED42D52}"/>
          </ac:spMkLst>
        </pc:spChg>
        <pc:spChg chg="mod ord">
          <ac:chgData name="Mihaela Amisculesei (2411946)" userId="S::2411946@student.uwtsd.ac.uk::9262bd72-bf51-4d50-8bc9-dc1f6b66adae" providerId="AD" clId="Web-{B4F1C08F-67F4-57D3-57FD-A958FFBCBF4E}" dt="2026-02-10T21:04:03.941" v="244"/>
          <ac:spMkLst>
            <pc:docMk/>
            <pc:sldMk cId="653621710" sldId="258"/>
            <ac:spMk id="3" creationId="{E04C29E1-0FF6-7114-4118-5B68E71110F6}"/>
          </ac:spMkLst>
        </pc:spChg>
        <pc:picChg chg="add mod">
          <ac:chgData name="Mihaela Amisculesei (2411946)" userId="S::2411946@student.uwtsd.ac.uk::9262bd72-bf51-4d50-8bc9-dc1f6b66adae" providerId="AD" clId="Web-{B4F1C08F-67F4-57D3-57FD-A958FFBCBF4E}" dt="2026-02-10T21:05:31.023" v="255" actId="14100"/>
          <ac:picMkLst>
            <pc:docMk/>
            <pc:sldMk cId="653621710" sldId="258"/>
            <ac:picMk id="4" creationId="{1370D28A-392E-2662-DC60-152C7FF87478}"/>
          </ac:picMkLst>
        </pc:picChg>
      </pc:sldChg>
      <pc:sldChg chg="addSp delSp modSp mod setBg setClrOvrMap">
        <pc:chgData name="Mihaela Amisculesei (2411946)" userId="S::2411946@student.uwtsd.ac.uk::9262bd72-bf51-4d50-8bc9-dc1f6b66adae" providerId="AD" clId="Web-{B4F1C08F-67F4-57D3-57FD-A958FFBCBF4E}" dt="2026-02-10T21:46:05.236" v="428" actId="20577"/>
        <pc:sldMkLst>
          <pc:docMk/>
          <pc:sldMk cId="1231912306" sldId="259"/>
        </pc:sldMkLst>
        <pc:spChg chg="mod">
          <ac:chgData name="Mihaela Amisculesei (2411946)" userId="S::2411946@student.uwtsd.ac.uk::9262bd72-bf51-4d50-8bc9-dc1f6b66adae" providerId="AD" clId="Web-{B4F1C08F-67F4-57D3-57FD-A958FFBCBF4E}" dt="2026-02-10T21:46:05.236" v="428" actId="20577"/>
          <ac:spMkLst>
            <pc:docMk/>
            <pc:sldMk cId="1231912306" sldId="259"/>
            <ac:spMk id="2" creationId="{68A8AF1C-86E0-7043-44A2-DA950ED42D52}"/>
          </ac:spMkLst>
        </pc:spChg>
        <pc:spChg chg="mod">
          <ac:chgData name="Mihaela Amisculesei (2411946)" userId="S::2411946@student.uwtsd.ac.uk::9262bd72-bf51-4d50-8bc9-dc1f6b66adae" providerId="AD" clId="Web-{B4F1C08F-67F4-57D3-57FD-A958FFBCBF4E}" dt="2026-02-10T21:43:35.530" v="413"/>
          <ac:spMkLst>
            <pc:docMk/>
            <pc:sldMk cId="1231912306" sldId="259"/>
            <ac:spMk id="3" creationId="{E04C29E1-0FF6-7114-4118-5B68E71110F6}"/>
          </ac:spMkLst>
        </pc:spChg>
      </pc:sldChg>
      <pc:sldChg chg="addSp delSp modSp mod setBg modNotes">
        <pc:chgData name="Mihaela Amisculesei (2411946)" userId="S::2411946@student.uwtsd.ac.uk::9262bd72-bf51-4d50-8bc9-dc1f6b66adae" providerId="AD" clId="Web-{B4F1C08F-67F4-57D3-57FD-A958FFBCBF4E}" dt="2026-02-10T21:29:03.454" v="341"/>
        <pc:sldMkLst>
          <pc:docMk/>
          <pc:sldMk cId="3916594697" sldId="267"/>
        </pc:sldMkLst>
        <pc:spChg chg="mod">
          <ac:chgData name="Mihaela Amisculesei (2411946)" userId="S::2411946@student.uwtsd.ac.uk::9262bd72-bf51-4d50-8bc9-dc1f6b66adae" providerId="AD" clId="Web-{B4F1C08F-67F4-57D3-57FD-A958FFBCBF4E}" dt="2026-02-10T21:29:03.454" v="341"/>
          <ac:spMkLst>
            <pc:docMk/>
            <pc:sldMk cId="3916594697" sldId="267"/>
            <ac:spMk id="2" creationId="{68A8AF1C-86E0-7043-44A2-DA950ED42D52}"/>
          </ac:spMkLst>
        </pc:spChg>
      </pc:sldChg>
      <pc:sldChg chg="addSp delSp modSp new mod setBg modNotes">
        <pc:chgData name="Mihaela Amisculesei (2411946)" userId="S::2411946@student.uwtsd.ac.uk::9262bd72-bf51-4d50-8bc9-dc1f6b66adae" providerId="AD" clId="Web-{B4F1C08F-67F4-57D3-57FD-A958FFBCBF4E}" dt="2026-02-10T21:18:57.729" v="292"/>
        <pc:sldMkLst>
          <pc:docMk/>
          <pc:sldMk cId="3551209880" sldId="270"/>
        </pc:sldMkLst>
        <pc:spChg chg="mod">
          <ac:chgData name="Mihaela Amisculesei (2411946)" userId="S::2411946@student.uwtsd.ac.uk::9262bd72-bf51-4d50-8bc9-dc1f6b66adae" providerId="AD" clId="Web-{B4F1C08F-67F4-57D3-57FD-A958FFBCBF4E}" dt="2026-02-10T21:18:04.490" v="290"/>
          <ac:spMkLst>
            <pc:docMk/>
            <pc:sldMk cId="3551209880" sldId="270"/>
            <ac:spMk id="2" creationId="{CC126A9F-2305-0F17-22A2-819399331006}"/>
          </ac:spMkLst>
        </pc:spChg>
      </pc:sldChg>
    </pc:docChg>
  </pc:docChgLst>
  <pc:docChgLst>
    <pc:chgData name="Mihaela Amisculesei (2411946)" userId="S::2411946@student.uwtsd.ac.uk::9262bd72-bf51-4d50-8bc9-dc1f6b66adae" providerId="AD" clId="Web-{B64CC38C-A8BB-16D0-2E1E-0A7BAE32F37C}"/>
    <pc:docChg chg="modSld">
      <pc:chgData name="Mihaela Amisculesei (2411946)" userId="S::2411946@student.uwtsd.ac.uk::9262bd72-bf51-4d50-8bc9-dc1f6b66adae" providerId="AD" clId="Web-{B64CC38C-A8BB-16D0-2E1E-0A7BAE32F37C}" dt="2026-02-12T19:17:28.489" v="6"/>
      <pc:docMkLst>
        <pc:docMk/>
      </pc:docMkLst>
      <pc:sldChg chg="addSp delSp modSp mod setBg">
        <pc:chgData name="Mihaela Amisculesei (2411946)" userId="S::2411946@student.uwtsd.ac.uk::9262bd72-bf51-4d50-8bc9-dc1f6b66adae" providerId="AD" clId="Web-{B64CC38C-A8BB-16D0-2E1E-0A7BAE32F37C}" dt="2026-02-12T19:17:28.489" v="6"/>
        <pc:sldMkLst>
          <pc:docMk/>
          <pc:sldMk cId="2659642675" sldId="275"/>
        </pc:sldMkLst>
        <pc:spChg chg="mod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2" creationId="{5F8D6C5C-0724-12A8-F9A9-4E4FC809B813}"/>
          </ac:spMkLst>
        </pc:spChg>
        <pc:spChg chg="mod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4" creationId="{236C46A7-EBB1-3126-463B-CD746842F798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9" creationId="{B8FE8EF1-7AF2-4864-A8DE-7EE3481DA1D4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23" creationId="{5B3CCFC9-E82D-444E-9621-FE5F95E679EC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37" creationId="{A45303F1-AF94-4311-B5EF-A9C5F6D18D94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39" creationId="{11310D98-E16D-4AA1-8834-28F2202C0CC3}"/>
          </ac:spMkLst>
        </pc:spChg>
        <pc:spChg chg="add del">
          <ac:chgData name="Mihaela Amisculesei (2411946)" userId="S::2411946@student.uwtsd.ac.uk::9262bd72-bf51-4d50-8bc9-dc1f6b66adae" providerId="AD" clId="Web-{B64CC38C-A8BB-16D0-2E1E-0A7BAE32F37C}" dt="2026-02-12T19:17:28.489" v="6"/>
          <ac:spMkLst>
            <pc:docMk/>
            <pc:sldMk cId="2659642675" sldId="275"/>
            <ac:spMk id="46" creationId="{5B65E675-687B-4B31-9CB4-880C4620538F}"/>
          </ac:spMkLst>
        </pc:spChg>
        <pc:grpChg chg="add">
          <ac:chgData name="Mihaela Amisculesei (2411946)" userId="S::2411946@student.uwtsd.ac.uk::9262bd72-bf51-4d50-8bc9-dc1f6b66adae" providerId="AD" clId="Web-{B64CC38C-A8BB-16D0-2E1E-0A7BAE32F37C}" dt="2026-02-12T19:15:49.094" v="0"/>
          <ac:grpSpMkLst>
            <pc:docMk/>
            <pc:sldMk cId="2659642675" sldId="275"/>
            <ac:grpSpMk id="7" creationId="{7B7EFD05-5F12-420E-8AEF-74D5EF9D58BC}"/>
          </ac:grpSpMkLst>
        </pc:grpChg>
        <pc:grpChg chg="add">
          <ac:chgData name="Mihaela Amisculesei (2411946)" userId="S::2411946@student.uwtsd.ac.uk::9262bd72-bf51-4d50-8bc9-dc1f6b66adae" providerId="AD" clId="Web-{B64CC38C-A8BB-16D0-2E1E-0A7BAE32F37C}" dt="2026-02-12T19:15:49.094" v="0"/>
          <ac:grpSpMkLst>
            <pc:docMk/>
            <pc:sldMk cId="2659642675" sldId="275"/>
            <ac:grpSpMk id="8" creationId="{B64F33C7-E158-4057-87E7-6F42AA6D034A}"/>
          </ac:grpSpMkLst>
        </pc:grpChg>
        <pc:picChg chg="mod ord">
          <ac:chgData name="Mihaela Amisculesei (2411946)" userId="S::2411946@student.uwtsd.ac.uk::9262bd72-bf51-4d50-8bc9-dc1f6b66adae" providerId="AD" clId="Web-{B64CC38C-A8BB-16D0-2E1E-0A7BAE32F37C}" dt="2026-02-12T19:17:28.489" v="6"/>
          <ac:picMkLst>
            <pc:docMk/>
            <pc:sldMk cId="2659642675" sldId="275"/>
            <ac:picMk id="5" creationId="{D580E3BC-B920-1E82-2AD2-06920FE09D62}"/>
          </ac:picMkLst>
        </pc:picChg>
      </pc:sldChg>
    </pc:docChg>
  </pc:docChgLst>
  <pc:docChgLst>
    <pc:chgData name="Mihaela Amisculesei (2411946)" userId="S::2411946@student.uwtsd.ac.uk::9262bd72-bf51-4d50-8bc9-dc1f6b66adae" providerId="AD" clId="Web-{AD4CE1C3-5143-02F7-E6C9-BDBC74D8E654}"/>
    <pc:docChg chg="modSld">
      <pc:chgData name="Mihaela Amisculesei (2411946)" userId="S::2411946@student.uwtsd.ac.uk::9262bd72-bf51-4d50-8bc9-dc1f6b66adae" providerId="AD" clId="Web-{AD4CE1C3-5143-02F7-E6C9-BDBC74D8E654}" dt="2026-02-15T10:13:18.973" v="7"/>
      <pc:docMkLst>
        <pc:docMk/>
      </pc:docMkLst>
      <pc:sldChg chg="modTransition">
        <pc:chgData name="Mihaela Amisculesei (2411946)" userId="S::2411946@student.uwtsd.ac.uk::9262bd72-bf51-4d50-8bc9-dc1f6b66adae" providerId="AD" clId="Web-{AD4CE1C3-5143-02F7-E6C9-BDBC74D8E654}" dt="2026-02-15T10:13:18.973" v="7"/>
        <pc:sldMkLst>
          <pc:docMk/>
          <pc:sldMk cId="791759698" sldId="256"/>
        </pc:sldMkLst>
      </pc:sldChg>
    </pc:docChg>
  </pc:docChgLst>
  <pc:docChgLst>
    <pc:chgData name="Mihaela Amisculesei (2411946)" userId="S::2411946@student.uwtsd.ac.uk::9262bd72-bf51-4d50-8bc9-dc1f6b66adae" providerId="AD" clId="Web-{4DC5637C-EE2E-6021-5008-36E406067352}"/>
    <pc:docChg chg="modSld">
      <pc:chgData name="Mihaela Amisculesei (2411946)" userId="S::2411946@student.uwtsd.ac.uk::9262bd72-bf51-4d50-8bc9-dc1f6b66adae" providerId="AD" clId="Web-{4DC5637C-EE2E-6021-5008-36E406067352}" dt="2026-02-12T22:23:17.629" v="86" actId="20577"/>
      <pc:docMkLst>
        <pc:docMk/>
      </pc:docMkLst>
      <pc:sldChg chg="modSp">
        <pc:chgData name="Mihaela Amisculesei (2411946)" userId="S::2411946@student.uwtsd.ac.uk::9262bd72-bf51-4d50-8bc9-dc1f6b66adae" providerId="AD" clId="Web-{4DC5637C-EE2E-6021-5008-36E406067352}" dt="2026-02-12T22:23:17.629" v="86" actId="20577"/>
        <pc:sldMkLst>
          <pc:docMk/>
          <pc:sldMk cId="791759698" sldId="256"/>
        </pc:sldMkLst>
        <pc:spChg chg="mod">
          <ac:chgData name="Mihaela Amisculesei (2411946)" userId="S::2411946@student.uwtsd.ac.uk::9262bd72-bf51-4d50-8bc9-dc1f6b66adae" providerId="AD" clId="Web-{4DC5637C-EE2E-6021-5008-36E406067352}" dt="2026-02-12T22:23:17.629" v="86" actId="20577"/>
          <ac:spMkLst>
            <pc:docMk/>
            <pc:sldMk cId="791759698" sldId="256"/>
            <ac:spMk id="3" creationId="{7CE300B0-F805-F2E1-2440-6E435AFA4E87}"/>
          </ac:spMkLst>
        </pc:spChg>
      </pc:sldChg>
      <pc:sldChg chg="modSp">
        <pc:chgData name="Mihaela Amisculesei (2411946)" userId="S::2411946@student.uwtsd.ac.uk::9262bd72-bf51-4d50-8bc9-dc1f6b66adae" providerId="AD" clId="Web-{4DC5637C-EE2E-6021-5008-36E406067352}" dt="2026-02-12T22:20:41.606" v="64" actId="20577"/>
        <pc:sldMkLst>
          <pc:docMk/>
          <pc:sldMk cId="653621710" sldId="258"/>
        </pc:sldMkLst>
        <pc:spChg chg="mod">
          <ac:chgData name="Mihaela Amisculesei (2411946)" userId="S::2411946@student.uwtsd.ac.uk::9262bd72-bf51-4d50-8bc9-dc1f6b66adae" providerId="AD" clId="Web-{4DC5637C-EE2E-6021-5008-36E406067352}" dt="2026-02-12T22:20:41.606" v="64" actId="20577"/>
          <ac:spMkLst>
            <pc:docMk/>
            <pc:sldMk cId="653621710" sldId="258"/>
            <ac:spMk id="2" creationId="{68A8AF1C-86E0-7043-44A2-DA950ED42D5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6" Type="http://schemas.openxmlformats.org/officeDocument/2006/relationships/image" Target="../media/image16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6" Type="http://schemas.openxmlformats.org/officeDocument/2006/relationships/image" Target="../media/image16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C14210-A723-487D-BBCC-E517D479EE3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5680BF0-78D9-4C8B-9493-AFB4B20017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Introduction to Lear Corporation (Redditch)</a:t>
          </a:r>
          <a:endParaRPr lang="en-US"/>
        </a:p>
      </dgm:t>
    </dgm:pt>
    <dgm:pt modelId="{5E54C0C2-0A8F-402D-B4C5-1415C9841C10}" type="parTrans" cxnId="{E66EDD40-A166-4D24-BCF4-B5565F2A3E1A}">
      <dgm:prSet/>
      <dgm:spPr/>
      <dgm:t>
        <a:bodyPr/>
        <a:lstStyle/>
        <a:p>
          <a:endParaRPr lang="en-US"/>
        </a:p>
      </dgm:t>
    </dgm:pt>
    <dgm:pt modelId="{35759F03-1090-4D2B-8394-B23722E4DA71}" type="sibTrans" cxnId="{E66EDD40-A166-4D24-BCF4-B5565F2A3E1A}">
      <dgm:prSet/>
      <dgm:spPr/>
      <dgm:t>
        <a:bodyPr/>
        <a:lstStyle/>
        <a:p>
          <a:endParaRPr lang="en-US"/>
        </a:p>
      </dgm:t>
    </dgm:pt>
    <dgm:pt modelId="{F155A797-9B87-4AE0-8775-0B11591202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The Job Role: Warehouse Zone Leader</a:t>
          </a:r>
          <a:endParaRPr lang="en-US"/>
        </a:p>
      </dgm:t>
    </dgm:pt>
    <dgm:pt modelId="{ECC7E019-54C2-4310-B2EB-3737ED6DEBBC}" type="parTrans" cxnId="{58D4ECD4-98DB-4E84-B678-AB29220EC635}">
      <dgm:prSet/>
      <dgm:spPr/>
      <dgm:t>
        <a:bodyPr/>
        <a:lstStyle/>
        <a:p>
          <a:endParaRPr lang="en-US"/>
        </a:p>
      </dgm:t>
    </dgm:pt>
    <dgm:pt modelId="{2F48AD4E-08A2-443B-8808-9542D12B092D}" type="sibTrans" cxnId="{58D4ECD4-98DB-4E84-B678-AB29220EC635}">
      <dgm:prSet/>
      <dgm:spPr/>
      <dgm:t>
        <a:bodyPr/>
        <a:lstStyle/>
        <a:p>
          <a:endParaRPr lang="en-US"/>
        </a:p>
      </dgm:t>
    </dgm:pt>
    <dgm:pt modelId="{1DAA08EA-4B22-4E41-9731-4F97D0CC91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Recruitment Process:</a:t>
          </a:r>
          <a:endParaRPr lang="en-US"/>
        </a:p>
      </dgm:t>
    </dgm:pt>
    <dgm:pt modelId="{0E268435-AD4F-4CFE-8204-A17E7FDEFC9E}" type="parTrans" cxnId="{2AE12178-B989-40F3-9517-CF1E31342EB7}">
      <dgm:prSet/>
      <dgm:spPr/>
      <dgm:t>
        <a:bodyPr/>
        <a:lstStyle/>
        <a:p>
          <a:endParaRPr lang="en-US"/>
        </a:p>
      </dgm:t>
    </dgm:pt>
    <dgm:pt modelId="{8E4FD583-7BAA-4E1F-BDE4-582117274E5D}" type="sibTrans" cxnId="{2AE12178-B989-40F3-9517-CF1E31342EB7}">
      <dgm:prSet/>
      <dgm:spPr/>
      <dgm:t>
        <a:bodyPr/>
        <a:lstStyle/>
        <a:p>
          <a:endParaRPr lang="en-US"/>
        </a:p>
      </dgm:t>
    </dgm:pt>
    <dgm:pt modelId="{13965F49-BC0E-40B5-AD0F-AFD56DD808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Job Analysis &amp; Description</a:t>
          </a:r>
          <a:endParaRPr lang="en-US"/>
        </a:p>
      </dgm:t>
    </dgm:pt>
    <dgm:pt modelId="{AEEB875A-B920-4A48-BA9C-28C8A73913A0}" type="parTrans" cxnId="{FA3965EE-0301-415A-A795-19E77B0501F2}">
      <dgm:prSet/>
      <dgm:spPr/>
      <dgm:t>
        <a:bodyPr/>
        <a:lstStyle/>
        <a:p>
          <a:endParaRPr lang="en-US"/>
        </a:p>
      </dgm:t>
    </dgm:pt>
    <dgm:pt modelId="{94346756-DFC4-4E63-BB42-0D53FBE8100B}" type="sibTrans" cxnId="{FA3965EE-0301-415A-A795-19E77B0501F2}">
      <dgm:prSet/>
      <dgm:spPr/>
      <dgm:t>
        <a:bodyPr/>
        <a:lstStyle/>
        <a:p>
          <a:endParaRPr lang="en-US"/>
        </a:p>
      </dgm:t>
    </dgm:pt>
    <dgm:pt modelId="{02141F09-42CB-4048-8D51-5B9A2BE390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Person Specification</a:t>
          </a:r>
          <a:endParaRPr lang="en-US"/>
        </a:p>
      </dgm:t>
    </dgm:pt>
    <dgm:pt modelId="{B8B64D62-6BF9-44A0-BACD-30A195582502}" type="parTrans" cxnId="{C2BAD0C1-01E1-4743-B639-3A6F20795ECE}">
      <dgm:prSet/>
      <dgm:spPr/>
      <dgm:t>
        <a:bodyPr/>
        <a:lstStyle/>
        <a:p>
          <a:endParaRPr lang="en-US"/>
        </a:p>
      </dgm:t>
    </dgm:pt>
    <dgm:pt modelId="{4C743952-7975-4803-B0DD-383F9B2B6C18}" type="sibTrans" cxnId="{C2BAD0C1-01E1-4743-B639-3A6F20795ECE}">
      <dgm:prSet/>
      <dgm:spPr/>
      <dgm:t>
        <a:bodyPr/>
        <a:lstStyle/>
        <a:p>
          <a:endParaRPr lang="en-US"/>
        </a:p>
      </dgm:t>
    </dgm:pt>
    <dgm:pt modelId="{1F89FFA2-E3B3-4541-BB39-A23858BC03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Sourcing Strategy</a:t>
          </a:r>
          <a:endParaRPr lang="en-US"/>
        </a:p>
      </dgm:t>
    </dgm:pt>
    <dgm:pt modelId="{034DB1AD-2ADC-489A-AB85-B795EFC2F85B}" type="parTrans" cxnId="{2794FAB7-DA26-445C-BFAE-F216BF21760E}">
      <dgm:prSet/>
      <dgm:spPr/>
      <dgm:t>
        <a:bodyPr/>
        <a:lstStyle/>
        <a:p>
          <a:endParaRPr lang="en-US"/>
        </a:p>
      </dgm:t>
    </dgm:pt>
    <dgm:pt modelId="{ED90358D-DA9C-450C-AA00-35A9554B7637}" type="sibTrans" cxnId="{2794FAB7-DA26-445C-BFAE-F216BF21760E}">
      <dgm:prSet/>
      <dgm:spPr/>
      <dgm:t>
        <a:bodyPr/>
        <a:lstStyle/>
        <a:p>
          <a:endParaRPr lang="en-US"/>
        </a:p>
      </dgm:t>
    </dgm:pt>
    <dgm:pt modelId="{459A2EF5-5C0C-4583-B461-6D229EF99E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Selection Methodology:</a:t>
          </a:r>
          <a:endParaRPr lang="en-US"/>
        </a:p>
      </dgm:t>
    </dgm:pt>
    <dgm:pt modelId="{968BB917-1A01-450A-9369-99D11525216C}" type="parTrans" cxnId="{E9ECC52B-7A3F-4886-B948-8AA68F92EAC3}">
      <dgm:prSet/>
      <dgm:spPr/>
      <dgm:t>
        <a:bodyPr/>
        <a:lstStyle/>
        <a:p>
          <a:endParaRPr lang="en-US"/>
        </a:p>
      </dgm:t>
    </dgm:pt>
    <dgm:pt modelId="{1192CF5D-4E8A-46A0-883B-CE0676B8AB69}" type="sibTrans" cxnId="{E9ECC52B-7A3F-4886-B948-8AA68F92EAC3}">
      <dgm:prSet/>
      <dgm:spPr/>
      <dgm:t>
        <a:bodyPr/>
        <a:lstStyle/>
        <a:p>
          <a:endParaRPr lang="en-US"/>
        </a:p>
      </dgm:t>
    </dgm:pt>
    <dgm:pt modelId="{845A0332-3BFD-415A-858E-339B240EDD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Interview Method &amp; Questions</a:t>
          </a:r>
          <a:endParaRPr lang="en-US"/>
        </a:p>
      </dgm:t>
    </dgm:pt>
    <dgm:pt modelId="{25FBD42A-A45F-461D-BCFD-8E89B7208DEC}" type="parTrans" cxnId="{E1178EB9-6A13-4215-9C05-B192DB703314}">
      <dgm:prSet/>
      <dgm:spPr/>
      <dgm:t>
        <a:bodyPr/>
        <a:lstStyle/>
        <a:p>
          <a:endParaRPr lang="en-US"/>
        </a:p>
      </dgm:t>
    </dgm:pt>
    <dgm:pt modelId="{671AAA95-4B96-4223-ADD1-022B2E358149}" type="sibTrans" cxnId="{E1178EB9-6A13-4215-9C05-B192DB703314}">
      <dgm:prSet/>
      <dgm:spPr/>
      <dgm:t>
        <a:bodyPr/>
        <a:lstStyle/>
        <a:p>
          <a:endParaRPr lang="en-US"/>
        </a:p>
      </dgm:t>
    </dgm:pt>
    <dgm:pt modelId="{0B34CED0-8206-47F0-A87E-4DC84F433F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Learning &amp; Development (L&amp;D) Needs Analysis</a:t>
          </a:r>
          <a:endParaRPr lang="en-US"/>
        </a:p>
      </dgm:t>
    </dgm:pt>
    <dgm:pt modelId="{30D8377C-ABE0-4063-A6DE-606323FD1DE1}" type="parTrans" cxnId="{621D3EBB-16FE-48A8-A998-D414957EF36F}">
      <dgm:prSet/>
      <dgm:spPr/>
      <dgm:t>
        <a:bodyPr/>
        <a:lstStyle/>
        <a:p>
          <a:endParaRPr lang="en-US"/>
        </a:p>
      </dgm:t>
    </dgm:pt>
    <dgm:pt modelId="{49F91EFB-DB34-4ABF-B1E8-9DD5041E8FDF}" type="sibTrans" cxnId="{621D3EBB-16FE-48A8-A998-D414957EF36F}">
      <dgm:prSet/>
      <dgm:spPr/>
      <dgm:t>
        <a:bodyPr/>
        <a:lstStyle/>
        <a:p>
          <a:endParaRPr lang="en-US"/>
        </a:p>
      </dgm:t>
    </dgm:pt>
    <dgm:pt modelId="{B7ACBF67-8152-4D60-BBF1-D71FD204F9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Application of L&amp;D Theories (Experiential &amp; Cognitivist)</a:t>
          </a:r>
          <a:endParaRPr lang="en-US"/>
        </a:p>
      </dgm:t>
    </dgm:pt>
    <dgm:pt modelId="{AF3B4C3D-DEFD-495B-B79A-9E7F66018F6A}" type="parTrans" cxnId="{6515F81B-A9FF-459A-879B-0C33FFD1D08D}">
      <dgm:prSet/>
      <dgm:spPr/>
      <dgm:t>
        <a:bodyPr/>
        <a:lstStyle/>
        <a:p>
          <a:endParaRPr lang="en-US"/>
        </a:p>
      </dgm:t>
    </dgm:pt>
    <dgm:pt modelId="{3A8F5029-7DAB-405B-A98F-6CCC823AC833}" type="sibTrans" cxnId="{6515F81B-A9FF-459A-879B-0C33FFD1D08D}">
      <dgm:prSet/>
      <dgm:spPr/>
      <dgm:t>
        <a:bodyPr/>
        <a:lstStyle/>
        <a:p>
          <a:endParaRPr lang="en-US"/>
        </a:p>
      </dgm:t>
    </dgm:pt>
    <dgm:pt modelId="{BC915E5E-4026-4D43-8DC1-DA3CEDCD6B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Conclusion</a:t>
          </a:r>
          <a:endParaRPr lang="en-US"/>
        </a:p>
      </dgm:t>
    </dgm:pt>
    <dgm:pt modelId="{59AD31A5-2A5E-4248-81BD-14B8BEF2E486}" type="parTrans" cxnId="{A1974AE1-36B5-4DED-BE1E-04A6D0C0EF1F}">
      <dgm:prSet/>
      <dgm:spPr/>
      <dgm:t>
        <a:bodyPr/>
        <a:lstStyle/>
        <a:p>
          <a:endParaRPr lang="en-US"/>
        </a:p>
      </dgm:t>
    </dgm:pt>
    <dgm:pt modelId="{D647B763-8EFA-4F6D-906A-8C13D45A4DE4}" type="sibTrans" cxnId="{A1974AE1-36B5-4DED-BE1E-04A6D0C0EF1F}">
      <dgm:prSet/>
      <dgm:spPr/>
      <dgm:t>
        <a:bodyPr/>
        <a:lstStyle/>
        <a:p>
          <a:endParaRPr lang="en-US"/>
        </a:p>
      </dgm:t>
    </dgm:pt>
    <dgm:pt modelId="{1E1F3DCF-3666-4ED1-946E-A9CDEB8BB0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References</a:t>
          </a:r>
          <a:endParaRPr lang="en-US"/>
        </a:p>
      </dgm:t>
    </dgm:pt>
    <dgm:pt modelId="{741B5FEA-3FE9-4307-BB3D-EA823D0F3955}" type="parTrans" cxnId="{AA793665-3D0C-4DF6-8620-AAAFAD98C3AC}">
      <dgm:prSet/>
      <dgm:spPr/>
      <dgm:t>
        <a:bodyPr/>
        <a:lstStyle/>
        <a:p>
          <a:endParaRPr lang="en-US"/>
        </a:p>
      </dgm:t>
    </dgm:pt>
    <dgm:pt modelId="{210BBD7C-A35F-41BF-83DB-73C5A670C04F}" type="sibTrans" cxnId="{AA793665-3D0C-4DF6-8620-AAAFAD98C3AC}">
      <dgm:prSet/>
      <dgm:spPr/>
      <dgm:t>
        <a:bodyPr/>
        <a:lstStyle/>
        <a:p>
          <a:endParaRPr lang="en-US"/>
        </a:p>
      </dgm:t>
    </dgm:pt>
    <dgm:pt modelId="{CEA2B737-40B1-4705-AE45-4288279AC149}" type="pres">
      <dgm:prSet presAssocID="{08C14210-A723-487D-BBCC-E517D479EE3E}" presName="root" presStyleCnt="0">
        <dgm:presLayoutVars>
          <dgm:dir/>
          <dgm:resizeHandles val="exact"/>
        </dgm:presLayoutVars>
      </dgm:prSet>
      <dgm:spPr/>
    </dgm:pt>
    <dgm:pt modelId="{0FBD60ED-1589-4C44-9702-6D844390ADC9}" type="pres">
      <dgm:prSet presAssocID="{25680BF0-78D9-4C8B-9493-AFB4B200172C}" presName="compNode" presStyleCnt="0"/>
      <dgm:spPr/>
    </dgm:pt>
    <dgm:pt modelId="{145DBD40-6AD2-4C09-9D6C-9C635577D61E}" type="pres">
      <dgm:prSet presAssocID="{25680BF0-78D9-4C8B-9493-AFB4B200172C}" presName="bgRect" presStyleLbl="bgShp" presStyleIdx="0" presStyleCnt="8"/>
      <dgm:spPr/>
    </dgm:pt>
    <dgm:pt modelId="{5F51C3DA-FEB2-4379-8E6E-FE0DCD4BC723}" type="pres">
      <dgm:prSet presAssocID="{25680BF0-78D9-4C8B-9493-AFB4B200172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1A0BABF3-0FF8-44A9-9E14-595031455F68}" type="pres">
      <dgm:prSet presAssocID="{25680BF0-78D9-4C8B-9493-AFB4B200172C}" presName="spaceRect" presStyleCnt="0"/>
      <dgm:spPr/>
    </dgm:pt>
    <dgm:pt modelId="{6EFC584E-86AB-4F99-9E38-1BF6D44A4B0C}" type="pres">
      <dgm:prSet presAssocID="{25680BF0-78D9-4C8B-9493-AFB4B200172C}" presName="parTx" presStyleLbl="revTx" presStyleIdx="0" presStyleCnt="10">
        <dgm:presLayoutVars>
          <dgm:chMax val="0"/>
          <dgm:chPref val="0"/>
        </dgm:presLayoutVars>
      </dgm:prSet>
      <dgm:spPr/>
    </dgm:pt>
    <dgm:pt modelId="{0D7DD0C9-2AA2-4E4F-A489-6E6D2233821A}" type="pres">
      <dgm:prSet presAssocID="{35759F03-1090-4D2B-8394-B23722E4DA71}" presName="sibTrans" presStyleCnt="0"/>
      <dgm:spPr/>
    </dgm:pt>
    <dgm:pt modelId="{792A85E3-9F1D-456B-950D-945467E29AC4}" type="pres">
      <dgm:prSet presAssocID="{F155A797-9B87-4AE0-8775-0B115912024F}" presName="compNode" presStyleCnt="0"/>
      <dgm:spPr/>
    </dgm:pt>
    <dgm:pt modelId="{D4A7654F-021F-44B1-992A-54E2889AFFC0}" type="pres">
      <dgm:prSet presAssocID="{F155A797-9B87-4AE0-8775-0B115912024F}" presName="bgRect" presStyleLbl="bgShp" presStyleIdx="1" presStyleCnt="8"/>
      <dgm:spPr/>
    </dgm:pt>
    <dgm:pt modelId="{90C1EC3F-34DA-488C-BAEE-B73FDEBF7B1E}" type="pres">
      <dgm:prSet presAssocID="{F155A797-9B87-4AE0-8775-0B115912024F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AE01554C-08D0-4762-921D-F285B3CE9181}" type="pres">
      <dgm:prSet presAssocID="{F155A797-9B87-4AE0-8775-0B115912024F}" presName="spaceRect" presStyleCnt="0"/>
      <dgm:spPr/>
    </dgm:pt>
    <dgm:pt modelId="{42EF2F98-3BDA-4DFE-86C9-780C00D964EC}" type="pres">
      <dgm:prSet presAssocID="{F155A797-9B87-4AE0-8775-0B115912024F}" presName="parTx" presStyleLbl="revTx" presStyleIdx="1" presStyleCnt="10">
        <dgm:presLayoutVars>
          <dgm:chMax val="0"/>
          <dgm:chPref val="0"/>
        </dgm:presLayoutVars>
      </dgm:prSet>
      <dgm:spPr/>
    </dgm:pt>
    <dgm:pt modelId="{CFF0FB89-EACD-49D6-95A6-24EF1E11CB70}" type="pres">
      <dgm:prSet presAssocID="{2F48AD4E-08A2-443B-8808-9542D12B092D}" presName="sibTrans" presStyleCnt="0"/>
      <dgm:spPr/>
    </dgm:pt>
    <dgm:pt modelId="{D1E24DAF-3C94-45BC-AF88-EC2E05FF09B1}" type="pres">
      <dgm:prSet presAssocID="{1DAA08EA-4B22-4E41-9731-4F97D0CC9167}" presName="compNode" presStyleCnt="0"/>
      <dgm:spPr/>
    </dgm:pt>
    <dgm:pt modelId="{7BFA2643-6DCA-4274-AF33-6DB5F531FA5D}" type="pres">
      <dgm:prSet presAssocID="{1DAA08EA-4B22-4E41-9731-4F97D0CC9167}" presName="bgRect" presStyleLbl="bgShp" presStyleIdx="2" presStyleCnt="8"/>
      <dgm:spPr/>
    </dgm:pt>
    <dgm:pt modelId="{48CA1D2F-80E3-455F-AA7C-AD44F70B0894}" type="pres">
      <dgm:prSet presAssocID="{1DAA08EA-4B22-4E41-9731-4F97D0CC916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tilizatori"/>
        </a:ext>
      </dgm:extLst>
    </dgm:pt>
    <dgm:pt modelId="{B5CBFA8A-58AC-4DE8-A80F-329CFB6ED1B8}" type="pres">
      <dgm:prSet presAssocID="{1DAA08EA-4B22-4E41-9731-4F97D0CC9167}" presName="spaceRect" presStyleCnt="0"/>
      <dgm:spPr/>
    </dgm:pt>
    <dgm:pt modelId="{C2FF9406-A2AA-4A04-A592-968172C9D72B}" type="pres">
      <dgm:prSet presAssocID="{1DAA08EA-4B22-4E41-9731-4F97D0CC9167}" presName="parTx" presStyleLbl="revTx" presStyleIdx="2" presStyleCnt="10">
        <dgm:presLayoutVars>
          <dgm:chMax val="0"/>
          <dgm:chPref val="0"/>
        </dgm:presLayoutVars>
      </dgm:prSet>
      <dgm:spPr/>
    </dgm:pt>
    <dgm:pt modelId="{0E771815-7AC2-4076-B4A7-2CC14B8923B9}" type="pres">
      <dgm:prSet presAssocID="{1DAA08EA-4B22-4E41-9731-4F97D0CC9167}" presName="desTx" presStyleLbl="revTx" presStyleIdx="3" presStyleCnt="10">
        <dgm:presLayoutVars/>
      </dgm:prSet>
      <dgm:spPr/>
    </dgm:pt>
    <dgm:pt modelId="{2142F868-FBF4-4ABA-9D05-1DC54FCB21D1}" type="pres">
      <dgm:prSet presAssocID="{8E4FD583-7BAA-4E1F-BDE4-582117274E5D}" presName="sibTrans" presStyleCnt="0"/>
      <dgm:spPr/>
    </dgm:pt>
    <dgm:pt modelId="{839C5771-139B-4877-9700-92C48AECA47D}" type="pres">
      <dgm:prSet presAssocID="{459A2EF5-5C0C-4583-B461-6D229EF99E50}" presName="compNode" presStyleCnt="0"/>
      <dgm:spPr/>
    </dgm:pt>
    <dgm:pt modelId="{03ED1FE3-5764-45C1-83DD-5CF2BD5ACBAB}" type="pres">
      <dgm:prSet presAssocID="{459A2EF5-5C0C-4583-B461-6D229EF99E50}" presName="bgRect" presStyleLbl="bgShp" presStyleIdx="3" presStyleCnt="8"/>
      <dgm:spPr/>
    </dgm:pt>
    <dgm:pt modelId="{EE986743-A219-401A-A451-704B29B6AC70}" type="pres">
      <dgm:prSet presAssocID="{459A2EF5-5C0C-4583-B461-6D229EF99E50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ă de verificare"/>
        </a:ext>
      </dgm:extLst>
    </dgm:pt>
    <dgm:pt modelId="{6B052DA6-3096-4F4B-BA20-DDE949B0D572}" type="pres">
      <dgm:prSet presAssocID="{459A2EF5-5C0C-4583-B461-6D229EF99E50}" presName="spaceRect" presStyleCnt="0"/>
      <dgm:spPr/>
    </dgm:pt>
    <dgm:pt modelId="{1695679E-B46D-480A-8FF2-F50235BF49DD}" type="pres">
      <dgm:prSet presAssocID="{459A2EF5-5C0C-4583-B461-6D229EF99E50}" presName="parTx" presStyleLbl="revTx" presStyleIdx="4" presStyleCnt="10">
        <dgm:presLayoutVars>
          <dgm:chMax val="0"/>
          <dgm:chPref val="0"/>
        </dgm:presLayoutVars>
      </dgm:prSet>
      <dgm:spPr/>
    </dgm:pt>
    <dgm:pt modelId="{616D20EF-EC19-4E07-AF08-69A013C4B88E}" type="pres">
      <dgm:prSet presAssocID="{459A2EF5-5C0C-4583-B461-6D229EF99E50}" presName="desTx" presStyleLbl="revTx" presStyleIdx="5" presStyleCnt="10">
        <dgm:presLayoutVars/>
      </dgm:prSet>
      <dgm:spPr/>
    </dgm:pt>
    <dgm:pt modelId="{B0285CCD-091F-4255-B835-B97DDE2332D0}" type="pres">
      <dgm:prSet presAssocID="{1192CF5D-4E8A-46A0-883B-CE0676B8AB69}" presName="sibTrans" presStyleCnt="0"/>
      <dgm:spPr/>
    </dgm:pt>
    <dgm:pt modelId="{02104CDA-2BD9-4D32-8299-0F9AD562F71C}" type="pres">
      <dgm:prSet presAssocID="{0B34CED0-8206-47F0-A87E-4DC84F433F8B}" presName="compNode" presStyleCnt="0"/>
      <dgm:spPr/>
    </dgm:pt>
    <dgm:pt modelId="{D817CC85-7A6A-4052-83DD-26591A3D4D8A}" type="pres">
      <dgm:prSet presAssocID="{0B34CED0-8206-47F0-A87E-4DC84F433F8B}" presName="bgRect" presStyleLbl="bgShp" presStyleIdx="4" presStyleCnt="8"/>
      <dgm:spPr/>
    </dgm:pt>
    <dgm:pt modelId="{F049C585-6ED3-4484-AC7C-AB739B772F59}" type="pres">
      <dgm:prSet presAssocID="{0B34CED0-8206-47F0-A87E-4DC84F433F8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lă de clasă"/>
        </a:ext>
      </dgm:extLst>
    </dgm:pt>
    <dgm:pt modelId="{64449E73-7DE1-47CE-AAFB-240EC3651D9A}" type="pres">
      <dgm:prSet presAssocID="{0B34CED0-8206-47F0-A87E-4DC84F433F8B}" presName="spaceRect" presStyleCnt="0"/>
      <dgm:spPr/>
    </dgm:pt>
    <dgm:pt modelId="{F7AB600F-6659-4BB6-9FF8-CDA70AE0B6D3}" type="pres">
      <dgm:prSet presAssocID="{0B34CED0-8206-47F0-A87E-4DC84F433F8B}" presName="parTx" presStyleLbl="revTx" presStyleIdx="6" presStyleCnt="10">
        <dgm:presLayoutVars>
          <dgm:chMax val="0"/>
          <dgm:chPref val="0"/>
        </dgm:presLayoutVars>
      </dgm:prSet>
      <dgm:spPr/>
    </dgm:pt>
    <dgm:pt modelId="{A435171C-9E6A-45F0-8B4A-D713C176E20D}" type="pres">
      <dgm:prSet presAssocID="{49F91EFB-DB34-4ABF-B1E8-9DD5041E8FDF}" presName="sibTrans" presStyleCnt="0"/>
      <dgm:spPr/>
    </dgm:pt>
    <dgm:pt modelId="{C8142011-2364-46A0-BFA5-EB8707AA688E}" type="pres">
      <dgm:prSet presAssocID="{B7ACBF67-8152-4D60-BBF1-D71FD204F91E}" presName="compNode" presStyleCnt="0"/>
      <dgm:spPr/>
    </dgm:pt>
    <dgm:pt modelId="{B8DF9927-6427-454E-9D18-E53989A98A38}" type="pres">
      <dgm:prSet presAssocID="{B7ACBF67-8152-4D60-BBF1-D71FD204F91E}" presName="bgRect" presStyleLbl="bgShp" presStyleIdx="5" presStyleCnt="8"/>
      <dgm:spPr/>
    </dgm:pt>
    <dgm:pt modelId="{4C080489-2B73-4B39-8131-66673BCDD8B4}" type="pres">
      <dgm:prSet presAssocID="{B7ACBF67-8152-4D60-BBF1-D71FD204F91E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C425C0D-8702-49A7-BDB2-345579211E7A}" type="pres">
      <dgm:prSet presAssocID="{B7ACBF67-8152-4D60-BBF1-D71FD204F91E}" presName="spaceRect" presStyleCnt="0"/>
      <dgm:spPr/>
    </dgm:pt>
    <dgm:pt modelId="{5420B83E-55F2-4C76-B136-8639EEC31FDB}" type="pres">
      <dgm:prSet presAssocID="{B7ACBF67-8152-4D60-BBF1-D71FD204F91E}" presName="parTx" presStyleLbl="revTx" presStyleIdx="7" presStyleCnt="10">
        <dgm:presLayoutVars>
          <dgm:chMax val="0"/>
          <dgm:chPref val="0"/>
        </dgm:presLayoutVars>
      </dgm:prSet>
      <dgm:spPr/>
    </dgm:pt>
    <dgm:pt modelId="{24969CDD-CA33-4B5D-A4DC-54240CE1325A}" type="pres">
      <dgm:prSet presAssocID="{3A8F5029-7DAB-405B-A98F-6CCC823AC833}" presName="sibTrans" presStyleCnt="0"/>
      <dgm:spPr/>
    </dgm:pt>
    <dgm:pt modelId="{9BC0778E-D926-4E12-A739-40A6AA45D7F8}" type="pres">
      <dgm:prSet presAssocID="{BC915E5E-4026-4D43-8DC1-DA3CEDCD6B5F}" presName="compNode" presStyleCnt="0"/>
      <dgm:spPr/>
    </dgm:pt>
    <dgm:pt modelId="{303F4248-7618-4CC9-A87F-7ABCCF0E76CA}" type="pres">
      <dgm:prSet presAssocID="{BC915E5E-4026-4D43-8DC1-DA3CEDCD6B5F}" presName="bgRect" presStyleLbl="bgShp" presStyleIdx="6" presStyleCnt="8"/>
      <dgm:spPr/>
    </dgm:pt>
    <dgm:pt modelId="{46B28A97-6166-4842-9150-52419516A86D}" type="pres">
      <dgm:prSet presAssocID="{BC915E5E-4026-4D43-8DC1-DA3CEDCD6B5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ocănaș"/>
        </a:ext>
      </dgm:extLst>
    </dgm:pt>
    <dgm:pt modelId="{B909DA49-B021-4E5E-B7AB-BA70531158F6}" type="pres">
      <dgm:prSet presAssocID="{BC915E5E-4026-4D43-8DC1-DA3CEDCD6B5F}" presName="spaceRect" presStyleCnt="0"/>
      <dgm:spPr/>
    </dgm:pt>
    <dgm:pt modelId="{C0894493-7299-43B6-8483-76765936690B}" type="pres">
      <dgm:prSet presAssocID="{BC915E5E-4026-4D43-8DC1-DA3CEDCD6B5F}" presName="parTx" presStyleLbl="revTx" presStyleIdx="8" presStyleCnt="10">
        <dgm:presLayoutVars>
          <dgm:chMax val="0"/>
          <dgm:chPref val="0"/>
        </dgm:presLayoutVars>
      </dgm:prSet>
      <dgm:spPr/>
    </dgm:pt>
    <dgm:pt modelId="{861A7921-3FF0-42A7-B544-0BCEB59ABEF1}" type="pres">
      <dgm:prSet presAssocID="{D647B763-8EFA-4F6D-906A-8C13D45A4DE4}" presName="sibTrans" presStyleCnt="0"/>
      <dgm:spPr/>
    </dgm:pt>
    <dgm:pt modelId="{F97237B4-24B8-49E0-9259-9C1C641BE350}" type="pres">
      <dgm:prSet presAssocID="{1E1F3DCF-3666-4ED1-946E-A9CDEB8BB002}" presName="compNode" presStyleCnt="0"/>
      <dgm:spPr/>
    </dgm:pt>
    <dgm:pt modelId="{49DE3E48-1039-491E-9773-73E8F0C679A0}" type="pres">
      <dgm:prSet presAssocID="{1E1F3DCF-3666-4ED1-946E-A9CDEB8BB002}" presName="bgRect" presStyleLbl="bgShp" presStyleIdx="7" presStyleCnt="8"/>
      <dgm:spPr/>
    </dgm:pt>
    <dgm:pt modelId="{C5BAFFFF-49BF-4A3E-8EC5-DC122FB300AB}" type="pres">
      <dgm:prSet presAssocID="{1E1F3DCF-3666-4ED1-946E-A9CDEB8BB002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ărți"/>
        </a:ext>
      </dgm:extLst>
    </dgm:pt>
    <dgm:pt modelId="{5C1115AE-2F76-492F-8003-409CE68E60F3}" type="pres">
      <dgm:prSet presAssocID="{1E1F3DCF-3666-4ED1-946E-A9CDEB8BB002}" presName="spaceRect" presStyleCnt="0"/>
      <dgm:spPr/>
    </dgm:pt>
    <dgm:pt modelId="{DDE1E2F6-F43A-431C-8DD1-375468DD262F}" type="pres">
      <dgm:prSet presAssocID="{1E1F3DCF-3666-4ED1-946E-A9CDEB8BB002}" presName="parTx" presStyleLbl="revTx" presStyleIdx="9" presStyleCnt="10">
        <dgm:presLayoutVars>
          <dgm:chMax val="0"/>
          <dgm:chPref val="0"/>
        </dgm:presLayoutVars>
      </dgm:prSet>
      <dgm:spPr/>
    </dgm:pt>
  </dgm:ptLst>
  <dgm:cxnLst>
    <dgm:cxn modelId="{B7A26203-2F55-44D0-888B-82178FCC718F}" type="presOf" srcId="{02141F09-42CB-4048-8D51-5B9A2BE3901F}" destId="{0E771815-7AC2-4076-B4A7-2CC14B8923B9}" srcOrd="0" destOrd="1" presId="urn:microsoft.com/office/officeart/2018/2/layout/IconVerticalSolidList"/>
    <dgm:cxn modelId="{522EBB0F-A72A-45C9-85A8-4B6817A6B441}" type="presOf" srcId="{1F89FFA2-E3B3-4541-BB39-A23858BC0328}" destId="{0E771815-7AC2-4076-B4A7-2CC14B8923B9}" srcOrd="0" destOrd="2" presId="urn:microsoft.com/office/officeart/2018/2/layout/IconVerticalSolidList"/>
    <dgm:cxn modelId="{6515F81B-A9FF-459A-879B-0C33FFD1D08D}" srcId="{08C14210-A723-487D-BBCC-E517D479EE3E}" destId="{B7ACBF67-8152-4D60-BBF1-D71FD204F91E}" srcOrd="5" destOrd="0" parTransId="{AF3B4C3D-DEFD-495B-B79A-9E7F66018F6A}" sibTransId="{3A8F5029-7DAB-405B-A98F-6CCC823AC833}"/>
    <dgm:cxn modelId="{04ECE829-BE51-43DE-8E06-2AEE4160BCD3}" type="presOf" srcId="{459A2EF5-5C0C-4583-B461-6D229EF99E50}" destId="{1695679E-B46D-480A-8FF2-F50235BF49DD}" srcOrd="0" destOrd="0" presId="urn:microsoft.com/office/officeart/2018/2/layout/IconVerticalSolidList"/>
    <dgm:cxn modelId="{E9ECC52B-7A3F-4886-B948-8AA68F92EAC3}" srcId="{08C14210-A723-487D-BBCC-E517D479EE3E}" destId="{459A2EF5-5C0C-4583-B461-6D229EF99E50}" srcOrd="3" destOrd="0" parTransId="{968BB917-1A01-450A-9369-99D11525216C}" sibTransId="{1192CF5D-4E8A-46A0-883B-CE0676B8AB69}"/>
    <dgm:cxn modelId="{E66EDD40-A166-4D24-BCF4-B5565F2A3E1A}" srcId="{08C14210-A723-487D-BBCC-E517D479EE3E}" destId="{25680BF0-78D9-4C8B-9493-AFB4B200172C}" srcOrd="0" destOrd="0" parTransId="{5E54C0C2-0A8F-402D-B4C5-1415C9841C10}" sibTransId="{35759F03-1090-4D2B-8394-B23722E4DA71}"/>
    <dgm:cxn modelId="{10AB7662-9493-4CC3-A389-B45DE4F81276}" type="presOf" srcId="{845A0332-3BFD-415A-858E-339B240EDDEB}" destId="{616D20EF-EC19-4E07-AF08-69A013C4B88E}" srcOrd="0" destOrd="0" presId="urn:microsoft.com/office/officeart/2018/2/layout/IconVerticalSolidList"/>
    <dgm:cxn modelId="{AA793665-3D0C-4DF6-8620-AAAFAD98C3AC}" srcId="{08C14210-A723-487D-BBCC-E517D479EE3E}" destId="{1E1F3DCF-3666-4ED1-946E-A9CDEB8BB002}" srcOrd="7" destOrd="0" parTransId="{741B5FEA-3FE9-4307-BB3D-EA823D0F3955}" sibTransId="{210BBD7C-A35F-41BF-83DB-73C5A670C04F}"/>
    <dgm:cxn modelId="{9B2BB06A-F761-457F-9D0A-72C360A0F4FE}" type="presOf" srcId="{B7ACBF67-8152-4D60-BBF1-D71FD204F91E}" destId="{5420B83E-55F2-4C76-B136-8639EEC31FDB}" srcOrd="0" destOrd="0" presId="urn:microsoft.com/office/officeart/2018/2/layout/IconVerticalSolidList"/>
    <dgm:cxn modelId="{2AE12178-B989-40F3-9517-CF1E31342EB7}" srcId="{08C14210-A723-487D-BBCC-E517D479EE3E}" destId="{1DAA08EA-4B22-4E41-9731-4F97D0CC9167}" srcOrd="2" destOrd="0" parTransId="{0E268435-AD4F-4CFE-8204-A17E7FDEFC9E}" sibTransId="{8E4FD583-7BAA-4E1F-BDE4-582117274E5D}"/>
    <dgm:cxn modelId="{2ADDA281-3EB3-4297-A532-A44A0F3BB650}" type="presOf" srcId="{0B34CED0-8206-47F0-A87E-4DC84F433F8B}" destId="{F7AB600F-6659-4BB6-9FF8-CDA70AE0B6D3}" srcOrd="0" destOrd="0" presId="urn:microsoft.com/office/officeart/2018/2/layout/IconVerticalSolidList"/>
    <dgm:cxn modelId="{B610928D-C4B4-4A6D-9120-63EEAAB524CF}" type="presOf" srcId="{25680BF0-78D9-4C8B-9493-AFB4B200172C}" destId="{6EFC584E-86AB-4F99-9E38-1BF6D44A4B0C}" srcOrd="0" destOrd="0" presId="urn:microsoft.com/office/officeart/2018/2/layout/IconVerticalSolidList"/>
    <dgm:cxn modelId="{F0D9EEB5-AAA5-43BD-9B2C-825A81663C71}" type="presOf" srcId="{13965F49-BC0E-40B5-AD0F-AFD56DD8087D}" destId="{0E771815-7AC2-4076-B4A7-2CC14B8923B9}" srcOrd="0" destOrd="0" presId="urn:microsoft.com/office/officeart/2018/2/layout/IconVerticalSolidList"/>
    <dgm:cxn modelId="{2794FAB7-DA26-445C-BFAE-F216BF21760E}" srcId="{1DAA08EA-4B22-4E41-9731-4F97D0CC9167}" destId="{1F89FFA2-E3B3-4541-BB39-A23858BC0328}" srcOrd="2" destOrd="0" parTransId="{034DB1AD-2ADC-489A-AB85-B795EFC2F85B}" sibTransId="{ED90358D-DA9C-450C-AA00-35A9554B7637}"/>
    <dgm:cxn modelId="{E1178EB9-6A13-4215-9C05-B192DB703314}" srcId="{459A2EF5-5C0C-4583-B461-6D229EF99E50}" destId="{845A0332-3BFD-415A-858E-339B240EDDEB}" srcOrd="0" destOrd="0" parTransId="{25FBD42A-A45F-461D-BCFD-8E89B7208DEC}" sibTransId="{671AAA95-4B96-4223-ADD1-022B2E358149}"/>
    <dgm:cxn modelId="{621D3EBB-16FE-48A8-A998-D414957EF36F}" srcId="{08C14210-A723-487D-BBCC-E517D479EE3E}" destId="{0B34CED0-8206-47F0-A87E-4DC84F433F8B}" srcOrd="4" destOrd="0" parTransId="{30D8377C-ABE0-4063-A6DE-606323FD1DE1}" sibTransId="{49F91EFB-DB34-4ABF-B1E8-9DD5041E8FDF}"/>
    <dgm:cxn modelId="{C2BAD0C1-01E1-4743-B639-3A6F20795ECE}" srcId="{1DAA08EA-4B22-4E41-9731-4F97D0CC9167}" destId="{02141F09-42CB-4048-8D51-5B9A2BE3901F}" srcOrd="1" destOrd="0" parTransId="{B8B64D62-6BF9-44A0-BACD-30A195582502}" sibTransId="{4C743952-7975-4803-B0DD-383F9B2B6C18}"/>
    <dgm:cxn modelId="{A99C99CB-4BB5-40EE-A038-7C38BFE6E896}" type="presOf" srcId="{BC915E5E-4026-4D43-8DC1-DA3CEDCD6B5F}" destId="{C0894493-7299-43B6-8483-76765936690B}" srcOrd="0" destOrd="0" presId="urn:microsoft.com/office/officeart/2018/2/layout/IconVerticalSolidList"/>
    <dgm:cxn modelId="{390009CF-691B-44C6-B6CF-10536B86BABC}" type="presOf" srcId="{1DAA08EA-4B22-4E41-9731-4F97D0CC9167}" destId="{C2FF9406-A2AA-4A04-A592-968172C9D72B}" srcOrd="0" destOrd="0" presId="urn:microsoft.com/office/officeart/2018/2/layout/IconVerticalSolidList"/>
    <dgm:cxn modelId="{58D4ECD4-98DB-4E84-B678-AB29220EC635}" srcId="{08C14210-A723-487D-BBCC-E517D479EE3E}" destId="{F155A797-9B87-4AE0-8775-0B115912024F}" srcOrd="1" destOrd="0" parTransId="{ECC7E019-54C2-4310-B2EB-3737ED6DEBBC}" sibTransId="{2F48AD4E-08A2-443B-8808-9542D12B092D}"/>
    <dgm:cxn modelId="{A1974AE1-36B5-4DED-BE1E-04A6D0C0EF1F}" srcId="{08C14210-A723-487D-BBCC-E517D479EE3E}" destId="{BC915E5E-4026-4D43-8DC1-DA3CEDCD6B5F}" srcOrd="6" destOrd="0" parTransId="{59AD31A5-2A5E-4248-81BD-14B8BEF2E486}" sibTransId="{D647B763-8EFA-4F6D-906A-8C13D45A4DE4}"/>
    <dgm:cxn modelId="{930B54E4-5750-40B0-8145-423DEF73E248}" type="presOf" srcId="{08C14210-A723-487D-BBCC-E517D479EE3E}" destId="{CEA2B737-40B1-4705-AE45-4288279AC149}" srcOrd="0" destOrd="0" presId="urn:microsoft.com/office/officeart/2018/2/layout/IconVerticalSolidList"/>
    <dgm:cxn modelId="{EFD66CE8-F95E-45D2-86FA-AFA8523054F0}" type="presOf" srcId="{F155A797-9B87-4AE0-8775-0B115912024F}" destId="{42EF2F98-3BDA-4DFE-86C9-780C00D964EC}" srcOrd="0" destOrd="0" presId="urn:microsoft.com/office/officeart/2018/2/layout/IconVerticalSolidList"/>
    <dgm:cxn modelId="{0C29C0EB-860C-4FB9-A83A-0EE0EA88284D}" type="presOf" srcId="{1E1F3DCF-3666-4ED1-946E-A9CDEB8BB002}" destId="{DDE1E2F6-F43A-431C-8DD1-375468DD262F}" srcOrd="0" destOrd="0" presId="urn:microsoft.com/office/officeart/2018/2/layout/IconVerticalSolidList"/>
    <dgm:cxn modelId="{FA3965EE-0301-415A-A795-19E77B0501F2}" srcId="{1DAA08EA-4B22-4E41-9731-4F97D0CC9167}" destId="{13965F49-BC0E-40B5-AD0F-AFD56DD8087D}" srcOrd="0" destOrd="0" parTransId="{AEEB875A-B920-4A48-BA9C-28C8A73913A0}" sibTransId="{94346756-DFC4-4E63-BB42-0D53FBE8100B}"/>
    <dgm:cxn modelId="{B184D429-99D6-4915-B259-920A5A9A4F17}" type="presParOf" srcId="{CEA2B737-40B1-4705-AE45-4288279AC149}" destId="{0FBD60ED-1589-4C44-9702-6D844390ADC9}" srcOrd="0" destOrd="0" presId="urn:microsoft.com/office/officeart/2018/2/layout/IconVerticalSolidList"/>
    <dgm:cxn modelId="{9B2CC077-F4D9-4189-B540-B51B4A02E37A}" type="presParOf" srcId="{0FBD60ED-1589-4C44-9702-6D844390ADC9}" destId="{145DBD40-6AD2-4C09-9D6C-9C635577D61E}" srcOrd="0" destOrd="0" presId="urn:microsoft.com/office/officeart/2018/2/layout/IconVerticalSolidList"/>
    <dgm:cxn modelId="{A160A5EA-86B2-4C9E-A76D-A98CEC161EF1}" type="presParOf" srcId="{0FBD60ED-1589-4C44-9702-6D844390ADC9}" destId="{5F51C3DA-FEB2-4379-8E6E-FE0DCD4BC723}" srcOrd="1" destOrd="0" presId="urn:microsoft.com/office/officeart/2018/2/layout/IconVerticalSolidList"/>
    <dgm:cxn modelId="{F0F2CC31-4744-4B97-A390-0828D462E210}" type="presParOf" srcId="{0FBD60ED-1589-4C44-9702-6D844390ADC9}" destId="{1A0BABF3-0FF8-44A9-9E14-595031455F68}" srcOrd="2" destOrd="0" presId="urn:microsoft.com/office/officeart/2018/2/layout/IconVerticalSolidList"/>
    <dgm:cxn modelId="{6CE0E652-9DBE-47A5-A109-512D4D1290A8}" type="presParOf" srcId="{0FBD60ED-1589-4C44-9702-6D844390ADC9}" destId="{6EFC584E-86AB-4F99-9E38-1BF6D44A4B0C}" srcOrd="3" destOrd="0" presId="urn:microsoft.com/office/officeart/2018/2/layout/IconVerticalSolidList"/>
    <dgm:cxn modelId="{A2EBF4C3-AD08-49F1-8E9A-8591DED09A93}" type="presParOf" srcId="{CEA2B737-40B1-4705-AE45-4288279AC149}" destId="{0D7DD0C9-2AA2-4E4F-A489-6E6D2233821A}" srcOrd="1" destOrd="0" presId="urn:microsoft.com/office/officeart/2018/2/layout/IconVerticalSolidList"/>
    <dgm:cxn modelId="{362DE255-D64D-4558-993F-EA596E8BDD4C}" type="presParOf" srcId="{CEA2B737-40B1-4705-AE45-4288279AC149}" destId="{792A85E3-9F1D-456B-950D-945467E29AC4}" srcOrd="2" destOrd="0" presId="urn:microsoft.com/office/officeart/2018/2/layout/IconVerticalSolidList"/>
    <dgm:cxn modelId="{5B57F185-E745-4740-91BE-30C1B4A87DFD}" type="presParOf" srcId="{792A85E3-9F1D-456B-950D-945467E29AC4}" destId="{D4A7654F-021F-44B1-992A-54E2889AFFC0}" srcOrd="0" destOrd="0" presId="urn:microsoft.com/office/officeart/2018/2/layout/IconVerticalSolidList"/>
    <dgm:cxn modelId="{ABC89256-49D6-485C-A3BD-806F6CD4977B}" type="presParOf" srcId="{792A85E3-9F1D-456B-950D-945467E29AC4}" destId="{90C1EC3F-34DA-488C-BAEE-B73FDEBF7B1E}" srcOrd="1" destOrd="0" presId="urn:microsoft.com/office/officeart/2018/2/layout/IconVerticalSolidList"/>
    <dgm:cxn modelId="{FAA17E79-BF84-40B5-B340-7F279360CF04}" type="presParOf" srcId="{792A85E3-9F1D-456B-950D-945467E29AC4}" destId="{AE01554C-08D0-4762-921D-F285B3CE9181}" srcOrd="2" destOrd="0" presId="urn:microsoft.com/office/officeart/2018/2/layout/IconVerticalSolidList"/>
    <dgm:cxn modelId="{8741327B-925F-42DF-B1EB-FC6226A1E8C1}" type="presParOf" srcId="{792A85E3-9F1D-456B-950D-945467E29AC4}" destId="{42EF2F98-3BDA-4DFE-86C9-780C00D964EC}" srcOrd="3" destOrd="0" presId="urn:microsoft.com/office/officeart/2018/2/layout/IconVerticalSolidList"/>
    <dgm:cxn modelId="{0EF010CD-2D83-43DE-B0E2-2CEB1B5D7CDE}" type="presParOf" srcId="{CEA2B737-40B1-4705-AE45-4288279AC149}" destId="{CFF0FB89-EACD-49D6-95A6-24EF1E11CB70}" srcOrd="3" destOrd="0" presId="urn:microsoft.com/office/officeart/2018/2/layout/IconVerticalSolidList"/>
    <dgm:cxn modelId="{E2EE5DCF-1CE0-4637-BC8A-6FBB51BB4424}" type="presParOf" srcId="{CEA2B737-40B1-4705-AE45-4288279AC149}" destId="{D1E24DAF-3C94-45BC-AF88-EC2E05FF09B1}" srcOrd="4" destOrd="0" presId="urn:microsoft.com/office/officeart/2018/2/layout/IconVerticalSolidList"/>
    <dgm:cxn modelId="{63AF0694-62DA-4A10-8C7D-81354A072ACB}" type="presParOf" srcId="{D1E24DAF-3C94-45BC-AF88-EC2E05FF09B1}" destId="{7BFA2643-6DCA-4274-AF33-6DB5F531FA5D}" srcOrd="0" destOrd="0" presId="urn:microsoft.com/office/officeart/2018/2/layout/IconVerticalSolidList"/>
    <dgm:cxn modelId="{7953A46B-2021-4706-B9A1-43DBDD8D90FF}" type="presParOf" srcId="{D1E24DAF-3C94-45BC-AF88-EC2E05FF09B1}" destId="{48CA1D2F-80E3-455F-AA7C-AD44F70B0894}" srcOrd="1" destOrd="0" presId="urn:microsoft.com/office/officeart/2018/2/layout/IconVerticalSolidList"/>
    <dgm:cxn modelId="{837DFDCD-4E52-418A-984D-0D4E3DE9CC01}" type="presParOf" srcId="{D1E24DAF-3C94-45BC-AF88-EC2E05FF09B1}" destId="{B5CBFA8A-58AC-4DE8-A80F-329CFB6ED1B8}" srcOrd="2" destOrd="0" presId="urn:microsoft.com/office/officeart/2018/2/layout/IconVerticalSolidList"/>
    <dgm:cxn modelId="{354E4E9D-E876-4B09-826A-6AE61ED30086}" type="presParOf" srcId="{D1E24DAF-3C94-45BC-AF88-EC2E05FF09B1}" destId="{C2FF9406-A2AA-4A04-A592-968172C9D72B}" srcOrd="3" destOrd="0" presId="urn:microsoft.com/office/officeart/2018/2/layout/IconVerticalSolidList"/>
    <dgm:cxn modelId="{F9E2CDE2-174F-4D09-928D-265612F44D14}" type="presParOf" srcId="{D1E24DAF-3C94-45BC-AF88-EC2E05FF09B1}" destId="{0E771815-7AC2-4076-B4A7-2CC14B8923B9}" srcOrd="4" destOrd="0" presId="urn:microsoft.com/office/officeart/2018/2/layout/IconVerticalSolidList"/>
    <dgm:cxn modelId="{E9DD4C32-4CAC-4EF9-860B-FF0E69A107F5}" type="presParOf" srcId="{CEA2B737-40B1-4705-AE45-4288279AC149}" destId="{2142F868-FBF4-4ABA-9D05-1DC54FCB21D1}" srcOrd="5" destOrd="0" presId="urn:microsoft.com/office/officeart/2018/2/layout/IconVerticalSolidList"/>
    <dgm:cxn modelId="{D750C7A9-483F-4FBB-910A-D682F7935100}" type="presParOf" srcId="{CEA2B737-40B1-4705-AE45-4288279AC149}" destId="{839C5771-139B-4877-9700-92C48AECA47D}" srcOrd="6" destOrd="0" presId="urn:microsoft.com/office/officeart/2018/2/layout/IconVerticalSolidList"/>
    <dgm:cxn modelId="{754B8396-47AB-4195-9F83-FD100502C823}" type="presParOf" srcId="{839C5771-139B-4877-9700-92C48AECA47D}" destId="{03ED1FE3-5764-45C1-83DD-5CF2BD5ACBAB}" srcOrd="0" destOrd="0" presId="urn:microsoft.com/office/officeart/2018/2/layout/IconVerticalSolidList"/>
    <dgm:cxn modelId="{7E38773B-7352-4377-9599-DBC657F88BF1}" type="presParOf" srcId="{839C5771-139B-4877-9700-92C48AECA47D}" destId="{EE986743-A219-401A-A451-704B29B6AC70}" srcOrd="1" destOrd="0" presId="urn:microsoft.com/office/officeart/2018/2/layout/IconVerticalSolidList"/>
    <dgm:cxn modelId="{A8682727-452E-4DFA-955D-736BC415CF4A}" type="presParOf" srcId="{839C5771-139B-4877-9700-92C48AECA47D}" destId="{6B052DA6-3096-4F4B-BA20-DDE949B0D572}" srcOrd="2" destOrd="0" presId="urn:microsoft.com/office/officeart/2018/2/layout/IconVerticalSolidList"/>
    <dgm:cxn modelId="{82D7F3FD-69A8-45F2-9F7C-1DAD8092FA4A}" type="presParOf" srcId="{839C5771-139B-4877-9700-92C48AECA47D}" destId="{1695679E-B46D-480A-8FF2-F50235BF49DD}" srcOrd="3" destOrd="0" presId="urn:microsoft.com/office/officeart/2018/2/layout/IconVerticalSolidList"/>
    <dgm:cxn modelId="{F5B79051-0E06-48AA-9F41-40FEB659CE26}" type="presParOf" srcId="{839C5771-139B-4877-9700-92C48AECA47D}" destId="{616D20EF-EC19-4E07-AF08-69A013C4B88E}" srcOrd="4" destOrd="0" presId="urn:microsoft.com/office/officeart/2018/2/layout/IconVerticalSolidList"/>
    <dgm:cxn modelId="{00ADC16D-DE08-4688-B79E-3A8FBD241FF9}" type="presParOf" srcId="{CEA2B737-40B1-4705-AE45-4288279AC149}" destId="{B0285CCD-091F-4255-B835-B97DDE2332D0}" srcOrd="7" destOrd="0" presId="urn:microsoft.com/office/officeart/2018/2/layout/IconVerticalSolidList"/>
    <dgm:cxn modelId="{B3722FC6-7883-495C-9C2E-F6DE247F7DE7}" type="presParOf" srcId="{CEA2B737-40B1-4705-AE45-4288279AC149}" destId="{02104CDA-2BD9-4D32-8299-0F9AD562F71C}" srcOrd="8" destOrd="0" presId="urn:microsoft.com/office/officeart/2018/2/layout/IconVerticalSolidList"/>
    <dgm:cxn modelId="{8DD9306F-29CB-4520-9EAD-86E9D0B607AB}" type="presParOf" srcId="{02104CDA-2BD9-4D32-8299-0F9AD562F71C}" destId="{D817CC85-7A6A-4052-83DD-26591A3D4D8A}" srcOrd="0" destOrd="0" presId="urn:microsoft.com/office/officeart/2018/2/layout/IconVerticalSolidList"/>
    <dgm:cxn modelId="{8C4A4001-51A2-451E-BC1E-D067659658E7}" type="presParOf" srcId="{02104CDA-2BD9-4D32-8299-0F9AD562F71C}" destId="{F049C585-6ED3-4484-AC7C-AB739B772F59}" srcOrd="1" destOrd="0" presId="urn:microsoft.com/office/officeart/2018/2/layout/IconVerticalSolidList"/>
    <dgm:cxn modelId="{0CCE5ACD-749E-4AB9-B213-3ECCD35E0260}" type="presParOf" srcId="{02104CDA-2BD9-4D32-8299-0F9AD562F71C}" destId="{64449E73-7DE1-47CE-AAFB-240EC3651D9A}" srcOrd="2" destOrd="0" presId="urn:microsoft.com/office/officeart/2018/2/layout/IconVerticalSolidList"/>
    <dgm:cxn modelId="{2DEDEE87-F56D-4C7F-8B51-6C3369A5A161}" type="presParOf" srcId="{02104CDA-2BD9-4D32-8299-0F9AD562F71C}" destId="{F7AB600F-6659-4BB6-9FF8-CDA70AE0B6D3}" srcOrd="3" destOrd="0" presId="urn:microsoft.com/office/officeart/2018/2/layout/IconVerticalSolidList"/>
    <dgm:cxn modelId="{A3C54E49-D65B-41A1-9C28-508D53AAF3EF}" type="presParOf" srcId="{CEA2B737-40B1-4705-AE45-4288279AC149}" destId="{A435171C-9E6A-45F0-8B4A-D713C176E20D}" srcOrd="9" destOrd="0" presId="urn:microsoft.com/office/officeart/2018/2/layout/IconVerticalSolidList"/>
    <dgm:cxn modelId="{AFA9E93C-96E6-4B6F-BCEE-0E8BD537F6D3}" type="presParOf" srcId="{CEA2B737-40B1-4705-AE45-4288279AC149}" destId="{C8142011-2364-46A0-BFA5-EB8707AA688E}" srcOrd="10" destOrd="0" presId="urn:microsoft.com/office/officeart/2018/2/layout/IconVerticalSolidList"/>
    <dgm:cxn modelId="{D8B9D4C0-6B8E-4911-984C-080D730C9E9E}" type="presParOf" srcId="{C8142011-2364-46A0-BFA5-EB8707AA688E}" destId="{B8DF9927-6427-454E-9D18-E53989A98A38}" srcOrd="0" destOrd="0" presId="urn:microsoft.com/office/officeart/2018/2/layout/IconVerticalSolidList"/>
    <dgm:cxn modelId="{91B9873D-BB6A-410A-BFE3-116E0138E50F}" type="presParOf" srcId="{C8142011-2364-46A0-BFA5-EB8707AA688E}" destId="{4C080489-2B73-4B39-8131-66673BCDD8B4}" srcOrd="1" destOrd="0" presId="urn:microsoft.com/office/officeart/2018/2/layout/IconVerticalSolidList"/>
    <dgm:cxn modelId="{33365154-BEA5-4501-BF06-E6BEA9BED6E3}" type="presParOf" srcId="{C8142011-2364-46A0-BFA5-EB8707AA688E}" destId="{CC425C0D-8702-49A7-BDB2-345579211E7A}" srcOrd="2" destOrd="0" presId="urn:microsoft.com/office/officeart/2018/2/layout/IconVerticalSolidList"/>
    <dgm:cxn modelId="{5CF34846-5213-4667-AE5D-DBD71BE01B50}" type="presParOf" srcId="{C8142011-2364-46A0-BFA5-EB8707AA688E}" destId="{5420B83E-55F2-4C76-B136-8639EEC31FDB}" srcOrd="3" destOrd="0" presId="urn:microsoft.com/office/officeart/2018/2/layout/IconVerticalSolidList"/>
    <dgm:cxn modelId="{F784C0F0-B0E2-4994-AD7B-4CC662578CE2}" type="presParOf" srcId="{CEA2B737-40B1-4705-AE45-4288279AC149}" destId="{24969CDD-CA33-4B5D-A4DC-54240CE1325A}" srcOrd="11" destOrd="0" presId="urn:microsoft.com/office/officeart/2018/2/layout/IconVerticalSolidList"/>
    <dgm:cxn modelId="{2DCE88C6-16B7-421F-A836-8B7D312E44B7}" type="presParOf" srcId="{CEA2B737-40B1-4705-AE45-4288279AC149}" destId="{9BC0778E-D926-4E12-A739-40A6AA45D7F8}" srcOrd="12" destOrd="0" presId="urn:microsoft.com/office/officeart/2018/2/layout/IconVerticalSolidList"/>
    <dgm:cxn modelId="{9F61975A-2B89-49E2-B479-B4C8DC650182}" type="presParOf" srcId="{9BC0778E-D926-4E12-A739-40A6AA45D7F8}" destId="{303F4248-7618-4CC9-A87F-7ABCCF0E76CA}" srcOrd="0" destOrd="0" presId="urn:microsoft.com/office/officeart/2018/2/layout/IconVerticalSolidList"/>
    <dgm:cxn modelId="{57496276-52B0-41F9-B7BE-0343413DFA1C}" type="presParOf" srcId="{9BC0778E-D926-4E12-A739-40A6AA45D7F8}" destId="{46B28A97-6166-4842-9150-52419516A86D}" srcOrd="1" destOrd="0" presId="urn:microsoft.com/office/officeart/2018/2/layout/IconVerticalSolidList"/>
    <dgm:cxn modelId="{094E3946-3725-4D95-8418-A8E0507C08EB}" type="presParOf" srcId="{9BC0778E-D926-4E12-A739-40A6AA45D7F8}" destId="{B909DA49-B021-4E5E-B7AB-BA70531158F6}" srcOrd="2" destOrd="0" presId="urn:microsoft.com/office/officeart/2018/2/layout/IconVerticalSolidList"/>
    <dgm:cxn modelId="{DFD2866E-4FD3-49C0-A315-69926301845D}" type="presParOf" srcId="{9BC0778E-D926-4E12-A739-40A6AA45D7F8}" destId="{C0894493-7299-43B6-8483-76765936690B}" srcOrd="3" destOrd="0" presId="urn:microsoft.com/office/officeart/2018/2/layout/IconVerticalSolidList"/>
    <dgm:cxn modelId="{3C0FDC16-B23A-49EB-881D-595EF62897F8}" type="presParOf" srcId="{CEA2B737-40B1-4705-AE45-4288279AC149}" destId="{861A7921-3FF0-42A7-B544-0BCEB59ABEF1}" srcOrd="13" destOrd="0" presId="urn:microsoft.com/office/officeart/2018/2/layout/IconVerticalSolidList"/>
    <dgm:cxn modelId="{B49F7B0D-21CC-4D20-9908-0D45565E4750}" type="presParOf" srcId="{CEA2B737-40B1-4705-AE45-4288279AC149}" destId="{F97237B4-24B8-49E0-9259-9C1C641BE350}" srcOrd="14" destOrd="0" presId="urn:microsoft.com/office/officeart/2018/2/layout/IconVerticalSolidList"/>
    <dgm:cxn modelId="{6A829865-593E-4765-AFA7-6AC76828E5CD}" type="presParOf" srcId="{F97237B4-24B8-49E0-9259-9C1C641BE350}" destId="{49DE3E48-1039-491E-9773-73E8F0C679A0}" srcOrd="0" destOrd="0" presId="urn:microsoft.com/office/officeart/2018/2/layout/IconVerticalSolidList"/>
    <dgm:cxn modelId="{09D3020B-A322-4B3D-BC9F-6EA67ACE2916}" type="presParOf" srcId="{F97237B4-24B8-49E0-9259-9C1C641BE350}" destId="{C5BAFFFF-49BF-4A3E-8EC5-DC122FB300AB}" srcOrd="1" destOrd="0" presId="urn:microsoft.com/office/officeart/2018/2/layout/IconVerticalSolidList"/>
    <dgm:cxn modelId="{5825818F-2BB8-4CB0-B0CA-71BFF9783DD6}" type="presParOf" srcId="{F97237B4-24B8-49E0-9259-9C1C641BE350}" destId="{5C1115AE-2F76-492F-8003-409CE68E60F3}" srcOrd="2" destOrd="0" presId="urn:microsoft.com/office/officeart/2018/2/layout/IconVerticalSolidList"/>
    <dgm:cxn modelId="{D003B988-8CD5-428E-A154-E2C3DC240A8A}" type="presParOf" srcId="{F97237B4-24B8-49E0-9259-9C1C641BE350}" destId="{DDE1E2F6-F43A-431C-8DD1-375468DD26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0B36F0-3822-4919-A5AF-70F1655CFE76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78B809-BBEE-4EE3-8DBE-2AC234F83B0F}">
      <dgm:prSet/>
      <dgm:spPr/>
      <dgm:t>
        <a:bodyPr/>
        <a:lstStyle/>
        <a:p>
          <a:r>
            <a:rPr lang="en-US" b="1"/>
            <a:t>Internal Sourcing:</a:t>
          </a:r>
          <a:endParaRPr lang="en-US"/>
        </a:p>
      </dgm:t>
    </dgm:pt>
    <dgm:pt modelId="{79837D46-4C87-488F-BE99-76A42825A275}" type="parTrans" cxnId="{D12D9BF2-61A2-4FAA-9BE4-CF20126A7605}">
      <dgm:prSet/>
      <dgm:spPr/>
      <dgm:t>
        <a:bodyPr/>
        <a:lstStyle/>
        <a:p>
          <a:endParaRPr lang="en-US"/>
        </a:p>
      </dgm:t>
    </dgm:pt>
    <dgm:pt modelId="{E01C47C6-54D9-4AE7-AEA7-DB73824785F2}" type="sibTrans" cxnId="{D12D9BF2-61A2-4FAA-9BE4-CF20126A7605}">
      <dgm:prSet/>
      <dgm:spPr/>
      <dgm:t>
        <a:bodyPr/>
        <a:lstStyle/>
        <a:p>
          <a:endParaRPr lang="en-US"/>
        </a:p>
      </dgm:t>
    </dgm:pt>
    <dgm:pt modelId="{140E648C-9EEF-48F8-93E7-387A85BF5240}">
      <dgm:prSet/>
      <dgm:spPr/>
      <dgm:t>
        <a:bodyPr/>
        <a:lstStyle/>
        <a:p>
          <a:r>
            <a:rPr lang="en-US" b="1"/>
            <a:t>Location:</a:t>
          </a:r>
          <a:r>
            <a:rPr lang="en-US"/>
            <a:t> Canteen "Job Board" and Company Intranet.</a:t>
          </a:r>
        </a:p>
      </dgm:t>
    </dgm:pt>
    <dgm:pt modelId="{44B0E213-6B51-44F5-BE46-3CFC02BC6EF2}" type="parTrans" cxnId="{C9AA7A3D-6DFD-4A0D-B338-419F3B5A942D}">
      <dgm:prSet/>
      <dgm:spPr/>
      <dgm:t>
        <a:bodyPr/>
        <a:lstStyle/>
        <a:p>
          <a:endParaRPr lang="en-US"/>
        </a:p>
      </dgm:t>
    </dgm:pt>
    <dgm:pt modelId="{6F355F35-6601-4A80-96E5-A22EC8EA9762}" type="sibTrans" cxnId="{C9AA7A3D-6DFD-4A0D-B338-419F3B5A942D}">
      <dgm:prSet/>
      <dgm:spPr/>
      <dgm:t>
        <a:bodyPr/>
        <a:lstStyle/>
        <a:p>
          <a:endParaRPr lang="en-US"/>
        </a:p>
      </dgm:t>
    </dgm:pt>
    <dgm:pt modelId="{255788AB-018F-4FA9-9D5B-C3B3C5D91748}">
      <dgm:prSet/>
      <dgm:spPr/>
      <dgm:t>
        <a:bodyPr/>
        <a:lstStyle/>
        <a:p>
          <a:r>
            <a:rPr lang="en-US" b="1"/>
            <a:t>Why?</a:t>
          </a:r>
          <a:r>
            <a:rPr lang="en-US"/>
            <a:t> Promotes retention and career progression for existing shop-floor associates familiar with the "Lear Culture."</a:t>
          </a:r>
        </a:p>
      </dgm:t>
    </dgm:pt>
    <dgm:pt modelId="{E8FEBCE0-4AE2-49DC-A85B-3303B0F6CC27}" type="parTrans" cxnId="{D4E368DC-6B7E-4A8F-8461-02AAC643FE3C}">
      <dgm:prSet/>
      <dgm:spPr/>
      <dgm:t>
        <a:bodyPr/>
        <a:lstStyle/>
        <a:p>
          <a:endParaRPr lang="en-US"/>
        </a:p>
      </dgm:t>
    </dgm:pt>
    <dgm:pt modelId="{9ED38B31-836C-4744-B903-B4BAA68127D3}" type="sibTrans" cxnId="{D4E368DC-6B7E-4A8F-8461-02AAC643FE3C}">
      <dgm:prSet/>
      <dgm:spPr/>
      <dgm:t>
        <a:bodyPr/>
        <a:lstStyle/>
        <a:p>
          <a:endParaRPr lang="en-US"/>
        </a:p>
      </dgm:t>
    </dgm:pt>
    <dgm:pt modelId="{D83637F0-6A81-4820-87CB-3991A891D47E}">
      <dgm:prSet/>
      <dgm:spPr/>
      <dgm:t>
        <a:bodyPr/>
        <a:lstStyle/>
        <a:p>
          <a:r>
            <a:rPr lang="en-US" b="1"/>
            <a:t>External Sourcing:</a:t>
          </a:r>
          <a:endParaRPr lang="en-US"/>
        </a:p>
      </dgm:t>
    </dgm:pt>
    <dgm:pt modelId="{78804E86-19A3-4B7C-AEB3-1DACD3F3C257}" type="parTrans" cxnId="{B32A6DFF-DB15-4727-A8DD-A700669532DF}">
      <dgm:prSet/>
      <dgm:spPr/>
      <dgm:t>
        <a:bodyPr/>
        <a:lstStyle/>
        <a:p>
          <a:endParaRPr lang="en-US"/>
        </a:p>
      </dgm:t>
    </dgm:pt>
    <dgm:pt modelId="{3448C9F2-8CC5-4AA0-9B6A-A1B8C8333BFB}" type="sibTrans" cxnId="{B32A6DFF-DB15-4727-A8DD-A700669532DF}">
      <dgm:prSet/>
      <dgm:spPr/>
      <dgm:t>
        <a:bodyPr/>
        <a:lstStyle/>
        <a:p>
          <a:endParaRPr lang="en-US"/>
        </a:p>
      </dgm:t>
    </dgm:pt>
    <dgm:pt modelId="{6EFCBF83-95AB-4A36-9D7D-21FBC8ECE6B8}">
      <dgm:prSet/>
      <dgm:spPr/>
      <dgm:t>
        <a:bodyPr/>
        <a:lstStyle/>
        <a:p>
          <a:r>
            <a:rPr lang="en-US" b="1"/>
            <a:t>Location:</a:t>
          </a:r>
          <a:r>
            <a:rPr lang="en-US"/>
            <a:t> </a:t>
          </a:r>
          <a:r>
            <a:rPr lang="en-US" b="1"/>
            <a:t>Indeed</a:t>
          </a:r>
          <a:r>
            <a:rPr lang="en-US"/>
            <a:t>, </a:t>
          </a:r>
          <a:r>
            <a:rPr lang="en-US" b="1"/>
            <a:t>LinkedIn</a:t>
          </a:r>
          <a:r>
            <a:rPr lang="en-US"/>
            <a:t>, and local agencies (e.g., Workforce Staffing Redditch).</a:t>
          </a:r>
        </a:p>
      </dgm:t>
    </dgm:pt>
    <dgm:pt modelId="{BCAFFF35-8E0D-479B-A744-3479C317B535}" type="parTrans" cxnId="{5578445B-FFFA-4ACD-BB53-4F54EB1E2730}">
      <dgm:prSet/>
      <dgm:spPr/>
      <dgm:t>
        <a:bodyPr/>
        <a:lstStyle/>
        <a:p>
          <a:endParaRPr lang="en-US"/>
        </a:p>
      </dgm:t>
    </dgm:pt>
    <dgm:pt modelId="{553681B2-B94A-477D-9155-EEBA1D78BDDE}" type="sibTrans" cxnId="{5578445B-FFFA-4ACD-BB53-4F54EB1E2730}">
      <dgm:prSet/>
      <dgm:spPr/>
      <dgm:t>
        <a:bodyPr/>
        <a:lstStyle/>
        <a:p>
          <a:endParaRPr lang="en-US"/>
        </a:p>
      </dgm:t>
    </dgm:pt>
    <dgm:pt modelId="{48F1E163-7D3A-4440-A4DD-0A7D5B58EC63}">
      <dgm:prSet/>
      <dgm:spPr/>
      <dgm:t>
        <a:bodyPr/>
        <a:lstStyle/>
        <a:p>
          <a:r>
            <a:rPr lang="en-US" b="1"/>
            <a:t>Why?</a:t>
          </a:r>
          <a:r>
            <a:rPr lang="en-US"/>
            <a:t> To introduce "diverse perspectives" for problem-solving as requested in the scenario.</a:t>
          </a:r>
        </a:p>
      </dgm:t>
    </dgm:pt>
    <dgm:pt modelId="{6CF452D5-49DE-4620-9BBF-CBA29ACFDF9D}" type="parTrans" cxnId="{9514AF75-8835-41C1-965F-E43C0E909391}">
      <dgm:prSet/>
      <dgm:spPr/>
      <dgm:t>
        <a:bodyPr/>
        <a:lstStyle/>
        <a:p>
          <a:endParaRPr lang="en-US"/>
        </a:p>
      </dgm:t>
    </dgm:pt>
    <dgm:pt modelId="{358DEA84-AD03-46B4-9245-A1ED241A1418}" type="sibTrans" cxnId="{9514AF75-8835-41C1-965F-E43C0E909391}">
      <dgm:prSet/>
      <dgm:spPr/>
      <dgm:t>
        <a:bodyPr/>
        <a:lstStyle/>
        <a:p>
          <a:endParaRPr lang="en-US"/>
        </a:p>
      </dgm:t>
    </dgm:pt>
    <dgm:pt modelId="{0B424BB6-9957-4A6B-A8EC-0AAF3F90463D}">
      <dgm:prSet/>
      <dgm:spPr/>
      <dgm:t>
        <a:bodyPr/>
        <a:lstStyle/>
        <a:p>
          <a:r>
            <a:rPr lang="en-US" b="1"/>
            <a:t>Citation:</a:t>
          </a:r>
          <a:r>
            <a:rPr lang="en-US"/>
            <a:t> A mix of internal and external sourcing balances morale with new skills acquisition (Armstrong &amp; Taylor, 2020).</a:t>
          </a:r>
        </a:p>
      </dgm:t>
    </dgm:pt>
    <dgm:pt modelId="{581BB5D0-FEE1-4FA3-A321-A8B0FD6B7BFC}" type="parTrans" cxnId="{2135E04A-D86D-420B-BB42-084C96A6A984}">
      <dgm:prSet/>
      <dgm:spPr/>
      <dgm:t>
        <a:bodyPr/>
        <a:lstStyle/>
        <a:p>
          <a:endParaRPr lang="en-US"/>
        </a:p>
      </dgm:t>
    </dgm:pt>
    <dgm:pt modelId="{C3B6D0A0-6E59-4A89-BE44-FA9A8F9FBDDE}" type="sibTrans" cxnId="{2135E04A-D86D-420B-BB42-084C96A6A984}">
      <dgm:prSet/>
      <dgm:spPr/>
      <dgm:t>
        <a:bodyPr/>
        <a:lstStyle/>
        <a:p>
          <a:endParaRPr lang="en-US"/>
        </a:p>
      </dgm:t>
    </dgm:pt>
    <dgm:pt modelId="{7FA46A11-942E-49F0-A07A-C43F2BB7208C}" type="pres">
      <dgm:prSet presAssocID="{0B0B36F0-3822-4919-A5AF-70F1655CFE7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4F222D2-B397-4CB7-996A-3F5B589E1E69}" type="pres">
      <dgm:prSet presAssocID="{C578B809-BBEE-4EE3-8DBE-2AC234F83B0F}" presName="root" presStyleCnt="0"/>
      <dgm:spPr/>
    </dgm:pt>
    <dgm:pt modelId="{AE6ED076-CE44-4300-8598-B7F564D96C1F}" type="pres">
      <dgm:prSet presAssocID="{C578B809-BBEE-4EE3-8DBE-2AC234F83B0F}" presName="rootComposite" presStyleCnt="0"/>
      <dgm:spPr/>
    </dgm:pt>
    <dgm:pt modelId="{535DA4B2-BD86-4C39-BAAD-20FC8C8555A9}" type="pres">
      <dgm:prSet presAssocID="{C578B809-BBEE-4EE3-8DBE-2AC234F83B0F}" presName="rootText" presStyleLbl="node1" presStyleIdx="0" presStyleCnt="3"/>
      <dgm:spPr/>
    </dgm:pt>
    <dgm:pt modelId="{5AFE4864-CD97-445D-A537-EE2FDE72633A}" type="pres">
      <dgm:prSet presAssocID="{C578B809-BBEE-4EE3-8DBE-2AC234F83B0F}" presName="rootConnector" presStyleLbl="node1" presStyleIdx="0" presStyleCnt="3"/>
      <dgm:spPr/>
    </dgm:pt>
    <dgm:pt modelId="{5038F612-BAE2-44E6-B0FA-3D312CBB936A}" type="pres">
      <dgm:prSet presAssocID="{C578B809-BBEE-4EE3-8DBE-2AC234F83B0F}" presName="childShape" presStyleCnt="0"/>
      <dgm:spPr/>
    </dgm:pt>
    <dgm:pt modelId="{6B1B43B4-0BAA-4708-81CF-2256E32B59AC}" type="pres">
      <dgm:prSet presAssocID="{44B0E213-6B51-44F5-BE46-3CFC02BC6EF2}" presName="Name13" presStyleLbl="parChTrans1D2" presStyleIdx="0" presStyleCnt="4"/>
      <dgm:spPr/>
    </dgm:pt>
    <dgm:pt modelId="{53923429-37D9-44FC-9F66-3C8B2B960A0E}" type="pres">
      <dgm:prSet presAssocID="{140E648C-9EEF-48F8-93E7-387A85BF5240}" presName="childText" presStyleLbl="bgAcc1" presStyleIdx="0" presStyleCnt="4">
        <dgm:presLayoutVars>
          <dgm:bulletEnabled val="1"/>
        </dgm:presLayoutVars>
      </dgm:prSet>
      <dgm:spPr/>
    </dgm:pt>
    <dgm:pt modelId="{5C751587-A185-4B64-9AA1-74A8EA8CE22F}" type="pres">
      <dgm:prSet presAssocID="{E8FEBCE0-4AE2-49DC-A85B-3303B0F6CC27}" presName="Name13" presStyleLbl="parChTrans1D2" presStyleIdx="1" presStyleCnt="4"/>
      <dgm:spPr/>
    </dgm:pt>
    <dgm:pt modelId="{A5FC4CA2-66F3-4D6E-8868-761EC0EDCEC0}" type="pres">
      <dgm:prSet presAssocID="{255788AB-018F-4FA9-9D5B-C3B3C5D91748}" presName="childText" presStyleLbl="bgAcc1" presStyleIdx="1" presStyleCnt="4">
        <dgm:presLayoutVars>
          <dgm:bulletEnabled val="1"/>
        </dgm:presLayoutVars>
      </dgm:prSet>
      <dgm:spPr/>
    </dgm:pt>
    <dgm:pt modelId="{540FCB5D-DBAB-41CF-ADA0-E2CE74F4ED66}" type="pres">
      <dgm:prSet presAssocID="{D83637F0-6A81-4820-87CB-3991A891D47E}" presName="root" presStyleCnt="0"/>
      <dgm:spPr/>
    </dgm:pt>
    <dgm:pt modelId="{08DA191E-310A-4284-A86F-3F3372C21C69}" type="pres">
      <dgm:prSet presAssocID="{D83637F0-6A81-4820-87CB-3991A891D47E}" presName="rootComposite" presStyleCnt="0"/>
      <dgm:spPr/>
    </dgm:pt>
    <dgm:pt modelId="{39FFBEB6-9CF8-460E-B05B-4C6B96D2DEDF}" type="pres">
      <dgm:prSet presAssocID="{D83637F0-6A81-4820-87CB-3991A891D47E}" presName="rootText" presStyleLbl="node1" presStyleIdx="1" presStyleCnt="3"/>
      <dgm:spPr/>
    </dgm:pt>
    <dgm:pt modelId="{A7D3E553-3A5C-43DB-AD49-C9FAE6A97A6E}" type="pres">
      <dgm:prSet presAssocID="{D83637F0-6A81-4820-87CB-3991A891D47E}" presName="rootConnector" presStyleLbl="node1" presStyleIdx="1" presStyleCnt="3"/>
      <dgm:spPr/>
    </dgm:pt>
    <dgm:pt modelId="{423A0FD6-79DA-412C-8B77-E5F1EAD10342}" type="pres">
      <dgm:prSet presAssocID="{D83637F0-6A81-4820-87CB-3991A891D47E}" presName="childShape" presStyleCnt="0"/>
      <dgm:spPr/>
    </dgm:pt>
    <dgm:pt modelId="{1745B33E-0E0D-4F15-B81B-08FFDBCF42CE}" type="pres">
      <dgm:prSet presAssocID="{BCAFFF35-8E0D-479B-A744-3479C317B535}" presName="Name13" presStyleLbl="parChTrans1D2" presStyleIdx="2" presStyleCnt="4"/>
      <dgm:spPr/>
    </dgm:pt>
    <dgm:pt modelId="{DAC44EA0-8487-492B-9A6B-32F73B67FAEC}" type="pres">
      <dgm:prSet presAssocID="{6EFCBF83-95AB-4A36-9D7D-21FBC8ECE6B8}" presName="childText" presStyleLbl="bgAcc1" presStyleIdx="2" presStyleCnt="4">
        <dgm:presLayoutVars>
          <dgm:bulletEnabled val="1"/>
        </dgm:presLayoutVars>
      </dgm:prSet>
      <dgm:spPr/>
    </dgm:pt>
    <dgm:pt modelId="{FD1FB5B5-2060-441F-8B9C-4699526F2497}" type="pres">
      <dgm:prSet presAssocID="{6CF452D5-49DE-4620-9BBF-CBA29ACFDF9D}" presName="Name13" presStyleLbl="parChTrans1D2" presStyleIdx="3" presStyleCnt="4"/>
      <dgm:spPr/>
    </dgm:pt>
    <dgm:pt modelId="{68C97C74-5D4A-4B31-8BFE-3E0280FA0DA2}" type="pres">
      <dgm:prSet presAssocID="{48F1E163-7D3A-4440-A4DD-0A7D5B58EC63}" presName="childText" presStyleLbl="bgAcc1" presStyleIdx="3" presStyleCnt="4">
        <dgm:presLayoutVars>
          <dgm:bulletEnabled val="1"/>
        </dgm:presLayoutVars>
      </dgm:prSet>
      <dgm:spPr/>
    </dgm:pt>
    <dgm:pt modelId="{72FA2EED-2293-45B6-871C-D080E088FA29}" type="pres">
      <dgm:prSet presAssocID="{0B424BB6-9957-4A6B-A8EC-0AAF3F90463D}" presName="root" presStyleCnt="0"/>
      <dgm:spPr/>
    </dgm:pt>
    <dgm:pt modelId="{4966E33D-6DF4-428C-9306-4C0B70591B48}" type="pres">
      <dgm:prSet presAssocID="{0B424BB6-9957-4A6B-A8EC-0AAF3F90463D}" presName="rootComposite" presStyleCnt="0"/>
      <dgm:spPr/>
    </dgm:pt>
    <dgm:pt modelId="{26EE2453-0569-4F0F-9BA0-658BB94BDB38}" type="pres">
      <dgm:prSet presAssocID="{0B424BB6-9957-4A6B-A8EC-0AAF3F90463D}" presName="rootText" presStyleLbl="node1" presStyleIdx="2" presStyleCnt="3"/>
      <dgm:spPr/>
    </dgm:pt>
    <dgm:pt modelId="{02A99795-F072-47D8-855B-3DDED43CE008}" type="pres">
      <dgm:prSet presAssocID="{0B424BB6-9957-4A6B-A8EC-0AAF3F90463D}" presName="rootConnector" presStyleLbl="node1" presStyleIdx="2" presStyleCnt="3"/>
      <dgm:spPr/>
    </dgm:pt>
    <dgm:pt modelId="{002838BA-786F-4CF1-81AE-00E3654A1D76}" type="pres">
      <dgm:prSet presAssocID="{0B424BB6-9957-4A6B-A8EC-0AAF3F90463D}" presName="childShape" presStyleCnt="0"/>
      <dgm:spPr/>
    </dgm:pt>
  </dgm:ptLst>
  <dgm:cxnLst>
    <dgm:cxn modelId="{028A170F-0548-4B45-BFCC-B4970DC17B9C}" type="presOf" srcId="{BCAFFF35-8E0D-479B-A744-3479C317B535}" destId="{1745B33E-0E0D-4F15-B81B-08FFDBCF42CE}" srcOrd="0" destOrd="0" presId="urn:microsoft.com/office/officeart/2005/8/layout/hierarchy3"/>
    <dgm:cxn modelId="{DF63EB13-31D9-445E-B30D-CE2DDBE09494}" type="presOf" srcId="{48F1E163-7D3A-4440-A4DD-0A7D5B58EC63}" destId="{68C97C74-5D4A-4B31-8BFE-3E0280FA0DA2}" srcOrd="0" destOrd="0" presId="urn:microsoft.com/office/officeart/2005/8/layout/hierarchy3"/>
    <dgm:cxn modelId="{B7891E37-FDE9-4CAD-9632-BC65EBD47F75}" type="presOf" srcId="{D83637F0-6A81-4820-87CB-3991A891D47E}" destId="{A7D3E553-3A5C-43DB-AD49-C9FAE6A97A6E}" srcOrd="1" destOrd="0" presId="urn:microsoft.com/office/officeart/2005/8/layout/hierarchy3"/>
    <dgm:cxn modelId="{C9AA7A3D-6DFD-4A0D-B338-419F3B5A942D}" srcId="{C578B809-BBEE-4EE3-8DBE-2AC234F83B0F}" destId="{140E648C-9EEF-48F8-93E7-387A85BF5240}" srcOrd="0" destOrd="0" parTransId="{44B0E213-6B51-44F5-BE46-3CFC02BC6EF2}" sibTransId="{6F355F35-6601-4A80-96E5-A22EC8EA9762}"/>
    <dgm:cxn modelId="{5578445B-FFFA-4ACD-BB53-4F54EB1E2730}" srcId="{D83637F0-6A81-4820-87CB-3991A891D47E}" destId="{6EFCBF83-95AB-4A36-9D7D-21FBC8ECE6B8}" srcOrd="0" destOrd="0" parTransId="{BCAFFF35-8E0D-479B-A744-3479C317B535}" sibTransId="{553681B2-B94A-477D-9155-EEBA1D78BDDE}"/>
    <dgm:cxn modelId="{3213F064-9152-4841-9436-4582B140727E}" type="presOf" srcId="{C578B809-BBEE-4EE3-8DBE-2AC234F83B0F}" destId="{535DA4B2-BD86-4C39-BAAD-20FC8C8555A9}" srcOrd="0" destOrd="0" presId="urn:microsoft.com/office/officeart/2005/8/layout/hierarchy3"/>
    <dgm:cxn modelId="{2135E04A-D86D-420B-BB42-084C96A6A984}" srcId="{0B0B36F0-3822-4919-A5AF-70F1655CFE76}" destId="{0B424BB6-9957-4A6B-A8EC-0AAF3F90463D}" srcOrd="2" destOrd="0" parTransId="{581BB5D0-FEE1-4FA3-A321-A8B0FD6B7BFC}" sibTransId="{C3B6D0A0-6E59-4A89-BE44-FA9A8F9FBDDE}"/>
    <dgm:cxn modelId="{C547FA72-08B7-4ABD-B7CE-C2A51B334942}" type="presOf" srcId="{0B424BB6-9957-4A6B-A8EC-0AAF3F90463D}" destId="{02A99795-F072-47D8-855B-3DDED43CE008}" srcOrd="1" destOrd="0" presId="urn:microsoft.com/office/officeart/2005/8/layout/hierarchy3"/>
    <dgm:cxn modelId="{C91EB673-986C-49D7-8B8E-6DFF8D5F0799}" type="presOf" srcId="{0B424BB6-9957-4A6B-A8EC-0AAF3F90463D}" destId="{26EE2453-0569-4F0F-9BA0-658BB94BDB38}" srcOrd="0" destOrd="0" presId="urn:microsoft.com/office/officeart/2005/8/layout/hierarchy3"/>
    <dgm:cxn modelId="{9514AF75-8835-41C1-965F-E43C0E909391}" srcId="{D83637F0-6A81-4820-87CB-3991A891D47E}" destId="{48F1E163-7D3A-4440-A4DD-0A7D5B58EC63}" srcOrd="1" destOrd="0" parTransId="{6CF452D5-49DE-4620-9BBF-CBA29ACFDF9D}" sibTransId="{358DEA84-AD03-46B4-9245-A1ED241A1418}"/>
    <dgm:cxn modelId="{2FD3E159-D359-4070-9444-B968E7CF98DA}" type="presOf" srcId="{44B0E213-6B51-44F5-BE46-3CFC02BC6EF2}" destId="{6B1B43B4-0BAA-4708-81CF-2256E32B59AC}" srcOrd="0" destOrd="0" presId="urn:microsoft.com/office/officeart/2005/8/layout/hierarchy3"/>
    <dgm:cxn modelId="{2CC24A7C-19FB-4133-832A-8FF470A194F3}" type="presOf" srcId="{C578B809-BBEE-4EE3-8DBE-2AC234F83B0F}" destId="{5AFE4864-CD97-445D-A537-EE2FDE72633A}" srcOrd="1" destOrd="0" presId="urn:microsoft.com/office/officeart/2005/8/layout/hierarchy3"/>
    <dgm:cxn modelId="{028A3389-3E54-4525-855F-649B74099363}" type="presOf" srcId="{E8FEBCE0-4AE2-49DC-A85B-3303B0F6CC27}" destId="{5C751587-A185-4B64-9AA1-74A8EA8CE22F}" srcOrd="0" destOrd="0" presId="urn:microsoft.com/office/officeart/2005/8/layout/hierarchy3"/>
    <dgm:cxn modelId="{247C088C-E00C-43E0-8D29-DC3DE5007BD7}" type="presOf" srcId="{6EFCBF83-95AB-4A36-9D7D-21FBC8ECE6B8}" destId="{DAC44EA0-8487-492B-9A6B-32F73B67FAEC}" srcOrd="0" destOrd="0" presId="urn:microsoft.com/office/officeart/2005/8/layout/hierarchy3"/>
    <dgm:cxn modelId="{DD3FA292-0AE5-4062-BE0F-0395BCE7B6F9}" type="presOf" srcId="{255788AB-018F-4FA9-9D5B-C3B3C5D91748}" destId="{A5FC4CA2-66F3-4D6E-8868-761EC0EDCEC0}" srcOrd="0" destOrd="0" presId="urn:microsoft.com/office/officeart/2005/8/layout/hierarchy3"/>
    <dgm:cxn modelId="{E8B408A9-90D0-4777-B786-B752BF5F5C77}" type="presOf" srcId="{140E648C-9EEF-48F8-93E7-387A85BF5240}" destId="{53923429-37D9-44FC-9F66-3C8B2B960A0E}" srcOrd="0" destOrd="0" presId="urn:microsoft.com/office/officeart/2005/8/layout/hierarchy3"/>
    <dgm:cxn modelId="{6379B5B6-5C2F-46E3-88F3-63E681FD7A69}" type="presOf" srcId="{0B0B36F0-3822-4919-A5AF-70F1655CFE76}" destId="{7FA46A11-942E-49F0-A07A-C43F2BB7208C}" srcOrd="0" destOrd="0" presId="urn:microsoft.com/office/officeart/2005/8/layout/hierarchy3"/>
    <dgm:cxn modelId="{D4E368DC-6B7E-4A8F-8461-02AAC643FE3C}" srcId="{C578B809-BBEE-4EE3-8DBE-2AC234F83B0F}" destId="{255788AB-018F-4FA9-9D5B-C3B3C5D91748}" srcOrd="1" destOrd="0" parTransId="{E8FEBCE0-4AE2-49DC-A85B-3303B0F6CC27}" sibTransId="{9ED38B31-836C-4744-B903-B4BAA68127D3}"/>
    <dgm:cxn modelId="{04F27AEE-B593-430E-9D4A-8107F2239714}" type="presOf" srcId="{D83637F0-6A81-4820-87CB-3991A891D47E}" destId="{39FFBEB6-9CF8-460E-B05B-4C6B96D2DEDF}" srcOrd="0" destOrd="0" presId="urn:microsoft.com/office/officeart/2005/8/layout/hierarchy3"/>
    <dgm:cxn modelId="{A57BE7F1-6EEC-469E-A2A0-2138D9237DB6}" type="presOf" srcId="{6CF452D5-49DE-4620-9BBF-CBA29ACFDF9D}" destId="{FD1FB5B5-2060-441F-8B9C-4699526F2497}" srcOrd="0" destOrd="0" presId="urn:microsoft.com/office/officeart/2005/8/layout/hierarchy3"/>
    <dgm:cxn modelId="{D12D9BF2-61A2-4FAA-9BE4-CF20126A7605}" srcId="{0B0B36F0-3822-4919-A5AF-70F1655CFE76}" destId="{C578B809-BBEE-4EE3-8DBE-2AC234F83B0F}" srcOrd="0" destOrd="0" parTransId="{79837D46-4C87-488F-BE99-76A42825A275}" sibTransId="{E01C47C6-54D9-4AE7-AEA7-DB73824785F2}"/>
    <dgm:cxn modelId="{B32A6DFF-DB15-4727-A8DD-A700669532DF}" srcId="{0B0B36F0-3822-4919-A5AF-70F1655CFE76}" destId="{D83637F0-6A81-4820-87CB-3991A891D47E}" srcOrd="1" destOrd="0" parTransId="{78804E86-19A3-4B7C-AEB3-1DACD3F3C257}" sibTransId="{3448C9F2-8CC5-4AA0-9B6A-A1B8C8333BFB}"/>
    <dgm:cxn modelId="{E271A478-5C99-4A93-A168-D0A72EA89CA2}" type="presParOf" srcId="{7FA46A11-942E-49F0-A07A-C43F2BB7208C}" destId="{04F222D2-B397-4CB7-996A-3F5B589E1E69}" srcOrd="0" destOrd="0" presId="urn:microsoft.com/office/officeart/2005/8/layout/hierarchy3"/>
    <dgm:cxn modelId="{7C4ED50C-7A04-413B-97F2-5A1495F8914E}" type="presParOf" srcId="{04F222D2-B397-4CB7-996A-3F5B589E1E69}" destId="{AE6ED076-CE44-4300-8598-B7F564D96C1F}" srcOrd="0" destOrd="0" presId="urn:microsoft.com/office/officeart/2005/8/layout/hierarchy3"/>
    <dgm:cxn modelId="{2E7097A9-E778-4D26-96AA-6085EF00FF6D}" type="presParOf" srcId="{AE6ED076-CE44-4300-8598-B7F564D96C1F}" destId="{535DA4B2-BD86-4C39-BAAD-20FC8C8555A9}" srcOrd="0" destOrd="0" presId="urn:microsoft.com/office/officeart/2005/8/layout/hierarchy3"/>
    <dgm:cxn modelId="{2EE6AEC3-52BF-450F-8C4F-3B53CA1E98AA}" type="presParOf" srcId="{AE6ED076-CE44-4300-8598-B7F564D96C1F}" destId="{5AFE4864-CD97-445D-A537-EE2FDE72633A}" srcOrd="1" destOrd="0" presId="urn:microsoft.com/office/officeart/2005/8/layout/hierarchy3"/>
    <dgm:cxn modelId="{E1CA9090-A79C-489F-87CE-3749720C8085}" type="presParOf" srcId="{04F222D2-B397-4CB7-996A-3F5B589E1E69}" destId="{5038F612-BAE2-44E6-B0FA-3D312CBB936A}" srcOrd="1" destOrd="0" presId="urn:microsoft.com/office/officeart/2005/8/layout/hierarchy3"/>
    <dgm:cxn modelId="{4172772E-C9D2-4E9C-B612-681EEC5A2E18}" type="presParOf" srcId="{5038F612-BAE2-44E6-B0FA-3D312CBB936A}" destId="{6B1B43B4-0BAA-4708-81CF-2256E32B59AC}" srcOrd="0" destOrd="0" presId="urn:microsoft.com/office/officeart/2005/8/layout/hierarchy3"/>
    <dgm:cxn modelId="{FF659201-19A7-49C8-9D0E-D4086B22E29B}" type="presParOf" srcId="{5038F612-BAE2-44E6-B0FA-3D312CBB936A}" destId="{53923429-37D9-44FC-9F66-3C8B2B960A0E}" srcOrd="1" destOrd="0" presId="urn:microsoft.com/office/officeart/2005/8/layout/hierarchy3"/>
    <dgm:cxn modelId="{EFC9CAC0-7E03-4EAB-B107-9F3A0904CF9A}" type="presParOf" srcId="{5038F612-BAE2-44E6-B0FA-3D312CBB936A}" destId="{5C751587-A185-4B64-9AA1-74A8EA8CE22F}" srcOrd="2" destOrd="0" presId="urn:microsoft.com/office/officeart/2005/8/layout/hierarchy3"/>
    <dgm:cxn modelId="{6207CEE4-96F7-402F-AFE8-D86FD12E4E4C}" type="presParOf" srcId="{5038F612-BAE2-44E6-B0FA-3D312CBB936A}" destId="{A5FC4CA2-66F3-4D6E-8868-761EC0EDCEC0}" srcOrd="3" destOrd="0" presId="urn:microsoft.com/office/officeart/2005/8/layout/hierarchy3"/>
    <dgm:cxn modelId="{0A559560-3506-425E-AFB3-72B0CD30F6AD}" type="presParOf" srcId="{7FA46A11-942E-49F0-A07A-C43F2BB7208C}" destId="{540FCB5D-DBAB-41CF-ADA0-E2CE74F4ED66}" srcOrd="1" destOrd="0" presId="urn:microsoft.com/office/officeart/2005/8/layout/hierarchy3"/>
    <dgm:cxn modelId="{007501A9-59A3-41D6-9C66-3212C28740A3}" type="presParOf" srcId="{540FCB5D-DBAB-41CF-ADA0-E2CE74F4ED66}" destId="{08DA191E-310A-4284-A86F-3F3372C21C69}" srcOrd="0" destOrd="0" presId="urn:microsoft.com/office/officeart/2005/8/layout/hierarchy3"/>
    <dgm:cxn modelId="{01F80A0A-3B7C-4CF3-820A-652B16865FCA}" type="presParOf" srcId="{08DA191E-310A-4284-A86F-3F3372C21C69}" destId="{39FFBEB6-9CF8-460E-B05B-4C6B96D2DEDF}" srcOrd="0" destOrd="0" presId="urn:microsoft.com/office/officeart/2005/8/layout/hierarchy3"/>
    <dgm:cxn modelId="{4BE37CCE-AF32-4DED-98ED-76023C698629}" type="presParOf" srcId="{08DA191E-310A-4284-A86F-3F3372C21C69}" destId="{A7D3E553-3A5C-43DB-AD49-C9FAE6A97A6E}" srcOrd="1" destOrd="0" presId="urn:microsoft.com/office/officeart/2005/8/layout/hierarchy3"/>
    <dgm:cxn modelId="{C250284B-2648-4157-BB59-6DCC8654B5CF}" type="presParOf" srcId="{540FCB5D-DBAB-41CF-ADA0-E2CE74F4ED66}" destId="{423A0FD6-79DA-412C-8B77-E5F1EAD10342}" srcOrd="1" destOrd="0" presId="urn:microsoft.com/office/officeart/2005/8/layout/hierarchy3"/>
    <dgm:cxn modelId="{4F693678-4986-474E-ABEB-50C303FA4A35}" type="presParOf" srcId="{423A0FD6-79DA-412C-8B77-E5F1EAD10342}" destId="{1745B33E-0E0D-4F15-B81B-08FFDBCF42CE}" srcOrd="0" destOrd="0" presId="urn:microsoft.com/office/officeart/2005/8/layout/hierarchy3"/>
    <dgm:cxn modelId="{D5D98E6B-8E2F-4F7D-9B49-2A58F27AEA3A}" type="presParOf" srcId="{423A0FD6-79DA-412C-8B77-E5F1EAD10342}" destId="{DAC44EA0-8487-492B-9A6B-32F73B67FAEC}" srcOrd="1" destOrd="0" presId="urn:microsoft.com/office/officeart/2005/8/layout/hierarchy3"/>
    <dgm:cxn modelId="{C4659EF1-B00E-498A-B3F2-81D6ADC74819}" type="presParOf" srcId="{423A0FD6-79DA-412C-8B77-E5F1EAD10342}" destId="{FD1FB5B5-2060-441F-8B9C-4699526F2497}" srcOrd="2" destOrd="0" presId="urn:microsoft.com/office/officeart/2005/8/layout/hierarchy3"/>
    <dgm:cxn modelId="{54339969-D689-495C-92E0-B4EEC097CB82}" type="presParOf" srcId="{423A0FD6-79DA-412C-8B77-E5F1EAD10342}" destId="{68C97C74-5D4A-4B31-8BFE-3E0280FA0DA2}" srcOrd="3" destOrd="0" presId="urn:microsoft.com/office/officeart/2005/8/layout/hierarchy3"/>
    <dgm:cxn modelId="{9574374C-0917-484A-B8E7-CDE1423B670E}" type="presParOf" srcId="{7FA46A11-942E-49F0-A07A-C43F2BB7208C}" destId="{72FA2EED-2293-45B6-871C-D080E088FA29}" srcOrd="2" destOrd="0" presId="urn:microsoft.com/office/officeart/2005/8/layout/hierarchy3"/>
    <dgm:cxn modelId="{A9C84BC9-6312-475C-A1BD-B77930A53B25}" type="presParOf" srcId="{72FA2EED-2293-45B6-871C-D080E088FA29}" destId="{4966E33D-6DF4-428C-9306-4C0B70591B48}" srcOrd="0" destOrd="0" presId="urn:microsoft.com/office/officeart/2005/8/layout/hierarchy3"/>
    <dgm:cxn modelId="{9FEFB3F5-CC24-44D0-A004-8ACF5FDA6A05}" type="presParOf" srcId="{4966E33D-6DF4-428C-9306-4C0B70591B48}" destId="{26EE2453-0569-4F0F-9BA0-658BB94BDB38}" srcOrd="0" destOrd="0" presId="urn:microsoft.com/office/officeart/2005/8/layout/hierarchy3"/>
    <dgm:cxn modelId="{11A8542E-19D3-4809-BEC7-127879E211C9}" type="presParOf" srcId="{4966E33D-6DF4-428C-9306-4C0B70591B48}" destId="{02A99795-F072-47D8-855B-3DDED43CE008}" srcOrd="1" destOrd="0" presId="urn:microsoft.com/office/officeart/2005/8/layout/hierarchy3"/>
    <dgm:cxn modelId="{0AD0939F-A36A-41C6-9AE3-A0D0F94B5C43}" type="presParOf" srcId="{72FA2EED-2293-45B6-871C-D080E088FA29}" destId="{002838BA-786F-4CF1-81AE-00E3654A1D7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9E0F1E-5911-4169-B228-0869EE809609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0EB22B-4B1B-4C4C-B241-D77CC3849FC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baseline="0"/>
            <a:t>Content</a:t>
          </a:r>
          <a:r>
            <a:rPr lang="en-US" baseline="0"/>
            <a:t>:</a:t>
          </a:r>
          <a:r>
            <a:rPr lang="en-US"/>
            <a:t>​</a:t>
          </a:r>
        </a:p>
      </dgm:t>
    </dgm:pt>
    <dgm:pt modelId="{A646DA53-BFD5-4F7E-8316-5DA418B854A4}" type="parTrans" cxnId="{D58EC10D-1AC2-4097-9615-802E34461258}">
      <dgm:prSet/>
      <dgm:spPr/>
      <dgm:t>
        <a:bodyPr/>
        <a:lstStyle/>
        <a:p>
          <a:endParaRPr lang="en-US"/>
        </a:p>
      </dgm:t>
    </dgm:pt>
    <dgm:pt modelId="{F959229A-2AB8-411F-82B2-AEFCA0F4C738}" type="sibTrans" cxnId="{D58EC10D-1AC2-4097-9615-802E34461258}">
      <dgm:prSet/>
      <dgm:spPr/>
      <dgm:t>
        <a:bodyPr/>
        <a:lstStyle/>
        <a:p>
          <a:endParaRPr lang="en-US"/>
        </a:p>
      </dgm:t>
    </dgm:pt>
    <dgm:pt modelId="{EB6962BC-9C10-4C6D-A6CA-E70BB2FE2B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baseline="0"/>
            <a:t>Method</a:t>
          </a:r>
          <a:r>
            <a:rPr lang="en-US" baseline="0"/>
            <a:t>: </a:t>
          </a:r>
          <a:r>
            <a:rPr lang="en-US" b="1" baseline="0"/>
            <a:t>Structured Competency-Based Interview (CBI)</a:t>
          </a:r>
          <a:r>
            <a:rPr lang="en-US" baseline="0"/>
            <a:t>. Every candidate is asked the same set of questions designed to probe specific competencies from the Person Specification. Answers are scored against a consistent rubric.</a:t>
          </a:r>
          <a:r>
            <a:rPr lang="en-US"/>
            <a:t>​</a:t>
          </a:r>
        </a:p>
      </dgm:t>
    </dgm:pt>
    <dgm:pt modelId="{E9CF54E6-6C19-40EB-A4C2-DA3CE1A1F6C3}" type="parTrans" cxnId="{6C7D7624-1F1E-4B1D-8919-75CA2B467733}">
      <dgm:prSet/>
      <dgm:spPr/>
      <dgm:t>
        <a:bodyPr/>
        <a:lstStyle/>
        <a:p>
          <a:endParaRPr lang="en-US"/>
        </a:p>
      </dgm:t>
    </dgm:pt>
    <dgm:pt modelId="{F169D0DF-D6E7-474F-9955-84B7AC91E036}" type="sibTrans" cxnId="{6C7D7624-1F1E-4B1D-8919-75CA2B467733}">
      <dgm:prSet/>
      <dgm:spPr/>
      <dgm:t>
        <a:bodyPr/>
        <a:lstStyle/>
        <a:p>
          <a:endParaRPr lang="en-US"/>
        </a:p>
      </dgm:t>
    </dgm:pt>
    <dgm:pt modelId="{EAA7FEA2-83BE-451F-8081-BC2E17E584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High predictive validity (Schmidt &amp; Hunter, 1998).</a:t>
          </a:r>
          <a:r>
            <a:rPr lang="en-US"/>
            <a:t>​</a:t>
          </a:r>
        </a:p>
      </dgm:t>
    </dgm:pt>
    <dgm:pt modelId="{53FD99DB-4071-4362-BBF9-198769797D4F}" type="parTrans" cxnId="{C09840A8-2285-4E78-8B98-6DB1507DFBA9}">
      <dgm:prSet/>
      <dgm:spPr/>
      <dgm:t>
        <a:bodyPr/>
        <a:lstStyle/>
        <a:p>
          <a:endParaRPr lang="en-US"/>
        </a:p>
      </dgm:t>
    </dgm:pt>
    <dgm:pt modelId="{C95B1A5B-6D09-47F4-8CCA-E4567AF78BE5}" type="sibTrans" cxnId="{C09840A8-2285-4E78-8B98-6DB1507DFBA9}">
      <dgm:prSet/>
      <dgm:spPr/>
      <dgm:t>
        <a:bodyPr/>
        <a:lstStyle/>
        <a:p>
          <a:endParaRPr lang="en-US"/>
        </a:p>
      </dgm:t>
    </dgm:pt>
    <dgm:pt modelId="{7F4C4E23-7FB7-4BEA-8243-429A199DDD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baseline="0"/>
            <a:t>Advantages</a:t>
          </a:r>
          <a:r>
            <a:rPr lang="en-US" baseline="0"/>
            <a:t>: Reduces unconscious bias, allows for fair comparison, and predicts future performance based on past behavior.</a:t>
          </a:r>
          <a:r>
            <a:rPr lang="en-US"/>
            <a:t>​</a:t>
          </a:r>
        </a:p>
      </dgm:t>
    </dgm:pt>
    <dgm:pt modelId="{9F41A6E9-E3D6-4A17-B256-52BA38529C12}" type="parTrans" cxnId="{994C1DB5-B9E7-47B0-852D-1C1872795A43}">
      <dgm:prSet/>
      <dgm:spPr/>
      <dgm:t>
        <a:bodyPr/>
        <a:lstStyle/>
        <a:p>
          <a:endParaRPr lang="en-US"/>
        </a:p>
      </dgm:t>
    </dgm:pt>
    <dgm:pt modelId="{1EE30984-938F-42BA-85C5-68A1EE4C3C53}" type="sibTrans" cxnId="{994C1DB5-B9E7-47B0-852D-1C1872795A43}">
      <dgm:prSet/>
      <dgm:spPr/>
      <dgm:t>
        <a:bodyPr/>
        <a:lstStyle/>
        <a:p>
          <a:endParaRPr lang="en-US"/>
        </a:p>
      </dgm:t>
    </dgm:pt>
    <dgm:pt modelId="{E8B8165E-979E-4323-BD48-78F88F81057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baseline="0"/>
            <a:t>Process:</a:t>
          </a:r>
          <a:r>
            <a:rPr lang="en-US"/>
            <a:t>​</a:t>
          </a:r>
        </a:p>
      </dgm:t>
    </dgm:pt>
    <dgm:pt modelId="{AF7C0489-27E3-4988-9182-143C6F998923}" type="parTrans" cxnId="{D98E9AF6-67A6-4CF0-8A2B-151D61FCDB6F}">
      <dgm:prSet/>
      <dgm:spPr/>
      <dgm:t>
        <a:bodyPr/>
        <a:lstStyle/>
        <a:p>
          <a:endParaRPr lang="en-US"/>
        </a:p>
      </dgm:t>
    </dgm:pt>
    <dgm:pt modelId="{E2B7CF39-51DF-43A5-BBC8-AEB3F9E0BB28}" type="sibTrans" cxnId="{D98E9AF6-67A6-4CF0-8A2B-151D61FCDB6F}">
      <dgm:prSet/>
      <dgm:spPr/>
      <dgm:t>
        <a:bodyPr/>
        <a:lstStyle/>
        <a:p>
          <a:endParaRPr lang="en-US"/>
        </a:p>
      </dgm:t>
    </dgm:pt>
    <dgm:pt modelId="{A2EE814C-1495-42A3-8D03-B8575B0071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Panel Interview (HR + Logistics Manager).</a:t>
          </a:r>
          <a:r>
            <a:rPr lang="en-US"/>
            <a:t>​</a:t>
          </a:r>
        </a:p>
      </dgm:t>
    </dgm:pt>
    <dgm:pt modelId="{8D1765AA-C285-49DD-B3FF-1E7C181C4BCB}" type="parTrans" cxnId="{0005DA9F-EC8C-4B8C-97B5-8CE8A34834D7}">
      <dgm:prSet/>
      <dgm:spPr/>
      <dgm:t>
        <a:bodyPr/>
        <a:lstStyle/>
        <a:p>
          <a:endParaRPr lang="en-US"/>
        </a:p>
      </dgm:t>
    </dgm:pt>
    <dgm:pt modelId="{50E4DD0C-C592-4915-8F64-2BC8AD0AF2D9}" type="sibTrans" cxnId="{0005DA9F-EC8C-4B8C-97B5-8CE8A34834D7}">
      <dgm:prSet/>
      <dgm:spPr/>
      <dgm:t>
        <a:bodyPr/>
        <a:lstStyle/>
        <a:p>
          <a:endParaRPr lang="en-US"/>
        </a:p>
      </dgm:t>
    </dgm:pt>
    <dgm:pt modelId="{A7E191A4-18D6-4262-99C6-8DA0F7A2C9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Short practical exercise (Shift Handover Simulation).</a:t>
          </a:r>
          <a:endParaRPr lang="en-US"/>
        </a:p>
      </dgm:t>
    </dgm:pt>
    <dgm:pt modelId="{FB7ACD4E-2FCC-428E-8956-C50BE7065358}" type="parTrans" cxnId="{C15A00D6-5678-4E0B-A5D3-7729F5DAA23F}">
      <dgm:prSet/>
      <dgm:spPr/>
      <dgm:t>
        <a:bodyPr/>
        <a:lstStyle/>
        <a:p>
          <a:endParaRPr lang="en-US"/>
        </a:p>
      </dgm:t>
    </dgm:pt>
    <dgm:pt modelId="{A6CBEF1A-401C-45B1-B897-FFBE9CA70F21}" type="sibTrans" cxnId="{C15A00D6-5678-4E0B-A5D3-7729F5DAA23F}">
      <dgm:prSet/>
      <dgm:spPr/>
      <dgm:t>
        <a:bodyPr/>
        <a:lstStyle/>
        <a:p>
          <a:endParaRPr lang="en-US"/>
        </a:p>
      </dgm:t>
    </dgm:pt>
    <dgm:pt modelId="{C32A1AA6-16FD-490D-81BA-590A2FA6228D}" type="pres">
      <dgm:prSet presAssocID="{F69E0F1E-5911-4169-B228-0869EE809609}" presName="linear" presStyleCnt="0">
        <dgm:presLayoutVars>
          <dgm:dir/>
          <dgm:animLvl val="lvl"/>
          <dgm:resizeHandles val="exact"/>
        </dgm:presLayoutVars>
      </dgm:prSet>
      <dgm:spPr/>
    </dgm:pt>
    <dgm:pt modelId="{C0B95661-DCCE-4A66-BF9F-57A9A1759CFB}" type="pres">
      <dgm:prSet presAssocID="{3E0EB22B-4B1B-4C4C-B241-D77CC3849FC2}" presName="parentLin" presStyleCnt="0"/>
      <dgm:spPr/>
    </dgm:pt>
    <dgm:pt modelId="{80E2E9B8-E9EF-4D16-9422-DC1A3A99C766}" type="pres">
      <dgm:prSet presAssocID="{3E0EB22B-4B1B-4C4C-B241-D77CC3849FC2}" presName="parentLeftMargin" presStyleLbl="node1" presStyleIdx="0" presStyleCnt="2"/>
      <dgm:spPr/>
    </dgm:pt>
    <dgm:pt modelId="{00F26D47-939C-4616-80E8-A51DE5D5681C}" type="pres">
      <dgm:prSet presAssocID="{3E0EB22B-4B1B-4C4C-B241-D77CC3849FC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D29119B-2A29-459E-BAA9-B8D2FD9DCCD3}" type="pres">
      <dgm:prSet presAssocID="{3E0EB22B-4B1B-4C4C-B241-D77CC3849FC2}" presName="negativeSpace" presStyleCnt="0"/>
      <dgm:spPr/>
    </dgm:pt>
    <dgm:pt modelId="{7458F060-D36C-441B-BC30-E9F8AD773E64}" type="pres">
      <dgm:prSet presAssocID="{3E0EB22B-4B1B-4C4C-B241-D77CC3849FC2}" presName="childText" presStyleLbl="conFgAcc1" presStyleIdx="0" presStyleCnt="2">
        <dgm:presLayoutVars>
          <dgm:bulletEnabled val="1"/>
        </dgm:presLayoutVars>
      </dgm:prSet>
      <dgm:spPr/>
    </dgm:pt>
    <dgm:pt modelId="{348BBD8D-4CB6-4BFF-A562-860EBA65E899}" type="pres">
      <dgm:prSet presAssocID="{F959229A-2AB8-411F-82B2-AEFCA0F4C738}" presName="spaceBetweenRectangles" presStyleCnt="0"/>
      <dgm:spPr/>
    </dgm:pt>
    <dgm:pt modelId="{79800D33-8E10-4ED7-82D1-F320CF4C799C}" type="pres">
      <dgm:prSet presAssocID="{E8B8165E-979E-4323-BD48-78F88F810579}" presName="parentLin" presStyleCnt="0"/>
      <dgm:spPr/>
    </dgm:pt>
    <dgm:pt modelId="{000576B8-1CC2-495D-B2E0-EC481304CBD7}" type="pres">
      <dgm:prSet presAssocID="{E8B8165E-979E-4323-BD48-78F88F810579}" presName="parentLeftMargin" presStyleLbl="node1" presStyleIdx="0" presStyleCnt="2"/>
      <dgm:spPr/>
    </dgm:pt>
    <dgm:pt modelId="{90476EE8-CA4D-4475-A20B-7249E4DCAFED}" type="pres">
      <dgm:prSet presAssocID="{E8B8165E-979E-4323-BD48-78F88F81057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10C01C4-36CF-4DA8-996A-4573C7ABBE84}" type="pres">
      <dgm:prSet presAssocID="{E8B8165E-979E-4323-BD48-78F88F810579}" presName="negativeSpace" presStyleCnt="0"/>
      <dgm:spPr/>
    </dgm:pt>
    <dgm:pt modelId="{4ACDB7CB-FCAE-4CA3-B40F-7428EB4555AE}" type="pres">
      <dgm:prSet presAssocID="{E8B8165E-979E-4323-BD48-78F88F81057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3CAC0906-9D65-46F9-8414-5C59E2C6BC0E}" type="presOf" srcId="{E8B8165E-979E-4323-BD48-78F88F810579}" destId="{90476EE8-CA4D-4475-A20B-7249E4DCAFED}" srcOrd="1" destOrd="0" presId="urn:microsoft.com/office/officeart/2005/8/layout/list1"/>
    <dgm:cxn modelId="{1A2AB508-EB83-4F14-AB02-F9D02C0E433A}" type="presOf" srcId="{7F4C4E23-7FB7-4BEA-8243-429A199DDD1F}" destId="{7458F060-D36C-441B-BC30-E9F8AD773E64}" srcOrd="0" destOrd="2" presId="urn:microsoft.com/office/officeart/2005/8/layout/list1"/>
    <dgm:cxn modelId="{D58EC10D-1AC2-4097-9615-802E34461258}" srcId="{F69E0F1E-5911-4169-B228-0869EE809609}" destId="{3E0EB22B-4B1B-4C4C-B241-D77CC3849FC2}" srcOrd="0" destOrd="0" parTransId="{A646DA53-BFD5-4F7E-8316-5DA418B854A4}" sibTransId="{F959229A-2AB8-411F-82B2-AEFCA0F4C738}"/>
    <dgm:cxn modelId="{6C7D7624-1F1E-4B1D-8919-75CA2B467733}" srcId="{3E0EB22B-4B1B-4C4C-B241-D77CC3849FC2}" destId="{EB6962BC-9C10-4C6D-A6CA-E70BB2FE2B55}" srcOrd="0" destOrd="0" parTransId="{E9CF54E6-6C19-40EB-A4C2-DA3CE1A1F6C3}" sibTransId="{F169D0DF-D6E7-474F-9955-84B7AC91E036}"/>
    <dgm:cxn modelId="{480C183A-2724-4473-A35A-7191A128A592}" type="presOf" srcId="{A2EE814C-1495-42A3-8D03-B8575B0071CE}" destId="{4ACDB7CB-FCAE-4CA3-B40F-7428EB4555AE}" srcOrd="0" destOrd="0" presId="urn:microsoft.com/office/officeart/2005/8/layout/list1"/>
    <dgm:cxn modelId="{4FB68647-0E2F-401C-B5E0-02DA2AA7E148}" type="presOf" srcId="{E8B8165E-979E-4323-BD48-78F88F810579}" destId="{000576B8-1CC2-495D-B2E0-EC481304CBD7}" srcOrd="0" destOrd="0" presId="urn:microsoft.com/office/officeart/2005/8/layout/list1"/>
    <dgm:cxn modelId="{1DA1944A-4ED2-40F3-AB45-28969A7A79CF}" type="presOf" srcId="{EB6962BC-9C10-4C6D-A6CA-E70BB2FE2B55}" destId="{7458F060-D36C-441B-BC30-E9F8AD773E64}" srcOrd="0" destOrd="0" presId="urn:microsoft.com/office/officeart/2005/8/layout/list1"/>
    <dgm:cxn modelId="{535C1678-8522-4FE7-BBA5-15E8CB09711C}" type="presOf" srcId="{3E0EB22B-4B1B-4C4C-B241-D77CC3849FC2}" destId="{00F26D47-939C-4616-80E8-A51DE5D5681C}" srcOrd="1" destOrd="0" presId="urn:microsoft.com/office/officeart/2005/8/layout/list1"/>
    <dgm:cxn modelId="{AB083C86-F6E5-4F71-B772-B1569F76B524}" type="presOf" srcId="{EAA7FEA2-83BE-451F-8081-BC2E17E58488}" destId="{7458F060-D36C-441B-BC30-E9F8AD773E64}" srcOrd="0" destOrd="1" presId="urn:microsoft.com/office/officeart/2005/8/layout/list1"/>
    <dgm:cxn modelId="{0005DA9F-EC8C-4B8C-97B5-8CE8A34834D7}" srcId="{E8B8165E-979E-4323-BD48-78F88F810579}" destId="{A2EE814C-1495-42A3-8D03-B8575B0071CE}" srcOrd="0" destOrd="0" parTransId="{8D1765AA-C285-49DD-B3FF-1E7C181C4BCB}" sibTransId="{50E4DD0C-C592-4915-8F64-2BC8AD0AF2D9}"/>
    <dgm:cxn modelId="{C09840A8-2285-4E78-8B98-6DB1507DFBA9}" srcId="{3E0EB22B-4B1B-4C4C-B241-D77CC3849FC2}" destId="{EAA7FEA2-83BE-451F-8081-BC2E17E58488}" srcOrd="1" destOrd="0" parTransId="{53FD99DB-4071-4362-BBF9-198769797D4F}" sibTransId="{C95B1A5B-6D09-47F4-8CCA-E4567AF78BE5}"/>
    <dgm:cxn modelId="{994C1DB5-B9E7-47B0-852D-1C1872795A43}" srcId="{3E0EB22B-4B1B-4C4C-B241-D77CC3849FC2}" destId="{7F4C4E23-7FB7-4BEA-8243-429A199DDD1F}" srcOrd="2" destOrd="0" parTransId="{9F41A6E9-E3D6-4A17-B256-52BA38529C12}" sibTransId="{1EE30984-938F-42BA-85C5-68A1EE4C3C53}"/>
    <dgm:cxn modelId="{0C0914C2-5DC7-4DD9-A148-1DED788265F0}" type="presOf" srcId="{A7E191A4-18D6-4262-99C6-8DA0F7A2C956}" destId="{4ACDB7CB-FCAE-4CA3-B40F-7428EB4555AE}" srcOrd="0" destOrd="1" presId="urn:microsoft.com/office/officeart/2005/8/layout/list1"/>
    <dgm:cxn modelId="{E7E5F0CC-8031-4E09-B8A0-DF893D66C617}" type="presOf" srcId="{3E0EB22B-4B1B-4C4C-B241-D77CC3849FC2}" destId="{80E2E9B8-E9EF-4D16-9422-DC1A3A99C766}" srcOrd="0" destOrd="0" presId="urn:microsoft.com/office/officeart/2005/8/layout/list1"/>
    <dgm:cxn modelId="{C4AFF1D3-284A-4AF4-B5F3-6897BEDFCAA1}" type="presOf" srcId="{F69E0F1E-5911-4169-B228-0869EE809609}" destId="{C32A1AA6-16FD-490D-81BA-590A2FA6228D}" srcOrd="0" destOrd="0" presId="urn:microsoft.com/office/officeart/2005/8/layout/list1"/>
    <dgm:cxn modelId="{C15A00D6-5678-4E0B-A5D3-7729F5DAA23F}" srcId="{E8B8165E-979E-4323-BD48-78F88F810579}" destId="{A7E191A4-18D6-4262-99C6-8DA0F7A2C956}" srcOrd="1" destOrd="0" parTransId="{FB7ACD4E-2FCC-428E-8956-C50BE7065358}" sibTransId="{A6CBEF1A-401C-45B1-B897-FFBE9CA70F21}"/>
    <dgm:cxn modelId="{D98E9AF6-67A6-4CF0-8A2B-151D61FCDB6F}" srcId="{F69E0F1E-5911-4169-B228-0869EE809609}" destId="{E8B8165E-979E-4323-BD48-78F88F810579}" srcOrd="1" destOrd="0" parTransId="{AF7C0489-27E3-4988-9182-143C6F998923}" sibTransId="{E2B7CF39-51DF-43A5-BBC8-AEB3F9E0BB28}"/>
    <dgm:cxn modelId="{7EDF4265-64DF-40DF-AE85-E891A40FE810}" type="presParOf" srcId="{C32A1AA6-16FD-490D-81BA-590A2FA6228D}" destId="{C0B95661-DCCE-4A66-BF9F-57A9A1759CFB}" srcOrd="0" destOrd="0" presId="urn:microsoft.com/office/officeart/2005/8/layout/list1"/>
    <dgm:cxn modelId="{587D1408-3DB7-4390-806E-67FD80B2D273}" type="presParOf" srcId="{C0B95661-DCCE-4A66-BF9F-57A9A1759CFB}" destId="{80E2E9B8-E9EF-4D16-9422-DC1A3A99C766}" srcOrd="0" destOrd="0" presId="urn:microsoft.com/office/officeart/2005/8/layout/list1"/>
    <dgm:cxn modelId="{21037872-8937-4A40-8272-2E563028CEC1}" type="presParOf" srcId="{C0B95661-DCCE-4A66-BF9F-57A9A1759CFB}" destId="{00F26D47-939C-4616-80E8-A51DE5D5681C}" srcOrd="1" destOrd="0" presId="urn:microsoft.com/office/officeart/2005/8/layout/list1"/>
    <dgm:cxn modelId="{BECC13C3-3DEE-483C-A505-AB1965E00D01}" type="presParOf" srcId="{C32A1AA6-16FD-490D-81BA-590A2FA6228D}" destId="{3D29119B-2A29-459E-BAA9-B8D2FD9DCCD3}" srcOrd="1" destOrd="0" presId="urn:microsoft.com/office/officeart/2005/8/layout/list1"/>
    <dgm:cxn modelId="{7F9BAFA6-F591-4659-8863-4AC2F3D12898}" type="presParOf" srcId="{C32A1AA6-16FD-490D-81BA-590A2FA6228D}" destId="{7458F060-D36C-441B-BC30-E9F8AD773E64}" srcOrd="2" destOrd="0" presId="urn:microsoft.com/office/officeart/2005/8/layout/list1"/>
    <dgm:cxn modelId="{C4918CB3-36F2-4E0A-BC0E-950E865E82E7}" type="presParOf" srcId="{C32A1AA6-16FD-490D-81BA-590A2FA6228D}" destId="{348BBD8D-4CB6-4BFF-A562-860EBA65E899}" srcOrd="3" destOrd="0" presId="urn:microsoft.com/office/officeart/2005/8/layout/list1"/>
    <dgm:cxn modelId="{36EB30F6-96EE-430F-B5E4-A62B087987DD}" type="presParOf" srcId="{C32A1AA6-16FD-490D-81BA-590A2FA6228D}" destId="{79800D33-8E10-4ED7-82D1-F320CF4C799C}" srcOrd="4" destOrd="0" presId="urn:microsoft.com/office/officeart/2005/8/layout/list1"/>
    <dgm:cxn modelId="{67513723-F686-4BF3-8FA4-A741D10C265D}" type="presParOf" srcId="{79800D33-8E10-4ED7-82D1-F320CF4C799C}" destId="{000576B8-1CC2-495D-B2E0-EC481304CBD7}" srcOrd="0" destOrd="0" presId="urn:microsoft.com/office/officeart/2005/8/layout/list1"/>
    <dgm:cxn modelId="{93AEC2B0-039D-4029-98E4-3928147D3548}" type="presParOf" srcId="{79800D33-8E10-4ED7-82D1-F320CF4C799C}" destId="{90476EE8-CA4D-4475-A20B-7249E4DCAFED}" srcOrd="1" destOrd="0" presId="urn:microsoft.com/office/officeart/2005/8/layout/list1"/>
    <dgm:cxn modelId="{ED0D5275-C4B9-453C-9D20-0A5A9650A99A}" type="presParOf" srcId="{C32A1AA6-16FD-490D-81BA-590A2FA6228D}" destId="{E10C01C4-36CF-4DA8-996A-4573C7ABBE84}" srcOrd="5" destOrd="0" presId="urn:microsoft.com/office/officeart/2005/8/layout/list1"/>
    <dgm:cxn modelId="{607027D1-8649-4945-B08F-3785E4CD2EA6}" type="presParOf" srcId="{C32A1AA6-16FD-490D-81BA-590A2FA6228D}" destId="{4ACDB7CB-FCAE-4CA3-B40F-7428EB4555AE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E11343-A62C-4FFC-8203-3C4ED73BD8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73C1F5D-2665-4766-997A-81C0C0195F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Question 1 (Leadership):</a:t>
          </a:r>
          <a:r>
            <a:rPr lang="en-GB"/>
            <a:t> </a:t>
          </a:r>
          <a:r>
            <a:rPr lang="en-GB" i="1"/>
            <a:t>"Can you describe a time you had to empower a team member to improve their performance? What feedback did you give?"</a:t>
          </a:r>
          <a:endParaRPr lang="en-US"/>
        </a:p>
      </dgm:t>
    </dgm:pt>
    <dgm:pt modelId="{648B17C9-72B4-4EAE-A8A8-0188C3C03945}" type="parTrans" cxnId="{A23D6A56-BCF5-40C7-A38B-4595C5141C5F}">
      <dgm:prSet/>
      <dgm:spPr/>
      <dgm:t>
        <a:bodyPr/>
        <a:lstStyle/>
        <a:p>
          <a:endParaRPr lang="en-US"/>
        </a:p>
      </dgm:t>
    </dgm:pt>
    <dgm:pt modelId="{8E411436-42DF-4CD6-93A9-FBA427204B41}" type="sibTrans" cxnId="{A23D6A56-BCF5-40C7-A38B-4595C5141C5F}">
      <dgm:prSet/>
      <dgm:spPr/>
      <dgm:t>
        <a:bodyPr/>
        <a:lstStyle/>
        <a:p>
          <a:endParaRPr lang="en-US"/>
        </a:p>
      </dgm:t>
    </dgm:pt>
    <dgm:pt modelId="{F43CEE2E-C4AB-4C1F-A33B-0DF7241A9B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Question 2 (Pressure/Problem Solving):</a:t>
          </a:r>
          <a:r>
            <a:rPr lang="en-GB"/>
            <a:t> </a:t>
          </a:r>
          <a:r>
            <a:rPr lang="en-GB" i="1"/>
            <a:t>"Describe a situation where you faced a supply shortage that threatened production. How did you handle the pressure and what was the outcome?"</a:t>
          </a:r>
          <a:endParaRPr lang="en-US"/>
        </a:p>
      </dgm:t>
    </dgm:pt>
    <dgm:pt modelId="{BDAD9503-E875-4DC3-9F9A-E5F3F667DF43}" type="parTrans" cxnId="{48F669CD-1455-4C10-9A8F-AB3584505177}">
      <dgm:prSet/>
      <dgm:spPr/>
      <dgm:t>
        <a:bodyPr/>
        <a:lstStyle/>
        <a:p>
          <a:endParaRPr lang="en-US"/>
        </a:p>
      </dgm:t>
    </dgm:pt>
    <dgm:pt modelId="{127C45A6-A594-49CF-B743-86A46C022DB1}" type="sibTrans" cxnId="{48F669CD-1455-4C10-9A8F-AB3584505177}">
      <dgm:prSet/>
      <dgm:spPr/>
      <dgm:t>
        <a:bodyPr/>
        <a:lstStyle/>
        <a:p>
          <a:endParaRPr lang="en-US"/>
        </a:p>
      </dgm:t>
    </dgm:pt>
    <dgm:pt modelId="{597D5A5D-E722-4878-96E9-05F3C1DAA5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Question 3 (Compliance):</a:t>
          </a:r>
          <a:r>
            <a:rPr lang="en-GB"/>
            <a:t> </a:t>
          </a:r>
          <a:r>
            <a:rPr lang="en-GB" i="1"/>
            <a:t>"How do you ensure your team adheres to 5S standards when they are under time pressure?"</a:t>
          </a:r>
          <a:endParaRPr lang="en-US"/>
        </a:p>
      </dgm:t>
    </dgm:pt>
    <dgm:pt modelId="{46B8F639-4AB5-4972-BC17-985FB967193C}" type="parTrans" cxnId="{B53112FF-257E-420C-B57B-365A809AF864}">
      <dgm:prSet/>
      <dgm:spPr/>
      <dgm:t>
        <a:bodyPr/>
        <a:lstStyle/>
        <a:p>
          <a:endParaRPr lang="en-US"/>
        </a:p>
      </dgm:t>
    </dgm:pt>
    <dgm:pt modelId="{928B244D-A69D-4F40-AE39-791A077F6F47}" type="sibTrans" cxnId="{B53112FF-257E-420C-B57B-365A809AF864}">
      <dgm:prSet/>
      <dgm:spPr/>
      <dgm:t>
        <a:bodyPr/>
        <a:lstStyle/>
        <a:p>
          <a:endParaRPr lang="en-US"/>
        </a:p>
      </dgm:t>
    </dgm:pt>
    <dgm:pt modelId="{FBBF856E-D5D8-477F-AAE7-E254C56EB96B}" type="pres">
      <dgm:prSet presAssocID="{B2E11343-A62C-4FFC-8203-3C4ED73BD8AE}" presName="root" presStyleCnt="0">
        <dgm:presLayoutVars>
          <dgm:dir/>
          <dgm:resizeHandles val="exact"/>
        </dgm:presLayoutVars>
      </dgm:prSet>
      <dgm:spPr/>
    </dgm:pt>
    <dgm:pt modelId="{0A978120-1700-42D3-BECE-3DC90041B8BD}" type="pres">
      <dgm:prSet presAssocID="{D73C1F5D-2665-4766-997A-81C0C0195FF2}" presName="compNode" presStyleCnt="0"/>
      <dgm:spPr/>
    </dgm:pt>
    <dgm:pt modelId="{6462837A-F2BC-4A8D-BA77-4CB7E2CFDDBF}" type="pres">
      <dgm:prSet presAssocID="{D73C1F5D-2665-4766-997A-81C0C0195FF2}" presName="bgRect" presStyleLbl="bgShp" presStyleIdx="0" presStyleCnt="3"/>
      <dgm:spPr/>
    </dgm:pt>
    <dgm:pt modelId="{17D2ED4E-B924-4BA6-8A7A-E1178DCB33F4}" type="pres">
      <dgm:prSet presAssocID="{D73C1F5D-2665-4766-997A-81C0C0195F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9D994CA5-5035-440B-B82F-F9DD3FD768FE}" type="pres">
      <dgm:prSet presAssocID="{D73C1F5D-2665-4766-997A-81C0C0195FF2}" presName="spaceRect" presStyleCnt="0"/>
      <dgm:spPr/>
    </dgm:pt>
    <dgm:pt modelId="{8DC6C537-66CF-4C03-8200-8EA8787BD499}" type="pres">
      <dgm:prSet presAssocID="{D73C1F5D-2665-4766-997A-81C0C0195FF2}" presName="parTx" presStyleLbl="revTx" presStyleIdx="0" presStyleCnt="3">
        <dgm:presLayoutVars>
          <dgm:chMax val="0"/>
          <dgm:chPref val="0"/>
        </dgm:presLayoutVars>
      </dgm:prSet>
      <dgm:spPr/>
    </dgm:pt>
    <dgm:pt modelId="{313BC46D-D66B-4B42-A5AC-D7E5B206546A}" type="pres">
      <dgm:prSet presAssocID="{8E411436-42DF-4CD6-93A9-FBA427204B41}" presName="sibTrans" presStyleCnt="0"/>
      <dgm:spPr/>
    </dgm:pt>
    <dgm:pt modelId="{1126191C-AC1F-4F83-B034-437CC1FF5A5B}" type="pres">
      <dgm:prSet presAssocID="{F43CEE2E-C4AB-4C1F-A33B-0DF7241A9B61}" presName="compNode" presStyleCnt="0"/>
      <dgm:spPr/>
    </dgm:pt>
    <dgm:pt modelId="{44B85419-A5EF-4E3F-993F-563C2815E964}" type="pres">
      <dgm:prSet presAssocID="{F43CEE2E-C4AB-4C1F-A33B-0DF7241A9B61}" presName="bgRect" presStyleLbl="bgShp" presStyleIdx="1" presStyleCnt="3"/>
      <dgm:spPr/>
    </dgm:pt>
    <dgm:pt modelId="{F9C54E44-EE5E-4C03-ADEA-411498DFE50F}" type="pres">
      <dgm:prSet presAssocID="{F43CEE2E-C4AB-4C1F-A33B-0DF7241A9B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188BAA9F-4CBA-4D04-8290-71C98C466425}" type="pres">
      <dgm:prSet presAssocID="{F43CEE2E-C4AB-4C1F-A33B-0DF7241A9B61}" presName="spaceRect" presStyleCnt="0"/>
      <dgm:spPr/>
    </dgm:pt>
    <dgm:pt modelId="{E8EF65E5-4891-482E-A210-8D8E352BCF39}" type="pres">
      <dgm:prSet presAssocID="{F43CEE2E-C4AB-4C1F-A33B-0DF7241A9B61}" presName="parTx" presStyleLbl="revTx" presStyleIdx="1" presStyleCnt="3">
        <dgm:presLayoutVars>
          <dgm:chMax val="0"/>
          <dgm:chPref val="0"/>
        </dgm:presLayoutVars>
      </dgm:prSet>
      <dgm:spPr/>
    </dgm:pt>
    <dgm:pt modelId="{0EAD650B-6DDD-4126-97B9-01C1BE511F0F}" type="pres">
      <dgm:prSet presAssocID="{127C45A6-A594-49CF-B743-86A46C022DB1}" presName="sibTrans" presStyleCnt="0"/>
      <dgm:spPr/>
    </dgm:pt>
    <dgm:pt modelId="{21176130-83B2-4FFA-B0C3-AFF9DCAAF613}" type="pres">
      <dgm:prSet presAssocID="{597D5A5D-E722-4878-96E9-05F3C1DAA503}" presName="compNode" presStyleCnt="0"/>
      <dgm:spPr/>
    </dgm:pt>
    <dgm:pt modelId="{1FD54389-DF99-4492-89F9-5F6E95988C32}" type="pres">
      <dgm:prSet presAssocID="{597D5A5D-E722-4878-96E9-05F3C1DAA503}" presName="bgRect" presStyleLbl="bgShp" presStyleIdx="2" presStyleCnt="3"/>
      <dgm:spPr/>
    </dgm:pt>
    <dgm:pt modelId="{5A19EAA2-E2B6-4CD5-B716-A4DAFF550ADA}" type="pres">
      <dgm:prSet presAssocID="{597D5A5D-E722-4878-96E9-05F3C1DAA5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nometru"/>
        </a:ext>
      </dgm:extLst>
    </dgm:pt>
    <dgm:pt modelId="{5670ADE7-4CE2-4E0D-972C-C833686AF383}" type="pres">
      <dgm:prSet presAssocID="{597D5A5D-E722-4878-96E9-05F3C1DAA503}" presName="spaceRect" presStyleCnt="0"/>
      <dgm:spPr/>
    </dgm:pt>
    <dgm:pt modelId="{AB97931E-5058-4F52-BCB4-994ED9830B60}" type="pres">
      <dgm:prSet presAssocID="{597D5A5D-E722-4878-96E9-05F3C1DAA50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A070E12-AD0A-4AEF-9F6B-5A5C87D4D4AC}" type="presOf" srcId="{F43CEE2E-C4AB-4C1F-A33B-0DF7241A9B61}" destId="{E8EF65E5-4891-482E-A210-8D8E352BCF39}" srcOrd="0" destOrd="0" presId="urn:microsoft.com/office/officeart/2018/2/layout/IconVerticalSolidList"/>
    <dgm:cxn modelId="{1D17573D-DF83-4248-90AF-0C9307D5DCA5}" type="presOf" srcId="{B2E11343-A62C-4FFC-8203-3C4ED73BD8AE}" destId="{FBBF856E-D5D8-477F-AAE7-E254C56EB96B}" srcOrd="0" destOrd="0" presId="urn:microsoft.com/office/officeart/2018/2/layout/IconVerticalSolidList"/>
    <dgm:cxn modelId="{A23D6A56-BCF5-40C7-A38B-4595C5141C5F}" srcId="{B2E11343-A62C-4FFC-8203-3C4ED73BD8AE}" destId="{D73C1F5D-2665-4766-997A-81C0C0195FF2}" srcOrd="0" destOrd="0" parTransId="{648B17C9-72B4-4EAE-A8A8-0188C3C03945}" sibTransId="{8E411436-42DF-4CD6-93A9-FBA427204B41}"/>
    <dgm:cxn modelId="{EFAED27E-E53C-46C2-8668-3B3246C604AB}" type="presOf" srcId="{D73C1F5D-2665-4766-997A-81C0C0195FF2}" destId="{8DC6C537-66CF-4C03-8200-8EA8787BD499}" srcOrd="0" destOrd="0" presId="urn:microsoft.com/office/officeart/2018/2/layout/IconVerticalSolidList"/>
    <dgm:cxn modelId="{C6304F86-1FF3-4A7C-B9CF-62FC0D8BAC86}" type="presOf" srcId="{597D5A5D-E722-4878-96E9-05F3C1DAA503}" destId="{AB97931E-5058-4F52-BCB4-994ED9830B60}" srcOrd="0" destOrd="0" presId="urn:microsoft.com/office/officeart/2018/2/layout/IconVerticalSolidList"/>
    <dgm:cxn modelId="{48F669CD-1455-4C10-9A8F-AB3584505177}" srcId="{B2E11343-A62C-4FFC-8203-3C4ED73BD8AE}" destId="{F43CEE2E-C4AB-4C1F-A33B-0DF7241A9B61}" srcOrd="1" destOrd="0" parTransId="{BDAD9503-E875-4DC3-9F9A-E5F3F667DF43}" sibTransId="{127C45A6-A594-49CF-B743-86A46C022DB1}"/>
    <dgm:cxn modelId="{B53112FF-257E-420C-B57B-365A809AF864}" srcId="{B2E11343-A62C-4FFC-8203-3C4ED73BD8AE}" destId="{597D5A5D-E722-4878-96E9-05F3C1DAA503}" srcOrd="2" destOrd="0" parTransId="{46B8F639-4AB5-4972-BC17-985FB967193C}" sibTransId="{928B244D-A69D-4F40-AE39-791A077F6F47}"/>
    <dgm:cxn modelId="{D4C764EF-A5D5-4ABB-9C5B-520CB3511A9C}" type="presParOf" srcId="{FBBF856E-D5D8-477F-AAE7-E254C56EB96B}" destId="{0A978120-1700-42D3-BECE-3DC90041B8BD}" srcOrd="0" destOrd="0" presId="urn:microsoft.com/office/officeart/2018/2/layout/IconVerticalSolidList"/>
    <dgm:cxn modelId="{7B649200-E84F-4C1E-8360-8E88584D8339}" type="presParOf" srcId="{0A978120-1700-42D3-BECE-3DC90041B8BD}" destId="{6462837A-F2BC-4A8D-BA77-4CB7E2CFDDBF}" srcOrd="0" destOrd="0" presId="urn:microsoft.com/office/officeart/2018/2/layout/IconVerticalSolidList"/>
    <dgm:cxn modelId="{F9F0E8B6-301C-4E80-9289-9CAAE83138D7}" type="presParOf" srcId="{0A978120-1700-42D3-BECE-3DC90041B8BD}" destId="{17D2ED4E-B924-4BA6-8A7A-E1178DCB33F4}" srcOrd="1" destOrd="0" presId="urn:microsoft.com/office/officeart/2018/2/layout/IconVerticalSolidList"/>
    <dgm:cxn modelId="{4D8D5369-2B44-47E5-B355-9E43646D44A3}" type="presParOf" srcId="{0A978120-1700-42D3-BECE-3DC90041B8BD}" destId="{9D994CA5-5035-440B-B82F-F9DD3FD768FE}" srcOrd="2" destOrd="0" presId="urn:microsoft.com/office/officeart/2018/2/layout/IconVerticalSolidList"/>
    <dgm:cxn modelId="{547446B6-2CD9-44F9-9972-DB4CADAF0BF2}" type="presParOf" srcId="{0A978120-1700-42D3-BECE-3DC90041B8BD}" destId="{8DC6C537-66CF-4C03-8200-8EA8787BD499}" srcOrd="3" destOrd="0" presId="urn:microsoft.com/office/officeart/2018/2/layout/IconVerticalSolidList"/>
    <dgm:cxn modelId="{A58797AE-8CAC-4909-A69E-17C319975F00}" type="presParOf" srcId="{FBBF856E-D5D8-477F-AAE7-E254C56EB96B}" destId="{313BC46D-D66B-4B42-A5AC-D7E5B206546A}" srcOrd="1" destOrd="0" presId="urn:microsoft.com/office/officeart/2018/2/layout/IconVerticalSolidList"/>
    <dgm:cxn modelId="{C971CB39-DF0B-4319-B7C7-A9D809C359E4}" type="presParOf" srcId="{FBBF856E-D5D8-477F-AAE7-E254C56EB96B}" destId="{1126191C-AC1F-4F83-B034-437CC1FF5A5B}" srcOrd="2" destOrd="0" presId="urn:microsoft.com/office/officeart/2018/2/layout/IconVerticalSolidList"/>
    <dgm:cxn modelId="{B090FE5B-4774-4C15-8E5A-CBCCACBE4FEE}" type="presParOf" srcId="{1126191C-AC1F-4F83-B034-437CC1FF5A5B}" destId="{44B85419-A5EF-4E3F-993F-563C2815E964}" srcOrd="0" destOrd="0" presId="urn:microsoft.com/office/officeart/2018/2/layout/IconVerticalSolidList"/>
    <dgm:cxn modelId="{4023C52E-33E7-4C1F-83C2-5334443DACD6}" type="presParOf" srcId="{1126191C-AC1F-4F83-B034-437CC1FF5A5B}" destId="{F9C54E44-EE5E-4C03-ADEA-411498DFE50F}" srcOrd="1" destOrd="0" presId="urn:microsoft.com/office/officeart/2018/2/layout/IconVerticalSolidList"/>
    <dgm:cxn modelId="{7AD6A202-B78E-428A-9AA9-28595D9C3068}" type="presParOf" srcId="{1126191C-AC1F-4F83-B034-437CC1FF5A5B}" destId="{188BAA9F-4CBA-4D04-8290-71C98C466425}" srcOrd="2" destOrd="0" presId="urn:microsoft.com/office/officeart/2018/2/layout/IconVerticalSolidList"/>
    <dgm:cxn modelId="{7825C6B3-4C8F-4D97-9C10-F2E3194095CB}" type="presParOf" srcId="{1126191C-AC1F-4F83-B034-437CC1FF5A5B}" destId="{E8EF65E5-4891-482E-A210-8D8E352BCF39}" srcOrd="3" destOrd="0" presId="urn:microsoft.com/office/officeart/2018/2/layout/IconVerticalSolidList"/>
    <dgm:cxn modelId="{2F57841A-F2C2-4063-B5B3-ED5CB60F9BF5}" type="presParOf" srcId="{FBBF856E-D5D8-477F-AAE7-E254C56EB96B}" destId="{0EAD650B-6DDD-4126-97B9-01C1BE511F0F}" srcOrd="3" destOrd="0" presId="urn:microsoft.com/office/officeart/2018/2/layout/IconVerticalSolidList"/>
    <dgm:cxn modelId="{A8E3A8E4-6C63-4FB0-AEAA-7ABF8B1DD9AA}" type="presParOf" srcId="{FBBF856E-D5D8-477F-AAE7-E254C56EB96B}" destId="{21176130-83B2-4FFA-B0C3-AFF9DCAAF613}" srcOrd="4" destOrd="0" presId="urn:microsoft.com/office/officeart/2018/2/layout/IconVerticalSolidList"/>
    <dgm:cxn modelId="{620877FB-CC49-46A4-98B2-C9AE6E2D7507}" type="presParOf" srcId="{21176130-83B2-4FFA-B0C3-AFF9DCAAF613}" destId="{1FD54389-DF99-4492-89F9-5F6E95988C32}" srcOrd="0" destOrd="0" presId="urn:microsoft.com/office/officeart/2018/2/layout/IconVerticalSolidList"/>
    <dgm:cxn modelId="{7285A0CD-952A-4AC0-92F2-C6CDA584A345}" type="presParOf" srcId="{21176130-83B2-4FFA-B0C3-AFF9DCAAF613}" destId="{5A19EAA2-E2B6-4CD5-B716-A4DAFF550ADA}" srcOrd="1" destOrd="0" presId="urn:microsoft.com/office/officeart/2018/2/layout/IconVerticalSolidList"/>
    <dgm:cxn modelId="{CC1C4492-D2E0-4849-855C-954989331411}" type="presParOf" srcId="{21176130-83B2-4FFA-B0C3-AFF9DCAAF613}" destId="{5670ADE7-4CE2-4E0D-972C-C833686AF383}" srcOrd="2" destOrd="0" presId="urn:microsoft.com/office/officeart/2018/2/layout/IconVerticalSolidList"/>
    <dgm:cxn modelId="{A7697077-6C49-41C6-8DFD-ED34D91D04FE}" type="presParOf" srcId="{21176130-83B2-4FFA-B0C3-AFF9DCAAF613}" destId="{AB97931E-5058-4F52-BCB4-994ED9830B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2B2761-DB5E-4F12-ABB6-9D4530A6DA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76F5D5E-44E9-4FAC-A7CF-772B8C739AA2}">
      <dgm:prSet/>
      <dgm:spPr/>
      <dgm:t>
        <a:bodyPr/>
        <a:lstStyle/>
        <a:p>
          <a:r>
            <a:rPr lang="en-GB" b="1"/>
            <a:t>Recruitment:</a:t>
          </a:r>
          <a:r>
            <a:rPr lang="en-GB"/>
            <a:t> A robust process (Job Analysis &gt; Structured Interview) ensures the Zone Leader can handle the "pressurized environment" of Lear Corp.</a:t>
          </a:r>
          <a:endParaRPr lang="en-US"/>
        </a:p>
      </dgm:t>
    </dgm:pt>
    <dgm:pt modelId="{9887E1B2-F082-4BE1-9FDD-698344247EE6}" type="parTrans" cxnId="{5782AF2E-D5F8-472B-97B3-3F3AE2D7E2E7}">
      <dgm:prSet/>
      <dgm:spPr/>
      <dgm:t>
        <a:bodyPr/>
        <a:lstStyle/>
        <a:p>
          <a:endParaRPr lang="en-US"/>
        </a:p>
      </dgm:t>
    </dgm:pt>
    <dgm:pt modelId="{7C0CB4D4-B49A-45A5-84B2-1F08E22C6150}" type="sibTrans" cxnId="{5782AF2E-D5F8-472B-97B3-3F3AE2D7E2E7}">
      <dgm:prSet/>
      <dgm:spPr/>
      <dgm:t>
        <a:bodyPr/>
        <a:lstStyle/>
        <a:p>
          <a:endParaRPr lang="en-US"/>
        </a:p>
      </dgm:t>
    </dgm:pt>
    <dgm:pt modelId="{51B24CD6-E835-42E8-B253-741D5733F9CF}">
      <dgm:prSet/>
      <dgm:spPr/>
      <dgm:t>
        <a:bodyPr/>
        <a:lstStyle/>
        <a:p>
          <a:r>
            <a:rPr lang="en-GB" b="1"/>
            <a:t>Development:</a:t>
          </a:r>
          <a:r>
            <a:rPr lang="en-GB"/>
            <a:t> Balancing </a:t>
          </a:r>
          <a:r>
            <a:rPr lang="en-GB" i="1"/>
            <a:t>Experiential Learning</a:t>
          </a:r>
          <a:r>
            <a:rPr lang="en-GB"/>
            <a:t> (on-the-job) with </a:t>
          </a:r>
          <a:r>
            <a:rPr lang="en-GB" i="1"/>
            <a:t>Cognitivist</a:t>
          </a:r>
          <a:r>
            <a:rPr lang="en-GB"/>
            <a:t> (formal qualification) closes the skills gap.</a:t>
          </a:r>
          <a:endParaRPr lang="en-US"/>
        </a:p>
      </dgm:t>
    </dgm:pt>
    <dgm:pt modelId="{69C4D47C-F97F-4DDF-AF24-53313FFDF7A0}" type="parTrans" cxnId="{7D9809B8-C738-4A67-B9D9-728F7B29906F}">
      <dgm:prSet/>
      <dgm:spPr/>
      <dgm:t>
        <a:bodyPr/>
        <a:lstStyle/>
        <a:p>
          <a:endParaRPr lang="en-US"/>
        </a:p>
      </dgm:t>
    </dgm:pt>
    <dgm:pt modelId="{5F48AB67-8DC5-4540-A1DB-F95957822EF2}" type="sibTrans" cxnId="{7D9809B8-C738-4A67-B9D9-728F7B29906F}">
      <dgm:prSet/>
      <dgm:spPr/>
      <dgm:t>
        <a:bodyPr/>
        <a:lstStyle/>
        <a:p>
          <a:endParaRPr lang="en-US"/>
        </a:p>
      </dgm:t>
    </dgm:pt>
    <dgm:pt modelId="{C311D5E9-5663-4D12-A020-614D9DE19AE6}">
      <dgm:prSet/>
      <dgm:spPr/>
      <dgm:t>
        <a:bodyPr/>
        <a:lstStyle/>
        <a:p>
          <a:r>
            <a:rPr lang="en-GB" b="1"/>
            <a:t>Impact:</a:t>
          </a:r>
          <a:r>
            <a:rPr lang="en-GB"/>
            <a:t> This strategy ensures the organization runs smoothly by placing a competent, accountable leader in a key role.</a:t>
          </a:r>
          <a:endParaRPr lang="en-US"/>
        </a:p>
      </dgm:t>
    </dgm:pt>
    <dgm:pt modelId="{366D334D-8326-45FC-BFE5-5A2D87BECE96}" type="parTrans" cxnId="{94BAF5A8-A4D0-4779-8088-A94DB2117E12}">
      <dgm:prSet/>
      <dgm:spPr/>
      <dgm:t>
        <a:bodyPr/>
        <a:lstStyle/>
        <a:p>
          <a:endParaRPr lang="en-US"/>
        </a:p>
      </dgm:t>
    </dgm:pt>
    <dgm:pt modelId="{9253C331-80D7-4468-91AE-F22820F5489A}" type="sibTrans" cxnId="{94BAF5A8-A4D0-4779-8088-A94DB2117E12}">
      <dgm:prSet/>
      <dgm:spPr/>
      <dgm:t>
        <a:bodyPr/>
        <a:lstStyle/>
        <a:p>
          <a:endParaRPr lang="en-US"/>
        </a:p>
      </dgm:t>
    </dgm:pt>
    <dgm:pt modelId="{D01F51F4-06BD-4C48-93B2-E46A7DC18459}" type="pres">
      <dgm:prSet presAssocID="{072B2761-DB5E-4F12-ABB6-9D4530A6DA42}" presName="root" presStyleCnt="0">
        <dgm:presLayoutVars>
          <dgm:dir/>
          <dgm:resizeHandles val="exact"/>
        </dgm:presLayoutVars>
      </dgm:prSet>
      <dgm:spPr/>
    </dgm:pt>
    <dgm:pt modelId="{69DC7052-9BD8-4B20-B3BB-E4BF2B82A55A}" type="pres">
      <dgm:prSet presAssocID="{E76F5D5E-44E9-4FAC-A7CF-772B8C739AA2}" presName="compNode" presStyleCnt="0"/>
      <dgm:spPr/>
    </dgm:pt>
    <dgm:pt modelId="{A0F6DFEE-481C-4DA8-A43B-8FFA009B0705}" type="pres">
      <dgm:prSet presAssocID="{E76F5D5E-44E9-4FAC-A7CF-772B8C739AA2}" presName="bgRect" presStyleLbl="bgShp" presStyleIdx="0" presStyleCnt="3"/>
      <dgm:spPr/>
    </dgm:pt>
    <dgm:pt modelId="{B4EC2CC3-54B2-48F3-B46E-3CDFA0AEA5E9}" type="pres">
      <dgm:prSet presAssocID="{E76F5D5E-44E9-4FAC-A7CF-772B8C739A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dor"/>
        </a:ext>
      </dgm:extLst>
    </dgm:pt>
    <dgm:pt modelId="{FD2F4606-8BCD-4439-8578-76178BA03717}" type="pres">
      <dgm:prSet presAssocID="{E76F5D5E-44E9-4FAC-A7CF-772B8C739AA2}" presName="spaceRect" presStyleCnt="0"/>
      <dgm:spPr/>
    </dgm:pt>
    <dgm:pt modelId="{3FE66AC5-9C83-4335-8377-8B8ECEB1DDB0}" type="pres">
      <dgm:prSet presAssocID="{E76F5D5E-44E9-4FAC-A7CF-772B8C739AA2}" presName="parTx" presStyleLbl="revTx" presStyleIdx="0" presStyleCnt="3">
        <dgm:presLayoutVars>
          <dgm:chMax val="0"/>
          <dgm:chPref val="0"/>
        </dgm:presLayoutVars>
      </dgm:prSet>
      <dgm:spPr/>
    </dgm:pt>
    <dgm:pt modelId="{829B1E99-96A7-4250-9B7F-98BEA537E2C1}" type="pres">
      <dgm:prSet presAssocID="{7C0CB4D4-B49A-45A5-84B2-1F08E22C6150}" presName="sibTrans" presStyleCnt="0"/>
      <dgm:spPr/>
    </dgm:pt>
    <dgm:pt modelId="{6A6C2820-2921-48DF-80D7-FFA41C1D4938}" type="pres">
      <dgm:prSet presAssocID="{51B24CD6-E835-42E8-B253-741D5733F9CF}" presName="compNode" presStyleCnt="0"/>
      <dgm:spPr/>
    </dgm:pt>
    <dgm:pt modelId="{958F1E6A-DC3E-4A47-AC26-2F50813911D6}" type="pres">
      <dgm:prSet presAssocID="{51B24CD6-E835-42E8-B253-741D5733F9CF}" presName="bgRect" presStyleLbl="bgShp" presStyleIdx="1" presStyleCnt="3"/>
      <dgm:spPr/>
    </dgm:pt>
    <dgm:pt modelId="{0F32159D-DA27-438B-9210-B19E6B53701D}" type="pres">
      <dgm:prSet presAssocID="{51B24CD6-E835-42E8-B253-741D5733F9C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37A1C8E-6A44-49BA-8CBD-D6D6E70CE0D0}" type="pres">
      <dgm:prSet presAssocID="{51B24CD6-E835-42E8-B253-741D5733F9CF}" presName="spaceRect" presStyleCnt="0"/>
      <dgm:spPr/>
    </dgm:pt>
    <dgm:pt modelId="{ED019ACF-5472-41EE-AB94-29ECE42112A4}" type="pres">
      <dgm:prSet presAssocID="{51B24CD6-E835-42E8-B253-741D5733F9CF}" presName="parTx" presStyleLbl="revTx" presStyleIdx="1" presStyleCnt="3">
        <dgm:presLayoutVars>
          <dgm:chMax val="0"/>
          <dgm:chPref val="0"/>
        </dgm:presLayoutVars>
      </dgm:prSet>
      <dgm:spPr/>
    </dgm:pt>
    <dgm:pt modelId="{8BFB4B56-C0AD-4C8C-AFF4-2E1C2581067E}" type="pres">
      <dgm:prSet presAssocID="{5F48AB67-8DC5-4540-A1DB-F95957822EF2}" presName="sibTrans" presStyleCnt="0"/>
      <dgm:spPr/>
    </dgm:pt>
    <dgm:pt modelId="{58379211-C4F7-457E-B6A7-9C5832505D68}" type="pres">
      <dgm:prSet presAssocID="{C311D5E9-5663-4D12-A020-614D9DE19AE6}" presName="compNode" presStyleCnt="0"/>
      <dgm:spPr/>
    </dgm:pt>
    <dgm:pt modelId="{32DC553E-5BDA-41B3-B0A6-22177BEFF073}" type="pres">
      <dgm:prSet presAssocID="{C311D5E9-5663-4D12-A020-614D9DE19AE6}" presName="bgRect" presStyleLbl="bgShp" presStyleIdx="2" presStyleCnt="3"/>
      <dgm:spPr/>
    </dgm:pt>
    <dgm:pt modelId="{1A87D7CF-C2BC-43F2-B150-C05CBF6B5700}" type="pres">
      <dgm:prSet presAssocID="{C311D5E9-5663-4D12-A020-614D9DE19AE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ăpitan"/>
        </a:ext>
      </dgm:extLst>
    </dgm:pt>
    <dgm:pt modelId="{971D810C-A38F-4122-B57C-892C56B692C3}" type="pres">
      <dgm:prSet presAssocID="{C311D5E9-5663-4D12-A020-614D9DE19AE6}" presName="spaceRect" presStyleCnt="0"/>
      <dgm:spPr/>
    </dgm:pt>
    <dgm:pt modelId="{A2068DB0-39DD-4DC1-800B-CB80DC6EE5BA}" type="pres">
      <dgm:prSet presAssocID="{C311D5E9-5663-4D12-A020-614D9DE19AE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42B200E-2081-4779-AE94-9F43B9B30D46}" type="presOf" srcId="{51B24CD6-E835-42E8-B253-741D5733F9CF}" destId="{ED019ACF-5472-41EE-AB94-29ECE42112A4}" srcOrd="0" destOrd="0" presId="urn:microsoft.com/office/officeart/2018/2/layout/IconVerticalSolidList"/>
    <dgm:cxn modelId="{5782AF2E-D5F8-472B-97B3-3F3AE2D7E2E7}" srcId="{072B2761-DB5E-4F12-ABB6-9D4530A6DA42}" destId="{E76F5D5E-44E9-4FAC-A7CF-772B8C739AA2}" srcOrd="0" destOrd="0" parTransId="{9887E1B2-F082-4BE1-9FDD-698344247EE6}" sibTransId="{7C0CB4D4-B49A-45A5-84B2-1F08E22C6150}"/>
    <dgm:cxn modelId="{F00B433B-9E58-4CDA-A2F9-F5AB01223609}" type="presOf" srcId="{072B2761-DB5E-4F12-ABB6-9D4530A6DA42}" destId="{D01F51F4-06BD-4C48-93B2-E46A7DC18459}" srcOrd="0" destOrd="0" presId="urn:microsoft.com/office/officeart/2018/2/layout/IconVerticalSolidList"/>
    <dgm:cxn modelId="{CA3AFC50-606E-40AA-B925-7B425C62DF56}" type="presOf" srcId="{E76F5D5E-44E9-4FAC-A7CF-772B8C739AA2}" destId="{3FE66AC5-9C83-4335-8377-8B8ECEB1DDB0}" srcOrd="0" destOrd="0" presId="urn:microsoft.com/office/officeart/2018/2/layout/IconVerticalSolidList"/>
    <dgm:cxn modelId="{94BAF5A8-A4D0-4779-8088-A94DB2117E12}" srcId="{072B2761-DB5E-4F12-ABB6-9D4530A6DA42}" destId="{C311D5E9-5663-4D12-A020-614D9DE19AE6}" srcOrd="2" destOrd="0" parTransId="{366D334D-8326-45FC-BFE5-5A2D87BECE96}" sibTransId="{9253C331-80D7-4468-91AE-F22820F5489A}"/>
    <dgm:cxn modelId="{7D9809B8-C738-4A67-B9D9-728F7B29906F}" srcId="{072B2761-DB5E-4F12-ABB6-9D4530A6DA42}" destId="{51B24CD6-E835-42E8-B253-741D5733F9CF}" srcOrd="1" destOrd="0" parTransId="{69C4D47C-F97F-4DDF-AF24-53313FFDF7A0}" sibTransId="{5F48AB67-8DC5-4540-A1DB-F95957822EF2}"/>
    <dgm:cxn modelId="{F88104C3-2794-4F76-BFA4-2CC3CA403296}" type="presOf" srcId="{C311D5E9-5663-4D12-A020-614D9DE19AE6}" destId="{A2068DB0-39DD-4DC1-800B-CB80DC6EE5BA}" srcOrd="0" destOrd="0" presId="urn:microsoft.com/office/officeart/2018/2/layout/IconVerticalSolidList"/>
    <dgm:cxn modelId="{995CE1F4-DCF9-432D-A9ED-1F47EDEA7160}" type="presParOf" srcId="{D01F51F4-06BD-4C48-93B2-E46A7DC18459}" destId="{69DC7052-9BD8-4B20-B3BB-E4BF2B82A55A}" srcOrd="0" destOrd="0" presId="urn:microsoft.com/office/officeart/2018/2/layout/IconVerticalSolidList"/>
    <dgm:cxn modelId="{3037EA78-E6F4-41F0-A9CA-2B6865D62DF7}" type="presParOf" srcId="{69DC7052-9BD8-4B20-B3BB-E4BF2B82A55A}" destId="{A0F6DFEE-481C-4DA8-A43B-8FFA009B0705}" srcOrd="0" destOrd="0" presId="urn:microsoft.com/office/officeart/2018/2/layout/IconVerticalSolidList"/>
    <dgm:cxn modelId="{4A733AE1-E1A2-4B78-B8D5-06C4E9ACB3EF}" type="presParOf" srcId="{69DC7052-9BD8-4B20-B3BB-E4BF2B82A55A}" destId="{B4EC2CC3-54B2-48F3-B46E-3CDFA0AEA5E9}" srcOrd="1" destOrd="0" presId="urn:microsoft.com/office/officeart/2018/2/layout/IconVerticalSolidList"/>
    <dgm:cxn modelId="{9085A4FA-7D75-42F5-80C3-E410FF09F945}" type="presParOf" srcId="{69DC7052-9BD8-4B20-B3BB-E4BF2B82A55A}" destId="{FD2F4606-8BCD-4439-8578-76178BA03717}" srcOrd="2" destOrd="0" presId="urn:microsoft.com/office/officeart/2018/2/layout/IconVerticalSolidList"/>
    <dgm:cxn modelId="{79779379-17BD-400D-B08F-E83894E0C176}" type="presParOf" srcId="{69DC7052-9BD8-4B20-B3BB-E4BF2B82A55A}" destId="{3FE66AC5-9C83-4335-8377-8B8ECEB1DDB0}" srcOrd="3" destOrd="0" presId="urn:microsoft.com/office/officeart/2018/2/layout/IconVerticalSolidList"/>
    <dgm:cxn modelId="{C0231DFA-043F-4C82-A760-8DBF377A77BD}" type="presParOf" srcId="{D01F51F4-06BD-4C48-93B2-E46A7DC18459}" destId="{829B1E99-96A7-4250-9B7F-98BEA537E2C1}" srcOrd="1" destOrd="0" presId="urn:microsoft.com/office/officeart/2018/2/layout/IconVerticalSolidList"/>
    <dgm:cxn modelId="{BD3B583E-2CD4-47FD-95D1-419A74D72E28}" type="presParOf" srcId="{D01F51F4-06BD-4C48-93B2-E46A7DC18459}" destId="{6A6C2820-2921-48DF-80D7-FFA41C1D4938}" srcOrd="2" destOrd="0" presId="urn:microsoft.com/office/officeart/2018/2/layout/IconVerticalSolidList"/>
    <dgm:cxn modelId="{0A6C6119-8886-4F38-B0F8-0A32F8B0539E}" type="presParOf" srcId="{6A6C2820-2921-48DF-80D7-FFA41C1D4938}" destId="{958F1E6A-DC3E-4A47-AC26-2F50813911D6}" srcOrd="0" destOrd="0" presId="urn:microsoft.com/office/officeart/2018/2/layout/IconVerticalSolidList"/>
    <dgm:cxn modelId="{2D8193B6-C5CE-4764-9D30-FCDC8BCCFDCA}" type="presParOf" srcId="{6A6C2820-2921-48DF-80D7-FFA41C1D4938}" destId="{0F32159D-DA27-438B-9210-B19E6B53701D}" srcOrd="1" destOrd="0" presId="urn:microsoft.com/office/officeart/2018/2/layout/IconVerticalSolidList"/>
    <dgm:cxn modelId="{DE4CCAC8-7922-4CF8-BFCD-0DD14C0DBA97}" type="presParOf" srcId="{6A6C2820-2921-48DF-80D7-FFA41C1D4938}" destId="{837A1C8E-6A44-49BA-8CBD-D6D6E70CE0D0}" srcOrd="2" destOrd="0" presId="urn:microsoft.com/office/officeart/2018/2/layout/IconVerticalSolidList"/>
    <dgm:cxn modelId="{FE156715-0E38-4094-8B9E-AC0441EBC180}" type="presParOf" srcId="{6A6C2820-2921-48DF-80D7-FFA41C1D4938}" destId="{ED019ACF-5472-41EE-AB94-29ECE42112A4}" srcOrd="3" destOrd="0" presId="urn:microsoft.com/office/officeart/2018/2/layout/IconVerticalSolidList"/>
    <dgm:cxn modelId="{6EBDCDA7-DC16-425D-8FCA-C9959693ACA1}" type="presParOf" srcId="{D01F51F4-06BD-4C48-93B2-E46A7DC18459}" destId="{8BFB4B56-C0AD-4C8C-AFF4-2E1C2581067E}" srcOrd="3" destOrd="0" presId="urn:microsoft.com/office/officeart/2018/2/layout/IconVerticalSolidList"/>
    <dgm:cxn modelId="{1CBB0DB9-542D-4FFF-8BB2-74A9E71828A1}" type="presParOf" srcId="{D01F51F4-06BD-4C48-93B2-E46A7DC18459}" destId="{58379211-C4F7-457E-B6A7-9C5832505D68}" srcOrd="4" destOrd="0" presId="urn:microsoft.com/office/officeart/2018/2/layout/IconVerticalSolidList"/>
    <dgm:cxn modelId="{84CBEBC7-B29B-4CC8-A616-2AD6402EA18B}" type="presParOf" srcId="{58379211-C4F7-457E-B6A7-9C5832505D68}" destId="{32DC553E-5BDA-41B3-B0A6-22177BEFF073}" srcOrd="0" destOrd="0" presId="urn:microsoft.com/office/officeart/2018/2/layout/IconVerticalSolidList"/>
    <dgm:cxn modelId="{8D13B062-E0EB-4F20-951E-A1710802703E}" type="presParOf" srcId="{58379211-C4F7-457E-B6A7-9C5832505D68}" destId="{1A87D7CF-C2BC-43F2-B150-C05CBF6B5700}" srcOrd="1" destOrd="0" presId="urn:microsoft.com/office/officeart/2018/2/layout/IconVerticalSolidList"/>
    <dgm:cxn modelId="{D860227F-2C0E-4590-B1B1-B1AC28EE8DF1}" type="presParOf" srcId="{58379211-C4F7-457E-B6A7-9C5832505D68}" destId="{971D810C-A38F-4122-B57C-892C56B692C3}" srcOrd="2" destOrd="0" presId="urn:microsoft.com/office/officeart/2018/2/layout/IconVerticalSolidList"/>
    <dgm:cxn modelId="{583E86D9-A863-426E-AEE6-682BE149EFFB}" type="presParOf" srcId="{58379211-C4F7-457E-B6A7-9C5832505D68}" destId="{A2068DB0-39DD-4DC1-800B-CB80DC6EE5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DBD40-6AD2-4C09-9D6C-9C635577D61E}">
      <dsp:nvSpPr>
        <dsp:cNvPr id="0" name=""/>
        <dsp:cNvSpPr/>
      </dsp:nvSpPr>
      <dsp:spPr>
        <a:xfrm>
          <a:off x="0" y="3197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1C3DA-FEB2-4379-8E6E-FE0DCD4BC723}">
      <dsp:nvSpPr>
        <dsp:cNvPr id="0" name=""/>
        <dsp:cNvSpPr/>
      </dsp:nvSpPr>
      <dsp:spPr>
        <a:xfrm>
          <a:off x="162369" y="123968"/>
          <a:ext cx="295218" cy="2952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C584E-86AB-4F99-9E38-1BF6D44A4B0C}">
      <dsp:nvSpPr>
        <dsp:cNvPr id="0" name=""/>
        <dsp:cNvSpPr/>
      </dsp:nvSpPr>
      <dsp:spPr>
        <a:xfrm>
          <a:off x="619958" y="3197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Introduction to Lear Corporation (Redditch)</a:t>
          </a:r>
          <a:endParaRPr lang="en-US" sz="1600" kern="1200"/>
        </a:p>
      </dsp:txBody>
      <dsp:txXfrm>
        <a:off x="619958" y="3197"/>
        <a:ext cx="6128956" cy="536760"/>
      </dsp:txXfrm>
    </dsp:sp>
    <dsp:sp modelId="{D4A7654F-021F-44B1-992A-54E2889AFFC0}">
      <dsp:nvSpPr>
        <dsp:cNvPr id="0" name=""/>
        <dsp:cNvSpPr/>
      </dsp:nvSpPr>
      <dsp:spPr>
        <a:xfrm>
          <a:off x="0" y="674147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1EC3F-34DA-488C-BAEE-B73FDEBF7B1E}">
      <dsp:nvSpPr>
        <dsp:cNvPr id="0" name=""/>
        <dsp:cNvSpPr/>
      </dsp:nvSpPr>
      <dsp:spPr>
        <a:xfrm>
          <a:off x="162369" y="794918"/>
          <a:ext cx="295218" cy="2952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F2F98-3BDA-4DFE-86C9-780C00D964EC}">
      <dsp:nvSpPr>
        <dsp:cNvPr id="0" name=""/>
        <dsp:cNvSpPr/>
      </dsp:nvSpPr>
      <dsp:spPr>
        <a:xfrm>
          <a:off x="619958" y="674147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The Job Role: Warehouse Zone Leader</a:t>
          </a:r>
          <a:endParaRPr lang="en-US" sz="1600" kern="1200"/>
        </a:p>
      </dsp:txBody>
      <dsp:txXfrm>
        <a:off x="619958" y="674147"/>
        <a:ext cx="6128956" cy="536760"/>
      </dsp:txXfrm>
    </dsp:sp>
    <dsp:sp modelId="{7BFA2643-6DCA-4274-AF33-6DB5F531FA5D}">
      <dsp:nvSpPr>
        <dsp:cNvPr id="0" name=""/>
        <dsp:cNvSpPr/>
      </dsp:nvSpPr>
      <dsp:spPr>
        <a:xfrm>
          <a:off x="0" y="1345098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A1D2F-80E3-455F-AA7C-AD44F70B0894}">
      <dsp:nvSpPr>
        <dsp:cNvPr id="0" name=""/>
        <dsp:cNvSpPr/>
      </dsp:nvSpPr>
      <dsp:spPr>
        <a:xfrm>
          <a:off x="162369" y="1465869"/>
          <a:ext cx="295218" cy="2952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F9406-A2AA-4A04-A592-968172C9D72B}">
      <dsp:nvSpPr>
        <dsp:cNvPr id="0" name=""/>
        <dsp:cNvSpPr/>
      </dsp:nvSpPr>
      <dsp:spPr>
        <a:xfrm>
          <a:off x="619958" y="1345098"/>
          <a:ext cx="3037284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Recruitment Process:</a:t>
          </a:r>
          <a:endParaRPr lang="en-US" sz="1600" kern="1200"/>
        </a:p>
      </dsp:txBody>
      <dsp:txXfrm>
        <a:off x="619958" y="1345098"/>
        <a:ext cx="3037284" cy="536760"/>
      </dsp:txXfrm>
    </dsp:sp>
    <dsp:sp modelId="{0E771815-7AC2-4076-B4A7-2CC14B8923B9}">
      <dsp:nvSpPr>
        <dsp:cNvPr id="0" name=""/>
        <dsp:cNvSpPr/>
      </dsp:nvSpPr>
      <dsp:spPr>
        <a:xfrm>
          <a:off x="3657242" y="1345098"/>
          <a:ext cx="3091672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Job Analysis &amp; Description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Person Specification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Sourcing Strategy</a:t>
          </a:r>
          <a:endParaRPr lang="en-US" sz="1100" kern="1200"/>
        </a:p>
      </dsp:txBody>
      <dsp:txXfrm>
        <a:off x="3657242" y="1345098"/>
        <a:ext cx="3091672" cy="536760"/>
      </dsp:txXfrm>
    </dsp:sp>
    <dsp:sp modelId="{03ED1FE3-5764-45C1-83DD-5CF2BD5ACBAB}">
      <dsp:nvSpPr>
        <dsp:cNvPr id="0" name=""/>
        <dsp:cNvSpPr/>
      </dsp:nvSpPr>
      <dsp:spPr>
        <a:xfrm>
          <a:off x="0" y="2016048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986743-A219-401A-A451-704B29B6AC70}">
      <dsp:nvSpPr>
        <dsp:cNvPr id="0" name=""/>
        <dsp:cNvSpPr/>
      </dsp:nvSpPr>
      <dsp:spPr>
        <a:xfrm>
          <a:off x="162369" y="2136819"/>
          <a:ext cx="295218" cy="2952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5679E-B46D-480A-8FF2-F50235BF49DD}">
      <dsp:nvSpPr>
        <dsp:cNvPr id="0" name=""/>
        <dsp:cNvSpPr/>
      </dsp:nvSpPr>
      <dsp:spPr>
        <a:xfrm>
          <a:off x="619958" y="2016048"/>
          <a:ext cx="3037284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Selection Methodology:</a:t>
          </a:r>
          <a:endParaRPr lang="en-US" sz="1600" kern="1200"/>
        </a:p>
      </dsp:txBody>
      <dsp:txXfrm>
        <a:off x="619958" y="2016048"/>
        <a:ext cx="3037284" cy="536760"/>
      </dsp:txXfrm>
    </dsp:sp>
    <dsp:sp modelId="{616D20EF-EC19-4E07-AF08-69A013C4B88E}">
      <dsp:nvSpPr>
        <dsp:cNvPr id="0" name=""/>
        <dsp:cNvSpPr/>
      </dsp:nvSpPr>
      <dsp:spPr>
        <a:xfrm>
          <a:off x="3657242" y="2016048"/>
          <a:ext cx="3091672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Interview Method &amp; Questions</a:t>
          </a:r>
          <a:endParaRPr lang="en-US" sz="1100" kern="1200"/>
        </a:p>
      </dsp:txBody>
      <dsp:txXfrm>
        <a:off x="3657242" y="2016048"/>
        <a:ext cx="3091672" cy="536760"/>
      </dsp:txXfrm>
    </dsp:sp>
    <dsp:sp modelId="{D817CC85-7A6A-4052-83DD-26591A3D4D8A}">
      <dsp:nvSpPr>
        <dsp:cNvPr id="0" name=""/>
        <dsp:cNvSpPr/>
      </dsp:nvSpPr>
      <dsp:spPr>
        <a:xfrm>
          <a:off x="0" y="2686999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9C585-6ED3-4484-AC7C-AB739B772F59}">
      <dsp:nvSpPr>
        <dsp:cNvPr id="0" name=""/>
        <dsp:cNvSpPr/>
      </dsp:nvSpPr>
      <dsp:spPr>
        <a:xfrm>
          <a:off x="162369" y="2807770"/>
          <a:ext cx="295218" cy="2952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B600F-6659-4BB6-9FF8-CDA70AE0B6D3}">
      <dsp:nvSpPr>
        <dsp:cNvPr id="0" name=""/>
        <dsp:cNvSpPr/>
      </dsp:nvSpPr>
      <dsp:spPr>
        <a:xfrm>
          <a:off x="619958" y="2686999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Learning &amp; Development (L&amp;D) Needs Analysis</a:t>
          </a:r>
          <a:endParaRPr lang="en-US" sz="1600" kern="1200"/>
        </a:p>
      </dsp:txBody>
      <dsp:txXfrm>
        <a:off x="619958" y="2686999"/>
        <a:ext cx="6128956" cy="536760"/>
      </dsp:txXfrm>
    </dsp:sp>
    <dsp:sp modelId="{B8DF9927-6427-454E-9D18-E53989A98A38}">
      <dsp:nvSpPr>
        <dsp:cNvPr id="0" name=""/>
        <dsp:cNvSpPr/>
      </dsp:nvSpPr>
      <dsp:spPr>
        <a:xfrm>
          <a:off x="0" y="3357949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080489-2B73-4B39-8131-66673BCDD8B4}">
      <dsp:nvSpPr>
        <dsp:cNvPr id="0" name=""/>
        <dsp:cNvSpPr/>
      </dsp:nvSpPr>
      <dsp:spPr>
        <a:xfrm>
          <a:off x="162369" y="3478720"/>
          <a:ext cx="295218" cy="29521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0B83E-55F2-4C76-B136-8639EEC31FDB}">
      <dsp:nvSpPr>
        <dsp:cNvPr id="0" name=""/>
        <dsp:cNvSpPr/>
      </dsp:nvSpPr>
      <dsp:spPr>
        <a:xfrm>
          <a:off x="619958" y="3357949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Application of L&amp;D Theories (Experiential &amp; Cognitivist)</a:t>
          </a:r>
          <a:endParaRPr lang="en-US" sz="1600" kern="1200"/>
        </a:p>
      </dsp:txBody>
      <dsp:txXfrm>
        <a:off x="619958" y="3357949"/>
        <a:ext cx="6128956" cy="536760"/>
      </dsp:txXfrm>
    </dsp:sp>
    <dsp:sp modelId="{303F4248-7618-4CC9-A87F-7ABCCF0E76CA}">
      <dsp:nvSpPr>
        <dsp:cNvPr id="0" name=""/>
        <dsp:cNvSpPr/>
      </dsp:nvSpPr>
      <dsp:spPr>
        <a:xfrm>
          <a:off x="0" y="4028899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B28A97-6166-4842-9150-52419516A86D}">
      <dsp:nvSpPr>
        <dsp:cNvPr id="0" name=""/>
        <dsp:cNvSpPr/>
      </dsp:nvSpPr>
      <dsp:spPr>
        <a:xfrm>
          <a:off x="162369" y="4149670"/>
          <a:ext cx="295218" cy="29521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94493-7299-43B6-8483-76765936690B}">
      <dsp:nvSpPr>
        <dsp:cNvPr id="0" name=""/>
        <dsp:cNvSpPr/>
      </dsp:nvSpPr>
      <dsp:spPr>
        <a:xfrm>
          <a:off x="619958" y="4028899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Conclusion</a:t>
          </a:r>
          <a:endParaRPr lang="en-US" sz="1600" kern="1200"/>
        </a:p>
      </dsp:txBody>
      <dsp:txXfrm>
        <a:off x="619958" y="4028899"/>
        <a:ext cx="6128956" cy="536760"/>
      </dsp:txXfrm>
    </dsp:sp>
    <dsp:sp modelId="{49DE3E48-1039-491E-9773-73E8F0C679A0}">
      <dsp:nvSpPr>
        <dsp:cNvPr id="0" name=""/>
        <dsp:cNvSpPr/>
      </dsp:nvSpPr>
      <dsp:spPr>
        <a:xfrm>
          <a:off x="0" y="4699850"/>
          <a:ext cx="6749521" cy="536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AFFFF-49BF-4A3E-8EC5-DC122FB300AB}">
      <dsp:nvSpPr>
        <dsp:cNvPr id="0" name=""/>
        <dsp:cNvSpPr/>
      </dsp:nvSpPr>
      <dsp:spPr>
        <a:xfrm>
          <a:off x="162369" y="4820621"/>
          <a:ext cx="295218" cy="29521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1E2F6-F43A-431C-8DD1-375468DD262F}">
      <dsp:nvSpPr>
        <dsp:cNvPr id="0" name=""/>
        <dsp:cNvSpPr/>
      </dsp:nvSpPr>
      <dsp:spPr>
        <a:xfrm>
          <a:off x="619958" y="4699850"/>
          <a:ext cx="6128956" cy="536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07" tIns="56807" rIns="56807" bIns="56807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References</a:t>
          </a:r>
          <a:endParaRPr lang="en-US" sz="1600" kern="1200"/>
        </a:p>
      </dsp:txBody>
      <dsp:txXfrm>
        <a:off x="619958" y="4699850"/>
        <a:ext cx="6128956" cy="5367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DA4B2-BD86-4C39-BAAD-20FC8C8555A9}">
      <dsp:nvSpPr>
        <dsp:cNvPr id="0" name=""/>
        <dsp:cNvSpPr/>
      </dsp:nvSpPr>
      <dsp:spPr>
        <a:xfrm>
          <a:off x="1115" y="164186"/>
          <a:ext cx="2609961" cy="130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Internal Sourcing:</a:t>
          </a:r>
          <a:endParaRPr lang="en-US" sz="1500" kern="1200"/>
        </a:p>
      </dsp:txBody>
      <dsp:txXfrm>
        <a:off x="39337" y="202408"/>
        <a:ext cx="2533517" cy="1228536"/>
      </dsp:txXfrm>
    </dsp:sp>
    <dsp:sp modelId="{6B1B43B4-0BAA-4708-81CF-2256E32B59AC}">
      <dsp:nvSpPr>
        <dsp:cNvPr id="0" name=""/>
        <dsp:cNvSpPr/>
      </dsp:nvSpPr>
      <dsp:spPr>
        <a:xfrm>
          <a:off x="262111" y="1469167"/>
          <a:ext cx="260996" cy="9787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8735"/>
              </a:lnTo>
              <a:lnTo>
                <a:pt x="260996" y="97873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923429-37D9-44FC-9F66-3C8B2B960A0E}">
      <dsp:nvSpPr>
        <dsp:cNvPr id="0" name=""/>
        <dsp:cNvSpPr/>
      </dsp:nvSpPr>
      <dsp:spPr>
        <a:xfrm>
          <a:off x="523107" y="1795412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Location:</a:t>
          </a:r>
          <a:r>
            <a:rPr lang="en-US" sz="1400" kern="1200"/>
            <a:t> Canteen "Job Board" and Company Intranet.</a:t>
          </a:r>
        </a:p>
      </dsp:txBody>
      <dsp:txXfrm>
        <a:off x="561329" y="1833634"/>
        <a:ext cx="2011525" cy="1228536"/>
      </dsp:txXfrm>
    </dsp:sp>
    <dsp:sp modelId="{5C751587-A185-4B64-9AA1-74A8EA8CE22F}">
      <dsp:nvSpPr>
        <dsp:cNvPr id="0" name=""/>
        <dsp:cNvSpPr/>
      </dsp:nvSpPr>
      <dsp:spPr>
        <a:xfrm>
          <a:off x="262111" y="1469167"/>
          <a:ext cx="260996" cy="2609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9961"/>
              </a:lnTo>
              <a:lnTo>
                <a:pt x="260996" y="260996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FC4CA2-66F3-4D6E-8868-761EC0EDCEC0}">
      <dsp:nvSpPr>
        <dsp:cNvPr id="0" name=""/>
        <dsp:cNvSpPr/>
      </dsp:nvSpPr>
      <dsp:spPr>
        <a:xfrm>
          <a:off x="523107" y="3426638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Why?</a:t>
          </a:r>
          <a:r>
            <a:rPr lang="en-US" sz="1400" kern="1200"/>
            <a:t> Promotes retention and career progression for existing shop-floor associates familiar with the "Lear Culture."</a:t>
          </a:r>
        </a:p>
      </dsp:txBody>
      <dsp:txXfrm>
        <a:off x="561329" y="3464860"/>
        <a:ext cx="2011525" cy="1228536"/>
      </dsp:txXfrm>
    </dsp:sp>
    <dsp:sp modelId="{39FFBEB6-9CF8-460E-B05B-4C6B96D2DEDF}">
      <dsp:nvSpPr>
        <dsp:cNvPr id="0" name=""/>
        <dsp:cNvSpPr/>
      </dsp:nvSpPr>
      <dsp:spPr>
        <a:xfrm>
          <a:off x="3263567" y="164186"/>
          <a:ext cx="2609961" cy="130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External Sourcing:</a:t>
          </a:r>
          <a:endParaRPr lang="en-US" sz="1500" kern="1200"/>
        </a:p>
      </dsp:txBody>
      <dsp:txXfrm>
        <a:off x="3301789" y="202408"/>
        <a:ext cx="2533517" cy="1228536"/>
      </dsp:txXfrm>
    </dsp:sp>
    <dsp:sp modelId="{1745B33E-0E0D-4F15-B81B-08FFDBCF42CE}">
      <dsp:nvSpPr>
        <dsp:cNvPr id="0" name=""/>
        <dsp:cNvSpPr/>
      </dsp:nvSpPr>
      <dsp:spPr>
        <a:xfrm>
          <a:off x="3524563" y="1469167"/>
          <a:ext cx="260996" cy="9787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8735"/>
              </a:lnTo>
              <a:lnTo>
                <a:pt x="260996" y="97873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C44EA0-8487-492B-9A6B-32F73B67FAEC}">
      <dsp:nvSpPr>
        <dsp:cNvPr id="0" name=""/>
        <dsp:cNvSpPr/>
      </dsp:nvSpPr>
      <dsp:spPr>
        <a:xfrm>
          <a:off x="3785559" y="1795412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Location:</a:t>
          </a:r>
          <a:r>
            <a:rPr lang="en-US" sz="1400" kern="1200"/>
            <a:t> </a:t>
          </a:r>
          <a:r>
            <a:rPr lang="en-US" sz="1400" b="1" kern="1200"/>
            <a:t>Indeed</a:t>
          </a:r>
          <a:r>
            <a:rPr lang="en-US" sz="1400" kern="1200"/>
            <a:t>, </a:t>
          </a:r>
          <a:r>
            <a:rPr lang="en-US" sz="1400" b="1" kern="1200"/>
            <a:t>LinkedIn</a:t>
          </a:r>
          <a:r>
            <a:rPr lang="en-US" sz="1400" kern="1200"/>
            <a:t>, and local agencies (e.g., Workforce Staffing Redditch).</a:t>
          </a:r>
        </a:p>
      </dsp:txBody>
      <dsp:txXfrm>
        <a:off x="3823781" y="1833634"/>
        <a:ext cx="2011525" cy="1228536"/>
      </dsp:txXfrm>
    </dsp:sp>
    <dsp:sp modelId="{FD1FB5B5-2060-441F-8B9C-4699526F2497}">
      <dsp:nvSpPr>
        <dsp:cNvPr id="0" name=""/>
        <dsp:cNvSpPr/>
      </dsp:nvSpPr>
      <dsp:spPr>
        <a:xfrm>
          <a:off x="3524563" y="1469167"/>
          <a:ext cx="260996" cy="26099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09961"/>
              </a:lnTo>
              <a:lnTo>
                <a:pt x="260996" y="260996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C97C74-5D4A-4B31-8BFE-3E0280FA0DA2}">
      <dsp:nvSpPr>
        <dsp:cNvPr id="0" name=""/>
        <dsp:cNvSpPr/>
      </dsp:nvSpPr>
      <dsp:spPr>
        <a:xfrm>
          <a:off x="3785559" y="3426638"/>
          <a:ext cx="2087969" cy="130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Why?</a:t>
          </a:r>
          <a:r>
            <a:rPr lang="en-US" sz="1400" kern="1200"/>
            <a:t> To introduce "diverse perspectives" for problem-solving as requested in the scenario.</a:t>
          </a:r>
        </a:p>
      </dsp:txBody>
      <dsp:txXfrm>
        <a:off x="3823781" y="3464860"/>
        <a:ext cx="2011525" cy="1228536"/>
      </dsp:txXfrm>
    </dsp:sp>
    <dsp:sp modelId="{26EE2453-0569-4F0F-9BA0-658BB94BDB38}">
      <dsp:nvSpPr>
        <dsp:cNvPr id="0" name=""/>
        <dsp:cNvSpPr/>
      </dsp:nvSpPr>
      <dsp:spPr>
        <a:xfrm>
          <a:off x="6526019" y="164186"/>
          <a:ext cx="2609961" cy="130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Citation:</a:t>
          </a:r>
          <a:r>
            <a:rPr lang="en-US" sz="1500" kern="1200"/>
            <a:t> A mix of internal and external sourcing balances morale with new skills acquisition (Armstrong &amp; Taylor, 2020).</a:t>
          </a:r>
        </a:p>
      </dsp:txBody>
      <dsp:txXfrm>
        <a:off x="6564241" y="202408"/>
        <a:ext cx="2533517" cy="1228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8F060-D36C-441B-BC30-E9F8AD773E64}">
      <dsp:nvSpPr>
        <dsp:cNvPr id="0" name=""/>
        <dsp:cNvSpPr/>
      </dsp:nvSpPr>
      <dsp:spPr>
        <a:xfrm>
          <a:off x="0" y="358314"/>
          <a:ext cx="6832212" cy="3061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256" tIns="374904" rIns="53025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baseline="0"/>
            <a:t>Method</a:t>
          </a:r>
          <a:r>
            <a:rPr lang="en-US" sz="1800" kern="1200" baseline="0"/>
            <a:t>: </a:t>
          </a:r>
          <a:r>
            <a:rPr lang="en-US" sz="1800" b="1" kern="1200" baseline="0"/>
            <a:t>Structured Competency-Based Interview (CBI)</a:t>
          </a:r>
          <a:r>
            <a:rPr lang="en-US" sz="1800" kern="1200" baseline="0"/>
            <a:t>. Every candidate is asked the same set of questions designed to probe specific competencies from the Person Specification. Answers are scored against a consistent rubric.</a:t>
          </a:r>
          <a:r>
            <a:rPr lang="en-US" sz="1800" kern="1200"/>
            <a:t>​</a:t>
          </a:r>
        </a:p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baseline="0"/>
            <a:t>High predictive validity (Schmidt &amp; Hunter, 1998).</a:t>
          </a:r>
          <a:r>
            <a:rPr lang="en-US" sz="1800" kern="1200"/>
            <a:t>​</a:t>
          </a:r>
        </a:p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baseline="0"/>
            <a:t>Advantages</a:t>
          </a:r>
          <a:r>
            <a:rPr lang="en-US" sz="1800" kern="1200" baseline="0"/>
            <a:t>: Reduces unconscious bias, allows for fair comparison, and predicts future performance based on past behavior.</a:t>
          </a:r>
          <a:r>
            <a:rPr lang="en-US" sz="1800" kern="1200"/>
            <a:t>​</a:t>
          </a:r>
        </a:p>
      </dsp:txBody>
      <dsp:txXfrm>
        <a:off x="0" y="358314"/>
        <a:ext cx="6832212" cy="3061800"/>
      </dsp:txXfrm>
    </dsp:sp>
    <dsp:sp modelId="{00F26D47-939C-4616-80E8-A51DE5D5681C}">
      <dsp:nvSpPr>
        <dsp:cNvPr id="0" name=""/>
        <dsp:cNvSpPr/>
      </dsp:nvSpPr>
      <dsp:spPr>
        <a:xfrm>
          <a:off x="341610" y="92634"/>
          <a:ext cx="4782548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0769" tIns="0" rIns="180769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1" kern="1200" baseline="0"/>
            <a:t>Content</a:t>
          </a:r>
          <a:r>
            <a:rPr lang="en-US" sz="1800" kern="1200" baseline="0"/>
            <a:t>:</a:t>
          </a:r>
          <a:r>
            <a:rPr lang="en-US" sz="1800" kern="1200"/>
            <a:t>​</a:t>
          </a:r>
        </a:p>
      </dsp:txBody>
      <dsp:txXfrm>
        <a:off x="367549" y="118573"/>
        <a:ext cx="4730670" cy="479482"/>
      </dsp:txXfrm>
    </dsp:sp>
    <dsp:sp modelId="{4ACDB7CB-FCAE-4CA3-B40F-7428EB4555AE}">
      <dsp:nvSpPr>
        <dsp:cNvPr id="0" name=""/>
        <dsp:cNvSpPr/>
      </dsp:nvSpPr>
      <dsp:spPr>
        <a:xfrm>
          <a:off x="0" y="3782994"/>
          <a:ext cx="6832212" cy="13891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889586"/>
              <a:satOff val="-19883"/>
              <a:lumOff val="-1882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256" tIns="374904" rIns="53025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baseline="0"/>
            <a:t>Panel Interview (HR + Logistics Manager).</a:t>
          </a:r>
          <a:r>
            <a:rPr lang="en-US" sz="1800" kern="1200"/>
            <a:t>​</a:t>
          </a:r>
        </a:p>
        <a:p>
          <a:pPr marL="171450" lvl="1" indent="-171450" algn="l" defTabSz="8001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baseline="0"/>
            <a:t>Short practical exercise (Shift Handover Simulation).</a:t>
          </a:r>
          <a:endParaRPr lang="en-US" sz="1800" kern="1200"/>
        </a:p>
      </dsp:txBody>
      <dsp:txXfrm>
        <a:off x="0" y="3782994"/>
        <a:ext cx="6832212" cy="1389150"/>
      </dsp:txXfrm>
    </dsp:sp>
    <dsp:sp modelId="{90476EE8-CA4D-4475-A20B-7249E4DCAFED}">
      <dsp:nvSpPr>
        <dsp:cNvPr id="0" name=""/>
        <dsp:cNvSpPr/>
      </dsp:nvSpPr>
      <dsp:spPr>
        <a:xfrm>
          <a:off x="341610" y="3517314"/>
          <a:ext cx="4782548" cy="531360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0769" tIns="0" rIns="180769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1" kern="1200" baseline="0"/>
            <a:t>Process:</a:t>
          </a:r>
          <a:r>
            <a:rPr lang="en-US" sz="1800" kern="1200"/>
            <a:t>​</a:t>
          </a:r>
        </a:p>
      </dsp:txBody>
      <dsp:txXfrm>
        <a:off x="367549" y="3543253"/>
        <a:ext cx="4730670" cy="4794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2837A-F2BC-4A8D-BA77-4CB7E2CFDDBF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2ED4E-B924-4BA6-8A7A-E1178DCB33F4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6C537-66CF-4C03-8200-8EA8787BD499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Question 1 (Leadership):</a:t>
          </a:r>
          <a:r>
            <a:rPr lang="en-GB" sz="1500" kern="1200"/>
            <a:t> </a:t>
          </a:r>
          <a:r>
            <a:rPr lang="en-GB" sz="1500" i="1" kern="1200"/>
            <a:t>"Can you describe a time you had to empower a team member to improve their performance? What feedback did you give?"</a:t>
          </a:r>
          <a:endParaRPr lang="en-US" sz="1500" kern="1200"/>
        </a:p>
      </dsp:txBody>
      <dsp:txXfrm>
        <a:off x="1736952" y="642"/>
        <a:ext cx="5095259" cy="1503855"/>
      </dsp:txXfrm>
    </dsp:sp>
    <dsp:sp modelId="{44B85419-A5EF-4E3F-993F-563C2815E964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54E44-EE5E-4C03-ADEA-411498DFE50F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F65E5-4891-482E-A210-8D8E352BCF39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Question 2 (Pressure/Problem Solving):</a:t>
          </a:r>
          <a:r>
            <a:rPr lang="en-GB" sz="1500" kern="1200"/>
            <a:t> </a:t>
          </a:r>
          <a:r>
            <a:rPr lang="en-GB" sz="1500" i="1" kern="1200"/>
            <a:t>"Describe a situation where you faced a supply shortage that threatened production. How did you handle the pressure and what was the outcome?"</a:t>
          </a:r>
          <a:endParaRPr lang="en-US" sz="1500" kern="1200"/>
        </a:p>
      </dsp:txBody>
      <dsp:txXfrm>
        <a:off x="1736952" y="1880461"/>
        <a:ext cx="5095259" cy="1503855"/>
      </dsp:txXfrm>
    </dsp:sp>
    <dsp:sp modelId="{1FD54389-DF99-4492-89F9-5F6E95988C32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9EAA2-E2B6-4CD5-B716-A4DAFF550ADA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7931E-5058-4F52-BCB4-994ED9830B60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Question 3 (Compliance):</a:t>
          </a:r>
          <a:r>
            <a:rPr lang="en-GB" sz="1500" kern="1200"/>
            <a:t> </a:t>
          </a:r>
          <a:r>
            <a:rPr lang="en-GB" sz="1500" i="1" kern="1200"/>
            <a:t>"How do you ensure your team adheres to 5S standards when they are under time pressure?"</a:t>
          </a:r>
          <a:endParaRPr lang="en-US" sz="1500" kern="1200"/>
        </a:p>
      </dsp:txBody>
      <dsp:txXfrm>
        <a:off x="1736952" y="3760280"/>
        <a:ext cx="5095259" cy="15038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6DFEE-481C-4DA8-A43B-8FFA009B0705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EC2CC3-54B2-48F3-B46E-3CDFA0AEA5E9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66AC5-9C83-4335-8377-8B8ECEB1DDB0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Recruitment:</a:t>
          </a:r>
          <a:r>
            <a:rPr lang="en-GB" sz="1900" kern="1200"/>
            <a:t> A robust process (Job Analysis &gt; Structured Interview) ensures the Zone Leader can handle the "pressurized environment" of Lear Corp.</a:t>
          </a:r>
          <a:endParaRPr lang="en-US" sz="1900" kern="1200"/>
        </a:p>
      </dsp:txBody>
      <dsp:txXfrm>
        <a:off x="1736952" y="642"/>
        <a:ext cx="5095259" cy="1503855"/>
      </dsp:txXfrm>
    </dsp:sp>
    <dsp:sp modelId="{958F1E6A-DC3E-4A47-AC26-2F50813911D6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2159D-DA27-438B-9210-B19E6B53701D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019ACF-5472-41EE-AB94-29ECE42112A4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Development:</a:t>
          </a:r>
          <a:r>
            <a:rPr lang="en-GB" sz="1900" kern="1200"/>
            <a:t> Balancing </a:t>
          </a:r>
          <a:r>
            <a:rPr lang="en-GB" sz="1900" i="1" kern="1200"/>
            <a:t>Experiential Learning</a:t>
          </a:r>
          <a:r>
            <a:rPr lang="en-GB" sz="1900" kern="1200"/>
            <a:t> (on-the-job) with </a:t>
          </a:r>
          <a:r>
            <a:rPr lang="en-GB" sz="1900" i="1" kern="1200"/>
            <a:t>Cognitivist</a:t>
          </a:r>
          <a:r>
            <a:rPr lang="en-GB" sz="1900" kern="1200"/>
            <a:t> (formal qualification) closes the skills gap.</a:t>
          </a:r>
          <a:endParaRPr lang="en-US" sz="1900" kern="1200"/>
        </a:p>
      </dsp:txBody>
      <dsp:txXfrm>
        <a:off x="1736952" y="1880461"/>
        <a:ext cx="5095259" cy="1503855"/>
      </dsp:txXfrm>
    </dsp:sp>
    <dsp:sp modelId="{32DC553E-5BDA-41B3-B0A6-22177BEFF073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7D7CF-C2BC-43F2-B150-C05CBF6B5700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68DB0-39DD-4DC1-800B-CB80DC6EE5BA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Impact:</a:t>
          </a:r>
          <a:r>
            <a:rPr lang="en-GB" sz="1900" kern="1200"/>
            <a:t> This strategy ensures the organization runs smoothly by placing a competent, accountable leader in a key role.</a:t>
          </a:r>
          <a:endParaRPr lang="en-US" sz="1900" kern="1200"/>
        </a:p>
      </dsp:txBody>
      <dsp:txXfrm>
        <a:off x="1736952" y="3760280"/>
        <a:ext cx="5095259" cy="15038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506D70-120F-4789-8CCC-C0E641B97E7D}" type="datetimeFigureOut">
              <a:t>2/15/2026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E4E658-9094-4F6B-B4ED-C66B76F0D769}" type="slidenum"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50133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0F1115"/>
                </a:solidFill>
                <a:highlight>
                  <a:srgbClr val="FFFFFF"/>
                </a:highlight>
              </a:rPr>
              <a:t>"Good morning. Today, I will detail a complete framework for securing and developing a key frontline leader at our Redditch plant. We will move from defining the role to selecting the right candidate and building their long-term capability."</a:t>
            </a:r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t>2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19244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rgbClr val="0F1115"/>
                </a:solidFill>
                <a:highlight>
                  <a:srgbClr val="FFFFFF"/>
                </a:highlight>
              </a:rPr>
              <a:t>"Understanding this context is vital. We aren't just hiring a supervisor; we're hiring the operational heartbeat of a shift, responsible for safety, quality, throughput, and team morale."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0490886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0F1115"/>
                </a:solidFill>
                <a:highlight>
                  <a:srgbClr val="FFFFFF"/>
                </a:highlight>
              </a:rPr>
              <a:t> "This analysis moves us from a generic job title to a concrete understanding of what the Zone Leader </a:t>
            </a:r>
            <a:r>
              <a:rPr lang="en-US" i="1">
                <a:solidFill>
                  <a:srgbClr val="0F1115"/>
                </a:solidFill>
                <a:highlight>
                  <a:srgbClr val="FFFFFF"/>
                </a:highlight>
              </a:rPr>
              <a:t>actually does</a:t>
            </a:r>
            <a:r>
              <a:rPr lang="en-US">
                <a:solidFill>
                  <a:srgbClr val="0F1115"/>
                </a:solidFill>
                <a:highlight>
                  <a:srgbClr val="FFFFFF"/>
                </a:highlight>
              </a:rPr>
              <a:t> every day, which forms the bedrock of our recruitment materials."</a:t>
            </a:r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t>4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36626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0F1115"/>
                </a:solidFill>
                <a:highlight>
                  <a:srgbClr val="FFFFFF"/>
                </a:highlight>
              </a:rPr>
              <a:t> "We use the </a:t>
            </a:r>
            <a:r>
              <a:rPr lang="en-US" b="1">
                <a:solidFill>
                  <a:srgbClr val="0F1115"/>
                </a:solidFill>
                <a:highlight>
                  <a:srgbClr val="FFFFFF"/>
                </a:highlight>
              </a:rPr>
              <a:t>STAR technique</a:t>
            </a:r>
            <a:r>
              <a:rPr lang="en-US">
                <a:solidFill>
                  <a:srgbClr val="0F1115"/>
                </a:solidFill>
                <a:highlight>
                  <a:srgbClr val="FFFFFF"/>
                </a:highlight>
              </a:rPr>
              <a:t> to guide candidates. We want specific examples, not hypotheticals. This method gives us reliable, comparable data on which to base our hiring decision."</a:t>
            </a:r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8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5649350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0F1115"/>
              </a:solidFill>
              <a:highlight>
                <a:srgbClr val="FFFFFF"/>
              </a:highlight>
              <a:ea typeface="Calibri"/>
              <a:cs typeface="Calibri"/>
            </a:endParaRPr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9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89649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solidFill>
                  <a:srgbClr val="0F1115"/>
                </a:solidFill>
                <a:highlight>
                  <a:srgbClr val="FFFFFF"/>
                </a:highlight>
              </a:rPr>
              <a:t>Hiring is only the first step. A structured L&amp;D plan is what transforms a good hire into a high-performing, long-term asset. These needs are derived directly from the role's demands and common progression paths in warehousing.</a:t>
            </a:r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E4E658-9094-4F6B-B4ED-C66B76F0D769}" type="slidenum">
              <a:rPr lang="ro-RO"/>
              <a:t>10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41569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242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981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3459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659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292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539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496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308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976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21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5908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177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7464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412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758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12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876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r.com/" TargetMode="External"/><Relationship Id="rId2" Type="http://schemas.openxmlformats.org/officeDocument/2006/relationships/hyperlink" Target="https://www.cipd.org/uk/knowledge/factsheets/job-design-factsheet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C1C5F-B515-126C-3B7C-92CADBB2AA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7388" y="477755"/>
            <a:ext cx="5149612" cy="3095623"/>
          </a:xfrm>
        </p:spPr>
        <p:txBody>
          <a:bodyPr anchor="b">
            <a:normAutofit/>
          </a:bodyPr>
          <a:lstStyle/>
          <a:p>
            <a:pPr algn="r"/>
            <a:r>
              <a:rPr lang="en-GB" sz="2800" b="1" dirty="0">
                <a:latin typeface="Arial"/>
                <a:cs typeface="Arial"/>
              </a:rPr>
              <a:t>Name </a:t>
            </a: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Mihaela </a:t>
            </a:r>
            <a:r>
              <a:rPr lang="en-GB" sz="2800" b="1" dirty="0" err="1">
                <a:latin typeface="Arial"/>
                <a:cs typeface="Arial"/>
              </a:rPr>
              <a:t>Amisculesei</a:t>
            </a:r>
            <a:b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Student Number – 2411946</a:t>
            </a:r>
            <a:b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Lecturer’s Name</a:t>
            </a:r>
            <a:br>
              <a:rPr lang="en-GB" sz="2800" b="1">
                <a:latin typeface="Arial"/>
                <a:cs typeface="Arial"/>
              </a:rPr>
            </a:br>
            <a:r>
              <a:rPr lang="en-GB" sz="2800" b="1" dirty="0">
                <a:latin typeface="Arial"/>
                <a:cs typeface="Arial"/>
              </a:rPr>
              <a:t> Dr. Mudassar Hasan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E300B0-F805-F2E1-2440-6E435AFA4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9728" y="4065229"/>
            <a:ext cx="9937270" cy="24915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latin typeface="Calibri"/>
                <a:ea typeface="Calibri"/>
                <a:cs typeface="Arial"/>
              </a:rPr>
              <a:t>LCLM 5002  </a:t>
            </a:r>
            <a:endParaRPr lang="ro-RO"/>
          </a:p>
          <a:p>
            <a:r>
              <a:rPr lang="en-GB" sz="2400" b="1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Developing and Managing Individuals and Teams</a:t>
            </a:r>
            <a:endParaRPr lang="en-GB" sz="2400" b="1">
              <a:ea typeface="Calibri"/>
              <a:cs typeface="Calibri"/>
            </a:endParaRPr>
          </a:p>
          <a:p>
            <a:r>
              <a:rPr lang="en-GB" sz="2400" b="1" dirty="0">
                <a:latin typeface="Calibri"/>
                <a:ea typeface="Calibri"/>
                <a:cs typeface="Arial"/>
              </a:rPr>
              <a:t>Assignment </a:t>
            </a:r>
          </a:p>
          <a:p>
            <a:r>
              <a:rPr lang="en-US" sz="2400" b="1" dirty="0">
                <a:solidFill>
                  <a:srgbClr val="0F1115"/>
                </a:solidFill>
                <a:highlight>
                  <a:srgbClr val="FFFFFF"/>
                </a:highlight>
                <a:ea typeface="+mn-lt"/>
                <a:cs typeface="+mn-lt"/>
              </a:rPr>
              <a:t>Recruiting and Developing the Warehouse Zone Leader </a:t>
            </a:r>
            <a:endParaRPr lang="en-GB" sz="2400" b="1" dirty="0">
              <a:solidFill>
                <a:srgbClr val="0F111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US" sz="2400" b="1">
                <a:solidFill>
                  <a:srgbClr val="0F1115"/>
                </a:solidFill>
                <a:highlight>
                  <a:srgbClr val="FFFFFF"/>
                </a:highlight>
                <a:ea typeface="+mn-lt"/>
                <a:cs typeface="+mn-lt"/>
              </a:rPr>
              <a:t>at Lear </a:t>
            </a:r>
            <a:r>
              <a:rPr lang="en-US" sz="2400" b="1" dirty="0">
                <a:solidFill>
                  <a:srgbClr val="0F1115"/>
                </a:solidFill>
                <a:highlight>
                  <a:srgbClr val="FFFFFF"/>
                </a:highlight>
                <a:ea typeface="+mn-lt"/>
                <a:cs typeface="+mn-lt"/>
              </a:rPr>
              <a:t>Corporation, Redditch</a:t>
            </a:r>
            <a:endParaRPr lang="en-GB" sz="2400" b="1">
              <a:solidFill>
                <a:srgbClr val="0F1115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r"/>
            <a:endParaRPr lang="en-GB" sz="2400" b="1" dirty="0">
              <a:highlight>
                <a:srgbClr val="FFFFFF"/>
              </a:highlight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1759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638" y="1563222"/>
            <a:ext cx="2285281" cy="1991319"/>
          </a:xfrm>
        </p:spPr>
        <p:txBody>
          <a:bodyPr>
            <a:normAutofit fontScale="90000"/>
          </a:bodyPr>
          <a:lstStyle/>
          <a:p>
            <a:br>
              <a:rPr lang="en-GB" sz="28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Outlines of Today’s Presentation</a:t>
            </a:r>
            <a:br>
              <a:rPr lang="en-GB" sz="2800">
                <a:solidFill>
                  <a:srgbClr val="000000"/>
                </a:solidFill>
              </a:rPr>
            </a:br>
            <a:endParaRPr lang="en-GB" sz="2800">
              <a:solidFill>
                <a:srgbClr val="000000"/>
              </a:solidFill>
            </a:endParaRP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6D703D9B-8C51-0C49-4D1E-7F928BF008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748675"/>
              </p:ext>
            </p:extLst>
          </p:nvPr>
        </p:nvGraphicFramePr>
        <p:xfrm>
          <a:off x="4741014" y="672222"/>
          <a:ext cx="674952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6594697"/>
      </p:ext>
    </p:extLst>
  </p:cSld>
  <p:clrMapOvr>
    <a:masterClrMapping/>
  </p:clrMapOvr>
  <p:transition spd="slow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1455050"/>
            <a:ext cx="10333146" cy="4748638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Introduction to Lear Corporation</a:t>
            </a:r>
            <a:br>
              <a:rPr lang="en-GB" sz="1900" dirty="0">
                <a:solidFill>
                  <a:schemeClr val="tx1"/>
                </a:solidFill>
                <a:latin typeface="Calibri"/>
              </a:rPr>
            </a:br>
            <a:br>
              <a:rPr lang="en-GB" sz="1900" dirty="0">
                <a:solidFill>
                  <a:schemeClr val="tx1"/>
                </a:solidFill>
              </a:rPr>
            </a:br>
            <a:br>
              <a:rPr lang="en-GB" sz="1900" dirty="0">
                <a:solidFill>
                  <a:schemeClr val="tx1"/>
                </a:solidFill>
              </a:rPr>
            </a:br>
            <a:br>
              <a:rPr lang="en-GB" sz="1900" dirty="0">
                <a:solidFill>
                  <a:schemeClr val="tx1"/>
                </a:solidFill>
              </a:rPr>
            </a:br>
            <a:r>
              <a:rPr lang="en-GB" sz="1900" b="1" dirty="0">
                <a:solidFill>
                  <a:schemeClr val="tx1"/>
                </a:solidFill>
                <a:ea typeface="+mj-lt"/>
                <a:cs typeface="+mj-lt"/>
              </a:rPr>
              <a:t> </a:t>
            </a:r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Company Overview: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Lear Corporation is a global automotive    technology leader in Seating and E-Systems.</a:t>
            </a:r>
            <a:endParaRPr lang="ro-RO" sz="2400" dirty="0">
              <a:solidFill>
                <a:schemeClr val="tx1"/>
              </a:solidFill>
              <a:ea typeface="Calibri Light"/>
              <a:cs typeface="Calibri Light"/>
            </a:endParaRPr>
          </a:p>
          <a:p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 Redditch Facility: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A key UK site focusing on Just-in-Time (JIT) seat assembly for premium clients (e.g., Jaguar Land Rover).</a:t>
            </a:r>
            <a:endParaRPr lang="en-GB" sz="2400" dirty="0">
              <a:solidFill>
                <a:schemeClr val="tx1"/>
              </a:solidFill>
              <a:ea typeface="Calibri Light" panose="020F0302020204030204"/>
              <a:cs typeface="Calibri Light" panose="020F0302020204030204"/>
            </a:endParaRPr>
          </a:p>
          <a:p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 Operational Context: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High-pressure environment requiring precision; "smooth running" is critical to prevent customer line stoppages.</a:t>
            </a:r>
            <a:endParaRPr lang="en-GB" sz="2400" dirty="0">
              <a:solidFill>
                <a:schemeClr val="tx1"/>
              </a:solidFill>
              <a:ea typeface="Calibri Light" panose="020F0302020204030204"/>
              <a:cs typeface="Calibri Light" panose="020F0302020204030204"/>
            </a:endParaRPr>
          </a:p>
          <a:p>
            <a:r>
              <a:rPr lang="en-GB" sz="2400" b="1" dirty="0">
                <a:solidFill>
                  <a:schemeClr val="tx1"/>
                </a:solidFill>
                <a:ea typeface="+mj-lt"/>
                <a:cs typeface="+mj-lt"/>
              </a:rPr>
              <a:t> Relevance:</a:t>
            </a:r>
            <a:r>
              <a:rPr lang="en-GB" sz="2400" dirty="0">
                <a:solidFill>
                  <a:schemeClr val="tx1"/>
                </a:solidFill>
                <a:ea typeface="+mj-lt"/>
                <a:cs typeface="+mj-lt"/>
              </a:rPr>
              <a:t> Effective HR practices in this facility directly impact production targets and quality standards (Lear Corp, 2024)</a:t>
            </a:r>
            <a:r>
              <a:rPr lang="en-GB" sz="2400" dirty="0">
                <a:ea typeface="+mj-lt"/>
                <a:cs typeface="+mj-lt"/>
              </a:rPr>
              <a:t>.</a:t>
            </a:r>
            <a:endParaRPr lang="en-GB" sz="2400" dirty="0"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buFont typeface="Arial"/>
              <a:buChar char="•"/>
            </a:pPr>
            <a:endParaRPr lang="en-GB" sz="1900" b="1" dirty="0">
              <a:ea typeface="Calibri Light" panose="020F0302020204030204"/>
              <a:cs typeface="Calibri Light" panose="020F0302020204030204"/>
            </a:endParaRPr>
          </a:p>
          <a:p>
            <a:endParaRPr lang="en-GB" sz="1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9148" y="4051039"/>
            <a:ext cx="5327505" cy="184327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3" descr="O imagine care conține text, Font, siglă, Grafică&#10;&#10;Conținutul generat de inteligența artificială poate fi incorect.">
            <a:extLst>
              <a:ext uri="{FF2B5EF4-FFF2-40B4-BE49-F238E27FC236}">
                <a16:creationId xmlns:a16="http://schemas.microsoft.com/office/drawing/2014/main" id="{1370D28A-392E-2662-DC60-152C7FF874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1902" y="173761"/>
            <a:ext cx="4436111" cy="1272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62171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8" name="Group 847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49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0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1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2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3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4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5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6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7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8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9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0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62" name="Group 861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863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4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5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6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7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8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9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0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1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2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3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4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6" name="Rectangle 875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8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880" name="Rectangle 879">
            <a:extLst>
              <a:ext uri="{FF2B5EF4-FFF2-40B4-BE49-F238E27FC236}">
                <a16:creationId xmlns:a16="http://schemas.microsoft.com/office/drawing/2014/main" id="{A45303F1-AF94-4311-B5EF-A9C5F6D1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CC126A9F-2305-0F17-22A2-819399331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Recruitment Process: Job Analysis</a:t>
            </a:r>
            <a:endParaRPr lang="en-US"/>
          </a:p>
        </p:txBody>
      </p:sp>
      <p:sp>
        <p:nvSpPr>
          <p:cNvPr id="882" name="Rectangle 881">
            <a:extLst>
              <a:ext uri="{FF2B5EF4-FFF2-40B4-BE49-F238E27FC236}">
                <a16:creationId xmlns:a16="http://schemas.microsoft.com/office/drawing/2014/main" id="{11310D98-E16D-4AA1-8834-28F2202C0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2" name="Substituent conținut 811">
            <a:extLst>
              <a:ext uri="{FF2B5EF4-FFF2-40B4-BE49-F238E27FC236}">
                <a16:creationId xmlns:a16="http://schemas.microsoft.com/office/drawing/2014/main" id="{C67B4F42-C727-52C7-B315-CBD626B6A6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4" y="2133600"/>
            <a:ext cx="6574535" cy="3759253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Role: Warehouse Zone Leader.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Purpose: To provide focus and leadership for the production shift and ensure customer specifications are met.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Job Analysis Method: Task Inventory Analysis was used to break down the role into specific duties.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Findings:</a:t>
            </a:r>
          </a:p>
          <a:p>
            <a:pPr lvl="2"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60% Operational: 5S audits, re-work logging, H&amp;S compliance (ISO45001).</a:t>
            </a:r>
          </a:p>
          <a:p>
            <a:pPr lvl="2"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40% Leadership: Briefing associates, resource allocation, absence management.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Citation: Proper job analysis ensures the recruitment process targets relevant skills (CIPD, 2023).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pic>
        <p:nvPicPr>
          <p:cNvPr id="843" name="Graphic 842" descr="Social Network">
            <a:extLst>
              <a:ext uri="{FF2B5EF4-FFF2-40B4-BE49-F238E27FC236}">
                <a16:creationId xmlns:a16="http://schemas.microsoft.com/office/drawing/2014/main" id="{5DCCEC2A-AD49-EA02-6020-41D9A37C5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62088" y="1278252"/>
            <a:ext cx="3981455" cy="3981455"/>
          </a:xfrm>
          <a:prstGeom prst="rect">
            <a:avLst/>
          </a:prstGeom>
        </p:spPr>
      </p:pic>
      <p:sp>
        <p:nvSpPr>
          <p:cNvPr id="884" name="Freeform 10">
            <a:extLst>
              <a:ext uri="{FF2B5EF4-FFF2-40B4-BE49-F238E27FC236}">
                <a16:creationId xmlns:a16="http://schemas.microsoft.com/office/drawing/2014/main" id="{5B65E675-687B-4B31-9CB4-880C4620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ubstituent conținut 8">
            <a:extLst>
              <a:ext uri="{FF2B5EF4-FFF2-40B4-BE49-F238E27FC236}">
                <a16:creationId xmlns:a16="http://schemas.microsoft.com/office/drawing/2014/main" id="{39AA81FE-088A-2DB6-F95C-695CB64A35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13440000" flipH="1">
            <a:off x="14000270" y="5241389"/>
            <a:ext cx="395815" cy="90578"/>
          </a:xfrm>
        </p:spPr>
        <p:txBody>
          <a:bodyPr>
            <a:normAutofit fontScale="25000" lnSpcReduction="20000"/>
          </a:bodyPr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51209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8C21C-A93E-6CA4-A3FA-A72EC09B5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ro-RO" sz="3200" b="1">
                <a:solidFill>
                  <a:schemeClr val="bg1"/>
                </a:solidFill>
                <a:latin typeface="Calibri"/>
                <a:ea typeface="+mj-lt"/>
                <a:cs typeface="+mj-lt"/>
              </a:rPr>
              <a:t>Job Description </a:t>
            </a: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77E04-411A-45C9-5701-F9EBD8F55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o-RO" b="1" dirty="0">
                <a:latin typeface="Calibri"/>
                <a:ea typeface="+mn-lt"/>
                <a:cs typeface="+mn-lt"/>
              </a:rPr>
              <a:t> </a:t>
            </a:r>
            <a:r>
              <a:rPr lang="ro-RO" sz="2400" b="1" dirty="0">
                <a:latin typeface="Calibri"/>
                <a:ea typeface="+mn-lt"/>
                <a:cs typeface="+mn-lt"/>
              </a:rPr>
              <a:t>Job Description</a:t>
            </a:r>
          </a:p>
          <a:p>
            <a:pPr marL="0" indent="0">
              <a:buNone/>
            </a:pPr>
            <a:r>
              <a:rPr lang="ro-RO" sz="2400" b="1" dirty="0">
                <a:latin typeface="Calibri"/>
                <a:ea typeface="+mn-lt"/>
                <a:cs typeface="+mn-lt"/>
              </a:rPr>
              <a:t> (Key Responsibilities):</a:t>
            </a:r>
            <a:endParaRPr lang="ro-RO" sz="2400" b="1" dirty="0">
              <a:latin typeface="Calibri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ro-RO" b="1" dirty="0">
              <a:ea typeface="+mn-lt"/>
              <a:cs typeface="+mn-lt"/>
            </a:endParaRPr>
          </a:p>
          <a:p>
            <a:r>
              <a:rPr lang="ro-RO" sz="2000" dirty="0">
                <a:latin typeface="Calibri"/>
                <a:ea typeface="+mn-lt"/>
                <a:cs typeface="+mn-lt"/>
              </a:rPr>
              <a:t>Report to Group Leader; ensure production targets are met.</a:t>
            </a:r>
            <a:endParaRPr lang="ro-RO" sz="2000" dirty="0">
              <a:latin typeface="Calibri"/>
              <a:ea typeface="Calibri"/>
              <a:cs typeface="Calibri"/>
            </a:endParaRPr>
          </a:p>
          <a:p>
            <a:r>
              <a:rPr lang="ro-RO" sz="2000" dirty="0">
                <a:latin typeface="Calibri"/>
                <a:ea typeface="+mn-lt"/>
                <a:cs typeface="+mn-lt"/>
              </a:rPr>
              <a:t>Utilise personnel resources effectively.</a:t>
            </a:r>
            <a:endParaRPr lang="ro-RO" sz="2000" dirty="0">
              <a:latin typeface="Calibri"/>
              <a:ea typeface="Calibri"/>
              <a:cs typeface="Calibri"/>
            </a:endParaRPr>
          </a:p>
          <a:p>
            <a:r>
              <a:rPr lang="ro-RO" sz="2000" dirty="0">
                <a:latin typeface="Calibri"/>
                <a:ea typeface="+mn-lt"/>
                <a:cs typeface="+mn-lt"/>
              </a:rPr>
              <a:t>Lead Continuous Improvement activities.</a:t>
            </a:r>
            <a:endParaRPr lang="ro-RO" sz="2000" dirty="0">
              <a:latin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407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A26C6-406E-EB5E-0F39-9D7927709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ro-RO" b="1" dirty="0">
                <a:latin typeface="Calibri"/>
                <a:ea typeface="+mj-lt"/>
                <a:cs typeface="+mj-lt"/>
              </a:rPr>
              <a:t>Person Specification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F682C-B2FB-45AE-803C-FF5A2AFBD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b="1">
                <a:latin typeface="Calibri"/>
                <a:ea typeface="+mn-lt"/>
                <a:cs typeface="+mn-lt"/>
              </a:rPr>
              <a:t>Person Specification</a:t>
            </a:r>
            <a:endParaRPr lang="ro-RO" b="1">
              <a:latin typeface="Calibri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ro-RO" b="1">
                <a:latin typeface="Calibri"/>
                <a:ea typeface="+mn-lt"/>
                <a:cs typeface="+mn-lt"/>
              </a:rPr>
              <a:t> (The "Ideal" Candidate):</a:t>
            </a:r>
            <a:endParaRPr lang="ro-RO" b="1">
              <a:latin typeface="Calibri"/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ro-RO" b="1">
              <a:ea typeface="+mn-lt"/>
              <a:cs typeface="+mn-lt"/>
            </a:endParaRPr>
          </a:p>
          <a:p>
            <a:r>
              <a:rPr lang="ro-RO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Essential:</a:t>
            </a:r>
            <a:r>
              <a:rPr lang="ro-RO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Experience in a pressurized environment, ability to empower others, ILM Level 3 (Desirable).</a:t>
            </a:r>
          </a:p>
          <a:p>
            <a:r>
              <a:rPr lang="ro-RO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Attributes:</a:t>
            </a:r>
            <a:r>
              <a:rPr lang="ro-RO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Initiative, good communicator, team player.</a:t>
            </a:r>
          </a:p>
          <a:p>
            <a:r>
              <a:rPr lang="ro-RO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Framework:</a:t>
            </a:r>
            <a:r>
              <a:rPr lang="ro-RO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Utilizing </a:t>
            </a:r>
            <a:r>
              <a:rPr lang="ro-RO" i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Rodger’s Seven-Point Plan</a:t>
            </a:r>
            <a:r>
              <a:rPr lang="ro-RO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categorize physical makeup, attainments, and disposition (Torrington et al.,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477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Sourcing</a:t>
            </a:r>
            <a:b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Strategy</a:t>
            </a:r>
            <a:b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(Advertising)</a:t>
            </a:r>
            <a:b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8993" y="1412489"/>
            <a:ext cx="2926080" cy="436384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b="1"/>
          </a:p>
          <a:p>
            <a:pPr marL="0"/>
            <a:endParaRPr lang="en-US" sz="2000" b="1"/>
          </a:p>
          <a:p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  <a:p>
            <a:pPr marL="0"/>
            <a:endParaRPr lang="en-US" sz="2000" b="1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D11C863A-06D0-3CBB-CD09-3CA50B3748F2}"/>
              </a:ext>
            </a:extLst>
          </p:cNvPr>
          <p:cNvSpPr txBox="1"/>
          <p:nvPr/>
        </p:nvSpPr>
        <p:spPr>
          <a:xfrm>
            <a:off x="2247341" y="135466"/>
            <a:ext cx="912323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5400" b="1" err="1">
                <a:latin typeface="Calibri"/>
                <a:ea typeface="+mn-lt"/>
                <a:cs typeface="+mn-lt"/>
              </a:rPr>
              <a:t>Sourcing</a:t>
            </a:r>
            <a:r>
              <a:rPr lang="ro-RO" sz="5400" b="1">
                <a:latin typeface="Calibri"/>
                <a:ea typeface="+mn-lt"/>
                <a:cs typeface="+mn-lt"/>
              </a:rPr>
              <a:t> </a:t>
            </a:r>
            <a:r>
              <a:rPr lang="ro-RO" sz="5400" b="1" err="1">
                <a:latin typeface="Calibri"/>
                <a:ea typeface="+mn-lt"/>
                <a:cs typeface="+mn-lt"/>
              </a:rPr>
              <a:t>Strategy</a:t>
            </a:r>
            <a:r>
              <a:rPr lang="ro-RO" sz="5400" b="1">
                <a:latin typeface="Calibri"/>
                <a:ea typeface="+mn-lt"/>
                <a:cs typeface="+mn-lt"/>
              </a:rPr>
              <a:t> (Advertising)</a:t>
            </a:r>
            <a:endParaRPr lang="ro-RO" sz="5400" b="1">
              <a:latin typeface="Calibri"/>
            </a:endParaRPr>
          </a:p>
        </p:txBody>
      </p:sp>
      <p:graphicFrame>
        <p:nvGraphicFramePr>
          <p:cNvPr id="8" name="CasetăText 4">
            <a:extLst>
              <a:ext uri="{FF2B5EF4-FFF2-40B4-BE49-F238E27FC236}">
                <a16:creationId xmlns:a16="http://schemas.microsoft.com/office/drawing/2014/main" id="{982CCFFD-9D25-EB04-B1A2-BCAD1FF75EB2}"/>
              </a:ext>
            </a:extLst>
          </p:cNvPr>
          <p:cNvGraphicFramePr/>
          <p:nvPr/>
        </p:nvGraphicFramePr>
        <p:xfrm>
          <a:off x="2240587" y="1412489"/>
          <a:ext cx="9137097" cy="4895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1912306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" name="Group 142">
            <a:extLst>
              <a:ext uri="{FF2B5EF4-FFF2-40B4-BE49-F238E27FC236}">
                <a16:creationId xmlns:a16="http://schemas.microsoft.com/office/drawing/2014/main" id="{F5C624B6-8015-4ADC-901F-019368E84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4" name="Freeform 11">
              <a:extLst>
                <a:ext uri="{FF2B5EF4-FFF2-40B4-BE49-F238E27FC236}">
                  <a16:creationId xmlns:a16="http://schemas.microsoft.com/office/drawing/2014/main" id="{26A2E7E0-2843-46B8-93BE-1550A021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5" name="Freeform 12">
              <a:extLst>
                <a:ext uri="{FF2B5EF4-FFF2-40B4-BE49-F238E27FC236}">
                  <a16:creationId xmlns:a16="http://schemas.microsoft.com/office/drawing/2014/main" id="{C3DFCF24-8DB5-4AE5-835B-BB70A1E32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6" name="Freeform 13">
              <a:extLst>
                <a:ext uri="{FF2B5EF4-FFF2-40B4-BE49-F238E27FC236}">
                  <a16:creationId xmlns:a16="http://schemas.microsoft.com/office/drawing/2014/main" id="{3FB42478-59FA-4431-9B53-77F5C49C9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7" name="Freeform 14">
              <a:extLst>
                <a:ext uri="{FF2B5EF4-FFF2-40B4-BE49-F238E27FC236}">
                  <a16:creationId xmlns:a16="http://schemas.microsoft.com/office/drawing/2014/main" id="{32CD15BE-F5F1-457C-A6D8-FD8E2DB04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15">
              <a:extLst>
                <a:ext uri="{FF2B5EF4-FFF2-40B4-BE49-F238E27FC236}">
                  <a16:creationId xmlns:a16="http://schemas.microsoft.com/office/drawing/2014/main" id="{B1E7B2B0-B0C3-4108-8719-7FF23E012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16">
              <a:extLst>
                <a:ext uri="{FF2B5EF4-FFF2-40B4-BE49-F238E27FC236}">
                  <a16:creationId xmlns:a16="http://schemas.microsoft.com/office/drawing/2014/main" id="{64C23534-7391-4D96-850B-D313FFDE0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Freeform 17">
              <a:extLst>
                <a:ext uri="{FF2B5EF4-FFF2-40B4-BE49-F238E27FC236}">
                  <a16:creationId xmlns:a16="http://schemas.microsoft.com/office/drawing/2014/main" id="{87C0B909-7094-43DE-B429-83F84713B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1" name="Freeform 18">
              <a:extLst>
                <a:ext uri="{FF2B5EF4-FFF2-40B4-BE49-F238E27FC236}">
                  <a16:creationId xmlns:a16="http://schemas.microsoft.com/office/drawing/2014/main" id="{8A38F05B-4643-448F-B81B-943E0D7A8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19">
              <a:extLst>
                <a:ext uri="{FF2B5EF4-FFF2-40B4-BE49-F238E27FC236}">
                  <a16:creationId xmlns:a16="http://schemas.microsoft.com/office/drawing/2014/main" id="{A018DEBF-5D49-4F03-95F7-87F9140D3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20">
              <a:extLst>
                <a:ext uri="{FF2B5EF4-FFF2-40B4-BE49-F238E27FC236}">
                  <a16:creationId xmlns:a16="http://schemas.microsoft.com/office/drawing/2014/main" id="{2B69596C-3B0A-453A-B995-237D38EF4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21">
              <a:extLst>
                <a:ext uri="{FF2B5EF4-FFF2-40B4-BE49-F238E27FC236}">
                  <a16:creationId xmlns:a16="http://schemas.microsoft.com/office/drawing/2014/main" id="{2FEAB0CC-A995-4828-BD44-A4C92BF92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22">
              <a:extLst>
                <a:ext uri="{FF2B5EF4-FFF2-40B4-BE49-F238E27FC236}">
                  <a16:creationId xmlns:a16="http://schemas.microsoft.com/office/drawing/2014/main" id="{D1188175-70FF-4B3F-A72C-F8344F937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2" name="Group 156">
            <a:extLst>
              <a:ext uri="{FF2B5EF4-FFF2-40B4-BE49-F238E27FC236}">
                <a16:creationId xmlns:a16="http://schemas.microsoft.com/office/drawing/2014/main" id="{7CD96805-F42E-43A2-8B19-4B4B4B687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158" name="Freeform 27">
              <a:extLst>
                <a:ext uri="{FF2B5EF4-FFF2-40B4-BE49-F238E27FC236}">
                  <a16:creationId xmlns:a16="http://schemas.microsoft.com/office/drawing/2014/main" id="{42A8F4BD-2C91-4AF2-9B89-CCD705322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9" name="Freeform 28">
              <a:extLst>
                <a:ext uri="{FF2B5EF4-FFF2-40B4-BE49-F238E27FC236}">
                  <a16:creationId xmlns:a16="http://schemas.microsoft.com/office/drawing/2014/main" id="{CAF0E8F1-102B-4CED-8682-C40775A07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0" name="Freeform 29">
              <a:extLst>
                <a:ext uri="{FF2B5EF4-FFF2-40B4-BE49-F238E27FC236}">
                  <a16:creationId xmlns:a16="http://schemas.microsoft.com/office/drawing/2014/main" id="{B7E98A2C-C27C-4D3E-9C8E-A8DFFB96B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30">
              <a:extLst>
                <a:ext uri="{FF2B5EF4-FFF2-40B4-BE49-F238E27FC236}">
                  <a16:creationId xmlns:a16="http://schemas.microsoft.com/office/drawing/2014/main" id="{AC5F5B21-8161-4AF0-AFC6-8C0BB900F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31">
              <a:extLst>
                <a:ext uri="{FF2B5EF4-FFF2-40B4-BE49-F238E27FC236}">
                  <a16:creationId xmlns:a16="http://schemas.microsoft.com/office/drawing/2014/main" id="{444CB1B2-C390-427E-918E-5DDA48D5F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" name="Freeform 32">
              <a:extLst>
                <a:ext uri="{FF2B5EF4-FFF2-40B4-BE49-F238E27FC236}">
                  <a16:creationId xmlns:a16="http://schemas.microsoft.com/office/drawing/2014/main" id="{9DB47AFF-0B7D-4B02-964B-D591DEBCF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" name="Freeform 33">
              <a:extLst>
                <a:ext uri="{FF2B5EF4-FFF2-40B4-BE49-F238E27FC236}">
                  <a16:creationId xmlns:a16="http://schemas.microsoft.com/office/drawing/2014/main" id="{AC2036E8-8248-42AF-BC81-7C345B9EF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5" name="Freeform 34">
              <a:extLst>
                <a:ext uri="{FF2B5EF4-FFF2-40B4-BE49-F238E27FC236}">
                  <a16:creationId xmlns:a16="http://schemas.microsoft.com/office/drawing/2014/main" id="{6EAC27B8-BE4A-452F-961E-AA3C93638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6" name="Freeform 35">
              <a:extLst>
                <a:ext uri="{FF2B5EF4-FFF2-40B4-BE49-F238E27FC236}">
                  <a16:creationId xmlns:a16="http://schemas.microsoft.com/office/drawing/2014/main" id="{B983A26D-CABB-4FAC-B9F3-CE49FBE1F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36">
              <a:extLst>
                <a:ext uri="{FF2B5EF4-FFF2-40B4-BE49-F238E27FC236}">
                  <a16:creationId xmlns:a16="http://schemas.microsoft.com/office/drawing/2014/main" id="{3D0C2F7F-F20C-4B90-9316-8F57AF20E0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37">
              <a:extLst>
                <a:ext uri="{FF2B5EF4-FFF2-40B4-BE49-F238E27FC236}">
                  <a16:creationId xmlns:a16="http://schemas.microsoft.com/office/drawing/2014/main" id="{8136D227-371A-489A-87B5-CA4CC6086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38">
              <a:extLst>
                <a:ext uri="{FF2B5EF4-FFF2-40B4-BE49-F238E27FC236}">
                  <a16:creationId xmlns:a16="http://schemas.microsoft.com/office/drawing/2014/main" id="{8FF14CE4-AEE0-43E1-B363-024A64C47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3" name="Rectangle 170">
            <a:extLst>
              <a:ext uri="{FF2B5EF4-FFF2-40B4-BE49-F238E27FC236}">
                <a16:creationId xmlns:a16="http://schemas.microsoft.com/office/drawing/2014/main" id="{FC51DF5C-9611-4217-9C87-B1BA1BFAB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" name="Freeform 11">
            <a:extLst>
              <a:ext uri="{FF2B5EF4-FFF2-40B4-BE49-F238E27FC236}">
                <a16:creationId xmlns:a16="http://schemas.microsoft.com/office/drawing/2014/main" id="{F1E5C2E7-30C4-47BD-A0C7-169C7A5F2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5" name="Rectangle 174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2403D07D-A7FD-72C1-5A88-91F918959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solidFill>
                  <a:schemeClr val="bg1"/>
                </a:solidFill>
              </a:rPr>
              <a:t>Selection Method: The Interview</a:t>
            </a: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186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87" name="Rectangle 178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8" name="CasetăText 5">
            <a:extLst>
              <a:ext uri="{FF2B5EF4-FFF2-40B4-BE49-F238E27FC236}">
                <a16:creationId xmlns:a16="http://schemas.microsoft.com/office/drawing/2014/main" id="{587B532D-E55B-EF53-BEE3-09C2F1B5B8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8946741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6145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bg1"/>
                </a:solidFill>
                <a:ea typeface="+mj-lt"/>
                <a:cs typeface="+mj-lt"/>
              </a:rPr>
              <a:t>Interview Questions (Specific to Role)</a:t>
            </a:r>
            <a:endParaRPr lang="en-GB" sz="3200" b="1">
              <a:solidFill>
                <a:schemeClr val="bg1"/>
              </a:solidFill>
            </a:endParaRPr>
          </a:p>
        </p:txBody>
      </p:sp>
      <p:sp>
        <p:nvSpPr>
          <p:cNvPr id="47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4F6A9B29-CDE8-F5F1-6C55-650868CB45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8815277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4348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664D6319-AE80-458F-A2C6-1F035126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341DEF-81B7-4EEC-8909-6F2B6087D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A5AC064-ADE7-4B0C-8245-B2F1EB5B8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E37B7EBB-C9FD-4E5D-BD7F-BB6092F9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C8B2AE09-B233-4FDA-B631-5206203CA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88F32931-9845-458F-B8F8-8E78CCEE7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148BE82D-39C4-48EF-997D-8BFA63F38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852DC9DE-9D71-4A37-B4FA-E42217110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F47E097E-D860-4834-88D3-8BC8D65074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16A387B9-DEF4-466D-9126-83B19CE7B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154CD8CA-8183-40A6-AEF0-5DBAB801B9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5A88D6FA-1489-4872-9E82-BAE278A57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67DE90D4-F72A-4FE4-862E-C424D270D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5A3D158C-2B8A-4243-A03E-63081E204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E3129423-824E-4B81-A87E-447D1E3A8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49E48F8-A2B8-4478-8AC8-5E209D09A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0847DF35-E732-4994-9178-C716F67AC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4587982D-A0D3-4EE2-8CEF-37993A51E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BB673465-572A-42D0-BD59-7EC8540B5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A4FC5299-7FE6-4E03-8940-7DE35873E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86E2AF04-90CB-449E-AB7A-D10235983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C11C6385-7122-4AD4-AE84-D76BCB361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D487FA13-07EC-4E0F-B832-08E2BCC2F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9F4E74A1-DFE6-4E08-8F2F-B4BBEA92F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13CC4D3F-FA7A-4C14-BDC3-BC2BB704D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1B592E45-964E-4F95-9828-EFC8B12D59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BCE85C42-D558-4570-A659-2A22AE3F6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9EAFB9C6-4F7C-4206-9FAC-19FA84406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u 1">
            <a:extLst>
              <a:ext uri="{FF2B5EF4-FFF2-40B4-BE49-F238E27FC236}">
                <a16:creationId xmlns:a16="http://schemas.microsoft.com/office/drawing/2014/main" id="{C19D9C9E-D553-F286-66E0-66875B5A9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Learning &amp; Development (L&amp;D) Needs Analysis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11A4BE3-B040-48E2-8AC0-783C1FA59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Freeform 11">
            <a:extLst>
              <a:ext uri="{FF2B5EF4-FFF2-40B4-BE49-F238E27FC236}">
                <a16:creationId xmlns:a16="http://schemas.microsoft.com/office/drawing/2014/main" id="{2B22D258-32DB-4A09-A867-02C497F2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Substituent conținut 4" descr="O imagine care conține îmbrăcăminte, persoană, clădire, raft&#10;&#10;Conținutul generat de inteligența artificială poate fi incorect.">
            <a:extLst>
              <a:ext uri="{FF2B5EF4-FFF2-40B4-BE49-F238E27FC236}">
                <a16:creationId xmlns:a16="http://schemas.microsoft.com/office/drawing/2014/main" id="{F9999E09-35AB-BC61-39DE-4FBA22B903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22665" r="37665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EB2E77D-E9B3-D376-A8CE-DD64AC0D3D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56667" y="2133600"/>
            <a:ext cx="6847944" cy="448211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b="1">
                <a:latin typeface="Calibri"/>
                <a:ea typeface="Calibri"/>
                <a:cs typeface="Calibri"/>
              </a:rPr>
              <a:t>The Scenario:</a:t>
            </a:r>
            <a:r>
              <a:rPr lang="en-US" sz="2000">
                <a:latin typeface="Calibri"/>
                <a:ea typeface="Calibri"/>
                <a:cs typeface="Calibri"/>
              </a:rPr>
              <a:t> The selected candidate is technically strong but lacks formal leadership qualification (ILM Level 3) and experience in </a:t>
            </a:r>
            <a:r>
              <a:rPr lang="en-US" sz="2000" i="1">
                <a:latin typeface="Calibri"/>
                <a:ea typeface="Calibri"/>
                <a:cs typeface="Calibri"/>
              </a:rPr>
              <a:t>conflict resolution</a:t>
            </a:r>
            <a:r>
              <a:rPr lang="en-US" sz="2000">
                <a:latin typeface="Calibri"/>
                <a:ea typeface="Calibri"/>
                <a:cs typeface="Calibri"/>
              </a:rPr>
              <a:t>.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000" b="1">
                <a:latin typeface="Calibri"/>
                <a:ea typeface="Calibri"/>
                <a:cs typeface="Calibri"/>
              </a:rPr>
              <a:t>Gap Analysis: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90000"/>
              </a:lnSpc>
            </a:pPr>
            <a:r>
              <a:rPr lang="en-US" sz="2000" b="1">
                <a:latin typeface="Calibri"/>
                <a:ea typeface="Calibri"/>
                <a:cs typeface="Calibri"/>
              </a:rPr>
              <a:t>Current State:</a:t>
            </a:r>
            <a:r>
              <a:rPr lang="en-US" sz="2000">
                <a:latin typeface="Calibri"/>
                <a:ea typeface="Calibri"/>
                <a:cs typeface="Calibri"/>
              </a:rPr>
              <a:t> Good at processes, weak at "soft skills" (people management).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lvl="2">
              <a:lnSpc>
                <a:spcPct val="90000"/>
              </a:lnSpc>
            </a:pPr>
            <a:r>
              <a:rPr lang="en-US" sz="2000" b="1" dirty="0">
                <a:latin typeface="Calibri"/>
                <a:ea typeface="Calibri"/>
                <a:cs typeface="Calibri"/>
              </a:rPr>
              <a:t>Desired State:</a:t>
            </a:r>
            <a:r>
              <a:rPr lang="en-US" sz="2000" dirty="0">
                <a:latin typeface="Calibri"/>
                <a:ea typeface="Calibri"/>
                <a:cs typeface="Calibri"/>
              </a:rPr>
              <a:t> Fully autonomous leader capable of "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deputising</a:t>
            </a:r>
            <a:r>
              <a:rPr lang="en-US" sz="2000" dirty="0">
                <a:latin typeface="Calibri"/>
                <a:ea typeface="Calibri"/>
                <a:cs typeface="Calibri"/>
              </a:rPr>
              <a:t> for the Group Leader."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latin typeface="Calibri"/>
                <a:ea typeface="Calibri"/>
                <a:cs typeface="Calibri"/>
              </a:rPr>
              <a:t>Identified Need:</a:t>
            </a:r>
            <a:r>
              <a:rPr lang="en-US" sz="2000" dirty="0">
                <a:latin typeface="Calibri"/>
                <a:ea typeface="Calibri"/>
                <a:cs typeface="Calibri"/>
              </a:rPr>
              <a:t> Training in Conflict Management and completion of ILM Level 3 Team Leading.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latin typeface="Calibri"/>
                <a:ea typeface="Calibri"/>
                <a:cs typeface="Calibri"/>
              </a:rPr>
              <a:t>Citation:</a:t>
            </a:r>
            <a:r>
              <a:rPr lang="en-US" sz="2000" dirty="0">
                <a:latin typeface="Calibri"/>
                <a:ea typeface="Calibri"/>
                <a:cs typeface="Calibri"/>
              </a:rPr>
              <a:t> Identifying the gap between current skills and required performance is the first step in the training cycle (Noe, 2017)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56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5787" y="365125"/>
            <a:ext cx="9598013" cy="107604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alibri"/>
                <a:ea typeface="Calibri"/>
                <a:cs typeface="Calibri"/>
              </a:rPr>
              <a:t>L&amp;D Theory 1: Experiential Learning</a:t>
            </a:r>
            <a:endParaRPr lang="en-GB" sz="4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401" y="1457865"/>
            <a:ext cx="10051211" cy="50284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latin typeface="Calibri"/>
                <a:ea typeface="+mn-lt"/>
                <a:cs typeface="+mn-lt"/>
              </a:rPr>
              <a:t>Theory: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b="1" dirty="0">
                <a:latin typeface="Calibri"/>
                <a:ea typeface="+mn-lt"/>
                <a:cs typeface="+mn-lt"/>
              </a:rPr>
              <a:t>Kolb’s Experiential Learning Cycle</a:t>
            </a:r>
            <a:r>
              <a:rPr lang="en-GB" sz="2400" dirty="0">
                <a:latin typeface="Calibri"/>
                <a:ea typeface="+mn-lt"/>
                <a:cs typeface="+mn-lt"/>
              </a:rPr>
              <a:t> (1984).</a:t>
            </a:r>
          </a:p>
          <a:p>
            <a:r>
              <a:rPr lang="en-GB" sz="2400" b="1" dirty="0">
                <a:latin typeface="Calibri"/>
                <a:ea typeface="+mn-lt"/>
                <a:cs typeface="+mn-lt"/>
              </a:rPr>
              <a:t>Application for Zone Leader: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Concrete Experience:</a:t>
            </a:r>
            <a:r>
              <a:rPr lang="en-GB" sz="2400" dirty="0">
                <a:latin typeface="Calibri"/>
                <a:ea typeface="+mn-lt"/>
                <a:cs typeface="+mn-lt"/>
              </a:rPr>
              <a:t> The Zone Leader manages a difficult shift handover.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Reflective Observation:</a:t>
            </a:r>
            <a:r>
              <a:rPr lang="en-GB" sz="2400" dirty="0">
                <a:latin typeface="Calibri"/>
                <a:ea typeface="+mn-lt"/>
                <a:cs typeface="+mn-lt"/>
              </a:rPr>
              <a:t> Debriefs with the Group Leader on what went wrong/right.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Abstract Conceptualization:</a:t>
            </a:r>
            <a:r>
              <a:rPr lang="en-GB" sz="2400" dirty="0">
                <a:latin typeface="Calibri"/>
                <a:ea typeface="+mn-lt"/>
                <a:cs typeface="+mn-lt"/>
              </a:rPr>
              <a:t> Reads the company policy on shift transfers to understand the rules.</a:t>
            </a:r>
            <a:endParaRPr lang="en-GB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en-GB" sz="2400" b="1" dirty="0">
                <a:latin typeface="Calibri"/>
                <a:ea typeface="+mn-lt"/>
                <a:cs typeface="+mn-lt"/>
              </a:rPr>
              <a:t>Active Experimentation:</a:t>
            </a:r>
            <a:r>
              <a:rPr lang="en-GB" sz="2400" dirty="0">
                <a:latin typeface="Calibri"/>
                <a:ea typeface="+mn-lt"/>
                <a:cs typeface="+mn-lt"/>
              </a:rPr>
              <a:t> Applies this new understanding to the next shift.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b="1" dirty="0">
                <a:latin typeface="Calibri"/>
                <a:ea typeface="+mn-lt"/>
                <a:cs typeface="+mn-lt"/>
              </a:rPr>
              <a:t>Why?</a:t>
            </a:r>
            <a:r>
              <a:rPr lang="en-GB" sz="2400" dirty="0">
                <a:latin typeface="Calibri"/>
                <a:ea typeface="+mn-lt"/>
                <a:cs typeface="+mn-lt"/>
              </a:rPr>
              <a:t> Fits the "hands-on" nature of a warehouse environment.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55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08CA432-8FEA-25C1-96C7-DDF6CA298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>
                <a:solidFill>
                  <a:schemeClr val="tx1"/>
                </a:solidFill>
                <a:ea typeface="+mj-lt"/>
                <a:cs typeface="+mj-lt"/>
              </a:rPr>
              <a:t>L&amp;D </a:t>
            </a:r>
            <a:r>
              <a:rPr lang="ro-RO" err="1">
                <a:solidFill>
                  <a:schemeClr val="tx1"/>
                </a:solidFill>
                <a:ea typeface="+mj-lt"/>
                <a:cs typeface="+mj-lt"/>
              </a:rPr>
              <a:t>Theory</a:t>
            </a:r>
            <a:r>
              <a:rPr lang="ro-RO" dirty="0">
                <a:solidFill>
                  <a:schemeClr val="tx1"/>
                </a:solidFill>
                <a:ea typeface="+mj-lt"/>
                <a:cs typeface="+mj-lt"/>
              </a:rPr>
              <a:t> 2: Cognitivist </a:t>
            </a:r>
            <a:r>
              <a:rPr lang="ro-RO" err="1">
                <a:solidFill>
                  <a:schemeClr val="tx1"/>
                </a:solidFill>
                <a:ea typeface="+mj-lt"/>
                <a:cs typeface="+mj-lt"/>
              </a:rPr>
              <a:t>Approach</a:t>
            </a:r>
            <a:endParaRPr lang="ro-RO" err="1">
              <a:solidFill>
                <a:schemeClr val="tx1"/>
              </a:solidFill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6439F26-9846-2CDF-71F4-A59C5CD50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0948" y="1716657"/>
            <a:ext cx="9763664" cy="48703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ro-RO" sz="2400" b="1" err="1">
                <a:latin typeface="Calibri"/>
                <a:ea typeface="+mn-lt"/>
                <a:cs typeface="+mn-lt"/>
              </a:rPr>
              <a:t>Theory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Focuses</a:t>
            </a:r>
            <a:r>
              <a:rPr lang="ro-RO" sz="2400" dirty="0">
                <a:latin typeface="Calibri"/>
                <a:ea typeface="+mn-lt"/>
                <a:cs typeface="+mn-lt"/>
              </a:rPr>
              <a:t> on </a:t>
            </a:r>
            <a:r>
              <a:rPr lang="ro-RO" sz="2400" err="1">
                <a:latin typeface="Calibri"/>
                <a:ea typeface="+mn-lt"/>
                <a:cs typeface="+mn-lt"/>
              </a:rPr>
              <a:t>internal</a:t>
            </a:r>
            <a:r>
              <a:rPr lang="ro-RO" sz="2400" dirty="0">
                <a:latin typeface="Calibri"/>
                <a:ea typeface="+mn-lt"/>
                <a:cs typeface="+mn-lt"/>
              </a:rPr>
              <a:t> mental </a:t>
            </a:r>
            <a:r>
              <a:rPr lang="ro-RO" sz="2400" err="1">
                <a:latin typeface="Calibri"/>
                <a:ea typeface="+mn-lt"/>
                <a:cs typeface="+mn-lt"/>
              </a:rPr>
              <a:t>processes</a:t>
            </a:r>
            <a:r>
              <a:rPr lang="ro-RO" sz="2400" dirty="0">
                <a:latin typeface="Calibri"/>
                <a:ea typeface="+mn-lt"/>
                <a:cs typeface="+mn-lt"/>
              </a:rPr>
              <a:t>—</a:t>
            </a:r>
            <a:r>
              <a:rPr lang="ro-RO" sz="2400" err="1">
                <a:latin typeface="Calibri"/>
                <a:ea typeface="+mn-lt"/>
                <a:cs typeface="+mn-lt"/>
              </a:rPr>
              <a:t>how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information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is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received</a:t>
            </a:r>
            <a:r>
              <a:rPr lang="ro-RO" sz="2400" dirty="0">
                <a:latin typeface="Calibri"/>
                <a:ea typeface="+mn-lt"/>
                <a:cs typeface="+mn-lt"/>
              </a:rPr>
              <a:t>, </a:t>
            </a:r>
            <a:r>
              <a:rPr lang="ro-RO" sz="2400" err="1">
                <a:latin typeface="Calibri"/>
                <a:ea typeface="+mn-lt"/>
                <a:cs typeface="+mn-lt"/>
              </a:rPr>
              <a:t>organized</a:t>
            </a:r>
            <a:r>
              <a:rPr lang="ro-RO" sz="2400" dirty="0">
                <a:latin typeface="Calibri"/>
                <a:ea typeface="+mn-lt"/>
                <a:cs typeface="+mn-lt"/>
              </a:rPr>
              <a:t>, </a:t>
            </a:r>
            <a:r>
              <a:rPr lang="ro-RO" sz="2400" err="1">
                <a:latin typeface="Calibri"/>
                <a:ea typeface="+mn-lt"/>
                <a:cs typeface="+mn-lt"/>
              </a:rPr>
              <a:t>and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stored</a:t>
            </a:r>
            <a:r>
              <a:rPr lang="ro-RO" sz="2400" dirty="0">
                <a:latin typeface="Calibri"/>
                <a:ea typeface="+mn-lt"/>
                <a:cs typeface="+mn-lt"/>
              </a:rPr>
              <a:t> (Piaget).</a:t>
            </a:r>
            <a:endParaRPr lang="ro-RO" sz="2400">
              <a:latin typeface="Calibri"/>
              <a:ea typeface="Calibri"/>
              <a:cs typeface="Calibri"/>
            </a:endParaRPr>
          </a:p>
          <a:p>
            <a:r>
              <a:rPr lang="ro-RO" sz="2400" b="1" dirty="0" err="1">
                <a:latin typeface="Calibri"/>
                <a:ea typeface="+mn-lt"/>
                <a:cs typeface="+mn-lt"/>
              </a:rPr>
              <a:t>Application</a:t>
            </a:r>
            <a:r>
              <a:rPr lang="ro-RO" sz="2400" b="1" dirty="0">
                <a:latin typeface="Calibri"/>
                <a:ea typeface="+mn-lt"/>
                <a:cs typeface="+mn-lt"/>
              </a:rPr>
              <a:t> for Zone </a:t>
            </a:r>
            <a:r>
              <a:rPr lang="ro-RO" sz="2400" b="1" dirty="0" err="1">
                <a:latin typeface="Calibri"/>
                <a:ea typeface="+mn-lt"/>
                <a:cs typeface="+mn-lt"/>
              </a:rPr>
              <a:t>Leader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endParaRPr lang="ro-RO" sz="2400" dirty="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ro-RO" sz="2400" b="1" err="1">
                <a:latin typeface="Calibri"/>
                <a:ea typeface="+mn-lt"/>
                <a:cs typeface="+mn-lt"/>
              </a:rPr>
              <a:t>Method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Classroom-based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study</a:t>
            </a:r>
            <a:r>
              <a:rPr lang="ro-RO" sz="2400" dirty="0">
                <a:latin typeface="Calibri"/>
                <a:ea typeface="+mn-lt"/>
                <a:cs typeface="+mn-lt"/>
              </a:rPr>
              <a:t> for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b="1" dirty="0">
                <a:latin typeface="Calibri"/>
                <a:ea typeface="+mn-lt"/>
                <a:cs typeface="+mn-lt"/>
              </a:rPr>
              <a:t>ILM </a:t>
            </a:r>
            <a:r>
              <a:rPr lang="ro-RO" sz="2400" b="1" err="1">
                <a:latin typeface="Calibri"/>
                <a:ea typeface="+mn-lt"/>
                <a:cs typeface="+mn-lt"/>
              </a:rPr>
              <a:t>Level</a:t>
            </a:r>
            <a:r>
              <a:rPr lang="ro-RO" sz="2400" b="1" dirty="0">
                <a:latin typeface="Calibri"/>
                <a:ea typeface="+mn-lt"/>
                <a:cs typeface="+mn-lt"/>
              </a:rPr>
              <a:t> 3 </a:t>
            </a:r>
            <a:r>
              <a:rPr lang="ro-RO" sz="2400" b="1" err="1">
                <a:latin typeface="Calibri"/>
                <a:ea typeface="+mn-lt"/>
                <a:cs typeface="+mn-lt"/>
              </a:rPr>
              <a:t>qualification</a:t>
            </a:r>
            <a:r>
              <a:rPr lang="ro-RO" sz="2400" dirty="0">
                <a:latin typeface="Calibri"/>
                <a:ea typeface="+mn-lt"/>
                <a:cs typeface="+mn-lt"/>
              </a:rPr>
              <a:t>.</a:t>
            </a:r>
            <a:endParaRPr lang="ro-RO" sz="2400">
              <a:latin typeface="Calibri"/>
              <a:ea typeface="Calibri"/>
              <a:cs typeface="Calibri"/>
            </a:endParaRPr>
          </a:p>
          <a:p>
            <a:pPr lvl="2">
              <a:buFont typeface="Wingdings" charset="2"/>
              <a:buChar char="§"/>
            </a:pPr>
            <a:r>
              <a:rPr lang="ro-RO" sz="2400" b="1" err="1">
                <a:latin typeface="Calibri"/>
                <a:ea typeface="+mn-lt"/>
                <a:cs typeface="+mn-lt"/>
              </a:rPr>
              <a:t>Process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The </a:t>
            </a:r>
            <a:r>
              <a:rPr lang="ro-RO" sz="2400" err="1">
                <a:latin typeface="Calibri"/>
                <a:ea typeface="+mn-lt"/>
                <a:cs typeface="+mn-lt"/>
              </a:rPr>
              <a:t>learner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is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taught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"</a:t>
            </a:r>
            <a:r>
              <a:rPr lang="ro-RO" sz="2400" err="1">
                <a:latin typeface="Calibri"/>
                <a:ea typeface="+mn-lt"/>
                <a:cs typeface="+mn-lt"/>
              </a:rPr>
              <a:t>theory</a:t>
            </a:r>
            <a:r>
              <a:rPr lang="ro-RO" sz="2400" dirty="0">
                <a:latin typeface="Calibri"/>
                <a:ea typeface="+mn-lt"/>
                <a:cs typeface="+mn-lt"/>
              </a:rPr>
              <a:t>" of leadership </a:t>
            </a:r>
            <a:r>
              <a:rPr lang="ro-RO" sz="2400" err="1">
                <a:latin typeface="Calibri"/>
                <a:ea typeface="+mn-lt"/>
                <a:cs typeface="+mn-lt"/>
              </a:rPr>
              <a:t>and</a:t>
            </a:r>
            <a:r>
              <a:rPr lang="ro-RO" sz="2400" dirty="0">
                <a:latin typeface="Calibri"/>
                <a:ea typeface="+mn-lt"/>
                <a:cs typeface="+mn-lt"/>
              </a:rPr>
              <a:t> H&amp;S </a:t>
            </a:r>
            <a:r>
              <a:rPr lang="ro-RO" sz="2400" err="1">
                <a:latin typeface="Calibri"/>
                <a:ea typeface="+mn-lt"/>
                <a:cs typeface="+mn-lt"/>
              </a:rPr>
              <a:t>legislation</a:t>
            </a:r>
            <a:r>
              <a:rPr lang="ro-RO" sz="2400" dirty="0">
                <a:latin typeface="Calibri"/>
                <a:ea typeface="+mn-lt"/>
                <a:cs typeface="+mn-lt"/>
              </a:rPr>
              <a:t> (ISO45001) in a </a:t>
            </a:r>
            <a:r>
              <a:rPr lang="ro-RO" sz="2400" err="1">
                <a:latin typeface="Calibri"/>
                <a:ea typeface="+mn-lt"/>
                <a:cs typeface="+mn-lt"/>
              </a:rPr>
              <a:t>structured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environment</a:t>
            </a:r>
            <a:r>
              <a:rPr lang="ro-RO" sz="2400" dirty="0">
                <a:latin typeface="Calibri"/>
                <a:ea typeface="+mn-lt"/>
                <a:cs typeface="+mn-lt"/>
              </a:rPr>
              <a:t>. </a:t>
            </a:r>
            <a:r>
              <a:rPr lang="ro-RO" sz="2400" err="1">
                <a:latin typeface="Calibri"/>
                <a:ea typeface="+mn-lt"/>
                <a:cs typeface="+mn-lt"/>
              </a:rPr>
              <a:t>They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build</a:t>
            </a:r>
            <a:r>
              <a:rPr lang="ro-RO" sz="2400" dirty="0">
                <a:latin typeface="Calibri"/>
                <a:ea typeface="+mn-lt"/>
                <a:cs typeface="+mn-lt"/>
              </a:rPr>
              <a:t> a mental "schema" or </a:t>
            </a:r>
            <a:r>
              <a:rPr lang="ro-RO" sz="2400" err="1">
                <a:latin typeface="Calibri"/>
                <a:ea typeface="+mn-lt"/>
                <a:cs typeface="+mn-lt"/>
              </a:rPr>
              <a:t>framework</a:t>
            </a:r>
            <a:r>
              <a:rPr lang="ro-RO" sz="2400" dirty="0">
                <a:latin typeface="Calibri"/>
                <a:ea typeface="+mn-lt"/>
                <a:cs typeface="+mn-lt"/>
              </a:rPr>
              <a:t> of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rules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before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applying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them</a:t>
            </a:r>
            <a:r>
              <a:rPr lang="ro-RO" sz="2400" dirty="0">
                <a:latin typeface="Calibri"/>
                <a:ea typeface="+mn-lt"/>
                <a:cs typeface="+mn-lt"/>
              </a:rPr>
              <a:t> on </a:t>
            </a:r>
            <a:r>
              <a:rPr lang="ro-RO" sz="2400" err="1">
                <a:latin typeface="Calibri"/>
                <a:ea typeface="+mn-lt"/>
                <a:cs typeface="+mn-lt"/>
              </a:rPr>
              <a:t>the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floor</a:t>
            </a:r>
            <a:r>
              <a:rPr lang="ro-RO" sz="2400" dirty="0">
                <a:latin typeface="Calibri"/>
                <a:ea typeface="+mn-lt"/>
                <a:cs typeface="+mn-lt"/>
              </a:rPr>
              <a:t>.</a:t>
            </a:r>
            <a:endParaRPr lang="ro-RO" sz="2400">
              <a:latin typeface="Calibri"/>
              <a:ea typeface="Calibri"/>
              <a:cs typeface="Calibri"/>
            </a:endParaRPr>
          </a:p>
          <a:p>
            <a:r>
              <a:rPr lang="ro-RO" sz="2400" b="1" err="1">
                <a:latin typeface="Calibri"/>
                <a:ea typeface="+mn-lt"/>
                <a:cs typeface="+mn-lt"/>
              </a:rPr>
              <a:t>Citation</a:t>
            </a:r>
            <a:r>
              <a:rPr lang="ro-RO" sz="2400" b="1" dirty="0">
                <a:latin typeface="Calibri"/>
                <a:ea typeface="+mn-lt"/>
                <a:cs typeface="+mn-lt"/>
              </a:rPr>
              <a:t>:</a:t>
            </a:r>
            <a:r>
              <a:rPr lang="ro-RO" sz="2400" dirty="0">
                <a:latin typeface="Calibri"/>
                <a:ea typeface="+mn-lt"/>
                <a:cs typeface="+mn-lt"/>
              </a:rPr>
              <a:t> Cognitive </a:t>
            </a:r>
            <a:r>
              <a:rPr lang="ro-RO" sz="2400" err="1">
                <a:latin typeface="Calibri"/>
                <a:ea typeface="+mn-lt"/>
                <a:cs typeface="+mn-lt"/>
              </a:rPr>
              <a:t>approaches</a:t>
            </a:r>
            <a:r>
              <a:rPr lang="ro-RO" sz="2400" dirty="0">
                <a:latin typeface="Calibri"/>
                <a:ea typeface="+mn-lt"/>
                <a:cs typeface="+mn-lt"/>
              </a:rPr>
              <a:t> are </a:t>
            </a:r>
            <a:r>
              <a:rPr lang="ro-RO" sz="2400" err="1">
                <a:latin typeface="Calibri"/>
                <a:ea typeface="+mn-lt"/>
                <a:cs typeface="+mn-lt"/>
              </a:rPr>
              <a:t>essential</a:t>
            </a:r>
            <a:r>
              <a:rPr lang="ro-RO" sz="2400" dirty="0">
                <a:latin typeface="Calibri"/>
                <a:ea typeface="+mn-lt"/>
                <a:cs typeface="+mn-lt"/>
              </a:rPr>
              <a:t> for </a:t>
            </a:r>
            <a:r>
              <a:rPr lang="ro-RO" sz="2400" err="1">
                <a:latin typeface="Calibri"/>
                <a:ea typeface="+mn-lt"/>
                <a:cs typeface="+mn-lt"/>
              </a:rPr>
              <a:t>learning</a:t>
            </a:r>
            <a:r>
              <a:rPr lang="ro-RO" sz="2400" dirty="0">
                <a:latin typeface="Calibri"/>
                <a:ea typeface="+mn-lt"/>
                <a:cs typeface="+mn-lt"/>
              </a:rPr>
              <a:t> complex </a:t>
            </a:r>
            <a:r>
              <a:rPr lang="ro-RO" sz="2400" err="1">
                <a:latin typeface="Calibri"/>
                <a:ea typeface="+mn-lt"/>
                <a:cs typeface="+mn-lt"/>
              </a:rPr>
              <a:t>regulations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and</a:t>
            </a:r>
            <a:r>
              <a:rPr lang="ro-RO" sz="2400" dirty="0">
                <a:latin typeface="Calibri"/>
                <a:ea typeface="+mn-lt"/>
                <a:cs typeface="+mn-lt"/>
              </a:rPr>
              <a:t> </a:t>
            </a:r>
            <a:r>
              <a:rPr lang="ro-RO" sz="2400" err="1">
                <a:latin typeface="Calibri"/>
                <a:ea typeface="+mn-lt"/>
                <a:cs typeface="+mn-lt"/>
              </a:rPr>
              <a:t>facts</a:t>
            </a:r>
            <a:r>
              <a:rPr lang="ro-RO" sz="2400" dirty="0">
                <a:latin typeface="Calibri"/>
                <a:ea typeface="+mn-lt"/>
                <a:cs typeface="+mn-lt"/>
              </a:rPr>
              <a:t> (</a:t>
            </a:r>
            <a:r>
              <a:rPr lang="ro-RO" sz="2400" err="1">
                <a:latin typeface="Calibri"/>
                <a:ea typeface="+mn-lt"/>
                <a:cs typeface="+mn-lt"/>
              </a:rPr>
              <a:t>Illeris</a:t>
            </a:r>
            <a:r>
              <a:rPr lang="ro-RO" sz="2400" dirty="0">
                <a:latin typeface="Calibri"/>
                <a:ea typeface="+mn-lt"/>
                <a:cs typeface="+mn-lt"/>
              </a:rPr>
              <a:t>, 2018).</a:t>
            </a:r>
            <a:endParaRPr lang="ro-RO" sz="2400">
              <a:latin typeface="Century Gothic" panose="020B0502020202020204"/>
            </a:endParaRPr>
          </a:p>
          <a:p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602920205"/>
      </p:ext>
    </p:extLst>
  </p:cSld>
  <p:clrMapOvr>
    <a:masterClrMapping/>
  </p:clrMapOvr>
  <p:transition spd="slow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5B3CCFC9-E82D-444E-9621-FE5F95E67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45303F1-AF94-4311-B5EF-A9C5F6D18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F8D6C5C-0724-12A8-F9A9-4E4FC809B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709682"/>
            <a:ext cx="10500773" cy="8207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highlight>
                  <a:srgbClr val="FFFFFF"/>
                </a:highlight>
              </a:rPr>
              <a:t>A 90-Day Integrated Training Plan</a:t>
            </a:r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1310D98-E16D-4AA1-8834-28F2202C0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236C46A7-EBB1-3126-463B-CD746842F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" y="1526583"/>
            <a:ext cx="6574535" cy="475372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Content</a:t>
            </a:r>
            <a:r>
              <a:rPr lang="en-US" sz="1700" dirty="0">
                <a:highlight>
                  <a:srgbClr val="FFFFFF"/>
                </a:highlight>
              </a:rPr>
              <a:t>:</a:t>
            </a:r>
            <a:endParaRPr lang="en-US" sz="1700" dirty="0"/>
          </a:p>
          <a:p>
            <a:pPr lvl="1"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Month 1 (Immersion &amp; Foundation)</a:t>
            </a:r>
            <a:r>
              <a:rPr lang="en-US" sz="1700" dirty="0">
                <a:highlight>
                  <a:srgbClr val="FFFFFF"/>
                </a:highlight>
              </a:rPr>
              <a:t>: </a:t>
            </a:r>
            <a:r>
              <a:rPr lang="en-US" sz="1700" i="1" dirty="0">
                <a:highlight>
                  <a:srgbClr val="FFFFFF"/>
                </a:highlight>
              </a:rPr>
              <a:t>Theory Used: </a:t>
            </a:r>
            <a:r>
              <a:rPr lang="en-US" sz="1700" i="1" dirty="0" err="1">
                <a:highlight>
                  <a:srgbClr val="FFFFFF"/>
                </a:highlight>
              </a:rPr>
              <a:t>Behaviourist</a:t>
            </a:r>
            <a:r>
              <a:rPr lang="en-US" sz="1700" i="1" dirty="0">
                <a:highlight>
                  <a:srgbClr val="FFFFFF"/>
                </a:highlight>
              </a:rPr>
              <a:t>/Cognitivist</a:t>
            </a:r>
            <a:endParaRPr lang="en-US" sz="1700" dirty="0"/>
          </a:p>
          <a:p>
            <a:pPr lvl="2">
              <a:lnSpc>
                <a:spcPct val="90000"/>
              </a:lnSpc>
              <a:buClr>
                <a:srgbClr val="EA3F34"/>
              </a:buClr>
            </a:pPr>
            <a:r>
              <a:rPr lang="en-US" sz="1700" dirty="0">
                <a:highlight>
                  <a:srgbClr val="FFFFFF"/>
                </a:highlight>
              </a:rPr>
              <a:t>Activities: Structured onboarding (safety, quality, WMS), shadowing mentor, completing e-learning modules on core processes.</a:t>
            </a:r>
            <a:endParaRPr lang="en-US" sz="1700" dirty="0"/>
          </a:p>
          <a:p>
            <a:pPr lvl="1"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Month 2 (Application &amp; Practice)</a:t>
            </a:r>
            <a:r>
              <a:rPr lang="en-US" sz="1700" dirty="0">
                <a:highlight>
                  <a:srgbClr val="FFFFFF"/>
                </a:highlight>
              </a:rPr>
              <a:t>: </a:t>
            </a:r>
            <a:r>
              <a:rPr lang="en-US" sz="1700" i="1" dirty="0">
                <a:highlight>
                  <a:srgbClr val="FFFFFF"/>
                </a:highlight>
              </a:rPr>
              <a:t>Theory Used: Experiential/Humanist</a:t>
            </a:r>
            <a:endParaRPr lang="en-US" sz="1700" dirty="0"/>
          </a:p>
          <a:p>
            <a:pPr lvl="2">
              <a:lnSpc>
                <a:spcPct val="90000"/>
              </a:lnSpc>
              <a:buClr>
                <a:srgbClr val="EA3F34"/>
              </a:buClr>
            </a:pPr>
            <a:r>
              <a:rPr lang="en-US" sz="1700" dirty="0">
                <a:highlight>
                  <a:srgbClr val="FFFFFF"/>
                </a:highlight>
              </a:rPr>
              <a:t>Activities: Co-facilitate shift briefs with mentor, begin supervised people management tasks (e.g., addressing lateness), start data collection for action learning project.</a:t>
            </a:r>
            <a:endParaRPr lang="en-US" sz="1700" dirty="0"/>
          </a:p>
          <a:p>
            <a:pPr lvl="1">
              <a:lnSpc>
                <a:spcPct val="90000"/>
              </a:lnSpc>
              <a:buClr>
                <a:srgbClr val="EA3F34"/>
              </a:buClr>
            </a:pPr>
            <a:r>
              <a:rPr lang="en-US" sz="1700" b="1" dirty="0">
                <a:highlight>
                  <a:srgbClr val="FFFFFF"/>
                </a:highlight>
              </a:rPr>
              <a:t>Month 3 (Integration &amp; Contribution)</a:t>
            </a:r>
            <a:r>
              <a:rPr lang="en-US" sz="1700" dirty="0">
                <a:highlight>
                  <a:srgbClr val="FFFFFF"/>
                </a:highlight>
              </a:rPr>
              <a:t>: </a:t>
            </a:r>
            <a:r>
              <a:rPr lang="en-US" sz="1700" i="1" dirty="0">
                <a:highlight>
                  <a:srgbClr val="FFFFFF"/>
                </a:highlight>
              </a:rPr>
              <a:t>Theory Used: Experiential/Cognitivist</a:t>
            </a:r>
            <a:endParaRPr lang="en-US" sz="1700" dirty="0"/>
          </a:p>
          <a:p>
            <a:pPr lvl="2">
              <a:lnSpc>
                <a:spcPct val="90000"/>
              </a:lnSpc>
              <a:buClr>
                <a:srgbClr val="EA3F34"/>
              </a:buClr>
            </a:pPr>
            <a:r>
              <a:rPr lang="en-US" sz="1700" dirty="0">
                <a:highlight>
                  <a:srgbClr val="FFFFFF"/>
                </a:highlight>
              </a:rPr>
              <a:t>Activities: Lead shift briefs independently, present initial findings of action learning project, participate in a TIC meeting.</a:t>
            </a:r>
            <a:endParaRPr lang="en-US" sz="1700" dirty="0"/>
          </a:p>
          <a:p>
            <a:pPr>
              <a:lnSpc>
                <a:spcPct val="90000"/>
              </a:lnSpc>
              <a:buClr>
                <a:srgbClr val="EA3F34"/>
              </a:buClr>
            </a:pPr>
            <a:endParaRPr lang="en-US" sz="1700"/>
          </a:p>
        </p:txBody>
      </p:sp>
      <p:pic>
        <p:nvPicPr>
          <p:cNvPr id="5" name="Substituent conținut 4" descr="O imagine care conține text, captură de ecran, Font, linie&#10;&#10;Conținutul generat de inteligența artificială poate fi incorect.">
            <a:extLst>
              <a:ext uri="{FF2B5EF4-FFF2-40B4-BE49-F238E27FC236}">
                <a16:creationId xmlns:a16="http://schemas.microsoft.com/office/drawing/2014/main" id="{D580E3BC-B920-1E82-2AD2-06920FE09D6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18465" r="380" b="18251"/>
          <a:stretch>
            <a:fillRect/>
          </a:stretch>
        </p:blipFill>
        <p:spPr>
          <a:xfrm>
            <a:off x="7562088" y="2004362"/>
            <a:ext cx="3981455" cy="2529235"/>
          </a:xfrm>
          <a:prstGeom prst="rect">
            <a:avLst/>
          </a:prstGeom>
        </p:spPr>
      </p:pic>
      <p:sp>
        <p:nvSpPr>
          <p:cNvPr id="46" name="Freeform 10">
            <a:extLst>
              <a:ext uri="{FF2B5EF4-FFF2-40B4-BE49-F238E27FC236}">
                <a16:creationId xmlns:a16="http://schemas.microsoft.com/office/drawing/2014/main" id="{5B65E675-687B-4B31-9CB4-880C4620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642675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1D531D-30FD-95BD-D756-69232FB2C5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5673576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92"/>
            <a:ext cx="10515600" cy="926321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List of 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3662"/>
            <a:ext cx="11105071" cy="52571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Armstrong, M. and Taylor, S. (2020) </a:t>
            </a:r>
            <a:r>
              <a:rPr lang="en-GB" sz="2000" i="1">
                <a:ea typeface="+mn-lt"/>
                <a:cs typeface="+mn-lt"/>
              </a:rPr>
              <a:t>Armstrong's Handbook of Human Resource Management Practice</a:t>
            </a:r>
            <a:r>
              <a:rPr lang="en-GB" sz="2000">
                <a:ea typeface="+mn-lt"/>
                <a:cs typeface="+mn-lt"/>
              </a:rPr>
              <a:t>. 15th </a:t>
            </a:r>
            <a:r>
              <a:rPr lang="en-GB" sz="2000" err="1">
                <a:ea typeface="+mn-lt"/>
                <a:cs typeface="+mn-lt"/>
              </a:rPr>
              <a:t>edn</a:t>
            </a:r>
            <a:r>
              <a:rPr lang="en-GB" sz="2000">
                <a:ea typeface="+mn-lt"/>
                <a:cs typeface="+mn-lt"/>
              </a:rPr>
              <a:t>. London: Kogan Page.</a:t>
            </a:r>
            <a:endParaRPr lang="ro-RO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CIPD (2023) </a:t>
            </a:r>
            <a:r>
              <a:rPr lang="en-GB" sz="2000" i="1">
                <a:ea typeface="+mn-lt"/>
                <a:cs typeface="+mn-lt"/>
              </a:rPr>
              <a:t>Job design: an intro</a:t>
            </a:r>
            <a:r>
              <a:rPr lang="en-GB" sz="2000">
                <a:effectLst/>
                <a:ea typeface="+mn-lt"/>
                <a:cs typeface="+mn-lt"/>
              </a:rPr>
              <a:t>. </a:t>
            </a:r>
            <a:r>
              <a:rPr lang="en-GB" sz="2000">
                <a:ea typeface="+mn-lt"/>
                <a:cs typeface="+mn-lt"/>
              </a:rPr>
              <a:t>Available at: </a:t>
            </a:r>
            <a:r>
              <a:rPr lang="en-GB" sz="200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https://www.cipd.org/uk/knowledge/factsheets/job-design-factsheet/</a:t>
            </a:r>
            <a:r>
              <a:rPr lang="en-GB" sz="2000">
                <a:ea typeface="+mn-lt"/>
                <a:cs typeface="+mn-lt"/>
              </a:rPr>
              <a:t> (Accessed: Feb 2026).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Illeris, K. (2018) </a:t>
            </a:r>
            <a:r>
              <a:rPr lang="en-GB" sz="2000" i="1">
                <a:ea typeface="+mn-lt"/>
                <a:cs typeface="+mn-lt"/>
              </a:rPr>
              <a:t>Contemporary Theories of Learning</a:t>
            </a:r>
            <a:r>
              <a:rPr lang="en-GB" sz="2000">
                <a:ea typeface="+mn-lt"/>
                <a:cs typeface="+mn-lt"/>
              </a:rPr>
              <a:t>. London: Routledge.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Kolb, D. A. (1984) </a:t>
            </a:r>
            <a:r>
              <a:rPr lang="en-GB" sz="2000" i="1">
                <a:ea typeface="+mn-lt"/>
                <a:cs typeface="+mn-lt"/>
              </a:rPr>
              <a:t>Experiential Learning: Experience as the Source of Learning and Development</a:t>
            </a:r>
            <a:r>
              <a:rPr lang="en-GB" sz="2000">
                <a:ea typeface="+mn-lt"/>
                <a:cs typeface="+mn-lt"/>
              </a:rPr>
              <a:t>. Englewood Cliffs, NJ: Prentice-Hall.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Lear Corporation (2024) </a:t>
            </a:r>
            <a:r>
              <a:rPr lang="en-GB" sz="2000" i="1">
                <a:ea typeface="+mn-lt"/>
                <a:cs typeface="+mn-lt"/>
              </a:rPr>
              <a:t>About Lear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>
                <a:ea typeface="+mn-lt"/>
                <a:cs typeface="+mn-lt"/>
                <a:hlinkClick r:id="rId3"/>
              </a:rPr>
              <a:t>https://www.lear.com</a:t>
            </a:r>
            <a:r>
              <a:rPr lang="en-GB" sz="2000">
                <a:ea typeface="+mn-lt"/>
                <a:cs typeface="+mn-lt"/>
              </a:rPr>
              <a:t> (Accessed: Feb 2026).</a:t>
            </a: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Noe, R. A. (2017) </a:t>
            </a:r>
            <a:r>
              <a:rPr lang="en-GB" sz="2000" i="1">
                <a:ea typeface="+mn-lt"/>
                <a:cs typeface="+mn-lt"/>
              </a:rPr>
              <a:t>Employee Training and Development</a:t>
            </a:r>
            <a:r>
              <a:rPr lang="en-GB" sz="2000">
                <a:ea typeface="+mn-lt"/>
                <a:cs typeface="+mn-lt"/>
              </a:rPr>
              <a:t>. 7th </a:t>
            </a:r>
            <a:r>
              <a:rPr lang="en-GB" sz="2000" err="1">
                <a:ea typeface="+mn-lt"/>
                <a:cs typeface="+mn-lt"/>
              </a:rPr>
              <a:t>edn</a:t>
            </a:r>
            <a:r>
              <a:rPr lang="en-GB" sz="2000">
                <a:ea typeface="+mn-lt"/>
                <a:cs typeface="+mn-lt"/>
              </a:rPr>
              <a:t>. New York: McGraw-Hill Education.</a:t>
            </a:r>
            <a:endParaRPr lang="en-GB" sz="2000">
              <a:ea typeface="Calibri"/>
              <a:cs typeface="Calibri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Schmidt, F. L. and Hunter, J. E. (1998) 'The validity and utility of selection methods in personnel psychology', </a:t>
            </a:r>
            <a:r>
              <a:rPr lang="en-GB" sz="2000" i="1">
                <a:ea typeface="+mn-lt"/>
                <a:cs typeface="+mn-lt"/>
              </a:rPr>
              <a:t>Psychological Bulletin</a:t>
            </a:r>
            <a:r>
              <a:rPr lang="en-GB" sz="2000">
                <a:ea typeface="+mn-lt"/>
                <a:cs typeface="+mn-lt"/>
              </a:rPr>
              <a:t>, 124(2), pp. 262–274.</a:t>
            </a:r>
          </a:p>
          <a:p>
            <a:pPr algn="just"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Torrington</a:t>
            </a:r>
            <a:r>
              <a:rPr lang="en-GB" sz="2000">
                <a:effectLst/>
                <a:ea typeface="+mn-lt"/>
                <a:cs typeface="+mn-lt"/>
              </a:rPr>
              <a:t>, </a:t>
            </a:r>
            <a:r>
              <a:rPr lang="en-GB" sz="2000">
                <a:ea typeface="+mn-lt"/>
                <a:cs typeface="+mn-lt"/>
              </a:rPr>
              <a:t>D</a:t>
            </a:r>
            <a:r>
              <a:rPr lang="en-GB" sz="2000">
                <a:effectLst/>
                <a:ea typeface="+mn-lt"/>
                <a:cs typeface="+mn-lt"/>
              </a:rPr>
              <a:t>., </a:t>
            </a:r>
            <a:r>
              <a:rPr lang="en-GB" sz="2000">
                <a:ea typeface="+mn-lt"/>
                <a:cs typeface="+mn-lt"/>
              </a:rPr>
              <a:t>Hall</a:t>
            </a:r>
            <a:r>
              <a:rPr lang="en-GB" sz="2000">
                <a:effectLst/>
                <a:ea typeface="+mn-lt"/>
                <a:cs typeface="+mn-lt"/>
              </a:rPr>
              <a:t>, L., </a:t>
            </a:r>
            <a:r>
              <a:rPr lang="en-GB" sz="2000">
                <a:ea typeface="+mn-lt"/>
                <a:cs typeface="+mn-lt"/>
              </a:rPr>
              <a:t>Taylor</a:t>
            </a:r>
            <a:r>
              <a:rPr lang="en-GB" sz="2000">
                <a:effectLst/>
                <a:ea typeface="+mn-lt"/>
                <a:cs typeface="+mn-lt"/>
              </a:rPr>
              <a:t>, </a:t>
            </a:r>
            <a:r>
              <a:rPr lang="en-GB" sz="2000">
                <a:ea typeface="+mn-lt"/>
                <a:cs typeface="+mn-lt"/>
              </a:rPr>
              <a:t>S. and Atkinson</a:t>
            </a:r>
            <a:r>
              <a:rPr lang="en-GB" sz="2000">
                <a:effectLst/>
                <a:ea typeface="+mn-lt"/>
                <a:cs typeface="+mn-lt"/>
              </a:rPr>
              <a:t>, </a:t>
            </a:r>
            <a:r>
              <a:rPr lang="en-GB" sz="2000">
                <a:ea typeface="+mn-lt"/>
                <a:cs typeface="+mn-lt"/>
              </a:rPr>
              <a:t>C</a:t>
            </a:r>
            <a:r>
              <a:rPr lang="en-GB" sz="2000">
                <a:effectLst/>
                <a:ea typeface="+mn-lt"/>
                <a:cs typeface="+mn-lt"/>
              </a:rPr>
              <a:t>.</a:t>
            </a:r>
            <a:r>
              <a:rPr lang="en-GB" sz="2000">
                <a:ea typeface="+mn-lt"/>
                <a:cs typeface="+mn-lt"/>
              </a:rPr>
              <a:t> (2020) </a:t>
            </a:r>
            <a:r>
              <a:rPr lang="en-GB" sz="2000" i="1">
                <a:ea typeface="+mn-lt"/>
                <a:cs typeface="+mn-lt"/>
              </a:rPr>
              <a:t>Human Resource Management</a:t>
            </a:r>
            <a:r>
              <a:rPr lang="en-GB" sz="2000">
                <a:ea typeface="+mn-lt"/>
                <a:cs typeface="+mn-lt"/>
              </a:rPr>
              <a:t>. 11th </a:t>
            </a:r>
            <a:r>
              <a:rPr lang="en-GB" sz="2000" err="1">
                <a:ea typeface="+mn-lt"/>
                <a:cs typeface="+mn-lt"/>
              </a:rPr>
              <a:t>edn</a:t>
            </a:r>
            <a:r>
              <a:rPr lang="en-GB" sz="2000">
                <a:ea typeface="+mn-lt"/>
                <a:cs typeface="+mn-lt"/>
              </a:rPr>
              <a:t>. Harlow: Pearson.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03D54-D458-6889-97D9-4D3F571E7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691" y="1499199"/>
            <a:ext cx="10573109" cy="973887"/>
          </a:xfrm>
        </p:spPr>
        <p:txBody>
          <a:bodyPr>
            <a:normAutofit/>
          </a:bodyPr>
          <a:lstStyle/>
          <a:p>
            <a:pPr algn="ctr"/>
            <a:r>
              <a:rPr lang="en-GB" sz="5300" b="1">
                <a:latin typeface="Arial" panose="020B0604020202020204" pitchFamily="34" charset="0"/>
                <a:cs typeface="Arial" panose="020B0604020202020204" pitchFamily="34" charset="0"/>
              </a:rPr>
              <a:t>Question &amp; Answer Time.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498" y="3824558"/>
            <a:ext cx="10570302" cy="154727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8000" b="1" dirty="0">
                <a:latin typeface="Arial"/>
                <a:cs typeface="Arial"/>
              </a:rPr>
              <a:t>Any Questions?</a:t>
            </a:r>
            <a:endParaRPr lang="en-GB" sz="8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1645</Words>
  <Application>Microsoft Office PowerPoint</Application>
  <PresentationFormat>Widescreen</PresentationFormat>
  <Paragraphs>133</Paragraphs>
  <Slides>17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Wisp</vt:lpstr>
      <vt:lpstr>Name  Mihaela Amisculesei  Student Number – 2411946  Lecturer’s Name  Dr. Mudassar Hasan</vt:lpstr>
      <vt:lpstr> Outlines of Today’s Presentation </vt:lpstr>
      <vt:lpstr>Introduction to Lear Corporation     Company Overview: Lear Corporation is a global automotive    technology leader in Seating and E-Systems.  Redditch Facility: A key UK site focusing on Just-in-Time (JIT) seat assembly for premium clients (e.g., Jaguar Land Rover).  Operational Context: High-pressure environment requiring precision; "smooth running" is critical to prevent customer line stoppages.  Relevance: Effective HR practices in this facility directly impact production targets and quality standards (Lear Corp, 2024).  </vt:lpstr>
      <vt:lpstr>Recruitment Process: Job Analysis</vt:lpstr>
      <vt:lpstr>Job Description </vt:lpstr>
      <vt:lpstr>Person Specification</vt:lpstr>
      <vt:lpstr> Sourcing  Strategy  (Advertising) </vt:lpstr>
      <vt:lpstr>Selection Method: The Interview</vt:lpstr>
      <vt:lpstr>Interview Questions (Specific to Role)</vt:lpstr>
      <vt:lpstr>Learning &amp; Development (L&amp;D) Needs Analysis</vt:lpstr>
      <vt:lpstr>L&amp;D Theory 1: Experiential Learning </vt:lpstr>
      <vt:lpstr>L&amp;D Theory 2: Cognitivist Approach</vt:lpstr>
      <vt:lpstr>A 90-Day Integrated Training Plan</vt:lpstr>
      <vt:lpstr>Conclusion</vt:lpstr>
      <vt:lpstr>List of References</vt:lpstr>
      <vt:lpstr> Thank You!</vt:lpstr>
      <vt:lpstr>Question &amp; Answer Time.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Mihaela Amisculesei</cp:lastModifiedBy>
  <cp:revision>211</cp:revision>
  <dcterms:created xsi:type="dcterms:W3CDTF">2024-01-29T11:42:05Z</dcterms:created>
  <dcterms:modified xsi:type="dcterms:W3CDTF">2026-02-15T11:37:13Z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