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08"/>
    <p:restoredTop sz="94664"/>
  </p:normalViewPr>
  <p:slideViewPr>
    <p:cSldViewPr snapToGrid="0" snapToObjects="1">
      <p:cViewPr varScale="1">
        <p:scale>
          <a:sx n="100" d="100"/>
          <a:sy n="100" d="100"/>
        </p:scale>
        <p:origin x="46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EE3653-F959-7143-ACE5-3E5C29C0ED8B}" type="datetimeFigureOut">
              <a:rPr lang="en-US" smtClean="0"/>
              <a:t>2/16/23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0A2C74-7789-CB45-AA2E-563C964A4E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1312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F114023C-89B0-1949-8FAF-0FDDFD231130}" type="datetimeFigureOut">
              <a:rPr lang="en-US" smtClean="0"/>
              <a:t>2/16/23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E7CB9EA1-E570-5447-B493-8BB8A303B5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21039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4023C-89B0-1949-8FAF-0FDDFD231130}" type="datetimeFigureOut">
              <a:rPr lang="en-US" smtClean="0"/>
              <a:t>2/16/23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B9EA1-E570-5447-B493-8BB8A303B5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258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4023C-89B0-1949-8FAF-0FDDFD231130}" type="datetimeFigureOut">
              <a:rPr lang="en-US" smtClean="0"/>
              <a:t>2/16/23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B9EA1-E570-5447-B493-8BB8A303B5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9314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4023C-89B0-1949-8FAF-0FDDFD231130}" type="datetimeFigureOut">
              <a:rPr lang="en-US" smtClean="0"/>
              <a:t>2/16/23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B9EA1-E570-5447-B493-8BB8A303B5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12142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4023C-89B0-1949-8FAF-0FDDFD231130}" type="datetimeFigureOut">
              <a:rPr lang="en-US" smtClean="0"/>
              <a:t>2/16/23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B9EA1-E570-5447-B493-8BB8A303B5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5114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4023C-89B0-1949-8FAF-0FDDFD231130}" type="datetimeFigureOut">
              <a:rPr lang="en-US" smtClean="0"/>
              <a:t>2/16/23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B9EA1-E570-5447-B493-8BB8A303B5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23399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4023C-89B0-1949-8FAF-0FDDFD231130}" type="datetimeFigureOut">
              <a:rPr lang="en-US" smtClean="0"/>
              <a:t>2/16/23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B9EA1-E570-5447-B493-8BB8A303B5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14987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4023C-89B0-1949-8FAF-0FDDFD231130}" type="datetimeFigureOut">
              <a:rPr lang="en-US" smtClean="0"/>
              <a:t>2/16/23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B9EA1-E570-5447-B493-8BB8A303B5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9863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4023C-89B0-1949-8FAF-0FDDFD231130}" type="datetimeFigureOut">
              <a:rPr lang="en-US" smtClean="0"/>
              <a:t>2/16/23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B9EA1-E570-5447-B493-8BB8A303B5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90592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4023C-89B0-1949-8FAF-0FDDFD231130}" type="datetimeFigureOut">
              <a:rPr lang="en-US" smtClean="0"/>
              <a:t>2/16/23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B9EA1-E570-5447-B493-8BB8A303B5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05261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4023C-89B0-1949-8FAF-0FDDFD231130}" type="datetimeFigureOut">
              <a:rPr lang="en-US" smtClean="0"/>
              <a:t>2/16/23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B9EA1-E570-5447-B493-8BB8A303B5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3691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4023C-89B0-1949-8FAF-0FDDFD231130}" type="datetimeFigureOut">
              <a:rPr lang="en-US" smtClean="0"/>
              <a:t>2/16/23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B9EA1-E570-5447-B493-8BB8A303B5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16022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4023C-89B0-1949-8FAF-0FDDFD231130}" type="datetimeFigureOut">
              <a:rPr lang="en-US" smtClean="0"/>
              <a:t>2/16/23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B9EA1-E570-5447-B493-8BB8A303B5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7140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4023C-89B0-1949-8FAF-0FDDFD231130}" type="datetimeFigureOut">
              <a:rPr lang="en-US" smtClean="0"/>
              <a:t>2/16/23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B9EA1-E570-5447-B493-8BB8A303B5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00559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4023C-89B0-1949-8FAF-0FDDFD231130}" type="datetimeFigureOut">
              <a:rPr lang="en-US" smtClean="0"/>
              <a:t>2/16/23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B9EA1-E570-5447-B493-8BB8A303B5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91976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F114023C-89B0-1949-8FAF-0FDDFD231130}" type="datetimeFigureOut">
              <a:rPr lang="en-US" smtClean="0"/>
              <a:t>2/16/23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B9EA1-E570-5447-B493-8BB8A303B5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54644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F114023C-89B0-1949-8FAF-0FDDFD231130}" type="datetimeFigureOut">
              <a:rPr lang="en-US" smtClean="0"/>
              <a:t>2/16/23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B9EA1-E570-5447-B493-8BB8A303B5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12201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F114023C-89B0-1949-8FAF-0FDDFD231130}" type="datetimeFigureOut">
              <a:rPr lang="en-US" smtClean="0"/>
              <a:t>2/16/23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E7CB9EA1-E570-5447-B493-8BB8A303B5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551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6462D-3FB6-984A-8776-8C42CE1040F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US" dirty="0" err="1"/>
              <a:t>Cyflwyno’r</a:t>
            </a:r>
            <a:r>
              <a:rPr lang="en-US" dirty="0"/>
              <a:t> </a:t>
            </a:r>
            <a:r>
              <a:rPr lang="en-US" dirty="0" err="1"/>
              <a:t>tregladau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cyfnod</a:t>
            </a:r>
            <a:r>
              <a:rPr lang="en-US" dirty="0"/>
              <a:t> Sylfaen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CE6A16-EF3A-3B4A-95A1-B68FD262B36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0141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78110-45F7-D248-B034-0C7277A6CB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Cwestiwn</a:t>
            </a:r>
            <a:r>
              <a:rPr lang="en-US" dirty="0"/>
              <a:t>(</a:t>
            </a:r>
            <a:r>
              <a:rPr lang="en-US" dirty="0" err="1"/>
              <a:t>iynau</a:t>
            </a:r>
            <a:r>
              <a:rPr lang="en-US" dirty="0"/>
              <a:t>) </a:t>
            </a:r>
            <a:r>
              <a:rPr lang="en-US" dirty="0" err="1"/>
              <a:t>Rhagarweiniol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53907A-16AF-AA43-869D-E34D0E5899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sz="3000" dirty="0"/>
              <a:t>Pam </a:t>
            </a:r>
            <a:r>
              <a:rPr lang="en-US" sz="3000" dirty="0" err="1"/>
              <a:t>fod</a:t>
            </a:r>
            <a:r>
              <a:rPr lang="en-US" sz="3000" dirty="0"/>
              <a:t> </a:t>
            </a:r>
            <a:r>
              <a:rPr lang="en-US" sz="3000" dirty="0" err="1"/>
              <a:t>treigladau’n</a:t>
            </a:r>
            <a:r>
              <a:rPr lang="en-US" sz="3000" dirty="0"/>
              <a:t> </a:t>
            </a:r>
            <a:r>
              <a:rPr lang="en-US" sz="3000" dirty="0" err="1"/>
              <a:t>bodoli</a:t>
            </a:r>
            <a:r>
              <a:rPr lang="en-US" sz="3000" dirty="0"/>
              <a:t> o </a:t>
            </a:r>
            <a:r>
              <a:rPr lang="en-US" sz="3000" dirty="0" err="1"/>
              <a:t>gwbwl</a:t>
            </a:r>
            <a:r>
              <a:rPr lang="en-US" sz="3000" dirty="0"/>
              <a:t>?</a:t>
            </a:r>
          </a:p>
          <a:p>
            <a:endParaRPr lang="en-US" sz="3000" dirty="0"/>
          </a:p>
          <a:p>
            <a:r>
              <a:rPr lang="en-US" sz="3000" dirty="0"/>
              <a:t>Beth </a:t>
            </a:r>
            <a:r>
              <a:rPr lang="en-US" sz="3000" dirty="0" err="1"/>
              <a:t>yw</a:t>
            </a:r>
            <a:r>
              <a:rPr lang="en-US" sz="3000" dirty="0"/>
              <a:t> </a:t>
            </a:r>
            <a:r>
              <a:rPr lang="en-US" sz="3000" dirty="0" err="1"/>
              <a:t>eu</a:t>
            </a:r>
            <a:r>
              <a:rPr lang="en-US" sz="3000" dirty="0"/>
              <a:t> </a:t>
            </a:r>
            <a:r>
              <a:rPr lang="en-US" sz="3000" dirty="0" err="1"/>
              <a:t>diben</a:t>
            </a:r>
            <a:r>
              <a:rPr lang="en-US" sz="3000" dirty="0"/>
              <a:t>? (ac </a:t>
            </a:r>
            <a:r>
              <a:rPr lang="en-US" sz="3000" dirty="0" err="1"/>
              <a:t>na</a:t>
            </a:r>
            <a:r>
              <a:rPr lang="en-US" sz="3000" dirty="0"/>
              <a:t>, </a:t>
            </a:r>
            <a:r>
              <a:rPr lang="en-US" sz="3000" dirty="0" err="1"/>
              <a:t>nid</a:t>
            </a:r>
            <a:r>
              <a:rPr lang="en-US" sz="3000" dirty="0"/>
              <a:t> </a:t>
            </a:r>
            <a:r>
              <a:rPr lang="en-US" sz="3000" dirty="0" err="1"/>
              <a:t>gwneud</a:t>
            </a:r>
            <a:r>
              <a:rPr lang="en-US" sz="3000" dirty="0"/>
              <a:t> </a:t>
            </a:r>
            <a:r>
              <a:rPr lang="en-US" sz="3000" dirty="0" err="1"/>
              <a:t>bywyd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hunllefus</a:t>
            </a:r>
            <a:r>
              <a:rPr lang="en-US" sz="3000" dirty="0"/>
              <a:t>!!)</a:t>
            </a:r>
          </a:p>
          <a:p>
            <a:endParaRPr lang="en-US" sz="3000" dirty="0"/>
          </a:p>
          <a:p>
            <a:r>
              <a:rPr lang="en-US" sz="3000" dirty="0" err="1"/>
              <a:t>Ym</a:t>
            </a:r>
            <a:r>
              <a:rPr lang="en-US" sz="3000" dirty="0"/>
              <a:t> </a:t>
            </a:r>
            <a:r>
              <a:rPr lang="en-US" sz="3000" dirty="0" err="1"/>
              <a:t>mha</a:t>
            </a:r>
            <a:r>
              <a:rPr lang="en-US" sz="3000" dirty="0"/>
              <a:t> </a:t>
            </a:r>
            <a:r>
              <a:rPr lang="en-US" sz="3000" dirty="0" err="1"/>
              <a:t>ieithoedd</a:t>
            </a:r>
            <a:r>
              <a:rPr lang="en-US" sz="3000" dirty="0"/>
              <a:t> </a:t>
            </a:r>
            <a:r>
              <a:rPr lang="en-US" sz="3000" dirty="0" err="1"/>
              <a:t>eraill</a:t>
            </a:r>
            <a:r>
              <a:rPr lang="en-US" sz="3000" dirty="0"/>
              <a:t> </a:t>
            </a:r>
            <a:r>
              <a:rPr lang="en-US" sz="3000" dirty="0" err="1"/>
              <a:t>maen</a:t>
            </a:r>
            <a:r>
              <a:rPr lang="en-US" sz="3000" dirty="0"/>
              <a:t> </a:t>
            </a:r>
            <a:r>
              <a:rPr lang="en-US" sz="3000" dirty="0" err="1"/>
              <a:t>nhw’n</a:t>
            </a:r>
            <a:r>
              <a:rPr lang="en-US" sz="3000" dirty="0"/>
              <a:t> </a:t>
            </a:r>
            <a:r>
              <a:rPr lang="en-US" sz="3000" dirty="0" err="1"/>
              <a:t>bodoli</a:t>
            </a:r>
            <a:r>
              <a:rPr lang="en-US" sz="3000" dirty="0"/>
              <a:t>?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93268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EC796-BA25-EA45-88BA-EA78C37E2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Cam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EF97A7-E4ED-204E-89E9-6A0B1F83E8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buFont typeface="+mj-lt"/>
              <a:buAutoNum type="arabicPeriod"/>
            </a:pPr>
            <a:r>
              <a:rPr lang="cy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 ydyn ni’n gallu dweud am y treigladau?</a:t>
            </a:r>
            <a:endParaRPr lang="en-GB" sz="3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3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Mewn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grwpiau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nodwch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bwyntiau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bwled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gan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fanylu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arnyn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nhw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Meddyliwch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am y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ffeithiau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mwyaf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cyffredinol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hyd</a:t>
            </a: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at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fanylion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manylach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3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Defnyddiwch</a:t>
            </a: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3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Tudalennau</a:t>
            </a: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A3 </a:t>
            </a:r>
            <a:r>
              <a:rPr lang="en-GB" sz="3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greu</a:t>
            </a: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map </a:t>
            </a:r>
            <a:r>
              <a:rPr lang="en-GB" sz="3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meddwl</a:t>
            </a: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endParaRPr lang="en-GB" sz="3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7436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EC796-BA25-EA45-88BA-EA78C37E2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Cam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EF97A7-E4ED-204E-89E9-6A0B1F83E8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elfennau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sy’n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cynnig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eu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hunain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amlwg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weithgareddau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hwyliog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defnyddio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cof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cerddoriaeth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gemau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elfennau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trawsgwriciwlaidd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</a:p>
          <a:p>
            <a:r>
              <a:rPr lang="en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3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Oes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yna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rhywbeth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sy’n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ymddangos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anos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i’w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gyflwyno</a:t>
            </a:r>
            <a:r>
              <a:rPr lang="en-GB" sz="3000" dirty="0">
                <a:effectLst/>
              </a:rPr>
              <a:t> </a:t>
            </a:r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3286012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EC796-BA25-EA45-88BA-EA78C37E2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Cam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EF97A7-E4ED-204E-89E9-6A0B1F83E8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 </a:t>
            </a:r>
            <a:r>
              <a:rPr lang="en-GB" sz="30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sydd</a:t>
            </a:r>
            <a:r>
              <a:rPr lang="en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angen</a:t>
            </a:r>
            <a:r>
              <a:rPr lang="en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ddysgwyr</a:t>
            </a:r>
            <a:r>
              <a:rPr lang="en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30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cyfnod</a:t>
            </a:r>
            <a:r>
              <a:rPr lang="en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Sylfaen </a:t>
            </a:r>
            <a:r>
              <a:rPr lang="en-GB" sz="30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allu</a:t>
            </a:r>
            <a:r>
              <a:rPr lang="en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wneud</a:t>
            </a:r>
            <a:r>
              <a:rPr lang="en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a’i</a:t>
            </a:r>
            <a:r>
              <a:rPr lang="en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ddeall</a:t>
            </a:r>
            <a:r>
              <a:rPr lang="en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ran y </a:t>
            </a:r>
            <a:r>
              <a:rPr lang="en-GB" sz="30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treigladau</a:t>
            </a:r>
            <a:r>
              <a:rPr lang="en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</a:p>
          <a:p>
            <a:endParaRPr lang="en-GB" sz="30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Sut </a:t>
            </a:r>
            <a:r>
              <a:rPr lang="en-GB" sz="30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cyflawni</a:t>
            </a:r>
            <a:r>
              <a:rPr lang="en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hyn</a:t>
            </a:r>
            <a:r>
              <a:rPr lang="en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  <a:endParaRPr lang="en-GB" sz="3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dirty="0"/>
              <a:t>(</a:t>
            </a:r>
            <a:r>
              <a:rPr lang="en-US" dirty="0" err="1"/>
              <a:t>Llenwch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Ail </a:t>
            </a:r>
            <a:r>
              <a:rPr lang="en-US" dirty="0" err="1"/>
              <a:t>Dudalen</a:t>
            </a:r>
            <a:r>
              <a:rPr lang="en-US" dirty="0"/>
              <a:t> A3 </a:t>
            </a:r>
            <a:r>
              <a:rPr lang="en-US" dirty="0" err="1"/>
              <a:t>fel</a:t>
            </a:r>
            <a:r>
              <a:rPr lang="en-US" dirty="0"/>
              <a:t> map </a:t>
            </a:r>
            <a:r>
              <a:rPr lang="en-US" dirty="0" err="1"/>
              <a:t>meddwl</a:t>
            </a:r>
            <a:r>
              <a:rPr lang="en-US" dirty="0"/>
              <a:t>, neu </a:t>
            </a:r>
            <a:r>
              <a:rPr lang="en-US" dirty="0" err="1"/>
              <a:t>ddefyddiwch</a:t>
            </a:r>
            <a:r>
              <a:rPr lang="en-US" dirty="0"/>
              <a:t> </a:t>
            </a:r>
            <a:r>
              <a:rPr lang="en-US" dirty="0" err="1"/>
              <a:t>dechnoleg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unfed </a:t>
            </a:r>
            <a:r>
              <a:rPr lang="en-US" dirty="0" err="1"/>
              <a:t>ganrif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hugain</a:t>
            </a:r>
            <a:r>
              <a:rPr lang="en-US" dirty="0"/>
              <a:t>!)</a:t>
            </a:r>
          </a:p>
        </p:txBody>
      </p:sp>
    </p:spTree>
    <p:extLst>
      <p:ext uri="{BB962C8B-B14F-4D97-AF65-F5344CB8AC3E}">
        <p14:creationId xmlns:p14="http://schemas.microsoft.com/office/powerpoint/2010/main" val="27148776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{3544276B-086A-114B-9B8A-2DB59BDBBAEB}tf10001076</Template>
  <TotalTime>1283</TotalTime>
  <Words>167</Words>
  <Application>Microsoft Macintosh PowerPoint</Application>
  <PresentationFormat>Widescreen</PresentationFormat>
  <Paragraphs>21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Century Gothic</vt:lpstr>
      <vt:lpstr>Wingdings 3</vt:lpstr>
      <vt:lpstr>Ion Boardroom</vt:lpstr>
      <vt:lpstr>Cyflwyno’r tregladau yn y cyfnod Sylfaen </vt:lpstr>
      <vt:lpstr>Cwestiwn(iynau) Rhagarweiniol</vt:lpstr>
      <vt:lpstr>Cam 1</vt:lpstr>
      <vt:lpstr>Cam 2</vt:lpstr>
      <vt:lpstr>Cam 3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Cyflwyno’r tregladau yn y cyfnod Sylfaen </dc:title>
  <dc:creator>Helen Phillips</dc:creator>
  <cp:lastModifiedBy>Helen Phillips</cp:lastModifiedBy>
  <cp:revision>4</cp:revision>
  <dcterms:created xsi:type="dcterms:W3CDTF">2023-02-15T14:36:02Z</dcterms:created>
  <dcterms:modified xsi:type="dcterms:W3CDTF">2023-02-16T11:59:56Z</dcterms:modified>
</cp:coreProperties>
</file>