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"/>
  </p:notesMasterIdLst>
  <p:sldIdLst>
    <p:sldId id="258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A7E5C7-0291-480B-86CF-8DAB73400959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8B1819-8610-48FE-9C18-B791E52193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722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2169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9240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6502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063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808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704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4375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202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942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4639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7482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864107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3910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105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7060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6324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0409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6023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8EE68-B1AC-4BC9-8AAE-C23170713E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Planning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BE78B-64A9-4711-BD85-8EC49D4A93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Techniques implemented:</a:t>
            </a:r>
          </a:p>
          <a:p>
            <a:pPr marL="0" indent="0">
              <a:buNone/>
            </a:pPr>
            <a:r>
              <a:rPr lang="en-GB" dirty="0"/>
              <a:t>Gant Chart</a:t>
            </a:r>
          </a:p>
          <a:p>
            <a:pPr marL="0" indent="0">
              <a:buNone/>
            </a:pPr>
            <a:r>
              <a:rPr lang="en-GB" dirty="0"/>
              <a:t>Project plan</a:t>
            </a:r>
          </a:p>
          <a:p>
            <a:pPr marL="0" indent="0">
              <a:buNone/>
            </a:pPr>
            <a:r>
              <a:rPr lang="en-GB" dirty="0"/>
              <a:t>Critical path analysis </a:t>
            </a:r>
          </a:p>
          <a:p>
            <a:pPr marL="0" indent="0">
              <a:buNone/>
            </a:pPr>
            <a:r>
              <a:rPr lang="en-GB" dirty="0"/>
              <a:t>Mind Mapping critical features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389D21-3FC8-4E82-AC2B-AAC64661DA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2336872"/>
            <a:ext cx="5415679" cy="3031191"/>
          </a:xfrm>
          <a:prstGeom prst="rect">
            <a:avLst/>
          </a:prstGeom>
        </p:spPr>
      </p:pic>
      <p:pic>
        <p:nvPicPr>
          <p:cNvPr id="12" name="Video 11">
            <a:hlinkClick r:id="" action="ppaction://media"/>
            <a:extLst>
              <a:ext uri="{FF2B5EF4-FFF2-40B4-BE49-F238E27FC236}">
                <a16:creationId xmlns:a16="http://schemas.microsoft.com/office/drawing/2014/main" id="{9910DE34-831A-4A71-B492-96A849378EC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9593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3613235"/>
      </p:ext>
    </p:extLst>
  </p:cSld>
  <p:clrMapOvr>
    <a:masterClrMapping/>
  </p:clrMapOvr>
  <p:transition spd="med" advTm="70087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15</Words>
  <Application>Microsoft Office PowerPoint</Application>
  <PresentationFormat>Widescreen</PresentationFormat>
  <Paragraphs>6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Trebuchet MS</vt:lpstr>
      <vt:lpstr>Berlin</vt:lpstr>
      <vt:lpstr>Planning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Multi-Cutter Saw</dc:title>
  <dc:creator>Matthew Greg Johnson (2012415)</dc:creator>
  <cp:lastModifiedBy>Matthew Greg Johnson (2012415)</cp:lastModifiedBy>
  <cp:revision>4</cp:revision>
  <dcterms:created xsi:type="dcterms:W3CDTF">2021-06-11T20:39:10Z</dcterms:created>
  <dcterms:modified xsi:type="dcterms:W3CDTF">2021-06-11T20:41:10Z</dcterms:modified>
</cp:coreProperties>
</file>