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93" r:id="rId2"/>
  </p:sldMasterIdLst>
  <p:sldIdLst>
    <p:sldId id="256" r:id="rId3"/>
    <p:sldId id="257" r:id="rId4"/>
    <p:sldId id="258" r:id="rId5"/>
    <p:sldId id="260" r:id="rId6"/>
    <p:sldId id="261" r:id="rId7"/>
    <p:sldId id="259" r:id="rId8"/>
    <p:sldId id="274" r:id="rId9"/>
    <p:sldId id="263" r:id="rId10"/>
    <p:sldId id="262" r:id="rId11"/>
    <p:sldId id="264" r:id="rId12"/>
    <p:sldId id="265" r:id="rId13"/>
    <p:sldId id="266" r:id="rId14"/>
    <p:sldId id="267" r:id="rId15"/>
    <p:sldId id="268" r:id="rId16"/>
    <p:sldId id="269" r:id="rId17"/>
    <p:sldId id="270" r:id="rId18"/>
    <p:sldId id="272" r:id="rId19"/>
    <p:sldId id="275" r:id="rId20"/>
    <p:sldId id="271" r:id="rId21"/>
    <p:sldId id="273" r:id="rId2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574"/>
  </p:normalViewPr>
  <p:slideViewPr>
    <p:cSldViewPr snapToGrid="0">
      <p:cViewPr varScale="1">
        <p:scale>
          <a:sx n="105" d="100"/>
          <a:sy n="105" d="100"/>
        </p:scale>
        <p:origin x="840"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slide" Target="slides/slide16.xml" /><Relationship Id="rId26" Type="http://schemas.openxmlformats.org/officeDocument/2006/relationships/tableStyles" Target="tableStyles.xml" /><Relationship Id="rId3" Type="http://schemas.openxmlformats.org/officeDocument/2006/relationships/slide" Target="slides/slide1.xml" /><Relationship Id="rId21" Type="http://schemas.openxmlformats.org/officeDocument/2006/relationships/slide" Target="slides/slide19.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slide" Target="slides/slide15.xml" /><Relationship Id="rId25" Type="http://schemas.openxmlformats.org/officeDocument/2006/relationships/theme" Target="theme/theme1.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slide" Target="slides/slide18.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24" Type="http://schemas.openxmlformats.org/officeDocument/2006/relationships/viewProps" Target="viewProps.xml" /><Relationship Id="rId5" Type="http://schemas.openxmlformats.org/officeDocument/2006/relationships/slide" Target="slides/slide3.xml" /><Relationship Id="rId15" Type="http://schemas.openxmlformats.org/officeDocument/2006/relationships/slide" Target="slides/slide13.xml" /><Relationship Id="rId23" Type="http://schemas.openxmlformats.org/officeDocument/2006/relationships/presProps" Target="presProps.xml" /><Relationship Id="rId10" Type="http://schemas.openxmlformats.org/officeDocument/2006/relationships/slide" Target="slides/slide8.xml" /><Relationship Id="rId19" Type="http://schemas.openxmlformats.org/officeDocument/2006/relationships/slide" Target="slides/slide17.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2" Type="http://schemas.openxmlformats.org/officeDocument/2006/relationships/slide" Target="slides/slide20.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A60D2E-794F-4D83-A0CA-9E0E7CE89D4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3635F68F-95A0-40CE-8AAE-31FB439583C7}">
      <dgm:prSet/>
      <dgm:spPr/>
      <dgm:t>
        <a:bodyPr/>
        <a:lstStyle/>
        <a:p>
          <a:pPr rtl="0"/>
          <a:r>
            <a:rPr lang="en-GB" b="0" i="0" dirty="0"/>
            <a:t>Autism spectrum disorder is a neurodevelopmental problem that it is characterised by communication and social challenges (</a:t>
          </a:r>
          <a:r>
            <a:rPr lang="en-GB" dirty="0"/>
            <a:t>Lord et al., 2020)</a:t>
          </a:r>
          <a:r>
            <a:rPr lang="en-GB" b="0" i="0" dirty="0"/>
            <a:t>. </a:t>
          </a:r>
          <a:endParaRPr lang="en-IN" dirty="0"/>
        </a:p>
      </dgm:t>
    </dgm:pt>
    <dgm:pt modelId="{E4AA0058-4D67-4C6F-8880-9B7ACFE00644}" type="parTrans" cxnId="{E82CEA46-1AE2-454D-B812-D9A618DB34EE}">
      <dgm:prSet/>
      <dgm:spPr/>
      <dgm:t>
        <a:bodyPr/>
        <a:lstStyle/>
        <a:p>
          <a:endParaRPr lang="en-IN"/>
        </a:p>
      </dgm:t>
    </dgm:pt>
    <dgm:pt modelId="{8761C0D3-E838-4D65-92AF-88F0B8382763}" type="sibTrans" cxnId="{E82CEA46-1AE2-454D-B812-D9A618DB34EE}">
      <dgm:prSet/>
      <dgm:spPr/>
      <dgm:t>
        <a:bodyPr/>
        <a:lstStyle/>
        <a:p>
          <a:endParaRPr lang="en-IN"/>
        </a:p>
      </dgm:t>
    </dgm:pt>
    <dgm:pt modelId="{4B6B5778-BE40-4F9F-BA00-9C61C33E41A0}">
      <dgm:prSet/>
      <dgm:spPr/>
      <dgm:t>
        <a:bodyPr/>
        <a:lstStyle/>
        <a:p>
          <a:pPr rtl="0"/>
          <a:r>
            <a:rPr lang="en-GB" b="0" i="0"/>
            <a:t>Children with ADHD often to deal with a wide range of health problems, both mental and physical, that significantly impacts their overall well-being (Hosozawa et al., 2020). </a:t>
          </a:r>
          <a:endParaRPr lang="en-IN"/>
        </a:p>
      </dgm:t>
    </dgm:pt>
    <dgm:pt modelId="{2D073502-3CA0-4486-A0B9-19705F581E56}" type="parTrans" cxnId="{58E5EFB9-FFE8-41B9-949B-065B3AA4A1B6}">
      <dgm:prSet/>
      <dgm:spPr/>
      <dgm:t>
        <a:bodyPr/>
        <a:lstStyle/>
        <a:p>
          <a:endParaRPr lang="en-IN"/>
        </a:p>
      </dgm:t>
    </dgm:pt>
    <dgm:pt modelId="{603401F7-C47C-48AC-B9C2-ADAA4111FDDE}" type="sibTrans" cxnId="{58E5EFB9-FFE8-41B9-949B-065B3AA4A1B6}">
      <dgm:prSet/>
      <dgm:spPr/>
      <dgm:t>
        <a:bodyPr/>
        <a:lstStyle/>
        <a:p>
          <a:endParaRPr lang="en-IN"/>
        </a:p>
      </dgm:t>
    </dgm:pt>
    <dgm:pt modelId="{55ABC913-F96D-4CC4-8C5A-09D7E6F7891E}">
      <dgm:prSet/>
      <dgm:spPr/>
      <dgm:t>
        <a:bodyPr/>
        <a:lstStyle/>
        <a:p>
          <a:pPr rtl="0"/>
          <a:r>
            <a:rPr lang="en-GB" b="0" i="0"/>
            <a:t>High prevalence of ASD in the UK highlights the urgency of addressing the relationship between the disorder and the health of children for improving the quality of their life (Cybulski  et al., 2021). </a:t>
          </a:r>
          <a:endParaRPr lang="en-IN"/>
        </a:p>
      </dgm:t>
    </dgm:pt>
    <dgm:pt modelId="{35D60041-0907-4FE7-84FE-45FD9C3C3022}" type="parTrans" cxnId="{9D9017E6-2659-49DB-B8ED-33D0096BAECB}">
      <dgm:prSet/>
      <dgm:spPr/>
      <dgm:t>
        <a:bodyPr/>
        <a:lstStyle/>
        <a:p>
          <a:endParaRPr lang="en-IN"/>
        </a:p>
      </dgm:t>
    </dgm:pt>
    <dgm:pt modelId="{9FF10B32-2429-4BF2-83FA-07AD4BA12F33}" type="sibTrans" cxnId="{9D9017E6-2659-49DB-B8ED-33D0096BAECB}">
      <dgm:prSet/>
      <dgm:spPr/>
      <dgm:t>
        <a:bodyPr/>
        <a:lstStyle/>
        <a:p>
          <a:endParaRPr lang="en-IN"/>
        </a:p>
      </dgm:t>
    </dgm:pt>
    <dgm:pt modelId="{E0CDC90D-6A04-4793-88F4-F21582153DCC}">
      <dgm:prSet/>
      <dgm:spPr/>
      <dgm:t>
        <a:bodyPr/>
        <a:lstStyle/>
        <a:p>
          <a:pPr rtl="0"/>
          <a:r>
            <a:rPr lang="en-GB" b="0" i="0"/>
            <a:t>Research has stated that children with ADHD have a sleep disturbances, dietary restrictions, and heightened sensitivity. </a:t>
          </a:r>
          <a:endParaRPr lang="en-IN"/>
        </a:p>
      </dgm:t>
    </dgm:pt>
    <dgm:pt modelId="{E964AEB4-E78A-44CA-94C7-684637132CD6}" type="parTrans" cxnId="{CB66C24E-C606-4065-8A25-E4A47E214746}">
      <dgm:prSet/>
      <dgm:spPr/>
      <dgm:t>
        <a:bodyPr/>
        <a:lstStyle/>
        <a:p>
          <a:endParaRPr lang="en-IN"/>
        </a:p>
      </dgm:t>
    </dgm:pt>
    <dgm:pt modelId="{7885198D-1638-416D-80FB-ECFC916B048E}" type="sibTrans" cxnId="{CB66C24E-C606-4065-8A25-E4A47E214746}">
      <dgm:prSet/>
      <dgm:spPr/>
      <dgm:t>
        <a:bodyPr/>
        <a:lstStyle/>
        <a:p>
          <a:endParaRPr lang="en-IN"/>
        </a:p>
      </dgm:t>
    </dgm:pt>
    <dgm:pt modelId="{70BD9F41-FC76-460F-9A86-CE508B157E67}" type="pres">
      <dgm:prSet presAssocID="{E5A60D2E-794F-4D83-A0CA-9E0E7CE89D45}" presName="linear" presStyleCnt="0">
        <dgm:presLayoutVars>
          <dgm:animLvl val="lvl"/>
          <dgm:resizeHandles val="exact"/>
        </dgm:presLayoutVars>
      </dgm:prSet>
      <dgm:spPr/>
    </dgm:pt>
    <dgm:pt modelId="{6D1509E2-7B79-4153-9676-A33F237F3888}" type="pres">
      <dgm:prSet presAssocID="{3635F68F-95A0-40CE-8AAE-31FB439583C7}" presName="parentText" presStyleLbl="node1" presStyleIdx="0" presStyleCnt="4">
        <dgm:presLayoutVars>
          <dgm:chMax val="0"/>
          <dgm:bulletEnabled val="1"/>
        </dgm:presLayoutVars>
      </dgm:prSet>
      <dgm:spPr/>
    </dgm:pt>
    <dgm:pt modelId="{F425CC36-E41A-4434-A458-4C53234A2883}" type="pres">
      <dgm:prSet presAssocID="{8761C0D3-E838-4D65-92AF-88F0B8382763}" presName="spacer" presStyleCnt="0"/>
      <dgm:spPr/>
    </dgm:pt>
    <dgm:pt modelId="{A375639F-E4D7-44B7-AED8-BEE6F5DC5929}" type="pres">
      <dgm:prSet presAssocID="{4B6B5778-BE40-4F9F-BA00-9C61C33E41A0}" presName="parentText" presStyleLbl="node1" presStyleIdx="1" presStyleCnt="4">
        <dgm:presLayoutVars>
          <dgm:chMax val="0"/>
          <dgm:bulletEnabled val="1"/>
        </dgm:presLayoutVars>
      </dgm:prSet>
      <dgm:spPr/>
    </dgm:pt>
    <dgm:pt modelId="{9CC3C17A-0588-4C6A-994B-EEF4AC6EA07A}" type="pres">
      <dgm:prSet presAssocID="{603401F7-C47C-48AC-B9C2-ADAA4111FDDE}" presName="spacer" presStyleCnt="0"/>
      <dgm:spPr/>
    </dgm:pt>
    <dgm:pt modelId="{B662EC1D-6439-4CF5-B297-051F05C0D7BB}" type="pres">
      <dgm:prSet presAssocID="{55ABC913-F96D-4CC4-8C5A-09D7E6F7891E}" presName="parentText" presStyleLbl="node1" presStyleIdx="2" presStyleCnt="4">
        <dgm:presLayoutVars>
          <dgm:chMax val="0"/>
          <dgm:bulletEnabled val="1"/>
        </dgm:presLayoutVars>
      </dgm:prSet>
      <dgm:spPr/>
    </dgm:pt>
    <dgm:pt modelId="{1BB5D25D-01EC-4D55-A3B2-48111C859C3F}" type="pres">
      <dgm:prSet presAssocID="{9FF10B32-2429-4BF2-83FA-07AD4BA12F33}" presName="spacer" presStyleCnt="0"/>
      <dgm:spPr/>
    </dgm:pt>
    <dgm:pt modelId="{134A30B2-1314-4C18-B755-B4442754ED68}" type="pres">
      <dgm:prSet presAssocID="{E0CDC90D-6A04-4793-88F4-F21582153DCC}" presName="parentText" presStyleLbl="node1" presStyleIdx="3" presStyleCnt="4">
        <dgm:presLayoutVars>
          <dgm:chMax val="0"/>
          <dgm:bulletEnabled val="1"/>
        </dgm:presLayoutVars>
      </dgm:prSet>
      <dgm:spPr/>
    </dgm:pt>
  </dgm:ptLst>
  <dgm:cxnLst>
    <dgm:cxn modelId="{39377A1C-A3DF-4090-AF75-010CBC93F065}" type="presOf" srcId="{E0CDC90D-6A04-4793-88F4-F21582153DCC}" destId="{134A30B2-1314-4C18-B755-B4442754ED68}" srcOrd="0" destOrd="0" presId="urn:microsoft.com/office/officeart/2005/8/layout/vList2"/>
    <dgm:cxn modelId="{BDF5E023-31C5-4795-8CD4-7EA326693986}" type="presOf" srcId="{4B6B5778-BE40-4F9F-BA00-9C61C33E41A0}" destId="{A375639F-E4D7-44B7-AED8-BEE6F5DC5929}" srcOrd="0" destOrd="0" presId="urn:microsoft.com/office/officeart/2005/8/layout/vList2"/>
    <dgm:cxn modelId="{E82CEA46-1AE2-454D-B812-D9A618DB34EE}" srcId="{E5A60D2E-794F-4D83-A0CA-9E0E7CE89D45}" destId="{3635F68F-95A0-40CE-8AAE-31FB439583C7}" srcOrd="0" destOrd="0" parTransId="{E4AA0058-4D67-4C6F-8880-9B7ACFE00644}" sibTransId="{8761C0D3-E838-4D65-92AF-88F0B8382763}"/>
    <dgm:cxn modelId="{CB66C24E-C606-4065-8A25-E4A47E214746}" srcId="{E5A60D2E-794F-4D83-A0CA-9E0E7CE89D45}" destId="{E0CDC90D-6A04-4793-88F4-F21582153DCC}" srcOrd="3" destOrd="0" parTransId="{E964AEB4-E78A-44CA-94C7-684637132CD6}" sibTransId="{7885198D-1638-416D-80FB-ECFC916B048E}"/>
    <dgm:cxn modelId="{AF133DB8-7C30-435F-BBE2-63A1FED2CAD7}" type="presOf" srcId="{E5A60D2E-794F-4D83-A0CA-9E0E7CE89D45}" destId="{70BD9F41-FC76-460F-9A86-CE508B157E67}" srcOrd="0" destOrd="0" presId="urn:microsoft.com/office/officeart/2005/8/layout/vList2"/>
    <dgm:cxn modelId="{58E5EFB9-FFE8-41B9-949B-065B3AA4A1B6}" srcId="{E5A60D2E-794F-4D83-A0CA-9E0E7CE89D45}" destId="{4B6B5778-BE40-4F9F-BA00-9C61C33E41A0}" srcOrd="1" destOrd="0" parTransId="{2D073502-3CA0-4486-A0B9-19705F581E56}" sibTransId="{603401F7-C47C-48AC-B9C2-ADAA4111FDDE}"/>
    <dgm:cxn modelId="{20D8A2C2-3BE6-4DD0-8387-0DBDD6F443D2}" type="presOf" srcId="{3635F68F-95A0-40CE-8AAE-31FB439583C7}" destId="{6D1509E2-7B79-4153-9676-A33F237F3888}" srcOrd="0" destOrd="0" presId="urn:microsoft.com/office/officeart/2005/8/layout/vList2"/>
    <dgm:cxn modelId="{2A8950C5-BCBF-4F78-BF56-4FFED170BACA}" type="presOf" srcId="{55ABC913-F96D-4CC4-8C5A-09D7E6F7891E}" destId="{B662EC1D-6439-4CF5-B297-051F05C0D7BB}" srcOrd="0" destOrd="0" presId="urn:microsoft.com/office/officeart/2005/8/layout/vList2"/>
    <dgm:cxn modelId="{9D9017E6-2659-49DB-B8ED-33D0096BAECB}" srcId="{E5A60D2E-794F-4D83-A0CA-9E0E7CE89D45}" destId="{55ABC913-F96D-4CC4-8C5A-09D7E6F7891E}" srcOrd="2" destOrd="0" parTransId="{35D60041-0907-4FE7-84FE-45FD9C3C3022}" sibTransId="{9FF10B32-2429-4BF2-83FA-07AD4BA12F33}"/>
    <dgm:cxn modelId="{1B5AAE9C-B359-4AF3-AD27-DE079A260E7D}" type="presParOf" srcId="{70BD9F41-FC76-460F-9A86-CE508B157E67}" destId="{6D1509E2-7B79-4153-9676-A33F237F3888}" srcOrd="0" destOrd="0" presId="urn:microsoft.com/office/officeart/2005/8/layout/vList2"/>
    <dgm:cxn modelId="{8E89060D-39D3-48F6-AB95-4588AB8F731C}" type="presParOf" srcId="{70BD9F41-FC76-460F-9A86-CE508B157E67}" destId="{F425CC36-E41A-4434-A458-4C53234A2883}" srcOrd="1" destOrd="0" presId="urn:microsoft.com/office/officeart/2005/8/layout/vList2"/>
    <dgm:cxn modelId="{017B36AC-B439-4CA6-B736-318AAB38E77D}" type="presParOf" srcId="{70BD9F41-FC76-460F-9A86-CE508B157E67}" destId="{A375639F-E4D7-44B7-AED8-BEE6F5DC5929}" srcOrd="2" destOrd="0" presId="urn:microsoft.com/office/officeart/2005/8/layout/vList2"/>
    <dgm:cxn modelId="{2D6C3E59-1676-4AD8-BA86-24C9B9CD60B6}" type="presParOf" srcId="{70BD9F41-FC76-460F-9A86-CE508B157E67}" destId="{9CC3C17A-0588-4C6A-994B-EEF4AC6EA07A}" srcOrd="3" destOrd="0" presId="urn:microsoft.com/office/officeart/2005/8/layout/vList2"/>
    <dgm:cxn modelId="{7E2C6BD6-367A-415E-AF1B-B03C86C0C162}" type="presParOf" srcId="{70BD9F41-FC76-460F-9A86-CE508B157E67}" destId="{B662EC1D-6439-4CF5-B297-051F05C0D7BB}" srcOrd="4" destOrd="0" presId="urn:microsoft.com/office/officeart/2005/8/layout/vList2"/>
    <dgm:cxn modelId="{C44DC692-2B23-4494-96F6-1794504595C8}" type="presParOf" srcId="{70BD9F41-FC76-460F-9A86-CE508B157E67}" destId="{1BB5D25D-01EC-4D55-A3B2-48111C859C3F}" srcOrd="5" destOrd="0" presId="urn:microsoft.com/office/officeart/2005/8/layout/vList2"/>
    <dgm:cxn modelId="{F266972E-2939-4BDC-A90D-7586EA348329}" type="presParOf" srcId="{70BD9F41-FC76-460F-9A86-CE508B157E67}" destId="{134A30B2-1314-4C18-B755-B4442754ED6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D33F6E9-9C97-4D88-895D-D5F7618AF6A2}" type="doc">
      <dgm:prSet loTypeId="urn:microsoft.com/office/officeart/2005/8/layout/target3" loCatId="relationship" qsTypeId="urn:microsoft.com/office/officeart/2005/8/quickstyle/simple1" qsCatId="simple" csTypeId="urn:microsoft.com/office/officeart/2005/8/colors/colorful2" csCatId="colorful" phldr="1"/>
      <dgm:spPr/>
      <dgm:t>
        <a:bodyPr/>
        <a:lstStyle/>
        <a:p>
          <a:endParaRPr lang="en-IN"/>
        </a:p>
      </dgm:t>
    </dgm:pt>
    <dgm:pt modelId="{47540323-C7AA-4DC3-8C5F-0E9319421E35}">
      <dgm:prSet/>
      <dgm:spPr/>
      <dgm:t>
        <a:bodyPr/>
        <a:lstStyle/>
        <a:p>
          <a:pPr rtl="0"/>
          <a:r>
            <a:rPr lang="en-GB" b="0" i="0" dirty="0"/>
            <a:t>By examining the relationship between health and children in ADHD, targeted interventions and support services could be developed (</a:t>
          </a:r>
          <a:r>
            <a:rPr lang="en-GB" dirty="0"/>
            <a:t>Sharma et al., 2018)</a:t>
          </a:r>
          <a:r>
            <a:rPr lang="en-GB" b="0" i="0" dirty="0"/>
            <a:t>.</a:t>
          </a:r>
          <a:endParaRPr lang="en-IN" dirty="0"/>
        </a:p>
      </dgm:t>
    </dgm:pt>
    <dgm:pt modelId="{1B503B19-96E9-4218-B6B1-1A852293CD7E}" type="parTrans" cxnId="{E34E5E37-3A49-49A4-AEE6-9D4C6A477361}">
      <dgm:prSet/>
      <dgm:spPr/>
      <dgm:t>
        <a:bodyPr/>
        <a:lstStyle/>
        <a:p>
          <a:endParaRPr lang="en-IN"/>
        </a:p>
      </dgm:t>
    </dgm:pt>
    <dgm:pt modelId="{CF7318A7-8EA3-469A-B9D8-52879CEF4CF6}" type="sibTrans" cxnId="{E34E5E37-3A49-49A4-AEE6-9D4C6A477361}">
      <dgm:prSet/>
      <dgm:spPr/>
      <dgm:t>
        <a:bodyPr/>
        <a:lstStyle/>
        <a:p>
          <a:endParaRPr lang="en-IN"/>
        </a:p>
      </dgm:t>
    </dgm:pt>
    <dgm:pt modelId="{FE966C65-9ACA-425C-8CF6-8B558D904167}">
      <dgm:prSet/>
      <dgm:spPr/>
      <dgm:t>
        <a:bodyPr/>
        <a:lstStyle/>
        <a:p>
          <a:pPr rtl="0"/>
          <a:r>
            <a:rPr lang="en-GB" b="0" i="0"/>
            <a:t>Effective interventions, early markers, and identification of risk factors are important for improving the overall health of children (Rutherford et al., 2018). </a:t>
          </a:r>
          <a:endParaRPr lang="en-IN"/>
        </a:p>
      </dgm:t>
    </dgm:pt>
    <dgm:pt modelId="{BEE693B4-56A2-4EAE-B0D9-4659261241DA}" type="parTrans" cxnId="{9759D310-E4D7-43E4-98D2-7418A04B401C}">
      <dgm:prSet/>
      <dgm:spPr/>
      <dgm:t>
        <a:bodyPr/>
        <a:lstStyle/>
        <a:p>
          <a:endParaRPr lang="en-IN"/>
        </a:p>
      </dgm:t>
    </dgm:pt>
    <dgm:pt modelId="{7E9614FA-40CA-4A56-8945-247E3A86F354}" type="sibTrans" cxnId="{9759D310-E4D7-43E4-98D2-7418A04B401C}">
      <dgm:prSet/>
      <dgm:spPr/>
      <dgm:t>
        <a:bodyPr/>
        <a:lstStyle/>
        <a:p>
          <a:endParaRPr lang="en-IN"/>
        </a:p>
      </dgm:t>
    </dgm:pt>
    <dgm:pt modelId="{B162E573-B185-4BB0-A90D-84516B3F4DDA}">
      <dgm:prSet/>
      <dgm:spPr/>
      <dgm:t>
        <a:bodyPr/>
        <a:lstStyle/>
        <a:p>
          <a:pPr rtl="0"/>
          <a:r>
            <a:rPr lang="en-GB" b="0" i="0"/>
            <a:t>The research is focused on addressing the knowledge gap and improve the lives of children with ASD by enhancing well-being and health outcomes.</a:t>
          </a:r>
          <a:endParaRPr lang="en-IN"/>
        </a:p>
      </dgm:t>
    </dgm:pt>
    <dgm:pt modelId="{7D6AD5A6-D69B-4B72-8FD2-85005B81BB12}" type="parTrans" cxnId="{84B8B958-FE31-4BE3-BEEB-D3672520658D}">
      <dgm:prSet/>
      <dgm:spPr/>
      <dgm:t>
        <a:bodyPr/>
        <a:lstStyle/>
        <a:p>
          <a:endParaRPr lang="en-IN"/>
        </a:p>
      </dgm:t>
    </dgm:pt>
    <dgm:pt modelId="{3EA4F7CA-91A3-4E16-86AC-76161465D874}" type="sibTrans" cxnId="{84B8B958-FE31-4BE3-BEEB-D3672520658D}">
      <dgm:prSet/>
      <dgm:spPr/>
      <dgm:t>
        <a:bodyPr/>
        <a:lstStyle/>
        <a:p>
          <a:endParaRPr lang="en-IN"/>
        </a:p>
      </dgm:t>
    </dgm:pt>
    <dgm:pt modelId="{ADE7CE07-CD59-4DD8-A2F3-6135FAB02CA9}" type="pres">
      <dgm:prSet presAssocID="{AD33F6E9-9C97-4D88-895D-D5F7618AF6A2}" presName="Name0" presStyleCnt="0">
        <dgm:presLayoutVars>
          <dgm:chMax val="7"/>
          <dgm:dir/>
          <dgm:animLvl val="lvl"/>
          <dgm:resizeHandles val="exact"/>
        </dgm:presLayoutVars>
      </dgm:prSet>
      <dgm:spPr/>
    </dgm:pt>
    <dgm:pt modelId="{F5DCDCB0-88B7-4909-88D1-8FB2EE02B1FB}" type="pres">
      <dgm:prSet presAssocID="{47540323-C7AA-4DC3-8C5F-0E9319421E35}" presName="circle1" presStyleLbl="node1" presStyleIdx="0" presStyleCnt="3"/>
      <dgm:spPr/>
    </dgm:pt>
    <dgm:pt modelId="{5A5EFEE2-EC5C-4D39-B07C-3D3576BFBD53}" type="pres">
      <dgm:prSet presAssocID="{47540323-C7AA-4DC3-8C5F-0E9319421E35}" presName="space" presStyleCnt="0"/>
      <dgm:spPr/>
    </dgm:pt>
    <dgm:pt modelId="{2D0F9DD1-227E-449D-B376-5108E5BAD3EC}" type="pres">
      <dgm:prSet presAssocID="{47540323-C7AA-4DC3-8C5F-0E9319421E35}" presName="rect1" presStyleLbl="alignAcc1" presStyleIdx="0" presStyleCnt="3"/>
      <dgm:spPr/>
    </dgm:pt>
    <dgm:pt modelId="{0FBF9344-EA4A-4B7B-8E63-7B896E18A32C}" type="pres">
      <dgm:prSet presAssocID="{FE966C65-9ACA-425C-8CF6-8B558D904167}" presName="vertSpace2" presStyleLbl="node1" presStyleIdx="0" presStyleCnt="3"/>
      <dgm:spPr/>
    </dgm:pt>
    <dgm:pt modelId="{BF2C02F6-92A5-4AFB-8F36-D5581A559A40}" type="pres">
      <dgm:prSet presAssocID="{FE966C65-9ACA-425C-8CF6-8B558D904167}" presName="circle2" presStyleLbl="node1" presStyleIdx="1" presStyleCnt="3"/>
      <dgm:spPr/>
    </dgm:pt>
    <dgm:pt modelId="{790FAC9F-7AFD-492A-8F1C-8B1549671EB1}" type="pres">
      <dgm:prSet presAssocID="{FE966C65-9ACA-425C-8CF6-8B558D904167}" presName="rect2" presStyleLbl="alignAcc1" presStyleIdx="1" presStyleCnt="3"/>
      <dgm:spPr/>
    </dgm:pt>
    <dgm:pt modelId="{017A29AB-2F41-407E-974B-CCE025D7D19D}" type="pres">
      <dgm:prSet presAssocID="{B162E573-B185-4BB0-A90D-84516B3F4DDA}" presName="vertSpace3" presStyleLbl="node1" presStyleIdx="1" presStyleCnt="3"/>
      <dgm:spPr/>
    </dgm:pt>
    <dgm:pt modelId="{BFED65B7-A461-4E7E-B30B-F2A693D91A25}" type="pres">
      <dgm:prSet presAssocID="{B162E573-B185-4BB0-A90D-84516B3F4DDA}" presName="circle3" presStyleLbl="node1" presStyleIdx="2" presStyleCnt="3"/>
      <dgm:spPr/>
    </dgm:pt>
    <dgm:pt modelId="{91843FC9-0AB6-494D-BF3F-B0846DC72702}" type="pres">
      <dgm:prSet presAssocID="{B162E573-B185-4BB0-A90D-84516B3F4DDA}" presName="rect3" presStyleLbl="alignAcc1" presStyleIdx="2" presStyleCnt="3"/>
      <dgm:spPr/>
    </dgm:pt>
    <dgm:pt modelId="{BD5BA063-4048-4C81-A29D-E518751DBFC0}" type="pres">
      <dgm:prSet presAssocID="{47540323-C7AA-4DC3-8C5F-0E9319421E35}" presName="rect1ParTxNoCh" presStyleLbl="alignAcc1" presStyleIdx="2" presStyleCnt="3">
        <dgm:presLayoutVars>
          <dgm:chMax val="1"/>
          <dgm:bulletEnabled val="1"/>
        </dgm:presLayoutVars>
      </dgm:prSet>
      <dgm:spPr/>
    </dgm:pt>
    <dgm:pt modelId="{6710FE3E-2C88-4D3E-8DC8-44C947313955}" type="pres">
      <dgm:prSet presAssocID="{FE966C65-9ACA-425C-8CF6-8B558D904167}" presName="rect2ParTxNoCh" presStyleLbl="alignAcc1" presStyleIdx="2" presStyleCnt="3">
        <dgm:presLayoutVars>
          <dgm:chMax val="1"/>
          <dgm:bulletEnabled val="1"/>
        </dgm:presLayoutVars>
      </dgm:prSet>
      <dgm:spPr/>
    </dgm:pt>
    <dgm:pt modelId="{DAD5AD81-3E2C-49D7-A1BD-03A3FD4D83A5}" type="pres">
      <dgm:prSet presAssocID="{B162E573-B185-4BB0-A90D-84516B3F4DDA}" presName="rect3ParTxNoCh" presStyleLbl="alignAcc1" presStyleIdx="2" presStyleCnt="3">
        <dgm:presLayoutVars>
          <dgm:chMax val="1"/>
          <dgm:bulletEnabled val="1"/>
        </dgm:presLayoutVars>
      </dgm:prSet>
      <dgm:spPr/>
    </dgm:pt>
  </dgm:ptLst>
  <dgm:cxnLst>
    <dgm:cxn modelId="{9759D310-E4D7-43E4-98D2-7418A04B401C}" srcId="{AD33F6E9-9C97-4D88-895D-D5F7618AF6A2}" destId="{FE966C65-9ACA-425C-8CF6-8B558D904167}" srcOrd="1" destOrd="0" parTransId="{BEE693B4-56A2-4EAE-B0D9-4659261241DA}" sibTransId="{7E9614FA-40CA-4A56-8945-247E3A86F354}"/>
    <dgm:cxn modelId="{E555551C-6230-429D-82B4-F786CC04FEEA}" type="presOf" srcId="{AD33F6E9-9C97-4D88-895D-D5F7618AF6A2}" destId="{ADE7CE07-CD59-4DD8-A2F3-6135FAB02CA9}" srcOrd="0" destOrd="0" presId="urn:microsoft.com/office/officeart/2005/8/layout/target3"/>
    <dgm:cxn modelId="{32587D25-C318-44DA-8788-4E6A62FFD7DF}" type="presOf" srcId="{B162E573-B185-4BB0-A90D-84516B3F4DDA}" destId="{DAD5AD81-3E2C-49D7-A1BD-03A3FD4D83A5}" srcOrd="1" destOrd="0" presId="urn:microsoft.com/office/officeart/2005/8/layout/target3"/>
    <dgm:cxn modelId="{E34E5E37-3A49-49A4-AEE6-9D4C6A477361}" srcId="{AD33F6E9-9C97-4D88-895D-D5F7618AF6A2}" destId="{47540323-C7AA-4DC3-8C5F-0E9319421E35}" srcOrd="0" destOrd="0" parTransId="{1B503B19-96E9-4218-B6B1-1A852293CD7E}" sibTransId="{CF7318A7-8EA3-469A-B9D8-52879CEF4CF6}"/>
    <dgm:cxn modelId="{01138045-983D-4C0A-A419-7BBC0654ADC8}" type="presOf" srcId="{47540323-C7AA-4DC3-8C5F-0E9319421E35}" destId="{2D0F9DD1-227E-449D-B376-5108E5BAD3EC}" srcOrd="0" destOrd="0" presId="urn:microsoft.com/office/officeart/2005/8/layout/target3"/>
    <dgm:cxn modelId="{00CCAD51-2B2C-456A-947C-F0DE9470E56A}" type="presOf" srcId="{FE966C65-9ACA-425C-8CF6-8B558D904167}" destId="{790FAC9F-7AFD-492A-8F1C-8B1549671EB1}" srcOrd="0" destOrd="0" presId="urn:microsoft.com/office/officeart/2005/8/layout/target3"/>
    <dgm:cxn modelId="{84B8B958-FE31-4BE3-BEEB-D3672520658D}" srcId="{AD33F6E9-9C97-4D88-895D-D5F7618AF6A2}" destId="{B162E573-B185-4BB0-A90D-84516B3F4DDA}" srcOrd="2" destOrd="0" parTransId="{7D6AD5A6-D69B-4B72-8FD2-85005B81BB12}" sibTransId="{3EA4F7CA-91A3-4E16-86AC-76161465D874}"/>
    <dgm:cxn modelId="{29C4E792-4301-4866-A71E-833959012835}" type="presOf" srcId="{47540323-C7AA-4DC3-8C5F-0E9319421E35}" destId="{BD5BA063-4048-4C81-A29D-E518751DBFC0}" srcOrd="1" destOrd="0" presId="urn:microsoft.com/office/officeart/2005/8/layout/target3"/>
    <dgm:cxn modelId="{E5FEA2D1-6648-4A45-AED0-93415031DBA7}" type="presOf" srcId="{FE966C65-9ACA-425C-8CF6-8B558D904167}" destId="{6710FE3E-2C88-4D3E-8DC8-44C947313955}" srcOrd="1" destOrd="0" presId="urn:microsoft.com/office/officeart/2005/8/layout/target3"/>
    <dgm:cxn modelId="{C763F6E3-E372-4D12-8850-A0932300F423}" type="presOf" srcId="{B162E573-B185-4BB0-A90D-84516B3F4DDA}" destId="{91843FC9-0AB6-494D-BF3F-B0846DC72702}" srcOrd="0" destOrd="0" presId="urn:microsoft.com/office/officeart/2005/8/layout/target3"/>
    <dgm:cxn modelId="{FA97F587-AB33-4946-B6BB-1A9984ADB195}" type="presParOf" srcId="{ADE7CE07-CD59-4DD8-A2F3-6135FAB02CA9}" destId="{F5DCDCB0-88B7-4909-88D1-8FB2EE02B1FB}" srcOrd="0" destOrd="0" presId="urn:microsoft.com/office/officeart/2005/8/layout/target3"/>
    <dgm:cxn modelId="{24FC931B-F312-4397-8F78-515000D3FC20}" type="presParOf" srcId="{ADE7CE07-CD59-4DD8-A2F3-6135FAB02CA9}" destId="{5A5EFEE2-EC5C-4D39-B07C-3D3576BFBD53}" srcOrd="1" destOrd="0" presId="urn:microsoft.com/office/officeart/2005/8/layout/target3"/>
    <dgm:cxn modelId="{7F421FEC-33FA-4783-AD32-CC3BC70E3444}" type="presParOf" srcId="{ADE7CE07-CD59-4DD8-A2F3-6135FAB02CA9}" destId="{2D0F9DD1-227E-449D-B376-5108E5BAD3EC}" srcOrd="2" destOrd="0" presId="urn:microsoft.com/office/officeart/2005/8/layout/target3"/>
    <dgm:cxn modelId="{CAE043FE-053D-42F3-83E1-6FD193BE9335}" type="presParOf" srcId="{ADE7CE07-CD59-4DD8-A2F3-6135FAB02CA9}" destId="{0FBF9344-EA4A-4B7B-8E63-7B896E18A32C}" srcOrd="3" destOrd="0" presId="urn:microsoft.com/office/officeart/2005/8/layout/target3"/>
    <dgm:cxn modelId="{F62A03B2-18D7-4ED1-9C43-E6A6C497A359}" type="presParOf" srcId="{ADE7CE07-CD59-4DD8-A2F3-6135FAB02CA9}" destId="{BF2C02F6-92A5-4AFB-8F36-D5581A559A40}" srcOrd="4" destOrd="0" presId="urn:microsoft.com/office/officeart/2005/8/layout/target3"/>
    <dgm:cxn modelId="{4561D13A-5F18-4AC7-BFE8-D88319DD0136}" type="presParOf" srcId="{ADE7CE07-CD59-4DD8-A2F3-6135FAB02CA9}" destId="{790FAC9F-7AFD-492A-8F1C-8B1549671EB1}" srcOrd="5" destOrd="0" presId="urn:microsoft.com/office/officeart/2005/8/layout/target3"/>
    <dgm:cxn modelId="{954F7F60-FE5D-48CB-9EBA-F977BA5E171F}" type="presParOf" srcId="{ADE7CE07-CD59-4DD8-A2F3-6135FAB02CA9}" destId="{017A29AB-2F41-407E-974B-CCE025D7D19D}" srcOrd="6" destOrd="0" presId="urn:microsoft.com/office/officeart/2005/8/layout/target3"/>
    <dgm:cxn modelId="{BAD11934-63DA-43EE-9783-31A304C5CF27}" type="presParOf" srcId="{ADE7CE07-CD59-4DD8-A2F3-6135FAB02CA9}" destId="{BFED65B7-A461-4E7E-B30B-F2A693D91A25}" srcOrd="7" destOrd="0" presId="urn:microsoft.com/office/officeart/2005/8/layout/target3"/>
    <dgm:cxn modelId="{64E0C7D2-C98A-44D1-8243-1AFEF11DC145}" type="presParOf" srcId="{ADE7CE07-CD59-4DD8-A2F3-6135FAB02CA9}" destId="{91843FC9-0AB6-494D-BF3F-B0846DC72702}" srcOrd="8" destOrd="0" presId="urn:microsoft.com/office/officeart/2005/8/layout/target3"/>
    <dgm:cxn modelId="{0C941904-A46F-4E22-BB3E-A3D9D941BD42}" type="presParOf" srcId="{ADE7CE07-CD59-4DD8-A2F3-6135FAB02CA9}" destId="{BD5BA063-4048-4C81-A29D-E518751DBFC0}" srcOrd="9" destOrd="0" presId="urn:microsoft.com/office/officeart/2005/8/layout/target3"/>
    <dgm:cxn modelId="{D626CB38-B521-41DA-8F0D-EB36902A86E3}" type="presParOf" srcId="{ADE7CE07-CD59-4DD8-A2F3-6135FAB02CA9}" destId="{6710FE3E-2C88-4D3E-8DC8-44C947313955}" srcOrd="10" destOrd="0" presId="urn:microsoft.com/office/officeart/2005/8/layout/target3"/>
    <dgm:cxn modelId="{89381DE0-168D-47C3-9402-B566DED3C86D}" type="presParOf" srcId="{ADE7CE07-CD59-4DD8-A2F3-6135FAB02CA9}" destId="{DAD5AD81-3E2C-49D7-A1BD-03A3FD4D83A5}" srcOrd="11"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20FFA9-8884-434A-9E7F-79751599F509}"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IN"/>
        </a:p>
      </dgm:t>
    </dgm:pt>
    <dgm:pt modelId="{C8B7E629-5DFF-4924-B2BF-57E0E303784D}">
      <dgm:prSet/>
      <dgm:spPr/>
      <dgm:t>
        <a:bodyPr/>
        <a:lstStyle/>
        <a:p>
          <a:pPr rtl="0"/>
          <a:r>
            <a:rPr lang="en-US" b="0" i="0"/>
            <a:t>Autism spectrum disorder is a pervasive neurodevelopmental problem that impacts a considerable number of children in the UK (Hayes  et al., 2018). </a:t>
          </a:r>
          <a:endParaRPr lang="en-IN"/>
        </a:p>
      </dgm:t>
    </dgm:pt>
    <dgm:pt modelId="{FCC1D3CF-2089-49FF-8D8A-110B0E4769C2}" type="parTrans" cxnId="{A274A623-14EA-4D98-89E8-16C046F7C5E1}">
      <dgm:prSet/>
      <dgm:spPr/>
      <dgm:t>
        <a:bodyPr/>
        <a:lstStyle/>
        <a:p>
          <a:endParaRPr lang="en-IN"/>
        </a:p>
      </dgm:t>
    </dgm:pt>
    <dgm:pt modelId="{672BE782-5EBF-4A88-8C7D-8BCAC8224B55}" type="sibTrans" cxnId="{A274A623-14EA-4D98-89E8-16C046F7C5E1}">
      <dgm:prSet/>
      <dgm:spPr/>
      <dgm:t>
        <a:bodyPr/>
        <a:lstStyle/>
        <a:p>
          <a:endParaRPr lang="en-IN"/>
        </a:p>
      </dgm:t>
    </dgm:pt>
    <dgm:pt modelId="{A1D592CC-1D48-4418-8B8A-5958F7A6B92D}">
      <dgm:prSet/>
      <dgm:spPr/>
      <dgm:t>
        <a:bodyPr/>
        <a:lstStyle/>
        <a:p>
          <a:pPr rtl="0"/>
          <a:r>
            <a:rPr lang="en-US" b="0" i="0" dirty="0"/>
            <a:t>By understanding the complex relationship between health and children in context of ASD, insights about the unique challenges and needs of the children could be gained (</a:t>
          </a:r>
          <a:r>
            <a:rPr lang="en-GB" dirty="0" err="1"/>
            <a:t>Goldsteinand</a:t>
          </a:r>
          <a:r>
            <a:rPr lang="en-GB" dirty="0"/>
            <a:t> </a:t>
          </a:r>
          <a:r>
            <a:rPr lang="en-GB" dirty="0" err="1"/>
            <a:t>Ozonoff</a:t>
          </a:r>
          <a:r>
            <a:rPr lang="en-GB" dirty="0"/>
            <a:t>, 2018)</a:t>
          </a:r>
          <a:r>
            <a:rPr lang="en-US" b="0" i="0" dirty="0"/>
            <a:t>. </a:t>
          </a:r>
          <a:endParaRPr lang="en-IN" dirty="0"/>
        </a:p>
      </dgm:t>
    </dgm:pt>
    <dgm:pt modelId="{C3730830-E651-46EE-983E-43DB35F449C5}" type="parTrans" cxnId="{F9CA2C9F-C94E-4F11-9FFC-11EBA26A2DDB}">
      <dgm:prSet/>
      <dgm:spPr/>
      <dgm:t>
        <a:bodyPr/>
        <a:lstStyle/>
        <a:p>
          <a:endParaRPr lang="en-IN"/>
        </a:p>
      </dgm:t>
    </dgm:pt>
    <dgm:pt modelId="{EC981333-ADFA-47F9-B0D4-3F78F21912A4}" type="sibTrans" cxnId="{F9CA2C9F-C94E-4F11-9FFC-11EBA26A2DDB}">
      <dgm:prSet/>
      <dgm:spPr/>
      <dgm:t>
        <a:bodyPr/>
        <a:lstStyle/>
        <a:p>
          <a:endParaRPr lang="en-IN"/>
        </a:p>
      </dgm:t>
    </dgm:pt>
    <dgm:pt modelId="{929FC2BC-7FE7-4C15-BBE4-6D1A47E44123}">
      <dgm:prSet/>
      <dgm:spPr/>
      <dgm:t>
        <a:bodyPr/>
        <a:lstStyle/>
        <a:p>
          <a:pPr rtl="0"/>
          <a:r>
            <a:rPr lang="en-US" b="0" i="0"/>
            <a:t>The aim of the research is to explore the multiple elements of children’s health that have ASD in the UK.</a:t>
          </a:r>
          <a:endParaRPr lang="en-IN"/>
        </a:p>
      </dgm:t>
    </dgm:pt>
    <dgm:pt modelId="{954C088C-F4E4-4613-9967-8AC8CA14B469}" type="parTrans" cxnId="{B76809CC-D58C-43B0-8225-B529600904FE}">
      <dgm:prSet/>
      <dgm:spPr/>
      <dgm:t>
        <a:bodyPr/>
        <a:lstStyle/>
        <a:p>
          <a:endParaRPr lang="en-IN"/>
        </a:p>
      </dgm:t>
    </dgm:pt>
    <dgm:pt modelId="{ED1D8575-B754-4185-8DA8-3E1F94AAFD8B}" type="sibTrans" cxnId="{B76809CC-D58C-43B0-8225-B529600904FE}">
      <dgm:prSet/>
      <dgm:spPr/>
      <dgm:t>
        <a:bodyPr/>
        <a:lstStyle/>
        <a:p>
          <a:endParaRPr lang="en-IN"/>
        </a:p>
      </dgm:t>
    </dgm:pt>
    <dgm:pt modelId="{DDE002A9-EA9F-4E38-8D16-D1545889C68A}">
      <dgm:prSet/>
      <dgm:spPr/>
      <dgm:t>
        <a:bodyPr/>
        <a:lstStyle/>
        <a:p>
          <a:pPr rtl="0"/>
          <a:r>
            <a:rPr lang="en-US" b="0" i="0"/>
            <a:t>As an outcome of the study, the researcher wishes to contribute into improved support, health care, and overall quality of life.</a:t>
          </a:r>
          <a:endParaRPr lang="en-IN"/>
        </a:p>
      </dgm:t>
    </dgm:pt>
    <dgm:pt modelId="{6C4B0933-26D2-4AB6-B169-2E00BB102970}" type="parTrans" cxnId="{55929273-BBD7-4C66-9BB9-DA2763796FE9}">
      <dgm:prSet/>
      <dgm:spPr/>
      <dgm:t>
        <a:bodyPr/>
        <a:lstStyle/>
        <a:p>
          <a:endParaRPr lang="en-IN"/>
        </a:p>
      </dgm:t>
    </dgm:pt>
    <dgm:pt modelId="{985B1271-FDF9-4B33-A3F6-AFB673220796}" type="sibTrans" cxnId="{55929273-BBD7-4C66-9BB9-DA2763796FE9}">
      <dgm:prSet/>
      <dgm:spPr/>
      <dgm:t>
        <a:bodyPr/>
        <a:lstStyle/>
        <a:p>
          <a:endParaRPr lang="en-IN"/>
        </a:p>
      </dgm:t>
    </dgm:pt>
    <dgm:pt modelId="{FB8D8116-4653-48F8-A277-CD62DF0ED50F}" type="pres">
      <dgm:prSet presAssocID="{3B20FFA9-8884-434A-9E7F-79751599F509}" presName="linear" presStyleCnt="0">
        <dgm:presLayoutVars>
          <dgm:animLvl val="lvl"/>
          <dgm:resizeHandles val="exact"/>
        </dgm:presLayoutVars>
      </dgm:prSet>
      <dgm:spPr/>
    </dgm:pt>
    <dgm:pt modelId="{83C4D23C-91AB-465D-AD39-B428ED64A8EA}" type="pres">
      <dgm:prSet presAssocID="{C8B7E629-5DFF-4924-B2BF-57E0E303784D}" presName="parentText" presStyleLbl="node1" presStyleIdx="0" presStyleCnt="4" custLinFactY="464" custLinFactNeighborX="-7649" custLinFactNeighborY="100000">
        <dgm:presLayoutVars>
          <dgm:chMax val="0"/>
          <dgm:bulletEnabled val="1"/>
        </dgm:presLayoutVars>
      </dgm:prSet>
      <dgm:spPr/>
    </dgm:pt>
    <dgm:pt modelId="{098DB069-95F5-4F14-9FB5-E81AF5BF1C67}" type="pres">
      <dgm:prSet presAssocID="{672BE782-5EBF-4A88-8C7D-8BCAC8224B55}" presName="spacer" presStyleCnt="0"/>
      <dgm:spPr/>
    </dgm:pt>
    <dgm:pt modelId="{9E9FEDD2-A71C-4407-B4E5-45C1B3D87E1D}" type="pres">
      <dgm:prSet presAssocID="{A1D592CC-1D48-4418-8B8A-5958F7A6B92D}" presName="parentText" presStyleLbl="node1" presStyleIdx="1" presStyleCnt="4">
        <dgm:presLayoutVars>
          <dgm:chMax val="0"/>
          <dgm:bulletEnabled val="1"/>
        </dgm:presLayoutVars>
      </dgm:prSet>
      <dgm:spPr/>
    </dgm:pt>
    <dgm:pt modelId="{7A9B6035-99B3-424D-846F-8187BDE0C67F}" type="pres">
      <dgm:prSet presAssocID="{EC981333-ADFA-47F9-B0D4-3F78F21912A4}" presName="spacer" presStyleCnt="0"/>
      <dgm:spPr/>
    </dgm:pt>
    <dgm:pt modelId="{31E3E5E5-8F38-4CD1-8B83-400DD1CD1FD5}" type="pres">
      <dgm:prSet presAssocID="{929FC2BC-7FE7-4C15-BBE4-6D1A47E44123}" presName="parentText" presStyleLbl="node1" presStyleIdx="2" presStyleCnt="4">
        <dgm:presLayoutVars>
          <dgm:chMax val="0"/>
          <dgm:bulletEnabled val="1"/>
        </dgm:presLayoutVars>
      </dgm:prSet>
      <dgm:spPr/>
    </dgm:pt>
    <dgm:pt modelId="{A9A79225-E5D7-4615-81B1-1349119F8BFE}" type="pres">
      <dgm:prSet presAssocID="{ED1D8575-B754-4185-8DA8-3E1F94AAFD8B}" presName="spacer" presStyleCnt="0"/>
      <dgm:spPr/>
    </dgm:pt>
    <dgm:pt modelId="{6BCD91BF-3EFF-4573-931B-3B47903A4A09}" type="pres">
      <dgm:prSet presAssocID="{DDE002A9-EA9F-4E38-8D16-D1545889C68A}" presName="parentText" presStyleLbl="node1" presStyleIdx="3" presStyleCnt="4">
        <dgm:presLayoutVars>
          <dgm:chMax val="0"/>
          <dgm:bulletEnabled val="1"/>
        </dgm:presLayoutVars>
      </dgm:prSet>
      <dgm:spPr/>
    </dgm:pt>
  </dgm:ptLst>
  <dgm:cxnLst>
    <dgm:cxn modelId="{9611ED03-352B-4C5C-A75A-12C0D0363544}" type="presOf" srcId="{3B20FFA9-8884-434A-9E7F-79751599F509}" destId="{FB8D8116-4653-48F8-A277-CD62DF0ED50F}" srcOrd="0" destOrd="0" presId="urn:microsoft.com/office/officeart/2005/8/layout/vList2"/>
    <dgm:cxn modelId="{A274A623-14EA-4D98-89E8-16C046F7C5E1}" srcId="{3B20FFA9-8884-434A-9E7F-79751599F509}" destId="{C8B7E629-5DFF-4924-B2BF-57E0E303784D}" srcOrd="0" destOrd="0" parTransId="{FCC1D3CF-2089-49FF-8D8A-110B0E4769C2}" sibTransId="{672BE782-5EBF-4A88-8C7D-8BCAC8224B55}"/>
    <dgm:cxn modelId="{79D03031-3CF5-4605-B96E-2AB5CC66D6F3}" type="presOf" srcId="{A1D592CC-1D48-4418-8B8A-5958F7A6B92D}" destId="{9E9FEDD2-A71C-4407-B4E5-45C1B3D87E1D}" srcOrd="0" destOrd="0" presId="urn:microsoft.com/office/officeart/2005/8/layout/vList2"/>
    <dgm:cxn modelId="{5C452860-78B3-4813-916B-0A68052E854A}" type="presOf" srcId="{929FC2BC-7FE7-4C15-BBE4-6D1A47E44123}" destId="{31E3E5E5-8F38-4CD1-8B83-400DD1CD1FD5}" srcOrd="0" destOrd="0" presId="urn:microsoft.com/office/officeart/2005/8/layout/vList2"/>
    <dgm:cxn modelId="{55929273-BBD7-4C66-9BB9-DA2763796FE9}" srcId="{3B20FFA9-8884-434A-9E7F-79751599F509}" destId="{DDE002A9-EA9F-4E38-8D16-D1545889C68A}" srcOrd="3" destOrd="0" parTransId="{6C4B0933-26D2-4AB6-B169-2E00BB102970}" sibTransId="{985B1271-FDF9-4B33-A3F6-AFB673220796}"/>
    <dgm:cxn modelId="{F9CA2C9F-C94E-4F11-9FFC-11EBA26A2DDB}" srcId="{3B20FFA9-8884-434A-9E7F-79751599F509}" destId="{A1D592CC-1D48-4418-8B8A-5958F7A6B92D}" srcOrd="1" destOrd="0" parTransId="{C3730830-E651-46EE-983E-43DB35F449C5}" sibTransId="{EC981333-ADFA-47F9-B0D4-3F78F21912A4}"/>
    <dgm:cxn modelId="{B76809CC-D58C-43B0-8225-B529600904FE}" srcId="{3B20FFA9-8884-434A-9E7F-79751599F509}" destId="{929FC2BC-7FE7-4C15-BBE4-6D1A47E44123}" srcOrd="2" destOrd="0" parTransId="{954C088C-F4E4-4613-9967-8AC8CA14B469}" sibTransId="{ED1D8575-B754-4185-8DA8-3E1F94AAFD8B}"/>
    <dgm:cxn modelId="{FA4868D2-0344-4A7B-AE5F-FDDB86CFEA6C}" type="presOf" srcId="{DDE002A9-EA9F-4E38-8D16-D1545889C68A}" destId="{6BCD91BF-3EFF-4573-931B-3B47903A4A09}" srcOrd="0" destOrd="0" presId="urn:microsoft.com/office/officeart/2005/8/layout/vList2"/>
    <dgm:cxn modelId="{32488ADB-DF3E-4E53-B542-92062B029704}" type="presOf" srcId="{C8B7E629-5DFF-4924-B2BF-57E0E303784D}" destId="{83C4D23C-91AB-465D-AD39-B428ED64A8EA}" srcOrd="0" destOrd="0" presId="urn:microsoft.com/office/officeart/2005/8/layout/vList2"/>
    <dgm:cxn modelId="{98897CBC-2738-4938-AE51-8429797D8D74}" type="presParOf" srcId="{FB8D8116-4653-48F8-A277-CD62DF0ED50F}" destId="{83C4D23C-91AB-465D-AD39-B428ED64A8EA}" srcOrd="0" destOrd="0" presId="urn:microsoft.com/office/officeart/2005/8/layout/vList2"/>
    <dgm:cxn modelId="{58C1431C-C909-442D-9C06-D04045D6C0EE}" type="presParOf" srcId="{FB8D8116-4653-48F8-A277-CD62DF0ED50F}" destId="{098DB069-95F5-4F14-9FB5-E81AF5BF1C67}" srcOrd="1" destOrd="0" presId="urn:microsoft.com/office/officeart/2005/8/layout/vList2"/>
    <dgm:cxn modelId="{DFBCB2BE-7F8E-47B8-800C-F58985DC30D1}" type="presParOf" srcId="{FB8D8116-4653-48F8-A277-CD62DF0ED50F}" destId="{9E9FEDD2-A71C-4407-B4E5-45C1B3D87E1D}" srcOrd="2" destOrd="0" presId="urn:microsoft.com/office/officeart/2005/8/layout/vList2"/>
    <dgm:cxn modelId="{06044D57-62D7-49FB-8852-F5478BD5AF0E}" type="presParOf" srcId="{FB8D8116-4653-48F8-A277-CD62DF0ED50F}" destId="{7A9B6035-99B3-424D-846F-8187BDE0C67F}" srcOrd="3" destOrd="0" presId="urn:microsoft.com/office/officeart/2005/8/layout/vList2"/>
    <dgm:cxn modelId="{B3205694-2566-4A06-A1DA-D1CE8DF2B175}" type="presParOf" srcId="{FB8D8116-4653-48F8-A277-CD62DF0ED50F}" destId="{31E3E5E5-8F38-4CD1-8B83-400DD1CD1FD5}" srcOrd="4" destOrd="0" presId="urn:microsoft.com/office/officeart/2005/8/layout/vList2"/>
    <dgm:cxn modelId="{88F11FD3-2044-45C7-9DA2-D9A9107934D6}" type="presParOf" srcId="{FB8D8116-4653-48F8-A277-CD62DF0ED50F}" destId="{A9A79225-E5D7-4615-81B1-1349119F8BFE}" srcOrd="5" destOrd="0" presId="urn:microsoft.com/office/officeart/2005/8/layout/vList2"/>
    <dgm:cxn modelId="{F7009ACA-0652-4644-A332-E902F56A9A54}" type="presParOf" srcId="{FB8D8116-4653-48F8-A277-CD62DF0ED50F}" destId="{6BCD91BF-3EFF-4573-931B-3B47903A4A0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CA7BEC-D169-43DA-A1F9-58F5735592A4}"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IN"/>
        </a:p>
      </dgm:t>
    </dgm:pt>
    <dgm:pt modelId="{FD2E4F5B-D76F-4B90-B71F-25A17EA9573D}">
      <dgm:prSet/>
      <dgm:spPr/>
      <dgm:t>
        <a:bodyPr/>
        <a:lstStyle/>
        <a:p>
          <a:pPr rtl="0"/>
          <a:r>
            <a:rPr lang="en-GB" b="0" i="0"/>
            <a:t>Children with ASD have different health related issues. </a:t>
          </a:r>
          <a:endParaRPr lang="en-IN"/>
        </a:p>
      </dgm:t>
    </dgm:pt>
    <dgm:pt modelId="{6BBD3280-7866-4E89-A19A-788C49CAEB2E}" type="parTrans" cxnId="{7AF89873-E623-4E34-8130-4613350FA290}">
      <dgm:prSet/>
      <dgm:spPr/>
      <dgm:t>
        <a:bodyPr/>
        <a:lstStyle/>
        <a:p>
          <a:endParaRPr lang="en-IN"/>
        </a:p>
      </dgm:t>
    </dgm:pt>
    <dgm:pt modelId="{02F05D50-62F5-4A8D-9DC0-BDC63EE925B4}" type="sibTrans" cxnId="{7AF89873-E623-4E34-8130-4613350FA290}">
      <dgm:prSet/>
      <dgm:spPr/>
      <dgm:t>
        <a:bodyPr/>
        <a:lstStyle/>
        <a:p>
          <a:endParaRPr lang="en-IN"/>
        </a:p>
      </dgm:t>
    </dgm:pt>
    <dgm:pt modelId="{DDB7F9CB-F727-4C9C-B44A-ABCC38171663}">
      <dgm:prSet/>
      <dgm:spPr/>
      <dgm:t>
        <a:bodyPr/>
        <a:lstStyle/>
        <a:p>
          <a:pPr rtl="0"/>
          <a:r>
            <a:rPr lang="en-GB" b="0" i="0"/>
            <a:t>It includes mental health concerns, dietary restrictions, and sensory sensitivities (Cleaton et al., 2020). </a:t>
          </a:r>
          <a:endParaRPr lang="en-IN"/>
        </a:p>
      </dgm:t>
    </dgm:pt>
    <dgm:pt modelId="{2E32A0E1-19B0-4479-B711-3C1100436EFC}" type="parTrans" cxnId="{99BD7AE1-B058-4134-BC7E-8F2631D63D93}">
      <dgm:prSet/>
      <dgm:spPr/>
      <dgm:t>
        <a:bodyPr/>
        <a:lstStyle/>
        <a:p>
          <a:endParaRPr lang="en-IN"/>
        </a:p>
      </dgm:t>
    </dgm:pt>
    <dgm:pt modelId="{FB15C339-4614-464A-9C54-4CD47076EB59}" type="sibTrans" cxnId="{99BD7AE1-B058-4134-BC7E-8F2631D63D93}">
      <dgm:prSet/>
      <dgm:spPr/>
      <dgm:t>
        <a:bodyPr/>
        <a:lstStyle/>
        <a:p>
          <a:endParaRPr lang="en-IN"/>
        </a:p>
      </dgm:t>
    </dgm:pt>
    <dgm:pt modelId="{59466BD8-8D8E-4A03-B45D-4832E0635711}">
      <dgm:prSet/>
      <dgm:spPr/>
      <dgm:t>
        <a:bodyPr/>
        <a:lstStyle/>
        <a:p>
          <a:pPr rtl="0"/>
          <a:r>
            <a:rPr lang="en-GB" b="0" i="0"/>
            <a:t>Hence it is necessary to undertake a focused study that would address these unique needs. </a:t>
          </a:r>
          <a:endParaRPr lang="en-IN"/>
        </a:p>
      </dgm:t>
    </dgm:pt>
    <dgm:pt modelId="{D20A4F4A-745F-4697-B7BF-33F610370DB6}" type="parTrans" cxnId="{A0DCA9B8-A6A9-49AF-9330-5D596D096E0A}">
      <dgm:prSet/>
      <dgm:spPr/>
      <dgm:t>
        <a:bodyPr/>
        <a:lstStyle/>
        <a:p>
          <a:endParaRPr lang="en-IN"/>
        </a:p>
      </dgm:t>
    </dgm:pt>
    <dgm:pt modelId="{051D82AF-D982-4C96-A566-ED5ACC52247F}" type="sibTrans" cxnId="{A0DCA9B8-A6A9-49AF-9330-5D596D096E0A}">
      <dgm:prSet/>
      <dgm:spPr/>
      <dgm:t>
        <a:bodyPr/>
        <a:lstStyle/>
        <a:p>
          <a:endParaRPr lang="en-IN"/>
        </a:p>
      </dgm:t>
    </dgm:pt>
    <dgm:pt modelId="{1D18E8EB-99E0-4254-B2AA-FC681CD314CC}">
      <dgm:prSet/>
      <dgm:spPr/>
      <dgm:t>
        <a:bodyPr/>
        <a:lstStyle/>
        <a:p>
          <a:pPr rtl="0"/>
          <a:r>
            <a:rPr lang="en-GB" b="0" i="0" dirty="0"/>
            <a:t>As a prevalence of ASD is increasing in the UK, this research can inform development of practices, policies, and public health strategies for developing care interventions for children with ASD (</a:t>
          </a:r>
          <a:r>
            <a:rPr lang="en-GB" dirty="0" err="1"/>
            <a:t>Campisi</a:t>
          </a:r>
          <a:r>
            <a:rPr lang="en-GB" dirty="0"/>
            <a:t> et al., 2018)</a:t>
          </a:r>
          <a:r>
            <a:rPr lang="en-GB" b="0" i="0" dirty="0"/>
            <a:t>.</a:t>
          </a:r>
          <a:endParaRPr lang="en-IN" dirty="0"/>
        </a:p>
      </dgm:t>
    </dgm:pt>
    <dgm:pt modelId="{7C8686F4-0247-4C03-8A2E-0D6CF2A912C6}" type="parTrans" cxnId="{7B2037C7-72A8-44CB-B6B9-FC25EF87436C}">
      <dgm:prSet/>
      <dgm:spPr/>
      <dgm:t>
        <a:bodyPr/>
        <a:lstStyle/>
        <a:p>
          <a:endParaRPr lang="en-IN"/>
        </a:p>
      </dgm:t>
    </dgm:pt>
    <dgm:pt modelId="{36C6A1CB-91F0-4B36-853E-584BA24A1F95}" type="sibTrans" cxnId="{7B2037C7-72A8-44CB-B6B9-FC25EF87436C}">
      <dgm:prSet/>
      <dgm:spPr/>
      <dgm:t>
        <a:bodyPr/>
        <a:lstStyle/>
        <a:p>
          <a:endParaRPr lang="en-IN"/>
        </a:p>
      </dgm:t>
    </dgm:pt>
    <dgm:pt modelId="{57B3716E-5035-43D8-9697-56D694CD122D}" type="pres">
      <dgm:prSet presAssocID="{2FCA7BEC-D169-43DA-A1F9-58F5735592A4}" presName="matrix" presStyleCnt="0">
        <dgm:presLayoutVars>
          <dgm:chMax val="1"/>
          <dgm:dir/>
          <dgm:resizeHandles val="exact"/>
        </dgm:presLayoutVars>
      </dgm:prSet>
      <dgm:spPr/>
    </dgm:pt>
    <dgm:pt modelId="{7D194252-5F80-4723-96C2-E9333B572595}" type="pres">
      <dgm:prSet presAssocID="{2FCA7BEC-D169-43DA-A1F9-58F5735592A4}" presName="diamond" presStyleLbl="bgShp" presStyleIdx="0" presStyleCnt="1"/>
      <dgm:spPr/>
    </dgm:pt>
    <dgm:pt modelId="{18B19D3D-87D5-4E97-ADBC-F5AFA934CCF1}" type="pres">
      <dgm:prSet presAssocID="{2FCA7BEC-D169-43DA-A1F9-58F5735592A4}" presName="quad1" presStyleLbl="node1" presStyleIdx="0" presStyleCnt="4">
        <dgm:presLayoutVars>
          <dgm:chMax val="0"/>
          <dgm:chPref val="0"/>
          <dgm:bulletEnabled val="1"/>
        </dgm:presLayoutVars>
      </dgm:prSet>
      <dgm:spPr/>
    </dgm:pt>
    <dgm:pt modelId="{1CBFEA73-F9FB-41F7-8C9F-532950F38AE5}" type="pres">
      <dgm:prSet presAssocID="{2FCA7BEC-D169-43DA-A1F9-58F5735592A4}" presName="quad2" presStyleLbl="node1" presStyleIdx="1" presStyleCnt="4">
        <dgm:presLayoutVars>
          <dgm:chMax val="0"/>
          <dgm:chPref val="0"/>
          <dgm:bulletEnabled val="1"/>
        </dgm:presLayoutVars>
      </dgm:prSet>
      <dgm:spPr/>
    </dgm:pt>
    <dgm:pt modelId="{0BBD7727-D915-4E32-9879-446E17D59CB0}" type="pres">
      <dgm:prSet presAssocID="{2FCA7BEC-D169-43DA-A1F9-58F5735592A4}" presName="quad3" presStyleLbl="node1" presStyleIdx="2" presStyleCnt="4">
        <dgm:presLayoutVars>
          <dgm:chMax val="0"/>
          <dgm:chPref val="0"/>
          <dgm:bulletEnabled val="1"/>
        </dgm:presLayoutVars>
      </dgm:prSet>
      <dgm:spPr/>
    </dgm:pt>
    <dgm:pt modelId="{8BD99805-5738-4741-802A-0433B8F313D3}" type="pres">
      <dgm:prSet presAssocID="{2FCA7BEC-D169-43DA-A1F9-58F5735592A4}" presName="quad4" presStyleLbl="node1" presStyleIdx="3" presStyleCnt="4">
        <dgm:presLayoutVars>
          <dgm:chMax val="0"/>
          <dgm:chPref val="0"/>
          <dgm:bulletEnabled val="1"/>
        </dgm:presLayoutVars>
      </dgm:prSet>
      <dgm:spPr/>
    </dgm:pt>
  </dgm:ptLst>
  <dgm:cxnLst>
    <dgm:cxn modelId="{D5B19A60-6540-43FD-B309-AC3FF8355144}" type="presOf" srcId="{1D18E8EB-99E0-4254-B2AA-FC681CD314CC}" destId="{8BD99805-5738-4741-802A-0433B8F313D3}" srcOrd="0" destOrd="0" presId="urn:microsoft.com/office/officeart/2005/8/layout/matrix3"/>
    <dgm:cxn modelId="{7AF89873-E623-4E34-8130-4613350FA290}" srcId="{2FCA7BEC-D169-43DA-A1F9-58F5735592A4}" destId="{FD2E4F5B-D76F-4B90-B71F-25A17EA9573D}" srcOrd="0" destOrd="0" parTransId="{6BBD3280-7866-4E89-A19A-788C49CAEB2E}" sibTransId="{02F05D50-62F5-4A8D-9DC0-BDC63EE925B4}"/>
    <dgm:cxn modelId="{59277BA4-F65C-4596-A57D-BD5B0296409A}" type="presOf" srcId="{2FCA7BEC-D169-43DA-A1F9-58F5735592A4}" destId="{57B3716E-5035-43D8-9697-56D694CD122D}" srcOrd="0" destOrd="0" presId="urn:microsoft.com/office/officeart/2005/8/layout/matrix3"/>
    <dgm:cxn modelId="{4D88D8B0-61B6-49B0-B2E9-C8E199FF6ECC}" type="presOf" srcId="{59466BD8-8D8E-4A03-B45D-4832E0635711}" destId="{0BBD7727-D915-4E32-9879-446E17D59CB0}" srcOrd="0" destOrd="0" presId="urn:microsoft.com/office/officeart/2005/8/layout/matrix3"/>
    <dgm:cxn modelId="{A0DCA9B8-A6A9-49AF-9330-5D596D096E0A}" srcId="{2FCA7BEC-D169-43DA-A1F9-58F5735592A4}" destId="{59466BD8-8D8E-4A03-B45D-4832E0635711}" srcOrd="2" destOrd="0" parTransId="{D20A4F4A-745F-4697-B7BF-33F610370DB6}" sibTransId="{051D82AF-D982-4C96-A566-ED5ACC52247F}"/>
    <dgm:cxn modelId="{7B2037C7-72A8-44CB-B6B9-FC25EF87436C}" srcId="{2FCA7BEC-D169-43DA-A1F9-58F5735592A4}" destId="{1D18E8EB-99E0-4254-B2AA-FC681CD314CC}" srcOrd="3" destOrd="0" parTransId="{7C8686F4-0247-4C03-8A2E-0D6CF2A912C6}" sibTransId="{36C6A1CB-91F0-4B36-853E-584BA24A1F95}"/>
    <dgm:cxn modelId="{1DF22BDE-0C61-416E-AA42-DBAA286C4AAC}" type="presOf" srcId="{FD2E4F5B-D76F-4B90-B71F-25A17EA9573D}" destId="{18B19D3D-87D5-4E97-ADBC-F5AFA934CCF1}" srcOrd="0" destOrd="0" presId="urn:microsoft.com/office/officeart/2005/8/layout/matrix3"/>
    <dgm:cxn modelId="{99BD7AE1-B058-4134-BC7E-8F2631D63D93}" srcId="{2FCA7BEC-D169-43DA-A1F9-58F5735592A4}" destId="{DDB7F9CB-F727-4C9C-B44A-ABCC38171663}" srcOrd="1" destOrd="0" parTransId="{2E32A0E1-19B0-4479-B711-3C1100436EFC}" sibTransId="{FB15C339-4614-464A-9C54-4CD47076EB59}"/>
    <dgm:cxn modelId="{81EE70FC-AC60-418C-9067-524629824433}" type="presOf" srcId="{DDB7F9CB-F727-4C9C-B44A-ABCC38171663}" destId="{1CBFEA73-F9FB-41F7-8C9F-532950F38AE5}" srcOrd="0" destOrd="0" presId="urn:microsoft.com/office/officeart/2005/8/layout/matrix3"/>
    <dgm:cxn modelId="{36A41B5B-1C97-4F5A-A391-3C3C2E35843C}" type="presParOf" srcId="{57B3716E-5035-43D8-9697-56D694CD122D}" destId="{7D194252-5F80-4723-96C2-E9333B572595}" srcOrd="0" destOrd="0" presId="urn:microsoft.com/office/officeart/2005/8/layout/matrix3"/>
    <dgm:cxn modelId="{2D4555C2-186B-44A8-BCB9-E72549916973}" type="presParOf" srcId="{57B3716E-5035-43D8-9697-56D694CD122D}" destId="{18B19D3D-87D5-4E97-ADBC-F5AFA934CCF1}" srcOrd="1" destOrd="0" presId="urn:microsoft.com/office/officeart/2005/8/layout/matrix3"/>
    <dgm:cxn modelId="{3846E2BD-F59E-4143-B4E1-394F47423870}" type="presParOf" srcId="{57B3716E-5035-43D8-9697-56D694CD122D}" destId="{1CBFEA73-F9FB-41F7-8C9F-532950F38AE5}" srcOrd="2" destOrd="0" presId="urn:microsoft.com/office/officeart/2005/8/layout/matrix3"/>
    <dgm:cxn modelId="{F5215BF0-A4C3-4100-94BA-E9D2B4145316}" type="presParOf" srcId="{57B3716E-5035-43D8-9697-56D694CD122D}" destId="{0BBD7727-D915-4E32-9879-446E17D59CB0}" srcOrd="3" destOrd="0" presId="urn:microsoft.com/office/officeart/2005/8/layout/matrix3"/>
    <dgm:cxn modelId="{12BE6151-2EC8-4BF8-856E-A81BC117E660}" type="presParOf" srcId="{57B3716E-5035-43D8-9697-56D694CD122D}" destId="{8BD99805-5738-4741-802A-0433B8F313D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38916C-C84A-4D60-ADDB-B7F3918601DB}"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IN"/>
        </a:p>
      </dgm:t>
    </dgm:pt>
    <dgm:pt modelId="{728EB09C-5F04-482C-BBCA-EF56B58107A9}">
      <dgm:prSet/>
      <dgm:spPr/>
      <dgm:t>
        <a:bodyPr/>
        <a:lstStyle/>
        <a:p>
          <a:pPr rtl="0"/>
          <a:r>
            <a:rPr lang="en-GB" b="0" i="0"/>
            <a:t>How does the specific health challenges impact on overall well-being of children with ASD?</a:t>
          </a:r>
          <a:endParaRPr lang="en-IN"/>
        </a:p>
      </dgm:t>
    </dgm:pt>
    <dgm:pt modelId="{560C15E6-842A-44C8-897F-9658D64FCDB4}" type="parTrans" cxnId="{33A550BB-26BE-4591-A9B3-B3890917CA0B}">
      <dgm:prSet/>
      <dgm:spPr/>
      <dgm:t>
        <a:bodyPr/>
        <a:lstStyle/>
        <a:p>
          <a:endParaRPr lang="en-IN"/>
        </a:p>
      </dgm:t>
    </dgm:pt>
    <dgm:pt modelId="{FCCCF118-1E06-4AFD-B79F-8EA0AC281936}" type="sibTrans" cxnId="{33A550BB-26BE-4591-A9B3-B3890917CA0B}">
      <dgm:prSet/>
      <dgm:spPr/>
      <dgm:t>
        <a:bodyPr/>
        <a:lstStyle/>
        <a:p>
          <a:endParaRPr lang="en-IN"/>
        </a:p>
      </dgm:t>
    </dgm:pt>
    <dgm:pt modelId="{C48D592F-C54D-4E93-B432-25F758A462BF}">
      <dgm:prSet/>
      <dgm:spPr/>
      <dgm:t>
        <a:bodyPr/>
        <a:lstStyle/>
        <a:p>
          <a:pPr rtl="0"/>
          <a:r>
            <a:rPr lang="en-GB" b="0" i="0"/>
            <a:t>What are the major risk factors associated with health-related issues in children with ASD?</a:t>
          </a:r>
          <a:endParaRPr lang="en-IN"/>
        </a:p>
      </dgm:t>
    </dgm:pt>
    <dgm:pt modelId="{222416AF-11FE-4ED9-AEF2-06A4B6519F41}" type="parTrans" cxnId="{E9F17D08-E9ED-4E2A-85E9-945ED7B38EE7}">
      <dgm:prSet/>
      <dgm:spPr/>
      <dgm:t>
        <a:bodyPr/>
        <a:lstStyle/>
        <a:p>
          <a:endParaRPr lang="en-IN"/>
        </a:p>
      </dgm:t>
    </dgm:pt>
    <dgm:pt modelId="{00FB4E79-20F7-48F7-9FD9-A72B2D4F5B06}" type="sibTrans" cxnId="{E9F17D08-E9ED-4E2A-85E9-945ED7B38EE7}">
      <dgm:prSet/>
      <dgm:spPr/>
      <dgm:t>
        <a:bodyPr/>
        <a:lstStyle/>
        <a:p>
          <a:endParaRPr lang="en-IN"/>
        </a:p>
      </dgm:t>
    </dgm:pt>
    <dgm:pt modelId="{7A31F620-272E-40D8-BC4F-AC37D9C00706}">
      <dgm:prSet/>
      <dgm:spPr/>
      <dgm:t>
        <a:bodyPr/>
        <a:lstStyle/>
        <a:p>
          <a:pPr rtl="0"/>
          <a:r>
            <a:rPr lang="en-GB" b="0" i="0"/>
            <a:t>What are the most effective support services in interventions for improving the quality of life and health outcomes for children with ASD?</a:t>
          </a:r>
          <a:endParaRPr lang="en-IN"/>
        </a:p>
      </dgm:t>
    </dgm:pt>
    <dgm:pt modelId="{F3BBC137-3320-4C27-9755-5084473591A8}" type="parTrans" cxnId="{67FE5D50-E800-4497-9530-5292E876BA5D}">
      <dgm:prSet/>
      <dgm:spPr/>
      <dgm:t>
        <a:bodyPr/>
        <a:lstStyle/>
        <a:p>
          <a:endParaRPr lang="en-IN"/>
        </a:p>
      </dgm:t>
    </dgm:pt>
    <dgm:pt modelId="{A8029D16-D043-4925-A660-9C7FADF6CEBB}" type="sibTrans" cxnId="{67FE5D50-E800-4497-9530-5292E876BA5D}">
      <dgm:prSet/>
      <dgm:spPr/>
      <dgm:t>
        <a:bodyPr/>
        <a:lstStyle/>
        <a:p>
          <a:endParaRPr lang="en-IN"/>
        </a:p>
      </dgm:t>
    </dgm:pt>
    <dgm:pt modelId="{7E0715D7-987C-4C85-92ED-0CFF167DC38C}" type="pres">
      <dgm:prSet presAssocID="{A538916C-C84A-4D60-ADDB-B7F3918601DB}" presName="CompostProcess" presStyleCnt="0">
        <dgm:presLayoutVars>
          <dgm:dir/>
          <dgm:resizeHandles val="exact"/>
        </dgm:presLayoutVars>
      </dgm:prSet>
      <dgm:spPr/>
    </dgm:pt>
    <dgm:pt modelId="{BE3B7845-43A0-4E00-94C0-7C1E5D49C82C}" type="pres">
      <dgm:prSet presAssocID="{A538916C-C84A-4D60-ADDB-B7F3918601DB}" presName="arrow" presStyleLbl="bgShp" presStyleIdx="0" presStyleCnt="1"/>
      <dgm:spPr/>
    </dgm:pt>
    <dgm:pt modelId="{8C692A73-EB53-4D4C-BCF3-E12277890459}" type="pres">
      <dgm:prSet presAssocID="{A538916C-C84A-4D60-ADDB-B7F3918601DB}" presName="linearProcess" presStyleCnt="0"/>
      <dgm:spPr/>
    </dgm:pt>
    <dgm:pt modelId="{7AAB8699-3BEA-4168-A677-BCA6E69F5268}" type="pres">
      <dgm:prSet presAssocID="{728EB09C-5F04-482C-BBCA-EF56B58107A9}" presName="textNode" presStyleLbl="node1" presStyleIdx="0" presStyleCnt="3">
        <dgm:presLayoutVars>
          <dgm:bulletEnabled val="1"/>
        </dgm:presLayoutVars>
      </dgm:prSet>
      <dgm:spPr/>
    </dgm:pt>
    <dgm:pt modelId="{7D8C98E1-A42D-429F-8F83-D59151882BF8}" type="pres">
      <dgm:prSet presAssocID="{FCCCF118-1E06-4AFD-B79F-8EA0AC281936}" presName="sibTrans" presStyleCnt="0"/>
      <dgm:spPr/>
    </dgm:pt>
    <dgm:pt modelId="{A38B3B89-8ED2-46C7-9286-E37E9358D478}" type="pres">
      <dgm:prSet presAssocID="{C48D592F-C54D-4E93-B432-25F758A462BF}" presName="textNode" presStyleLbl="node1" presStyleIdx="1" presStyleCnt="3">
        <dgm:presLayoutVars>
          <dgm:bulletEnabled val="1"/>
        </dgm:presLayoutVars>
      </dgm:prSet>
      <dgm:spPr/>
    </dgm:pt>
    <dgm:pt modelId="{1600A50B-8348-4227-918F-5F0028BE0E19}" type="pres">
      <dgm:prSet presAssocID="{00FB4E79-20F7-48F7-9FD9-A72B2D4F5B06}" presName="sibTrans" presStyleCnt="0"/>
      <dgm:spPr/>
    </dgm:pt>
    <dgm:pt modelId="{686B8753-EBF3-461F-AA58-66E3164C19A9}" type="pres">
      <dgm:prSet presAssocID="{7A31F620-272E-40D8-BC4F-AC37D9C00706}" presName="textNode" presStyleLbl="node1" presStyleIdx="2" presStyleCnt="3">
        <dgm:presLayoutVars>
          <dgm:bulletEnabled val="1"/>
        </dgm:presLayoutVars>
      </dgm:prSet>
      <dgm:spPr/>
    </dgm:pt>
  </dgm:ptLst>
  <dgm:cxnLst>
    <dgm:cxn modelId="{E9F17D08-E9ED-4E2A-85E9-945ED7B38EE7}" srcId="{A538916C-C84A-4D60-ADDB-B7F3918601DB}" destId="{C48D592F-C54D-4E93-B432-25F758A462BF}" srcOrd="1" destOrd="0" parTransId="{222416AF-11FE-4ED9-AEF2-06A4B6519F41}" sibTransId="{00FB4E79-20F7-48F7-9FD9-A72B2D4F5B06}"/>
    <dgm:cxn modelId="{D41F7760-F03A-4CBF-B148-80F4AE3C04D4}" type="presOf" srcId="{A538916C-C84A-4D60-ADDB-B7F3918601DB}" destId="{7E0715D7-987C-4C85-92ED-0CFF167DC38C}" srcOrd="0" destOrd="0" presId="urn:microsoft.com/office/officeart/2005/8/layout/hProcess9"/>
    <dgm:cxn modelId="{5031F948-07B3-4AC3-A0E2-8950F693E3F2}" type="presOf" srcId="{C48D592F-C54D-4E93-B432-25F758A462BF}" destId="{A38B3B89-8ED2-46C7-9286-E37E9358D478}" srcOrd="0" destOrd="0" presId="urn:microsoft.com/office/officeart/2005/8/layout/hProcess9"/>
    <dgm:cxn modelId="{67FE5D50-E800-4497-9530-5292E876BA5D}" srcId="{A538916C-C84A-4D60-ADDB-B7F3918601DB}" destId="{7A31F620-272E-40D8-BC4F-AC37D9C00706}" srcOrd="2" destOrd="0" parTransId="{F3BBC137-3320-4C27-9755-5084473591A8}" sibTransId="{A8029D16-D043-4925-A660-9C7FADF6CEBB}"/>
    <dgm:cxn modelId="{21B3787E-338E-478A-BBA5-94E7B4AEB76B}" type="presOf" srcId="{7A31F620-272E-40D8-BC4F-AC37D9C00706}" destId="{686B8753-EBF3-461F-AA58-66E3164C19A9}" srcOrd="0" destOrd="0" presId="urn:microsoft.com/office/officeart/2005/8/layout/hProcess9"/>
    <dgm:cxn modelId="{33A550BB-26BE-4591-A9B3-B3890917CA0B}" srcId="{A538916C-C84A-4D60-ADDB-B7F3918601DB}" destId="{728EB09C-5F04-482C-BBCA-EF56B58107A9}" srcOrd="0" destOrd="0" parTransId="{560C15E6-842A-44C8-897F-9658D64FCDB4}" sibTransId="{FCCCF118-1E06-4AFD-B79F-8EA0AC281936}"/>
    <dgm:cxn modelId="{4CAF33CB-BE17-4AA2-A258-484F17B8B7C4}" type="presOf" srcId="{728EB09C-5F04-482C-BBCA-EF56B58107A9}" destId="{7AAB8699-3BEA-4168-A677-BCA6E69F5268}" srcOrd="0" destOrd="0" presId="urn:microsoft.com/office/officeart/2005/8/layout/hProcess9"/>
    <dgm:cxn modelId="{8FD262B3-FE3D-4D40-B659-3EC29D3BAFD2}" type="presParOf" srcId="{7E0715D7-987C-4C85-92ED-0CFF167DC38C}" destId="{BE3B7845-43A0-4E00-94C0-7C1E5D49C82C}" srcOrd="0" destOrd="0" presId="urn:microsoft.com/office/officeart/2005/8/layout/hProcess9"/>
    <dgm:cxn modelId="{8481A36D-F625-43A4-B783-19CFEE51BE43}" type="presParOf" srcId="{7E0715D7-987C-4C85-92ED-0CFF167DC38C}" destId="{8C692A73-EB53-4D4C-BCF3-E12277890459}" srcOrd="1" destOrd="0" presId="urn:microsoft.com/office/officeart/2005/8/layout/hProcess9"/>
    <dgm:cxn modelId="{258FBE67-59DB-4FBE-ADC5-34C2A075E849}" type="presParOf" srcId="{8C692A73-EB53-4D4C-BCF3-E12277890459}" destId="{7AAB8699-3BEA-4168-A677-BCA6E69F5268}" srcOrd="0" destOrd="0" presId="urn:microsoft.com/office/officeart/2005/8/layout/hProcess9"/>
    <dgm:cxn modelId="{6AF6B8DE-CE71-43B7-8E6E-DD95F2099112}" type="presParOf" srcId="{8C692A73-EB53-4D4C-BCF3-E12277890459}" destId="{7D8C98E1-A42D-429F-8F83-D59151882BF8}" srcOrd="1" destOrd="0" presId="urn:microsoft.com/office/officeart/2005/8/layout/hProcess9"/>
    <dgm:cxn modelId="{BE7735E1-3E32-42E3-8121-890601110048}" type="presParOf" srcId="{8C692A73-EB53-4D4C-BCF3-E12277890459}" destId="{A38B3B89-8ED2-46C7-9286-E37E9358D478}" srcOrd="2" destOrd="0" presId="urn:microsoft.com/office/officeart/2005/8/layout/hProcess9"/>
    <dgm:cxn modelId="{C152E7DD-62E9-433B-9D28-F6D56F8A70A4}" type="presParOf" srcId="{8C692A73-EB53-4D4C-BCF3-E12277890459}" destId="{1600A50B-8348-4227-918F-5F0028BE0E19}" srcOrd="3" destOrd="0" presId="urn:microsoft.com/office/officeart/2005/8/layout/hProcess9"/>
    <dgm:cxn modelId="{B9161668-D27E-49E2-B727-C91E82AED97A}" type="presParOf" srcId="{8C692A73-EB53-4D4C-BCF3-E12277890459}" destId="{686B8753-EBF3-461F-AA58-66E3164C19A9}"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6D958D-7847-468F-8F55-75E7EACEBC4F}"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IN"/>
        </a:p>
      </dgm:t>
    </dgm:pt>
    <dgm:pt modelId="{D8E7B0D7-5117-4E4A-A64F-B87E7921A553}">
      <dgm:prSet/>
      <dgm:spPr/>
      <dgm:t>
        <a:bodyPr/>
        <a:lstStyle/>
        <a:p>
          <a:pPr rtl="0"/>
          <a:r>
            <a:rPr lang="en-US" b="0" i="0" dirty="0"/>
            <a:t>Obtaining informed consent from the participants, making sure that they understand the aim of the study, and their rights (</a:t>
          </a:r>
          <a:r>
            <a:rPr lang="en-GB" dirty="0" err="1"/>
            <a:t>Sidaway</a:t>
          </a:r>
          <a:r>
            <a:rPr lang="en-GB" dirty="0"/>
            <a:t> et al., 2023)</a:t>
          </a:r>
          <a:r>
            <a:rPr lang="en-US" b="0" i="0" dirty="0"/>
            <a:t>. </a:t>
          </a:r>
          <a:endParaRPr lang="en-IN" dirty="0"/>
        </a:p>
      </dgm:t>
    </dgm:pt>
    <dgm:pt modelId="{6A02E0BE-DF95-4333-A6F8-5AE670B9BE1E}" type="parTrans" cxnId="{434464A6-E774-4E30-ACAA-D3E13BFB938D}">
      <dgm:prSet/>
      <dgm:spPr/>
      <dgm:t>
        <a:bodyPr/>
        <a:lstStyle/>
        <a:p>
          <a:endParaRPr lang="en-IN"/>
        </a:p>
      </dgm:t>
    </dgm:pt>
    <dgm:pt modelId="{44299DEB-D910-4ACA-A315-574653ED903D}" type="sibTrans" cxnId="{434464A6-E774-4E30-ACAA-D3E13BFB938D}">
      <dgm:prSet/>
      <dgm:spPr/>
      <dgm:t>
        <a:bodyPr/>
        <a:lstStyle/>
        <a:p>
          <a:endParaRPr lang="en-IN"/>
        </a:p>
      </dgm:t>
    </dgm:pt>
    <dgm:pt modelId="{C1B083EF-DEE7-4CDE-8C47-0AD1363D2A22}">
      <dgm:prSet/>
      <dgm:spPr/>
      <dgm:t>
        <a:bodyPr/>
        <a:lstStyle/>
        <a:p>
          <a:pPr rtl="0"/>
          <a:r>
            <a:rPr lang="en-US" b="0" i="0"/>
            <a:t>Maintaining confidentiality by protecting the identity of participants and their caregivers as per GDPR (Drolet et al., 2023).</a:t>
          </a:r>
          <a:endParaRPr lang="en-IN"/>
        </a:p>
      </dgm:t>
    </dgm:pt>
    <dgm:pt modelId="{7CEE1245-D97F-4BEA-89F6-72267B26700B}" type="parTrans" cxnId="{42C6D04C-31DD-4F26-A0C0-5E5E4E6D50D9}">
      <dgm:prSet/>
      <dgm:spPr/>
      <dgm:t>
        <a:bodyPr/>
        <a:lstStyle/>
        <a:p>
          <a:endParaRPr lang="en-IN"/>
        </a:p>
      </dgm:t>
    </dgm:pt>
    <dgm:pt modelId="{BC0F32F9-E3D8-4553-A7A5-2AC95C82101F}" type="sibTrans" cxnId="{42C6D04C-31DD-4F26-A0C0-5E5E4E6D50D9}">
      <dgm:prSet/>
      <dgm:spPr/>
      <dgm:t>
        <a:bodyPr/>
        <a:lstStyle/>
        <a:p>
          <a:endParaRPr lang="en-IN"/>
        </a:p>
      </dgm:t>
    </dgm:pt>
    <dgm:pt modelId="{D453D602-C378-4102-A552-387F9D1BDE76}">
      <dgm:prSet/>
      <dgm:spPr/>
      <dgm:t>
        <a:bodyPr/>
        <a:lstStyle/>
        <a:p>
          <a:pPr rtl="0"/>
          <a:r>
            <a:rPr lang="en-US" b="0" i="0" dirty="0"/>
            <a:t>Prioritizing the comfort and well-being of children with ASD and their caregivers whilst collecting data.</a:t>
          </a:r>
          <a:endParaRPr lang="en-IN" dirty="0"/>
        </a:p>
      </dgm:t>
    </dgm:pt>
    <dgm:pt modelId="{8D699769-157E-4963-A06C-6DCA2ED2F4AB}" type="parTrans" cxnId="{8DC44289-4C9B-4F1D-9255-E4C5DF9C115A}">
      <dgm:prSet/>
      <dgm:spPr/>
      <dgm:t>
        <a:bodyPr/>
        <a:lstStyle/>
        <a:p>
          <a:endParaRPr lang="en-IN"/>
        </a:p>
      </dgm:t>
    </dgm:pt>
    <dgm:pt modelId="{F931C786-1BD0-48F2-8304-C415D7554ABB}" type="sibTrans" cxnId="{8DC44289-4C9B-4F1D-9255-E4C5DF9C115A}">
      <dgm:prSet/>
      <dgm:spPr/>
      <dgm:t>
        <a:bodyPr/>
        <a:lstStyle/>
        <a:p>
          <a:endParaRPr lang="en-IN"/>
        </a:p>
      </dgm:t>
    </dgm:pt>
    <dgm:pt modelId="{1D9575F8-DA18-4A2B-8928-F923A474B34E}">
      <dgm:prSet/>
      <dgm:spPr/>
      <dgm:t>
        <a:bodyPr/>
        <a:lstStyle/>
        <a:p>
          <a:pPr rtl="0"/>
          <a:r>
            <a:rPr lang="en-US" b="0" i="0" dirty="0"/>
            <a:t>Complying with the relevant institutional review board requirements and ethical guidelines such as GDPR (</a:t>
          </a:r>
          <a:r>
            <a:rPr lang="en-GB" dirty="0"/>
            <a:t>Sikes, 2018)</a:t>
          </a:r>
          <a:r>
            <a:rPr lang="en-US" b="0" i="0" dirty="0"/>
            <a:t>. </a:t>
          </a:r>
          <a:endParaRPr lang="en-IN" dirty="0"/>
        </a:p>
      </dgm:t>
    </dgm:pt>
    <dgm:pt modelId="{941B46D6-96B6-42FF-A93A-2B9238C7B0FE}" type="parTrans" cxnId="{9CC632F0-949D-43CC-9F62-D110FF6324CF}">
      <dgm:prSet/>
      <dgm:spPr/>
      <dgm:t>
        <a:bodyPr/>
        <a:lstStyle/>
        <a:p>
          <a:endParaRPr lang="en-IN"/>
        </a:p>
      </dgm:t>
    </dgm:pt>
    <dgm:pt modelId="{D98C8C7D-7313-431B-94F3-D5F661770F6C}" type="sibTrans" cxnId="{9CC632F0-949D-43CC-9F62-D110FF6324CF}">
      <dgm:prSet/>
      <dgm:spPr/>
      <dgm:t>
        <a:bodyPr/>
        <a:lstStyle/>
        <a:p>
          <a:endParaRPr lang="en-IN"/>
        </a:p>
      </dgm:t>
    </dgm:pt>
    <dgm:pt modelId="{B17CD6E9-27A1-4C8F-BDDA-D1FFD83BC679}" type="pres">
      <dgm:prSet presAssocID="{FF6D958D-7847-468F-8F55-75E7EACEBC4F}" presName="compositeShape" presStyleCnt="0">
        <dgm:presLayoutVars>
          <dgm:dir/>
          <dgm:resizeHandles/>
        </dgm:presLayoutVars>
      </dgm:prSet>
      <dgm:spPr/>
    </dgm:pt>
    <dgm:pt modelId="{806EC99E-8578-4160-9998-B85EB5578D54}" type="pres">
      <dgm:prSet presAssocID="{FF6D958D-7847-468F-8F55-75E7EACEBC4F}" presName="pyramid" presStyleLbl="node1" presStyleIdx="0" presStyleCnt="1"/>
      <dgm:spPr/>
    </dgm:pt>
    <dgm:pt modelId="{F523166E-643E-4247-8A63-A4E59FD915AC}" type="pres">
      <dgm:prSet presAssocID="{FF6D958D-7847-468F-8F55-75E7EACEBC4F}" presName="theList" presStyleCnt="0"/>
      <dgm:spPr/>
    </dgm:pt>
    <dgm:pt modelId="{B5DE1EC6-AB75-48EA-A2B4-D860133D9551}" type="pres">
      <dgm:prSet presAssocID="{D8E7B0D7-5117-4E4A-A64F-B87E7921A553}" presName="aNode" presStyleLbl="fgAcc1" presStyleIdx="0" presStyleCnt="4">
        <dgm:presLayoutVars>
          <dgm:bulletEnabled val="1"/>
        </dgm:presLayoutVars>
      </dgm:prSet>
      <dgm:spPr/>
    </dgm:pt>
    <dgm:pt modelId="{E34B762B-1F55-454F-AEF9-D44BDDE918B0}" type="pres">
      <dgm:prSet presAssocID="{D8E7B0D7-5117-4E4A-A64F-B87E7921A553}" presName="aSpace" presStyleCnt="0"/>
      <dgm:spPr/>
    </dgm:pt>
    <dgm:pt modelId="{836F45AD-386A-4DBE-9E81-B78468A94627}" type="pres">
      <dgm:prSet presAssocID="{C1B083EF-DEE7-4CDE-8C47-0AD1363D2A22}" presName="aNode" presStyleLbl="fgAcc1" presStyleIdx="1" presStyleCnt="4">
        <dgm:presLayoutVars>
          <dgm:bulletEnabled val="1"/>
        </dgm:presLayoutVars>
      </dgm:prSet>
      <dgm:spPr/>
    </dgm:pt>
    <dgm:pt modelId="{FE63A0CF-06F5-4B4F-BB17-6E1FEB3CCD72}" type="pres">
      <dgm:prSet presAssocID="{C1B083EF-DEE7-4CDE-8C47-0AD1363D2A22}" presName="aSpace" presStyleCnt="0"/>
      <dgm:spPr/>
    </dgm:pt>
    <dgm:pt modelId="{9D93B8D9-A17D-4903-B902-C5BFA8F01A04}" type="pres">
      <dgm:prSet presAssocID="{D453D602-C378-4102-A552-387F9D1BDE76}" presName="aNode" presStyleLbl="fgAcc1" presStyleIdx="2" presStyleCnt="4">
        <dgm:presLayoutVars>
          <dgm:bulletEnabled val="1"/>
        </dgm:presLayoutVars>
      </dgm:prSet>
      <dgm:spPr/>
    </dgm:pt>
    <dgm:pt modelId="{2CC348BA-8433-4A02-B40D-31F4730ECC70}" type="pres">
      <dgm:prSet presAssocID="{D453D602-C378-4102-A552-387F9D1BDE76}" presName="aSpace" presStyleCnt="0"/>
      <dgm:spPr/>
    </dgm:pt>
    <dgm:pt modelId="{50A671DA-B54C-4083-8D53-FEE3C85B2C5B}" type="pres">
      <dgm:prSet presAssocID="{1D9575F8-DA18-4A2B-8928-F923A474B34E}" presName="aNode" presStyleLbl="fgAcc1" presStyleIdx="3" presStyleCnt="4">
        <dgm:presLayoutVars>
          <dgm:bulletEnabled val="1"/>
        </dgm:presLayoutVars>
      </dgm:prSet>
      <dgm:spPr/>
    </dgm:pt>
    <dgm:pt modelId="{BFF66CE5-2C40-4FFD-BF85-C48203A2979F}" type="pres">
      <dgm:prSet presAssocID="{1D9575F8-DA18-4A2B-8928-F923A474B34E}" presName="aSpace" presStyleCnt="0"/>
      <dgm:spPr/>
    </dgm:pt>
  </dgm:ptLst>
  <dgm:cxnLst>
    <dgm:cxn modelId="{AF032C18-8BED-4D55-AC6A-6E49EE252898}" type="presOf" srcId="{1D9575F8-DA18-4A2B-8928-F923A474B34E}" destId="{50A671DA-B54C-4083-8D53-FEE3C85B2C5B}" srcOrd="0" destOrd="0" presId="urn:microsoft.com/office/officeart/2005/8/layout/pyramid2"/>
    <dgm:cxn modelId="{85CFD831-C06B-4D97-86FC-2E3159D2D2DD}" type="presOf" srcId="{C1B083EF-DEE7-4CDE-8C47-0AD1363D2A22}" destId="{836F45AD-386A-4DBE-9E81-B78468A94627}" srcOrd="0" destOrd="0" presId="urn:microsoft.com/office/officeart/2005/8/layout/pyramid2"/>
    <dgm:cxn modelId="{42C6D04C-31DD-4F26-A0C0-5E5E4E6D50D9}" srcId="{FF6D958D-7847-468F-8F55-75E7EACEBC4F}" destId="{C1B083EF-DEE7-4CDE-8C47-0AD1363D2A22}" srcOrd="1" destOrd="0" parTransId="{7CEE1245-D97F-4BEA-89F6-72267B26700B}" sibTransId="{BC0F32F9-E3D8-4553-A7A5-2AC95C82101F}"/>
    <dgm:cxn modelId="{8DC44289-4C9B-4F1D-9255-E4C5DF9C115A}" srcId="{FF6D958D-7847-468F-8F55-75E7EACEBC4F}" destId="{D453D602-C378-4102-A552-387F9D1BDE76}" srcOrd="2" destOrd="0" parTransId="{8D699769-157E-4963-A06C-6DCA2ED2F4AB}" sibTransId="{F931C786-1BD0-48F2-8304-C415D7554ABB}"/>
    <dgm:cxn modelId="{BBE6DF9E-52F7-4C61-914D-273FC15AC40A}" type="presOf" srcId="{FF6D958D-7847-468F-8F55-75E7EACEBC4F}" destId="{B17CD6E9-27A1-4C8F-BDDA-D1FFD83BC679}" srcOrd="0" destOrd="0" presId="urn:microsoft.com/office/officeart/2005/8/layout/pyramid2"/>
    <dgm:cxn modelId="{434464A6-E774-4E30-ACAA-D3E13BFB938D}" srcId="{FF6D958D-7847-468F-8F55-75E7EACEBC4F}" destId="{D8E7B0D7-5117-4E4A-A64F-B87E7921A553}" srcOrd="0" destOrd="0" parTransId="{6A02E0BE-DF95-4333-A6F8-5AE670B9BE1E}" sibTransId="{44299DEB-D910-4ACA-A315-574653ED903D}"/>
    <dgm:cxn modelId="{43A8FAC7-18F0-4B92-9EC4-CD1E4CF96E62}" type="presOf" srcId="{D453D602-C378-4102-A552-387F9D1BDE76}" destId="{9D93B8D9-A17D-4903-B902-C5BFA8F01A04}" srcOrd="0" destOrd="0" presId="urn:microsoft.com/office/officeart/2005/8/layout/pyramid2"/>
    <dgm:cxn modelId="{8F6351CD-7AAA-4517-A9A8-DD7D1B81143C}" type="presOf" srcId="{D8E7B0D7-5117-4E4A-A64F-B87E7921A553}" destId="{B5DE1EC6-AB75-48EA-A2B4-D860133D9551}" srcOrd="0" destOrd="0" presId="urn:microsoft.com/office/officeart/2005/8/layout/pyramid2"/>
    <dgm:cxn modelId="{9CC632F0-949D-43CC-9F62-D110FF6324CF}" srcId="{FF6D958D-7847-468F-8F55-75E7EACEBC4F}" destId="{1D9575F8-DA18-4A2B-8928-F923A474B34E}" srcOrd="3" destOrd="0" parTransId="{941B46D6-96B6-42FF-A93A-2B9238C7B0FE}" sibTransId="{D98C8C7D-7313-431B-94F3-D5F661770F6C}"/>
    <dgm:cxn modelId="{F07F24D3-9712-4D7C-AF4F-6582FD1FD3CD}" type="presParOf" srcId="{B17CD6E9-27A1-4C8F-BDDA-D1FFD83BC679}" destId="{806EC99E-8578-4160-9998-B85EB5578D54}" srcOrd="0" destOrd="0" presId="urn:microsoft.com/office/officeart/2005/8/layout/pyramid2"/>
    <dgm:cxn modelId="{719E3196-DD4C-4D2D-9A9E-F8C43DE2B1D4}" type="presParOf" srcId="{B17CD6E9-27A1-4C8F-BDDA-D1FFD83BC679}" destId="{F523166E-643E-4247-8A63-A4E59FD915AC}" srcOrd="1" destOrd="0" presId="urn:microsoft.com/office/officeart/2005/8/layout/pyramid2"/>
    <dgm:cxn modelId="{4859E72A-491B-4380-AFE3-8B1FA68C64C9}" type="presParOf" srcId="{F523166E-643E-4247-8A63-A4E59FD915AC}" destId="{B5DE1EC6-AB75-48EA-A2B4-D860133D9551}" srcOrd="0" destOrd="0" presId="urn:microsoft.com/office/officeart/2005/8/layout/pyramid2"/>
    <dgm:cxn modelId="{6C90B725-B61C-4981-938A-F3CB5B45877F}" type="presParOf" srcId="{F523166E-643E-4247-8A63-A4E59FD915AC}" destId="{E34B762B-1F55-454F-AEF9-D44BDDE918B0}" srcOrd="1" destOrd="0" presId="urn:microsoft.com/office/officeart/2005/8/layout/pyramid2"/>
    <dgm:cxn modelId="{0E9FEBD3-DEF2-41AD-ADF7-68ADB4AF2EE9}" type="presParOf" srcId="{F523166E-643E-4247-8A63-A4E59FD915AC}" destId="{836F45AD-386A-4DBE-9E81-B78468A94627}" srcOrd="2" destOrd="0" presId="urn:microsoft.com/office/officeart/2005/8/layout/pyramid2"/>
    <dgm:cxn modelId="{4DD5C42F-C8EA-48E2-8CBF-0C6E97B45B6D}" type="presParOf" srcId="{F523166E-643E-4247-8A63-A4E59FD915AC}" destId="{FE63A0CF-06F5-4B4F-BB17-6E1FEB3CCD72}" srcOrd="3" destOrd="0" presId="urn:microsoft.com/office/officeart/2005/8/layout/pyramid2"/>
    <dgm:cxn modelId="{98D4D45C-3743-42F4-BBB2-1EA19D39D920}" type="presParOf" srcId="{F523166E-643E-4247-8A63-A4E59FD915AC}" destId="{9D93B8D9-A17D-4903-B902-C5BFA8F01A04}" srcOrd="4" destOrd="0" presId="urn:microsoft.com/office/officeart/2005/8/layout/pyramid2"/>
    <dgm:cxn modelId="{C65722CA-AB5B-40E1-A299-8D231E07D591}" type="presParOf" srcId="{F523166E-643E-4247-8A63-A4E59FD915AC}" destId="{2CC348BA-8433-4A02-B40D-31F4730ECC70}" srcOrd="5" destOrd="0" presId="urn:microsoft.com/office/officeart/2005/8/layout/pyramid2"/>
    <dgm:cxn modelId="{8D7D4CC6-D2CD-4017-B3C4-4FF45F1DA4F7}" type="presParOf" srcId="{F523166E-643E-4247-8A63-A4E59FD915AC}" destId="{50A671DA-B54C-4083-8D53-FEE3C85B2C5B}" srcOrd="6" destOrd="0" presId="urn:microsoft.com/office/officeart/2005/8/layout/pyramid2"/>
    <dgm:cxn modelId="{413BD05B-1DB1-437F-A9EE-44EB0401ACA6}" type="presParOf" srcId="{F523166E-643E-4247-8A63-A4E59FD915AC}" destId="{BFF66CE5-2C40-4FFD-BF85-C48203A2979F}" srcOrd="7"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29CD80-D46A-43DC-B587-8C4614816961}" type="doc">
      <dgm:prSet loTypeId="urn:microsoft.com/office/officeart/2005/8/layout/process1" loCatId="process" qsTypeId="urn:microsoft.com/office/officeart/2005/8/quickstyle/simple1" qsCatId="simple" csTypeId="urn:microsoft.com/office/officeart/2005/8/colors/accent2_2" csCatId="accent2" phldr="1"/>
      <dgm:spPr/>
      <dgm:t>
        <a:bodyPr/>
        <a:lstStyle/>
        <a:p>
          <a:endParaRPr lang="en-IN"/>
        </a:p>
      </dgm:t>
    </dgm:pt>
    <dgm:pt modelId="{9FAFE7E9-4623-4EED-B8B3-9DF36691D214}">
      <dgm:prSet/>
      <dgm:spPr/>
      <dgm:t>
        <a:bodyPr/>
        <a:lstStyle/>
        <a:p>
          <a:pPr rtl="0"/>
          <a:r>
            <a:rPr lang="en-US" b="0" i="0" dirty="0"/>
            <a:t>Providing opportunity to the participants for asking questions and withdrawing from the study at any time, with proper justification (</a:t>
          </a:r>
          <a:r>
            <a:rPr lang="en-GB" dirty="0" err="1"/>
            <a:t>Iphofen</a:t>
          </a:r>
          <a:r>
            <a:rPr lang="en-GB" dirty="0"/>
            <a:t>, 2020)</a:t>
          </a:r>
          <a:r>
            <a:rPr lang="en-US" b="0" i="0" dirty="0"/>
            <a:t>. </a:t>
          </a:r>
          <a:endParaRPr lang="en-IN" dirty="0"/>
        </a:p>
      </dgm:t>
    </dgm:pt>
    <dgm:pt modelId="{C2019D59-0ECA-4C3E-AAF9-98A041AB2128}" type="parTrans" cxnId="{EA249CC8-E600-4ED7-AE22-8E8839B07789}">
      <dgm:prSet/>
      <dgm:spPr/>
      <dgm:t>
        <a:bodyPr/>
        <a:lstStyle/>
        <a:p>
          <a:endParaRPr lang="en-IN"/>
        </a:p>
      </dgm:t>
    </dgm:pt>
    <dgm:pt modelId="{7D855994-8747-409A-948E-D3A4FD2E4921}" type="sibTrans" cxnId="{EA249CC8-E600-4ED7-AE22-8E8839B07789}">
      <dgm:prSet/>
      <dgm:spPr/>
      <dgm:t>
        <a:bodyPr/>
        <a:lstStyle/>
        <a:p>
          <a:endParaRPr lang="en-IN"/>
        </a:p>
      </dgm:t>
    </dgm:pt>
    <dgm:pt modelId="{7A39DA7E-9019-469D-9DCC-CC9789062889}">
      <dgm:prSet/>
      <dgm:spPr/>
      <dgm:t>
        <a:bodyPr/>
        <a:lstStyle/>
        <a:p>
          <a:pPr rtl="0"/>
          <a:r>
            <a:rPr lang="en-US" b="0" i="0"/>
            <a:t>Using de-identified data while reporting findings for protecting the participants (Ross, 2019). </a:t>
          </a:r>
          <a:endParaRPr lang="en-IN"/>
        </a:p>
      </dgm:t>
    </dgm:pt>
    <dgm:pt modelId="{B8E136FF-FF33-4B8F-98B4-4A8653C61EA7}" type="parTrans" cxnId="{E6BA47BB-8A72-4479-A835-32D510A4E98B}">
      <dgm:prSet/>
      <dgm:spPr/>
      <dgm:t>
        <a:bodyPr/>
        <a:lstStyle/>
        <a:p>
          <a:endParaRPr lang="en-IN"/>
        </a:p>
      </dgm:t>
    </dgm:pt>
    <dgm:pt modelId="{ED7A61F6-0489-45F6-8148-3DCBA40FF947}" type="sibTrans" cxnId="{E6BA47BB-8A72-4479-A835-32D510A4E98B}">
      <dgm:prSet/>
      <dgm:spPr/>
      <dgm:t>
        <a:bodyPr/>
        <a:lstStyle/>
        <a:p>
          <a:endParaRPr lang="en-IN"/>
        </a:p>
      </dgm:t>
    </dgm:pt>
    <dgm:pt modelId="{25D7B786-7E55-4A33-90E8-D270F3161C65}">
      <dgm:prSet/>
      <dgm:spPr/>
      <dgm:t>
        <a:bodyPr/>
        <a:lstStyle/>
        <a:p>
          <a:pPr rtl="0"/>
          <a:r>
            <a:rPr lang="en-US" b="0" i="0" dirty="0"/>
            <a:t>Seeking additional consent for audio or video recording during data collection (</a:t>
          </a:r>
          <a:r>
            <a:rPr lang="en-GB" dirty="0" err="1"/>
            <a:t>Glasziou</a:t>
          </a:r>
          <a:r>
            <a:rPr lang="en-GB" dirty="0"/>
            <a:t> et al., 2021)</a:t>
          </a:r>
          <a:r>
            <a:rPr lang="en-US" b="0" i="0" dirty="0"/>
            <a:t>. </a:t>
          </a:r>
          <a:endParaRPr lang="en-IN" dirty="0"/>
        </a:p>
      </dgm:t>
    </dgm:pt>
    <dgm:pt modelId="{1FB221CA-470C-461B-AD17-7E9A48EE4F39}" type="parTrans" cxnId="{FF81EC86-929F-475F-B822-94975E4D4971}">
      <dgm:prSet/>
      <dgm:spPr/>
      <dgm:t>
        <a:bodyPr/>
        <a:lstStyle/>
        <a:p>
          <a:endParaRPr lang="en-IN"/>
        </a:p>
      </dgm:t>
    </dgm:pt>
    <dgm:pt modelId="{4FE73AEB-897E-4024-BA24-E63A03142A0D}" type="sibTrans" cxnId="{FF81EC86-929F-475F-B822-94975E4D4971}">
      <dgm:prSet/>
      <dgm:spPr/>
      <dgm:t>
        <a:bodyPr/>
        <a:lstStyle/>
        <a:p>
          <a:endParaRPr lang="en-IN"/>
        </a:p>
      </dgm:t>
    </dgm:pt>
    <dgm:pt modelId="{9BE5D51E-7C87-4BFE-901D-54D365916DBF}">
      <dgm:prSet/>
      <dgm:spPr/>
      <dgm:t>
        <a:bodyPr/>
        <a:lstStyle/>
        <a:p>
          <a:pPr rtl="0"/>
          <a:r>
            <a:rPr lang="en-US" b="0" i="0" dirty="0"/>
            <a:t>Continuously addressing and monitoring any ethical issues or emotional distress that might be reported by participants or caregivers during the study (</a:t>
          </a:r>
          <a:r>
            <a:rPr lang="en-GB" dirty="0"/>
            <a:t>Olson, 2023)</a:t>
          </a:r>
          <a:r>
            <a:rPr lang="en-US" b="0" i="0" dirty="0"/>
            <a:t>.</a:t>
          </a:r>
          <a:endParaRPr lang="en-IN" dirty="0"/>
        </a:p>
      </dgm:t>
    </dgm:pt>
    <dgm:pt modelId="{4164BAA2-762E-4F2C-A35A-B9D50F87A6DC}" type="parTrans" cxnId="{A8EEFC00-4E6E-416B-914A-D9CAA02A6351}">
      <dgm:prSet/>
      <dgm:spPr/>
      <dgm:t>
        <a:bodyPr/>
        <a:lstStyle/>
        <a:p>
          <a:endParaRPr lang="en-IN"/>
        </a:p>
      </dgm:t>
    </dgm:pt>
    <dgm:pt modelId="{A43EF5C6-11EA-4567-9B7F-AD2107634CBC}" type="sibTrans" cxnId="{A8EEFC00-4E6E-416B-914A-D9CAA02A6351}">
      <dgm:prSet/>
      <dgm:spPr/>
      <dgm:t>
        <a:bodyPr/>
        <a:lstStyle/>
        <a:p>
          <a:endParaRPr lang="en-IN"/>
        </a:p>
      </dgm:t>
    </dgm:pt>
    <dgm:pt modelId="{32776E1E-0E49-49F1-BEA7-50C40A2C85CE}" type="pres">
      <dgm:prSet presAssocID="{F029CD80-D46A-43DC-B587-8C4614816961}" presName="Name0" presStyleCnt="0">
        <dgm:presLayoutVars>
          <dgm:dir/>
          <dgm:resizeHandles val="exact"/>
        </dgm:presLayoutVars>
      </dgm:prSet>
      <dgm:spPr/>
    </dgm:pt>
    <dgm:pt modelId="{2934073A-C486-401C-BC9D-605AC4B4D7C7}" type="pres">
      <dgm:prSet presAssocID="{9FAFE7E9-4623-4EED-B8B3-9DF36691D214}" presName="node" presStyleLbl="node1" presStyleIdx="0" presStyleCnt="4">
        <dgm:presLayoutVars>
          <dgm:bulletEnabled val="1"/>
        </dgm:presLayoutVars>
      </dgm:prSet>
      <dgm:spPr/>
    </dgm:pt>
    <dgm:pt modelId="{BA569083-0B5E-4598-99B9-876A7F11BC7F}" type="pres">
      <dgm:prSet presAssocID="{7D855994-8747-409A-948E-D3A4FD2E4921}" presName="sibTrans" presStyleLbl="sibTrans2D1" presStyleIdx="0" presStyleCnt="3"/>
      <dgm:spPr/>
    </dgm:pt>
    <dgm:pt modelId="{34767E6C-20E7-4D0A-8A74-D13F1EBC6B0E}" type="pres">
      <dgm:prSet presAssocID="{7D855994-8747-409A-948E-D3A4FD2E4921}" presName="connectorText" presStyleLbl="sibTrans2D1" presStyleIdx="0" presStyleCnt="3"/>
      <dgm:spPr/>
    </dgm:pt>
    <dgm:pt modelId="{08110ED1-2A65-4FDF-AA81-FA9B35B02B27}" type="pres">
      <dgm:prSet presAssocID="{7A39DA7E-9019-469D-9DCC-CC9789062889}" presName="node" presStyleLbl="node1" presStyleIdx="1" presStyleCnt="4">
        <dgm:presLayoutVars>
          <dgm:bulletEnabled val="1"/>
        </dgm:presLayoutVars>
      </dgm:prSet>
      <dgm:spPr/>
    </dgm:pt>
    <dgm:pt modelId="{B9DA46CF-0563-4C54-B877-7C94700A7B14}" type="pres">
      <dgm:prSet presAssocID="{ED7A61F6-0489-45F6-8148-3DCBA40FF947}" presName="sibTrans" presStyleLbl="sibTrans2D1" presStyleIdx="1" presStyleCnt="3"/>
      <dgm:spPr/>
    </dgm:pt>
    <dgm:pt modelId="{6BF46938-8E3E-4510-B629-ADE5CC62366F}" type="pres">
      <dgm:prSet presAssocID="{ED7A61F6-0489-45F6-8148-3DCBA40FF947}" presName="connectorText" presStyleLbl="sibTrans2D1" presStyleIdx="1" presStyleCnt="3"/>
      <dgm:spPr/>
    </dgm:pt>
    <dgm:pt modelId="{FFB764D9-6F9E-4CB4-A08B-638550EBCBDA}" type="pres">
      <dgm:prSet presAssocID="{25D7B786-7E55-4A33-90E8-D270F3161C65}" presName="node" presStyleLbl="node1" presStyleIdx="2" presStyleCnt="4">
        <dgm:presLayoutVars>
          <dgm:bulletEnabled val="1"/>
        </dgm:presLayoutVars>
      </dgm:prSet>
      <dgm:spPr/>
    </dgm:pt>
    <dgm:pt modelId="{A3F5FF0A-61EA-4C83-B10E-EECF336237F5}" type="pres">
      <dgm:prSet presAssocID="{4FE73AEB-897E-4024-BA24-E63A03142A0D}" presName="sibTrans" presStyleLbl="sibTrans2D1" presStyleIdx="2" presStyleCnt="3"/>
      <dgm:spPr/>
    </dgm:pt>
    <dgm:pt modelId="{BCDF274B-8100-44D6-859E-1FA76479F83B}" type="pres">
      <dgm:prSet presAssocID="{4FE73AEB-897E-4024-BA24-E63A03142A0D}" presName="connectorText" presStyleLbl="sibTrans2D1" presStyleIdx="2" presStyleCnt="3"/>
      <dgm:spPr/>
    </dgm:pt>
    <dgm:pt modelId="{A2CD3AB3-7A44-47A5-8DBC-5D41B46F45DE}" type="pres">
      <dgm:prSet presAssocID="{9BE5D51E-7C87-4BFE-901D-54D365916DBF}" presName="node" presStyleLbl="node1" presStyleIdx="3" presStyleCnt="4">
        <dgm:presLayoutVars>
          <dgm:bulletEnabled val="1"/>
        </dgm:presLayoutVars>
      </dgm:prSet>
      <dgm:spPr/>
    </dgm:pt>
  </dgm:ptLst>
  <dgm:cxnLst>
    <dgm:cxn modelId="{A8EEFC00-4E6E-416B-914A-D9CAA02A6351}" srcId="{F029CD80-D46A-43DC-B587-8C4614816961}" destId="{9BE5D51E-7C87-4BFE-901D-54D365916DBF}" srcOrd="3" destOrd="0" parTransId="{4164BAA2-762E-4F2C-A35A-B9D50F87A6DC}" sibTransId="{A43EF5C6-11EA-4567-9B7F-AD2107634CBC}"/>
    <dgm:cxn modelId="{4A73E002-4D7C-45F2-B028-EB57AF2DB916}" type="presOf" srcId="{7A39DA7E-9019-469D-9DCC-CC9789062889}" destId="{08110ED1-2A65-4FDF-AA81-FA9B35B02B27}" srcOrd="0" destOrd="0" presId="urn:microsoft.com/office/officeart/2005/8/layout/process1"/>
    <dgm:cxn modelId="{7009AD1C-6624-4A69-968A-64901E698347}" type="presOf" srcId="{4FE73AEB-897E-4024-BA24-E63A03142A0D}" destId="{A3F5FF0A-61EA-4C83-B10E-EECF336237F5}" srcOrd="0" destOrd="0" presId="urn:microsoft.com/office/officeart/2005/8/layout/process1"/>
    <dgm:cxn modelId="{A470B81E-E195-4DCD-939D-36E1949B08D9}" type="presOf" srcId="{F029CD80-D46A-43DC-B587-8C4614816961}" destId="{32776E1E-0E49-49F1-BEA7-50C40A2C85CE}" srcOrd="0" destOrd="0" presId="urn:microsoft.com/office/officeart/2005/8/layout/process1"/>
    <dgm:cxn modelId="{9D85F924-5CBF-4A82-8E33-EEA023A03A86}" type="presOf" srcId="{4FE73AEB-897E-4024-BA24-E63A03142A0D}" destId="{BCDF274B-8100-44D6-859E-1FA76479F83B}" srcOrd="1" destOrd="0" presId="urn:microsoft.com/office/officeart/2005/8/layout/process1"/>
    <dgm:cxn modelId="{E6D0FD65-477F-4684-8A94-AB55FF7B6FD8}" type="presOf" srcId="{7D855994-8747-409A-948E-D3A4FD2E4921}" destId="{BA569083-0B5E-4598-99B9-876A7F11BC7F}" srcOrd="0" destOrd="0" presId="urn:microsoft.com/office/officeart/2005/8/layout/process1"/>
    <dgm:cxn modelId="{5DE00F6D-0896-413E-A823-3CBCEA33EF39}" type="presOf" srcId="{ED7A61F6-0489-45F6-8148-3DCBA40FF947}" destId="{6BF46938-8E3E-4510-B629-ADE5CC62366F}" srcOrd="1" destOrd="0" presId="urn:microsoft.com/office/officeart/2005/8/layout/process1"/>
    <dgm:cxn modelId="{3B369B71-0C5F-4442-BE69-ABFCB5947F50}" type="presOf" srcId="{7D855994-8747-409A-948E-D3A4FD2E4921}" destId="{34767E6C-20E7-4D0A-8A74-D13F1EBC6B0E}" srcOrd="1" destOrd="0" presId="urn:microsoft.com/office/officeart/2005/8/layout/process1"/>
    <dgm:cxn modelId="{8ED70155-16C8-40FA-917E-6E8BED736580}" type="presOf" srcId="{9BE5D51E-7C87-4BFE-901D-54D365916DBF}" destId="{A2CD3AB3-7A44-47A5-8DBC-5D41B46F45DE}" srcOrd="0" destOrd="0" presId="urn:microsoft.com/office/officeart/2005/8/layout/process1"/>
    <dgm:cxn modelId="{6375C355-5AB9-401A-8AC1-783BA4D40EBB}" type="presOf" srcId="{25D7B786-7E55-4A33-90E8-D270F3161C65}" destId="{FFB764D9-6F9E-4CB4-A08B-638550EBCBDA}" srcOrd="0" destOrd="0" presId="urn:microsoft.com/office/officeart/2005/8/layout/process1"/>
    <dgm:cxn modelId="{145D4578-355D-4B92-8EFB-BC7CBEAA0797}" type="presOf" srcId="{9FAFE7E9-4623-4EED-B8B3-9DF36691D214}" destId="{2934073A-C486-401C-BC9D-605AC4B4D7C7}" srcOrd="0" destOrd="0" presId="urn:microsoft.com/office/officeart/2005/8/layout/process1"/>
    <dgm:cxn modelId="{FF81EC86-929F-475F-B822-94975E4D4971}" srcId="{F029CD80-D46A-43DC-B587-8C4614816961}" destId="{25D7B786-7E55-4A33-90E8-D270F3161C65}" srcOrd="2" destOrd="0" parTransId="{1FB221CA-470C-461B-AD17-7E9A48EE4F39}" sibTransId="{4FE73AEB-897E-4024-BA24-E63A03142A0D}"/>
    <dgm:cxn modelId="{E6BA47BB-8A72-4479-A835-32D510A4E98B}" srcId="{F029CD80-D46A-43DC-B587-8C4614816961}" destId="{7A39DA7E-9019-469D-9DCC-CC9789062889}" srcOrd="1" destOrd="0" parTransId="{B8E136FF-FF33-4B8F-98B4-4A8653C61EA7}" sibTransId="{ED7A61F6-0489-45F6-8148-3DCBA40FF947}"/>
    <dgm:cxn modelId="{EA249CC8-E600-4ED7-AE22-8E8839B07789}" srcId="{F029CD80-D46A-43DC-B587-8C4614816961}" destId="{9FAFE7E9-4623-4EED-B8B3-9DF36691D214}" srcOrd="0" destOrd="0" parTransId="{C2019D59-0ECA-4C3E-AAF9-98A041AB2128}" sibTransId="{7D855994-8747-409A-948E-D3A4FD2E4921}"/>
    <dgm:cxn modelId="{ABBF09D6-77F4-4F65-BB26-470015906EAA}" type="presOf" srcId="{ED7A61F6-0489-45F6-8148-3DCBA40FF947}" destId="{B9DA46CF-0563-4C54-B877-7C94700A7B14}" srcOrd="0" destOrd="0" presId="urn:microsoft.com/office/officeart/2005/8/layout/process1"/>
    <dgm:cxn modelId="{F9D3947F-08FD-480F-91A9-76CC4A2F20B0}" type="presParOf" srcId="{32776E1E-0E49-49F1-BEA7-50C40A2C85CE}" destId="{2934073A-C486-401C-BC9D-605AC4B4D7C7}" srcOrd="0" destOrd="0" presId="urn:microsoft.com/office/officeart/2005/8/layout/process1"/>
    <dgm:cxn modelId="{A75935B0-CF60-4656-9F6C-A95BAE9CF41A}" type="presParOf" srcId="{32776E1E-0E49-49F1-BEA7-50C40A2C85CE}" destId="{BA569083-0B5E-4598-99B9-876A7F11BC7F}" srcOrd="1" destOrd="0" presId="urn:microsoft.com/office/officeart/2005/8/layout/process1"/>
    <dgm:cxn modelId="{6D369349-49B8-4340-B32C-815E9FB19E3C}" type="presParOf" srcId="{BA569083-0B5E-4598-99B9-876A7F11BC7F}" destId="{34767E6C-20E7-4D0A-8A74-D13F1EBC6B0E}" srcOrd="0" destOrd="0" presId="urn:microsoft.com/office/officeart/2005/8/layout/process1"/>
    <dgm:cxn modelId="{F447E1B8-CDB2-493D-A9DD-AB2EBABC64A4}" type="presParOf" srcId="{32776E1E-0E49-49F1-BEA7-50C40A2C85CE}" destId="{08110ED1-2A65-4FDF-AA81-FA9B35B02B27}" srcOrd="2" destOrd="0" presId="urn:microsoft.com/office/officeart/2005/8/layout/process1"/>
    <dgm:cxn modelId="{B4471F00-3602-46EB-BC4D-C59E90482FD0}" type="presParOf" srcId="{32776E1E-0E49-49F1-BEA7-50C40A2C85CE}" destId="{B9DA46CF-0563-4C54-B877-7C94700A7B14}" srcOrd="3" destOrd="0" presId="urn:microsoft.com/office/officeart/2005/8/layout/process1"/>
    <dgm:cxn modelId="{AE9BADD7-1B99-4429-977D-F15FD04B0689}" type="presParOf" srcId="{B9DA46CF-0563-4C54-B877-7C94700A7B14}" destId="{6BF46938-8E3E-4510-B629-ADE5CC62366F}" srcOrd="0" destOrd="0" presId="urn:microsoft.com/office/officeart/2005/8/layout/process1"/>
    <dgm:cxn modelId="{1C6E412D-113C-44A8-B933-6CD9AECEDE40}" type="presParOf" srcId="{32776E1E-0E49-49F1-BEA7-50C40A2C85CE}" destId="{FFB764D9-6F9E-4CB4-A08B-638550EBCBDA}" srcOrd="4" destOrd="0" presId="urn:microsoft.com/office/officeart/2005/8/layout/process1"/>
    <dgm:cxn modelId="{34F897B5-C2A1-4777-826B-7F0EDE85170C}" type="presParOf" srcId="{32776E1E-0E49-49F1-BEA7-50C40A2C85CE}" destId="{A3F5FF0A-61EA-4C83-B10E-EECF336237F5}" srcOrd="5" destOrd="0" presId="urn:microsoft.com/office/officeart/2005/8/layout/process1"/>
    <dgm:cxn modelId="{7BE131F0-EC31-4EF1-A9F0-EAD6CCF4CE78}" type="presParOf" srcId="{A3F5FF0A-61EA-4C83-B10E-EECF336237F5}" destId="{BCDF274B-8100-44D6-859E-1FA76479F83B}" srcOrd="0" destOrd="0" presId="urn:microsoft.com/office/officeart/2005/8/layout/process1"/>
    <dgm:cxn modelId="{21FA1507-E6D6-49FB-88DA-260067312ED9}" type="presParOf" srcId="{32776E1E-0E49-49F1-BEA7-50C40A2C85CE}" destId="{A2CD3AB3-7A44-47A5-8DBC-5D41B46F45DE}"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79F4A6-D96C-4A0D-BB80-35D9897C69A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C8B0D5F2-E8D3-4179-B150-F445053AD460}">
      <dgm:prSet/>
      <dgm:spPr/>
      <dgm:t>
        <a:bodyPr/>
        <a:lstStyle/>
        <a:p>
          <a:pPr rtl="0"/>
          <a:r>
            <a:rPr lang="en-US" b="0" i="0" dirty="0"/>
            <a:t>Better healthcare interventions customized as per the symptoms and circumstances of children with ASD. </a:t>
          </a:r>
          <a:endParaRPr lang="en-IN" dirty="0"/>
        </a:p>
      </dgm:t>
    </dgm:pt>
    <dgm:pt modelId="{40C67B36-2663-4A2B-8768-EA3CBE4DFA54}" type="parTrans" cxnId="{76448F17-3A63-4D6C-8C2B-9F762B55CD11}">
      <dgm:prSet/>
      <dgm:spPr/>
      <dgm:t>
        <a:bodyPr/>
        <a:lstStyle/>
        <a:p>
          <a:endParaRPr lang="en-IN"/>
        </a:p>
      </dgm:t>
    </dgm:pt>
    <dgm:pt modelId="{BEA63B75-5B4C-4AA3-ADC7-678892E20E9E}" type="sibTrans" cxnId="{76448F17-3A63-4D6C-8C2B-9F762B55CD11}">
      <dgm:prSet/>
      <dgm:spPr/>
      <dgm:t>
        <a:bodyPr/>
        <a:lstStyle/>
        <a:p>
          <a:endParaRPr lang="en-IN"/>
        </a:p>
      </dgm:t>
    </dgm:pt>
    <dgm:pt modelId="{D9A503AD-146B-4F23-A618-6214097C94EF}">
      <dgm:prSet/>
      <dgm:spPr/>
      <dgm:t>
        <a:bodyPr/>
        <a:lstStyle/>
        <a:p>
          <a:pPr rtl="0"/>
          <a:r>
            <a:rPr lang="en-US" b="0" i="0" dirty="0"/>
            <a:t>The improved support services. </a:t>
          </a:r>
          <a:endParaRPr lang="en-IN" dirty="0"/>
        </a:p>
      </dgm:t>
    </dgm:pt>
    <dgm:pt modelId="{EC81C7CD-80EE-4E2A-84EF-8796C478060D}" type="parTrans" cxnId="{00AD80E6-6C8B-457F-A683-84FB9CB634D2}">
      <dgm:prSet/>
      <dgm:spPr/>
      <dgm:t>
        <a:bodyPr/>
        <a:lstStyle/>
        <a:p>
          <a:endParaRPr lang="en-IN"/>
        </a:p>
      </dgm:t>
    </dgm:pt>
    <dgm:pt modelId="{93102EBB-EE69-4E5E-8490-52B208FB7606}" type="sibTrans" cxnId="{00AD80E6-6C8B-457F-A683-84FB9CB634D2}">
      <dgm:prSet/>
      <dgm:spPr/>
      <dgm:t>
        <a:bodyPr/>
        <a:lstStyle/>
        <a:p>
          <a:endParaRPr lang="en-IN"/>
        </a:p>
      </dgm:t>
    </dgm:pt>
    <dgm:pt modelId="{81E2BC13-29FF-48BF-866C-7BD332DCF165}">
      <dgm:prSet/>
      <dgm:spPr/>
      <dgm:t>
        <a:bodyPr/>
        <a:lstStyle/>
        <a:p>
          <a:pPr rtl="0"/>
          <a:r>
            <a:rPr lang="en-US" b="0" i="0" dirty="0"/>
            <a:t>Informed policies of public health (</a:t>
          </a:r>
          <a:r>
            <a:rPr lang="en-GB" dirty="0" err="1"/>
            <a:t>Ferrazzano</a:t>
          </a:r>
          <a:r>
            <a:rPr lang="en-GB" dirty="0"/>
            <a:t> et al., 2020)</a:t>
          </a:r>
          <a:r>
            <a:rPr lang="en-US" b="0" i="0" dirty="0"/>
            <a:t>. </a:t>
          </a:r>
          <a:endParaRPr lang="en-IN" dirty="0"/>
        </a:p>
      </dgm:t>
    </dgm:pt>
    <dgm:pt modelId="{C997560C-DDF2-402D-9A10-5A83109A0DB7}" type="parTrans" cxnId="{783986A8-CDE7-48A0-AC74-31EFC5E3C741}">
      <dgm:prSet/>
      <dgm:spPr/>
      <dgm:t>
        <a:bodyPr/>
        <a:lstStyle/>
        <a:p>
          <a:endParaRPr lang="en-IN"/>
        </a:p>
      </dgm:t>
    </dgm:pt>
    <dgm:pt modelId="{9969298B-06CE-413A-94FE-6EFF54F95CE9}" type="sibTrans" cxnId="{783986A8-CDE7-48A0-AC74-31EFC5E3C741}">
      <dgm:prSet/>
      <dgm:spPr/>
      <dgm:t>
        <a:bodyPr/>
        <a:lstStyle/>
        <a:p>
          <a:endParaRPr lang="en-IN"/>
        </a:p>
      </dgm:t>
    </dgm:pt>
    <dgm:pt modelId="{994AB914-EC08-44FF-9D9A-CB3FA22E96B5}">
      <dgm:prSet/>
      <dgm:spPr/>
      <dgm:t>
        <a:bodyPr/>
        <a:lstStyle/>
        <a:p>
          <a:pPr rtl="0"/>
          <a:r>
            <a:rPr lang="en-US" b="0" i="0"/>
            <a:t>High awareness of health challenges for children with ASD. </a:t>
          </a:r>
          <a:endParaRPr lang="en-IN"/>
        </a:p>
      </dgm:t>
    </dgm:pt>
    <dgm:pt modelId="{A06699CE-3A11-470B-9102-F0E72199B6D6}" type="parTrans" cxnId="{C9D494D7-54F7-4F9F-897C-C0359F29C245}">
      <dgm:prSet/>
      <dgm:spPr/>
      <dgm:t>
        <a:bodyPr/>
        <a:lstStyle/>
        <a:p>
          <a:endParaRPr lang="en-IN"/>
        </a:p>
      </dgm:t>
    </dgm:pt>
    <dgm:pt modelId="{2561DF67-DA6A-41F4-9871-174842D04C1F}" type="sibTrans" cxnId="{C9D494D7-54F7-4F9F-897C-C0359F29C245}">
      <dgm:prSet/>
      <dgm:spPr/>
      <dgm:t>
        <a:bodyPr/>
        <a:lstStyle/>
        <a:p>
          <a:endParaRPr lang="en-IN"/>
        </a:p>
      </dgm:t>
    </dgm:pt>
    <dgm:pt modelId="{0A450486-7509-42EC-9CF1-F3AFD9C1980C}" type="pres">
      <dgm:prSet presAssocID="{FF79F4A6-D96C-4A0D-BB80-35D9897C69A4}" presName="linear" presStyleCnt="0">
        <dgm:presLayoutVars>
          <dgm:animLvl val="lvl"/>
          <dgm:resizeHandles val="exact"/>
        </dgm:presLayoutVars>
      </dgm:prSet>
      <dgm:spPr/>
    </dgm:pt>
    <dgm:pt modelId="{1A5A47CA-FF08-40DA-A1A6-6CB615BCC4FD}" type="pres">
      <dgm:prSet presAssocID="{C8B0D5F2-E8D3-4179-B150-F445053AD460}" presName="parentText" presStyleLbl="node1" presStyleIdx="0" presStyleCnt="4">
        <dgm:presLayoutVars>
          <dgm:chMax val="0"/>
          <dgm:bulletEnabled val="1"/>
        </dgm:presLayoutVars>
      </dgm:prSet>
      <dgm:spPr/>
    </dgm:pt>
    <dgm:pt modelId="{C36CF74B-C61F-4207-AD11-A21C611F58CD}" type="pres">
      <dgm:prSet presAssocID="{BEA63B75-5B4C-4AA3-ADC7-678892E20E9E}" presName="spacer" presStyleCnt="0"/>
      <dgm:spPr/>
    </dgm:pt>
    <dgm:pt modelId="{E5A4D819-7C69-4C20-B6EC-FD70B2D30158}" type="pres">
      <dgm:prSet presAssocID="{D9A503AD-146B-4F23-A618-6214097C94EF}" presName="parentText" presStyleLbl="node1" presStyleIdx="1" presStyleCnt="4">
        <dgm:presLayoutVars>
          <dgm:chMax val="0"/>
          <dgm:bulletEnabled val="1"/>
        </dgm:presLayoutVars>
      </dgm:prSet>
      <dgm:spPr/>
    </dgm:pt>
    <dgm:pt modelId="{D4682EF2-BF8C-4152-8CF7-FE5AB88023D0}" type="pres">
      <dgm:prSet presAssocID="{93102EBB-EE69-4E5E-8490-52B208FB7606}" presName="spacer" presStyleCnt="0"/>
      <dgm:spPr/>
    </dgm:pt>
    <dgm:pt modelId="{7E15C09B-A880-493B-B830-9F662D58A318}" type="pres">
      <dgm:prSet presAssocID="{81E2BC13-29FF-48BF-866C-7BD332DCF165}" presName="parentText" presStyleLbl="node1" presStyleIdx="2" presStyleCnt="4">
        <dgm:presLayoutVars>
          <dgm:chMax val="0"/>
          <dgm:bulletEnabled val="1"/>
        </dgm:presLayoutVars>
      </dgm:prSet>
      <dgm:spPr/>
    </dgm:pt>
    <dgm:pt modelId="{0C82B0F1-C269-4AF5-9C34-01912C13DD4F}" type="pres">
      <dgm:prSet presAssocID="{9969298B-06CE-413A-94FE-6EFF54F95CE9}" presName="spacer" presStyleCnt="0"/>
      <dgm:spPr/>
    </dgm:pt>
    <dgm:pt modelId="{AC857B4A-CB94-440D-BC7A-5449211B0539}" type="pres">
      <dgm:prSet presAssocID="{994AB914-EC08-44FF-9D9A-CB3FA22E96B5}" presName="parentText" presStyleLbl="node1" presStyleIdx="3" presStyleCnt="4">
        <dgm:presLayoutVars>
          <dgm:chMax val="0"/>
          <dgm:bulletEnabled val="1"/>
        </dgm:presLayoutVars>
      </dgm:prSet>
      <dgm:spPr/>
    </dgm:pt>
  </dgm:ptLst>
  <dgm:cxnLst>
    <dgm:cxn modelId="{4FC8130A-4BE7-45D2-BE9C-78085D98DE2F}" type="presOf" srcId="{81E2BC13-29FF-48BF-866C-7BD332DCF165}" destId="{7E15C09B-A880-493B-B830-9F662D58A318}" srcOrd="0" destOrd="0" presId="urn:microsoft.com/office/officeart/2005/8/layout/vList2"/>
    <dgm:cxn modelId="{76448F17-3A63-4D6C-8C2B-9F762B55CD11}" srcId="{FF79F4A6-D96C-4A0D-BB80-35D9897C69A4}" destId="{C8B0D5F2-E8D3-4179-B150-F445053AD460}" srcOrd="0" destOrd="0" parTransId="{40C67B36-2663-4A2B-8768-EA3CBE4DFA54}" sibTransId="{BEA63B75-5B4C-4AA3-ADC7-678892E20E9E}"/>
    <dgm:cxn modelId="{B5274928-7E53-4313-AE39-2F667A7E4094}" type="presOf" srcId="{D9A503AD-146B-4F23-A618-6214097C94EF}" destId="{E5A4D819-7C69-4C20-B6EC-FD70B2D30158}" srcOrd="0" destOrd="0" presId="urn:microsoft.com/office/officeart/2005/8/layout/vList2"/>
    <dgm:cxn modelId="{9AC39B46-2D67-42F1-91A1-BAC20318CAC7}" type="presOf" srcId="{FF79F4A6-D96C-4A0D-BB80-35D9897C69A4}" destId="{0A450486-7509-42EC-9CF1-F3AFD9C1980C}" srcOrd="0" destOrd="0" presId="urn:microsoft.com/office/officeart/2005/8/layout/vList2"/>
    <dgm:cxn modelId="{77066B7C-95E7-4956-B3A7-2925C5E43C3C}" type="presOf" srcId="{994AB914-EC08-44FF-9D9A-CB3FA22E96B5}" destId="{AC857B4A-CB94-440D-BC7A-5449211B0539}" srcOrd="0" destOrd="0" presId="urn:microsoft.com/office/officeart/2005/8/layout/vList2"/>
    <dgm:cxn modelId="{783986A8-CDE7-48A0-AC74-31EFC5E3C741}" srcId="{FF79F4A6-D96C-4A0D-BB80-35D9897C69A4}" destId="{81E2BC13-29FF-48BF-866C-7BD332DCF165}" srcOrd="2" destOrd="0" parTransId="{C997560C-DDF2-402D-9A10-5A83109A0DB7}" sibTransId="{9969298B-06CE-413A-94FE-6EFF54F95CE9}"/>
    <dgm:cxn modelId="{CB4ADFB5-6170-4FB1-B383-D6E50F84A749}" type="presOf" srcId="{C8B0D5F2-E8D3-4179-B150-F445053AD460}" destId="{1A5A47CA-FF08-40DA-A1A6-6CB615BCC4FD}" srcOrd="0" destOrd="0" presId="urn:microsoft.com/office/officeart/2005/8/layout/vList2"/>
    <dgm:cxn modelId="{C9D494D7-54F7-4F9F-897C-C0359F29C245}" srcId="{FF79F4A6-D96C-4A0D-BB80-35D9897C69A4}" destId="{994AB914-EC08-44FF-9D9A-CB3FA22E96B5}" srcOrd="3" destOrd="0" parTransId="{A06699CE-3A11-470B-9102-F0E72199B6D6}" sibTransId="{2561DF67-DA6A-41F4-9871-174842D04C1F}"/>
    <dgm:cxn modelId="{00AD80E6-6C8B-457F-A683-84FB9CB634D2}" srcId="{FF79F4A6-D96C-4A0D-BB80-35D9897C69A4}" destId="{D9A503AD-146B-4F23-A618-6214097C94EF}" srcOrd="1" destOrd="0" parTransId="{EC81C7CD-80EE-4E2A-84EF-8796C478060D}" sibTransId="{93102EBB-EE69-4E5E-8490-52B208FB7606}"/>
    <dgm:cxn modelId="{82DDEDF5-F940-40F1-BFF9-6757092E71C1}" type="presParOf" srcId="{0A450486-7509-42EC-9CF1-F3AFD9C1980C}" destId="{1A5A47CA-FF08-40DA-A1A6-6CB615BCC4FD}" srcOrd="0" destOrd="0" presId="urn:microsoft.com/office/officeart/2005/8/layout/vList2"/>
    <dgm:cxn modelId="{C1F78CF4-7D25-470D-BA2D-0B3715647BB3}" type="presParOf" srcId="{0A450486-7509-42EC-9CF1-F3AFD9C1980C}" destId="{C36CF74B-C61F-4207-AD11-A21C611F58CD}" srcOrd="1" destOrd="0" presId="urn:microsoft.com/office/officeart/2005/8/layout/vList2"/>
    <dgm:cxn modelId="{4FC17D52-EA77-4F22-9F36-CF3188F07CE1}" type="presParOf" srcId="{0A450486-7509-42EC-9CF1-F3AFD9C1980C}" destId="{E5A4D819-7C69-4C20-B6EC-FD70B2D30158}" srcOrd="2" destOrd="0" presId="urn:microsoft.com/office/officeart/2005/8/layout/vList2"/>
    <dgm:cxn modelId="{A1DFE1A3-0C71-49F1-AFD9-C0F9EFA64AF7}" type="presParOf" srcId="{0A450486-7509-42EC-9CF1-F3AFD9C1980C}" destId="{D4682EF2-BF8C-4152-8CF7-FE5AB88023D0}" srcOrd="3" destOrd="0" presId="urn:microsoft.com/office/officeart/2005/8/layout/vList2"/>
    <dgm:cxn modelId="{2D059867-63D0-46E4-BD32-68E58A5206C2}" type="presParOf" srcId="{0A450486-7509-42EC-9CF1-F3AFD9C1980C}" destId="{7E15C09B-A880-493B-B830-9F662D58A318}" srcOrd="4" destOrd="0" presId="urn:microsoft.com/office/officeart/2005/8/layout/vList2"/>
    <dgm:cxn modelId="{54ED552E-5065-48B2-9CF4-932A161EA275}" type="presParOf" srcId="{0A450486-7509-42EC-9CF1-F3AFD9C1980C}" destId="{0C82B0F1-C269-4AF5-9C34-01912C13DD4F}" srcOrd="5" destOrd="0" presId="urn:microsoft.com/office/officeart/2005/8/layout/vList2"/>
    <dgm:cxn modelId="{73E48C00-E138-47F1-898C-647ABD8995DE}" type="presParOf" srcId="{0A450486-7509-42EC-9CF1-F3AFD9C1980C}" destId="{AC857B4A-CB94-440D-BC7A-5449211B053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509E2-7B79-4153-9676-A33F237F3888}">
      <dsp:nvSpPr>
        <dsp:cNvPr id="0" name=""/>
        <dsp:cNvSpPr/>
      </dsp:nvSpPr>
      <dsp:spPr>
        <a:xfrm>
          <a:off x="0" y="106189"/>
          <a:ext cx="5729557"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0" i="0" kern="1200" dirty="0"/>
            <a:t>Autism spectrum disorder is a neurodevelopmental problem that it is characterised by communication and social challenges (</a:t>
          </a:r>
          <a:r>
            <a:rPr lang="en-GB" sz="1600" kern="1200" dirty="0"/>
            <a:t>Lord et al., 2020)</a:t>
          </a:r>
          <a:r>
            <a:rPr lang="en-GB" sz="1600" b="0" i="0" kern="1200" dirty="0"/>
            <a:t>. </a:t>
          </a:r>
          <a:endParaRPr lang="en-IN" sz="1600" kern="1200" dirty="0"/>
        </a:p>
      </dsp:txBody>
      <dsp:txXfrm>
        <a:off x="55030" y="161219"/>
        <a:ext cx="5619497" cy="1017235"/>
      </dsp:txXfrm>
    </dsp:sp>
    <dsp:sp modelId="{A375639F-E4D7-44B7-AED8-BEE6F5DC5929}">
      <dsp:nvSpPr>
        <dsp:cNvPr id="0" name=""/>
        <dsp:cNvSpPr/>
      </dsp:nvSpPr>
      <dsp:spPr>
        <a:xfrm>
          <a:off x="0" y="1279564"/>
          <a:ext cx="5729557"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0" i="0" kern="1200"/>
            <a:t>Children with ADHD often to deal with a wide range of health problems, both mental and physical, that significantly impacts their overall well-being (Hosozawa et al., 2020). </a:t>
          </a:r>
          <a:endParaRPr lang="en-IN" sz="1600" kern="1200"/>
        </a:p>
      </dsp:txBody>
      <dsp:txXfrm>
        <a:off x="55030" y="1334594"/>
        <a:ext cx="5619497" cy="1017235"/>
      </dsp:txXfrm>
    </dsp:sp>
    <dsp:sp modelId="{B662EC1D-6439-4CF5-B297-051F05C0D7BB}">
      <dsp:nvSpPr>
        <dsp:cNvPr id="0" name=""/>
        <dsp:cNvSpPr/>
      </dsp:nvSpPr>
      <dsp:spPr>
        <a:xfrm>
          <a:off x="0" y="2452939"/>
          <a:ext cx="5729557"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0" i="0" kern="1200"/>
            <a:t>High prevalence of ASD in the UK highlights the urgency of addressing the relationship between the disorder and the health of children for improving the quality of their life (Cybulski  et al., 2021). </a:t>
          </a:r>
          <a:endParaRPr lang="en-IN" sz="1600" kern="1200"/>
        </a:p>
      </dsp:txBody>
      <dsp:txXfrm>
        <a:off x="55030" y="2507969"/>
        <a:ext cx="5619497" cy="1017235"/>
      </dsp:txXfrm>
    </dsp:sp>
    <dsp:sp modelId="{134A30B2-1314-4C18-B755-B4442754ED68}">
      <dsp:nvSpPr>
        <dsp:cNvPr id="0" name=""/>
        <dsp:cNvSpPr/>
      </dsp:nvSpPr>
      <dsp:spPr>
        <a:xfrm>
          <a:off x="0" y="3626314"/>
          <a:ext cx="5729557"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0" i="0" kern="1200"/>
            <a:t>Research has stated that children with ADHD have a sleep disturbances, dietary restrictions, and heightened sensitivity. </a:t>
          </a:r>
          <a:endParaRPr lang="en-IN" sz="1600" kern="1200"/>
        </a:p>
      </dsp:txBody>
      <dsp:txXfrm>
        <a:off x="55030" y="3681344"/>
        <a:ext cx="5619497" cy="10172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CDCB0-88B7-4909-88D1-8FB2EE02B1FB}">
      <dsp:nvSpPr>
        <dsp:cNvPr id="0" name=""/>
        <dsp:cNvSpPr/>
      </dsp:nvSpPr>
      <dsp:spPr>
        <a:xfrm>
          <a:off x="0" y="989650"/>
          <a:ext cx="3231725" cy="3231725"/>
        </a:xfrm>
        <a:prstGeom prst="pie">
          <a:avLst>
            <a:gd name="adj1" fmla="val 54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0F9DD1-227E-449D-B376-5108E5BAD3EC}">
      <dsp:nvSpPr>
        <dsp:cNvPr id="0" name=""/>
        <dsp:cNvSpPr/>
      </dsp:nvSpPr>
      <dsp:spPr>
        <a:xfrm>
          <a:off x="1615862" y="989650"/>
          <a:ext cx="3770346" cy="3231725"/>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0" i="0" kern="1200" dirty="0"/>
            <a:t>By examining the relationship between health and children in ADHD, targeted interventions and support services could be developed (</a:t>
          </a:r>
          <a:r>
            <a:rPr lang="en-GB" sz="1500" kern="1200" dirty="0"/>
            <a:t>Sharma et al., 2018)</a:t>
          </a:r>
          <a:r>
            <a:rPr lang="en-GB" sz="1500" b="0" i="0" kern="1200" dirty="0"/>
            <a:t>.</a:t>
          </a:r>
          <a:endParaRPr lang="en-IN" sz="1500" kern="1200" dirty="0"/>
        </a:p>
      </dsp:txBody>
      <dsp:txXfrm>
        <a:off x="1615862" y="989650"/>
        <a:ext cx="3770346" cy="969519"/>
      </dsp:txXfrm>
    </dsp:sp>
    <dsp:sp modelId="{BF2C02F6-92A5-4AFB-8F36-D5581A559A40}">
      <dsp:nvSpPr>
        <dsp:cNvPr id="0" name=""/>
        <dsp:cNvSpPr/>
      </dsp:nvSpPr>
      <dsp:spPr>
        <a:xfrm>
          <a:off x="565552" y="1959170"/>
          <a:ext cx="2100619" cy="2100619"/>
        </a:xfrm>
        <a:prstGeom prst="pie">
          <a:avLst>
            <a:gd name="adj1" fmla="val 5400000"/>
            <a:gd name="adj2" fmla="val 16200000"/>
          </a:avLst>
        </a:prstGeom>
        <a:solidFill>
          <a:schemeClr val="accent2">
            <a:hueOff val="3542379"/>
            <a:satOff val="7178"/>
            <a:lumOff val="-588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0FAC9F-7AFD-492A-8F1C-8B1549671EB1}">
      <dsp:nvSpPr>
        <dsp:cNvPr id="0" name=""/>
        <dsp:cNvSpPr/>
      </dsp:nvSpPr>
      <dsp:spPr>
        <a:xfrm>
          <a:off x="1615862" y="1959170"/>
          <a:ext cx="3770346" cy="2100619"/>
        </a:xfrm>
        <a:prstGeom prst="rect">
          <a:avLst/>
        </a:prstGeom>
        <a:solidFill>
          <a:schemeClr val="lt1">
            <a:alpha val="90000"/>
            <a:hueOff val="0"/>
            <a:satOff val="0"/>
            <a:lumOff val="0"/>
            <a:alphaOff val="0"/>
          </a:schemeClr>
        </a:solidFill>
        <a:ln w="25400" cap="flat" cmpd="sng" algn="ctr">
          <a:solidFill>
            <a:schemeClr val="accent2">
              <a:hueOff val="3542379"/>
              <a:satOff val="7178"/>
              <a:lumOff val="-588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0" i="0" kern="1200"/>
            <a:t>Effective interventions, early markers, and identification of risk factors are important for improving the overall health of children (Rutherford et al., 2018). </a:t>
          </a:r>
          <a:endParaRPr lang="en-IN" sz="1500" kern="1200"/>
        </a:p>
      </dsp:txBody>
      <dsp:txXfrm>
        <a:off x="1615862" y="1959170"/>
        <a:ext cx="3770346" cy="969516"/>
      </dsp:txXfrm>
    </dsp:sp>
    <dsp:sp modelId="{BFED65B7-A461-4E7E-B30B-F2A693D91A25}">
      <dsp:nvSpPr>
        <dsp:cNvPr id="0" name=""/>
        <dsp:cNvSpPr/>
      </dsp:nvSpPr>
      <dsp:spPr>
        <a:xfrm>
          <a:off x="1131104" y="2928686"/>
          <a:ext cx="969516" cy="969516"/>
        </a:xfrm>
        <a:prstGeom prst="pie">
          <a:avLst>
            <a:gd name="adj1" fmla="val 5400000"/>
            <a:gd name="adj2" fmla="val 16200000"/>
          </a:avLst>
        </a:prstGeom>
        <a:solidFill>
          <a:schemeClr val="accent2">
            <a:hueOff val="7084759"/>
            <a:satOff val="14357"/>
            <a:lumOff val="-1176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843FC9-0AB6-494D-BF3F-B0846DC72702}">
      <dsp:nvSpPr>
        <dsp:cNvPr id="0" name=""/>
        <dsp:cNvSpPr/>
      </dsp:nvSpPr>
      <dsp:spPr>
        <a:xfrm>
          <a:off x="1615862" y="2928686"/>
          <a:ext cx="3770346" cy="969516"/>
        </a:xfrm>
        <a:prstGeom prst="rect">
          <a:avLst/>
        </a:prstGeom>
        <a:solidFill>
          <a:schemeClr val="lt1">
            <a:alpha val="90000"/>
            <a:hueOff val="0"/>
            <a:satOff val="0"/>
            <a:lumOff val="0"/>
            <a:alphaOff val="0"/>
          </a:schemeClr>
        </a:solidFill>
        <a:ln w="25400" cap="flat" cmpd="sng" algn="ctr">
          <a:solidFill>
            <a:schemeClr val="accent2">
              <a:hueOff val="7084759"/>
              <a:satOff val="14357"/>
              <a:lumOff val="-117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b="0" i="0" kern="1200"/>
            <a:t>The research is focused on addressing the knowledge gap and improve the lives of children with ASD by enhancing well-being and health outcomes.</a:t>
          </a:r>
          <a:endParaRPr lang="en-IN" sz="1500" kern="1200"/>
        </a:p>
      </dsp:txBody>
      <dsp:txXfrm>
        <a:off x="1615862" y="2928686"/>
        <a:ext cx="3770346" cy="9695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C4D23C-91AB-465D-AD39-B428ED64A8EA}">
      <dsp:nvSpPr>
        <dsp:cNvPr id="0" name=""/>
        <dsp:cNvSpPr/>
      </dsp:nvSpPr>
      <dsp:spPr>
        <a:xfrm>
          <a:off x="0" y="189791"/>
          <a:ext cx="5863880" cy="119775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0" i="0" kern="1200"/>
            <a:t>Autism spectrum disorder is a pervasive neurodevelopmental problem that impacts a considerable number of children in the UK (Hayes  et al., 2018). </a:t>
          </a:r>
          <a:endParaRPr lang="en-IN" sz="1700" kern="1200"/>
        </a:p>
      </dsp:txBody>
      <dsp:txXfrm>
        <a:off x="58469" y="248260"/>
        <a:ext cx="5746942" cy="1080812"/>
      </dsp:txXfrm>
    </dsp:sp>
    <dsp:sp modelId="{9E9FEDD2-A71C-4407-B4E5-45C1B3D87E1D}">
      <dsp:nvSpPr>
        <dsp:cNvPr id="0" name=""/>
        <dsp:cNvSpPr/>
      </dsp:nvSpPr>
      <dsp:spPr>
        <a:xfrm>
          <a:off x="0" y="1381984"/>
          <a:ext cx="5863880" cy="1197750"/>
        </a:xfrm>
        <a:prstGeom prst="roundRect">
          <a:avLst/>
        </a:prstGeom>
        <a:solidFill>
          <a:schemeClr val="accent3">
            <a:hueOff val="-46169"/>
            <a:satOff val="-87"/>
            <a:lumOff val="73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0" i="0" kern="1200" dirty="0"/>
            <a:t>By understanding the complex relationship between health and children in context of ASD, insights about the unique challenges and needs of the children could be gained (</a:t>
          </a:r>
          <a:r>
            <a:rPr lang="en-GB" sz="1700" kern="1200" dirty="0" err="1"/>
            <a:t>Goldsteinand</a:t>
          </a:r>
          <a:r>
            <a:rPr lang="en-GB" sz="1700" kern="1200" dirty="0"/>
            <a:t> </a:t>
          </a:r>
          <a:r>
            <a:rPr lang="en-GB" sz="1700" kern="1200" dirty="0" err="1"/>
            <a:t>Ozonoff</a:t>
          </a:r>
          <a:r>
            <a:rPr lang="en-GB" sz="1700" kern="1200" dirty="0"/>
            <a:t>, 2018)</a:t>
          </a:r>
          <a:r>
            <a:rPr lang="en-US" sz="1700" b="0" i="0" kern="1200" dirty="0"/>
            <a:t>. </a:t>
          </a:r>
          <a:endParaRPr lang="en-IN" sz="1700" kern="1200" dirty="0"/>
        </a:p>
      </dsp:txBody>
      <dsp:txXfrm>
        <a:off x="58469" y="1440453"/>
        <a:ext cx="5746942" cy="1080812"/>
      </dsp:txXfrm>
    </dsp:sp>
    <dsp:sp modelId="{31E3E5E5-8F38-4CD1-8B83-400DD1CD1FD5}">
      <dsp:nvSpPr>
        <dsp:cNvPr id="0" name=""/>
        <dsp:cNvSpPr/>
      </dsp:nvSpPr>
      <dsp:spPr>
        <a:xfrm>
          <a:off x="0" y="2628695"/>
          <a:ext cx="5863880" cy="1197750"/>
        </a:xfrm>
        <a:prstGeom prst="roundRect">
          <a:avLst/>
        </a:prstGeom>
        <a:solidFill>
          <a:schemeClr val="accent3">
            <a:hueOff val="-92338"/>
            <a:satOff val="-174"/>
            <a:lumOff val="1464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0" i="0" kern="1200"/>
            <a:t>The aim of the research is to explore the multiple elements of children’s health that have ASD in the UK.</a:t>
          </a:r>
          <a:endParaRPr lang="en-IN" sz="1700" kern="1200"/>
        </a:p>
      </dsp:txBody>
      <dsp:txXfrm>
        <a:off x="58469" y="2687164"/>
        <a:ext cx="5746942" cy="1080812"/>
      </dsp:txXfrm>
    </dsp:sp>
    <dsp:sp modelId="{6BCD91BF-3EFF-4573-931B-3B47903A4A09}">
      <dsp:nvSpPr>
        <dsp:cNvPr id="0" name=""/>
        <dsp:cNvSpPr/>
      </dsp:nvSpPr>
      <dsp:spPr>
        <a:xfrm>
          <a:off x="0" y="3875406"/>
          <a:ext cx="5863880" cy="1197750"/>
        </a:xfrm>
        <a:prstGeom prst="roundRect">
          <a:avLst/>
        </a:prstGeom>
        <a:solidFill>
          <a:schemeClr val="accent3">
            <a:hueOff val="-138507"/>
            <a:satOff val="-261"/>
            <a:lumOff val="2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0" i="0" kern="1200"/>
            <a:t>As an outcome of the study, the researcher wishes to contribute into improved support, health care, and overall quality of life.</a:t>
          </a:r>
          <a:endParaRPr lang="en-IN" sz="1700" kern="1200"/>
        </a:p>
      </dsp:txBody>
      <dsp:txXfrm>
        <a:off x="58469" y="3933875"/>
        <a:ext cx="5746942" cy="10808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94252-5F80-4723-96C2-E9333B572595}">
      <dsp:nvSpPr>
        <dsp:cNvPr id="0" name=""/>
        <dsp:cNvSpPr/>
      </dsp:nvSpPr>
      <dsp:spPr>
        <a:xfrm>
          <a:off x="152630" y="0"/>
          <a:ext cx="5064335" cy="506433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B19D3D-87D5-4E97-ADBC-F5AFA934CCF1}">
      <dsp:nvSpPr>
        <dsp:cNvPr id="0" name=""/>
        <dsp:cNvSpPr/>
      </dsp:nvSpPr>
      <dsp:spPr>
        <a:xfrm>
          <a:off x="633742" y="481111"/>
          <a:ext cx="1975090" cy="19750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Children with ASD have different health related issues. </a:t>
          </a:r>
          <a:endParaRPr lang="en-IN" sz="1200" kern="1200"/>
        </a:p>
      </dsp:txBody>
      <dsp:txXfrm>
        <a:off x="730158" y="577527"/>
        <a:ext cx="1782258" cy="1782258"/>
      </dsp:txXfrm>
    </dsp:sp>
    <dsp:sp modelId="{1CBFEA73-F9FB-41F7-8C9F-532950F38AE5}">
      <dsp:nvSpPr>
        <dsp:cNvPr id="0" name=""/>
        <dsp:cNvSpPr/>
      </dsp:nvSpPr>
      <dsp:spPr>
        <a:xfrm>
          <a:off x="2760763" y="481111"/>
          <a:ext cx="1975090" cy="19750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It includes mental health concerns, dietary restrictions, and sensory sensitivities (Cleaton et al., 2020). </a:t>
          </a:r>
          <a:endParaRPr lang="en-IN" sz="1200" kern="1200"/>
        </a:p>
      </dsp:txBody>
      <dsp:txXfrm>
        <a:off x="2857179" y="577527"/>
        <a:ext cx="1782258" cy="1782258"/>
      </dsp:txXfrm>
    </dsp:sp>
    <dsp:sp modelId="{0BBD7727-D915-4E32-9879-446E17D59CB0}">
      <dsp:nvSpPr>
        <dsp:cNvPr id="0" name=""/>
        <dsp:cNvSpPr/>
      </dsp:nvSpPr>
      <dsp:spPr>
        <a:xfrm>
          <a:off x="633742" y="2608132"/>
          <a:ext cx="1975090" cy="19750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Hence it is necessary to undertake a focused study that would address these unique needs. </a:t>
          </a:r>
          <a:endParaRPr lang="en-IN" sz="1200" kern="1200"/>
        </a:p>
      </dsp:txBody>
      <dsp:txXfrm>
        <a:off x="730158" y="2704548"/>
        <a:ext cx="1782258" cy="1782258"/>
      </dsp:txXfrm>
    </dsp:sp>
    <dsp:sp modelId="{8BD99805-5738-4741-802A-0433B8F313D3}">
      <dsp:nvSpPr>
        <dsp:cNvPr id="0" name=""/>
        <dsp:cNvSpPr/>
      </dsp:nvSpPr>
      <dsp:spPr>
        <a:xfrm>
          <a:off x="2760763" y="2608132"/>
          <a:ext cx="1975090" cy="197509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dirty="0"/>
            <a:t>As a prevalence of ASD is increasing in the UK, this research can inform development of practices, policies, and public health strategies for developing care interventions for children with ASD (</a:t>
          </a:r>
          <a:r>
            <a:rPr lang="en-GB" sz="1200" kern="1200" dirty="0" err="1"/>
            <a:t>Campisi</a:t>
          </a:r>
          <a:r>
            <a:rPr lang="en-GB" sz="1200" kern="1200" dirty="0"/>
            <a:t> et al., 2018)</a:t>
          </a:r>
          <a:r>
            <a:rPr lang="en-GB" sz="1200" b="0" i="0" kern="1200" dirty="0"/>
            <a:t>.</a:t>
          </a:r>
          <a:endParaRPr lang="en-IN" sz="1200" kern="1200" dirty="0"/>
        </a:p>
      </dsp:txBody>
      <dsp:txXfrm>
        <a:off x="2857179" y="2704548"/>
        <a:ext cx="1782258" cy="17822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3B7845-43A0-4E00-94C0-7C1E5D49C82C}">
      <dsp:nvSpPr>
        <dsp:cNvPr id="0" name=""/>
        <dsp:cNvSpPr/>
      </dsp:nvSpPr>
      <dsp:spPr>
        <a:xfrm>
          <a:off x="538713" y="0"/>
          <a:ext cx="6105425" cy="31774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AB8699-3BEA-4168-A677-BCA6E69F5268}">
      <dsp:nvSpPr>
        <dsp:cNvPr id="0" name=""/>
        <dsp:cNvSpPr/>
      </dsp:nvSpPr>
      <dsp:spPr>
        <a:xfrm>
          <a:off x="243403" y="953246"/>
          <a:ext cx="2154855" cy="12709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How does the specific health challenges impact on overall well-being of children with ASD?</a:t>
          </a:r>
          <a:endParaRPr lang="en-IN" sz="1200" kern="1200"/>
        </a:p>
      </dsp:txBody>
      <dsp:txXfrm>
        <a:off x="305448" y="1015291"/>
        <a:ext cx="2030765" cy="1146905"/>
      </dsp:txXfrm>
    </dsp:sp>
    <dsp:sp modelId="{A38B3B89-8ED2-46C7-9286-E37E9358D478}">
      <dsp:nvSpPr>
        <dsp:cNvPr id="0" name=""/>
        <dsp:cNvSpPr/>
      </dsp:nvSpPr>
      <dsp:spPr>
        <a:xfrm>
          <a:off x="2513998" y="953246"/>
          <a:ext cx="2154855" cy="12709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What are the major risk factors associated with health-related issues in children with ASD?</a:t>
          </a:r>
          <a:endParaRPr lang="en-IN" sz="1200" kern="1200"/>
        </a:p>
      </dsp:txBody>
      <dsp:txXfrm>
        <a:off x="2576043" y="1015291"/>
        <a:ext cx="2030765" cy="1146905"/>
      </dsp:txXfrm>
    </dsp:sp>
    <dsp:sp modelId="{686B8753-EBF3-461F-AA58-66E3164C19A9}">
      <dsp:nvSpPr>
        <dsp:cNvPr id="0" name=""/>
        <dsp:cNvSpPr/>
      </dsp:nvSpPr>
      <dsp:spPr>
        <a:xfrm>
          <a:off x="4784593" y="953246"/>
          <a:ext cx="2154855" cy="12709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0" i="0" kern="1200"/>
            <a:t>What are the most effective support services in interventions for improving the quality of life and health outcomes for children with ASD?</a:t>
          </a:r>
          <a:endParaRPr lang="en-IN" sz="1200" kern="1200"/>
        </a:p>
      </dsp:txBody>
      <dsp:txXfrm>
        <a:off x="4846638" y="1015291"/>
        <a:ext cx="2030765" cy="114690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EC99E-8578-4160-9998-B85EB5578D54}">
      <dsp:nvSpPr>
        <dsp:cNvPr id="0" name=""/>
        <dsp:cNvSpPr/>
      </dsp:nvSpPr>
      <dsp:spPr>
        <a:xfrm>
          <a:off x="0" y="0"/>
          <a:ext cx="4612922" cy="5064335"/>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DE1EC6-AB75-48EA-A2B4-D860133D9551}">
      <dsp:nvSpPr>
        <dsp:cNvPr id="0" name=""/>
        <dsp:cNvSpPr/>
      </dsp:nvSpPr>
      <dsp:spPr>
        <a:xfrm>
          <a:off x="2306461" y="506928"/>
          <a:ext cx="2998399" cy="90010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b="0" i="0" kern="1200" dirty="0"/>
            <a:t>Obtaining informed consent from the participants, making sure that they understand the aim of the study, and their rights (</a:t>
          </a:r>
          <a:r>
            <a:rPr lang="en-GB" sz="1200" kern="1200" dirty="0" err="1"/>
            <a:t>Sidaway</a:t>
          </a:r>
          <a:r>
            <a:rPr lang="en-GB" sz="1200" kern="1200" dirty="0"/>
            <a:t> et al., 2023)</a:t>
          </a:r>
          <a:r>
            <a:rPr lang="en-US" sz="1200" b="0" i="0" kern="1200" dirty="0"/>
            <a:t>. </a:t>
          </a:r>
          <a:endParaRPr lang="en-IN" sz="1200" kern="1200" dirty="0"/>
        </a:p>
      </dsp:txBody>
      <dsp:txXfrm>
        <a:off x="2350401" y="550868"/>
        <a:ext cx="2910519" cy="812226"/>
      </dsp:txXfrm>
    </dsp:sp>
    <dsp:sp modelId="{836F45AD-386A-4DBE-9E81-B78468A94627}">
      <dsp:nvSpPr>
        <dsp:cNvPr id="0" name=""/>
        <dsp:cNvSpPr/>
      </dsp:nvSpPr>
      <dsp:spPr>
        <a:xfrm>
          <a:off x="2306461" y="1519547"/>
          <a:ext cx="2998399" cy="90010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b="0" i="0" kern="1200"/>
            <a:t>Maintaining confidentiality by protecting the identity of participants and their caregivers as per GDPR (Drolet et al., 2023).</a:t>
          </a:r>
          <a:endParaRPr lang="en-IN" sz="1200" kern="1200"/>
        </a:p>
      </dsp:txBody>
      <dsp:txXfrm>
        <a:off x="2350401" y="1563487"/>
        <a:ext cx="2910519" cy="812226"/>
      </dsp:txXfrm>
    </dsp:sp>
    <dsp:sp modelId="{9D93B8D9-A17D-4903-B902-C5BFA8F01A04}">
      <dsp:nvSpPr>
        <dsp:cNvPr id="0" name=""/>
        <dsp:cNvSpPr/>
      </dsp:nvSpPr>
      <dsp:spPr>
        <a:xfrm>
          <a:off x="2306461" y="2532167"/>
          <a:ext cx="2998399" cy="90010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b="0" i="0" kern="1200" dirty="0"/>
            <a:t>Prioritizing the comfort and well-being of children with ASD and their caregivers whilst collecting data.</a:t>
          </a:r>
          <a:endParaRPr lang="en-IN" sz="1200" kern="1200" dirty="0"/>
        </a:p>
      </dsp:txBody>
      <dsp:txXfrm>
        <a:off x="2350401" y="2576107"/>
        <a:ext cx="2910519" cy="812226"/>
      </dsp:txXfrm>
    </dsp:sp>
    <dsp:sp modelId="{50A671DA-B54C-4083-8D53-FEE3C85B2C5B}">
      <dsp:nvSpPr>
        <dsp:cNvPr id="0" name=""/>
        <dsp:cNvSpPr/>
      </dsp:nvSpPr>
      <dsp:spPr>
        <a:xfrm>
          <a:off x="2306461" y="3544787"/>
          <a:ext cx="2998399" cy="900106"/>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b="0" i="0" kern="1200" dirty="0"/>
            <a:t>Complying with the relevant institutional review board requirements and ethical guidelines such as GDPR (</a:t>
          </a:r>
          <a:r>
            <a:rPr lang="en-GB" sz="1200" kern="1200" dirty="0"/>
            <a:t>Sikes, 2018)</a:t>
          </a:r>
          <a:r>
            <a:rPr lang="en-US" sz="1200" b="0" i="0" kern="1200" dirty="0"/>
            <a:t>. </a:t>
          </a:r>
          <a:endParaRPr lang="en-IN" sz="1200" kern="1200" dirty="0"/>
        </a:p>
      </dsp:txBody>
      <dsp:txXfrm>
        <a:off x="2350401" y="3588727"/>
        <a:ext cx="2910519" cy="8122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34073A-C486-401C-BC9D-605AC4B4D7C7}">
      <dsp:nvSpPr>
        <dsp:cNvPr id="0" name=""/>
        <dsp:cNvSpPr/>
      </dsp:nvSpPr>
      <dsp:spPr>
        <a:xfrm>
          <a:off x="5032" y="1009526"/>
          <a:ext cx="2200373" cy="304528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dirty="0"/>
            <a:t>Providing opportunity to the participants for asking questions and withdrawing from the study at any time, with proper justification (</a:t>
          </a:r>
          <a:r>
            <a:rPr lang="en-GB" sz="1800" kern="1200" dirty="0" err="1"/>
            <a:t>Iphofen</a:t>
          </a:r>
          <a:r>
            <a:rPr lang="en-GB" sz="1800" kern="1200" dirty="0"/>
            <a:t>, 2020)</a:t>
          </a:r>
          <a:r>
            <a:rPr lang="en-US" sz="1800" b="0" i="0" kern="1200" dirty="0"/>
            <a:t>. </a:t>
          </a:r>
          <a:endParaRPr lang="en-IN" sz="1800" kern="1200" dirty="0"/>
        </a:p>
      </dsp:txBody>
      <dsp:txXfrm>
        <a:off x="69479" y="1073973"/>
        <a:ext cx="2071479" cy="2916388"/>
      </dsp:txXfrm>
    </dsp:sp>
    <dsp:sp modelId="{BA569083-0B5E-4598-99B9-876A7F11BC7F}">
      <dsp:nvSpPr>
        <dsp:cNvPr id="0" name=""/>
        <dsp:cNvSpPr/>
      </dsp:nvSpPr>
      <dsp:spPr>
        <a:xfrm>
          <a:off x="2425443" y="2259321"/>
          <a:ext cx="466479" cy="54569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2425443" y="2368459"/>
        <a:ext cx="326535" cy="327416"/>
      </dsp:txXfrm>
    </dsp:sp>
    <dsp:sp modelId="{08110ED1-2A65-4FDF-AA81-FA9B35B02B27}">
      <dsp:nvSpPr>
        <dsp:cNvPr id="0" name=""/>
        <dsp:cNvSpPr/>
      </dsp:nvSpPr>
      <dsp:spPr>
        <a:xfrm>
          <a:off x="3085555" y="1009526"/>
          <a:ext cx="2200373" cy="304528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a:t>Using de-identified data while reporting findings for protecting the participants (Ross, 2019). </a:t>
          </a:r>
          <a:endParaRPr lang="en-IN" sz="1800" kern="1200"/>
        </a:p>
      </dsp:txBody>
      <dsp:txXfrm>
        <a:off x="3150002" y="1073973"/>
        <a:ext cx="2071479" cy="2916388"/>
      </dsp:txXfrm>
    </dsp:sp>
    <dsp:sp modelId="{B9DA46CF-0563-4C54-B877-7C94700A7B14}">
      <dsp:nvSpPr>
        <dsp:cNvPr id="0" name=""/>
        <dsp:cNvSpPr/>
      </dsp:nvSpPr>
      <dsp:spPr>
        <a:xfrm>
          <a:off x="5505967" y="2259321"/>
          <a:ext cx="466479" cy="54569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5505967" y="2368459"/>
        <a:ext cx="326535" cy="327416"/>
      </dsp:txXfrm>
    </dsp:sp>
    <dsp:sp modelId="{FFB764D9-6F9E-4CB4-A08B-638550EBCBDA}">
      <dsp:nvSpPr>
        <dsp:cNvPr id="0" name=""/>
        <dsp:cNvSpPr/>
      </dsp:nvSpPr>
      <dsp:spPr>
        <a:xfrm>
          <a:off x="6166079" y="1009526"/>
          <a:ext cx="2200373" cy="304528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dirty="0"/>
            <a:t>Seeking additional consent for audio or video recording during data collection (</a:t>
          </a:r>
          <a:r>
            <a:rPr lang="en-GB" sz="1800" kern="1200" dirty="0" err="1"/>
            <a:t>Glasziou</a:t>
          </a:r>
          <a:r>
            <a:rPr lang="en-GB" sz="1800" kern="1200" dirty="0"/>
            <a:t> et al., 2021)</a:t>
          </a:r>
          <a:r>
            <a:rPr lang="en-US" sz="1800" b="0" i="0" kern="1200" dirty="0"/>
            <a:t>. </a:t>
          </a:r>
          <a:endParaRPr lang="en-IN" sz="1800" kern="1200" dirty="0"/>
        </a:p>
      </dsp:txBody>
      <dsp:txXfrm>
        <a:off x="6230526" y="1073973"/>
        <a:ext cx="2071479" cy="2916388"/>
      </dsp:txXfrm>
    </dsp:sp>
    <dsp:sp modelId="{A3F5FF0A-61EA-4C83-B10E-EECF336237F5}">
      <dsp:nvSpPr>
        <dsp:cNvPr id="0" name=""/>
        <dsp:cNvSpPr/>
      </dsp:nvSpPr>
      <dsp:spPr>
        <a:xfrm>
          <a:off x="8586490" y="2259321"/>
          <a:ext cx="466479" cy="545692"/>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8586490" y="2368459"/>
        <a:ext cx="326535" cy="327416"/>
      </dsp:txXfrm>
    </dsp:sp>
    <dsp:sp modelId="{A2CD3AB3-7A44-47A5-8DBC-5D41B46F45DE}">
      <dsp:nvSpPr>
        <dsp:cNvPr id="0" name=""/>
        <dsp:cNvSpPr/>
      </dsp:nvSpPr>
      <dsp:spPr>
        <a:xfrm>
          <a:off x="9246602" y="1009526"/>
          <a:ext cx="2200373" cy="304528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dirty="0"/>
            <a:t>Continuously addressing and monitoring any ethical issues or emotional distress that might be reported by participants or caregivers during the study (</a:t>
          </a:r>
          <a:r>
            <a:rPr lang="en-GB" sz="1800" kern="1200" dirty="0"/>
            <a:t>Olson, 2023)</a:t>
          </a:r>
          <a:r>
            <a:rPr lang="en-US" sz="1800" b="0" i="0" kern="1200" dirty="0"/>
            <a:t>.</a:t>
          </a:r>
          <a:endParaRPr lang="en-IN" sz="1800" kern="1200" dirty="0"/>
        </a:p>
      </dsp:txBody>
      <dsp:txXfrm>
        <a:off x="9311049" y="1073973"/>
        <a:ext cx="2071479" cy="29163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5A47CA-FF08-40DA-A1A6-6CB615BCC4FD}">
      <dsp:nvSpPr>
        <dsp:cNvPr id="0" name=""/>
        <dsp:cNvSpPr/>
      </dsp:nvSpPr>
      <dsp:spPr>
        <a:xfrm>
          <a:off x="0" y="17567"/>
          <a:ext cx="4964533" cy="12097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b="0" i="0" kern="1200" dirty="0"/>
            <a:t>Better healthcare interventions customized as per the symptoms and circumstances of children with ASD. </a:t>
          </a:r>
          <a:endParaRPr lang="en-IN" sz="2200" kern="1200" dirty="0"/>
        </a:p>
      </dsp:txBody>
      <dsp:txXfrm>
        <a:off x="59057" y="76624"/>
        <a:ext cx="4846419" cy="1091666"/>
      </dsp:txXfrm>
    </dsp:sp>
    <dsp:sp modelId="{E5A4D819-7C69-4C20-B6EC-FD70B2D30158}">
      <dsp:nvSpPr>
        <dsp:cNvPr id="0" name=""/>
        <dsp:cNvSpPr/>
      </dsp:nvSpPr>
      <dsp:spPr>
        <a:xfrm>
          <a:off x="0" y="1290707"/>
          <a:ext cx="4964533" cy="12097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b="0" i="0" kern="1200" dirty="0"/>
            <a:t>The improved support services. </a:t>
          </a:r>
          <a:endParaRPr lang="en-IN" sz="2200" kern="1200" dirty="0"/>
        </a:p>
      </dsp:txBody>
      <dsp:txXfrm>
        <a:off x="59057" y="1349764"/>
        <a:ext cx="4846419" cy="1091666"/>
      </dsp:txXfrm>
    </dsp:sp>
    <dsp:sp modelId="{7E15C09B-A880-493B-B830-9F662D58A318}">
      <dsp:nvSpPr>
        <dsp:cNvPr id="0" name=""/>
        <dsp:cNvSpPr/>
      </dsp:nvSpPr>
      <dsp:spPr>
        <a:xfrm>
          <a:off x="0" y="2563847"/>
          <a:ext cx="4964533" cy="12097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b="0" i="0" kern="1200" dirty="0"/>
            <a:t>Informed policies of public health (</a:t>
          </a:r>
          <a:r>
            <a:rPr lang="en-GB" sz="2200" kern="1200" dirty="0" err="1"/>
            <a:t>Ferrazzano</a:t>
          </a:r>
          <a:r>
            <a:rPr lang="en-GB" sz="2200" kern="1200" dirty="0"/>
            <a:t> et al., 2020)</a:t>
          </a:r>
          <a:r>
            <a:rPr lang="en-US" sz="2200" b="0" i="0" kern="1200" dirty="0"/>
            <a:t>. </a:t>
          </a:r>
          <a:endParaRPr lang="en-IN" sz="2200" kern="1200" dirty="0"/>
        </a:p>
      </dsp:txBody>
      <dsp:txXfrm>
        <a:off x="59057" y="2622904"/>
        <a:ext cx="4846419" cy="1091666"/>
      </dsp:txXfrm>
    </dsp:sp>
    <dsp:sp modelId="{AC857B4A-CB94-440D-BC7A-5449211B0539}">
      <dsp:nvSpPr>
        <dsp:cNvPr id="0" name=""/>
        <dsp:cNvSpPr/>
      </dsp:nvSpPr>
      <dsp:spPr>
        <a:xfrm>
          <a:off x="0" y="3836987"/>
          <a:ext cx="4964533" cy="12097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b="0" i="0" kern="1200"/>
            <a:t>High awareness of health challenges for children with ASD. </a:t>
          </a:r>
          <a:endParaRPr lang="en-IN" sz="2200" kern="1200"/>
        </a:p>
      </dsp:txBody>
      <dsp:txXfrm>
        <a:off x="59057" y="3896044"/>
        <a:ext cx="4846419" cy="10916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3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4.png"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5.png"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4.png"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3.png" /><Relationship Id="rId1" Type="http://schemas.openxmlformats.org/officeDocument/2006/relationships/slideMaster" Target="../slideMasters/slideMaster1.xml" /><Relationship Id="rId4" Type="http://schemas.openxmlformats.org/officeDocument/2006/relationships/image" Target="../media/image5.png"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3.png" /><Relationship Id="rId1" Type="http://schemas.openxmlformats.org/officeDocument/2006/relationships/slideMaster" Target="../slideMasters/slideMaster1.xml" /><Relationship Id="rId5" Type="http://schemas.openxmlformats.org/officeDocument/2006/relationships/image" Target="../media/image4.png" /><Relationship Id="rId4" Type="http://schemas.openxmlformats.org/officeDocument/2006/relationships/image" Target="../media/image5.png"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3.png" /><Relationship Id="rId1" Type="http://schemas.openxmlformats.org/officeDocument/2006/relationships/slideMaster" Target="../slideMasters/slideMaster1.xml" /><Relationship Id="rId4" Type="http://schemas.openxmlformats.org/officeDocument/2006/relationships/image" Target="../media/image1.png"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7.jp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4.png" /><Relationship Id="rId1" Type="http://schemas.openxmlformats.org/officeDocument/2006/relationships/slideMaster" Target="../slideMasters/slideMaster1.xml" /><Relationship Id="rId4" Type="http://schemas.openxmlformats.org/officeDocument/2006/relationships/image" Target="../media/image2.png"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3.png" /><Relationship Id="rId1" Type="http://schemas.openxmlformats.org/officeDocument/2006/relationships/slideMaster" Target="../slideMasters/slideMaster1.xml" /><Relationship Id="rId4" Type="http://schemas.openxmlformats.org/officeDocument/2006/relationships/image" Target="../media/image5.png"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8.jpg" /><Relationship Id="rId1" Type="http://schemas.openxmlformats.org/officeDocument/2006/relationships/slideMaster" Target="../slideMasters/slideMaster1.xml" /><Relationship Id="rId5" Type="http://schemas.openxmlformats.org/officeDocument/2006/relationships/image" Target="../media/image5.png" /><Relationship Id="rId4" Type="http://schemas.openxmlformats.org/officeDocument/2006/relationships/image" Target="../media/image6.png"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3.png" /><Relationship Id="rId1" Type="http://schemas.openxmlformats.org/officeDocument/2006/relationships/slideMaster" Target="../slideMasters/slideMaster1.xml" /><Relationship Id="rId6" Type="http://schemas.openxmlformats.org/officeDocument/2006/relationships/image" Target="../media/image4.png" /><Relationship Id="rId5" Type="http://schemas.openxmlformats.org/officeDocument/2006/relationships/image" Target="../media/image5.png" /><Relationship Id="rId4" Type="http://schemas.openxmlformats.org/officeDocument/2006/relationships/image" Target="../media/image6.png" /></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3.png" /><Relationship Id="rId1" Type="http://schemas.openxmlformats.org/officeDocument/2006/relationships/slideMaster" Target="../slideMasters/slideMaster1.xml" /><Relationship Id="rId5" Type="http://schemas.openxmlformats.org/officeDocument/2006/relationships/image" Target="../media/image2.png" /><Relationship Id="rId4" Type="http://schemas.openxmlformats.org/officeDocument/2006/relationships/image" Target="../media/image1.png" /></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5.png" /></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4.png" /></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5.png" /></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3.png" /><Relationship Id="rId1" Type="http://schemas.openxmlformats.org/officeDocument/2006/relationships/slideMaster" Target="../slideMasters/slideMaster1.xml" /><Relationship Id="rId5" Type="http://schemas.openxmlformats.org/officeDocument/2006/relationships/image" Target="../media/image1.png" /><Relationship Id="rId4" Type="http://schemas.openxmlformats.org/officeDocument/2006/relationships/image" Target="../media/image5.png" /></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1.png" /><Relationship Id="rId1" Type="http://schemas.openxmlformats.org/officeDocument/2006/relationships/slideMaster" Target="../slideMasters/slideMaster1.xml" /><Relationship Id="rId5" Type="http://schemas.openxmlformats.org/officeDocument/2006/relationships/image" Target="../media/image4.png" /><Relationship Id="rId4" Type="http://schemas.openxmlformats.org/officeDocument/2006/relationships/image" Target="../media/image5.png" /></Relationships>
</file>

<file path=ppt/slideLayouts/_rels/slideLayout30.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1.xml" /><Relationship Id="rId6" Type="http://schemas.openxmlformats.org/officeDocument/2006/relationships/image" Target="../media/image5.png" /><Relationship Id="rId5" Type="http://schemas.openxmlformats.org/officeDocument/2006/relationships/image" Target="../media/image1.png" /><Relationship Id="rId4" Type="http://schemas.openxmlformats.org/officeDocument/2006/relationships/hyperlink" Target="http://bit.ly/2TtBDfr" TargetMode="External" /></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6.png" /><Relationship Id="rId7" Type="http://schemas.openxmlformats.org/officeDocument/2006/relationships/image" Target="../media/image3.png" /><Relationship Id="rId2" Type="http://schemas.openxmlformats.org/officeDocument/2006/relationships/image" Target="../media/image1.png" /><Relationship Id="rId1" Type="http://schemas.openxmlformats.org/officeDocument/2006/relationships/slideMaster" Target="../slideMasters/slideMaster1.xml" /><Relationship Id="rId6" Type="http://schemas.openxmlformats.org/officeDocument/2006/relationships/image" Target="../media/image2.png" /><Relationship Id="rId5" Type="http://schemas.openxmlformats.org/officeDocument/2006/relationships/image" Target="../media/image4.png" /><Relationship Id="rId4" Type="http://schemas.openxmlformats.org/officeDocument/2006/relationships/image" Target="../media/image5.png" /></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6.png" /><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50967" y="780567"/>
            <a:ext cx="6079600" cy="2981200"/>
          </a:xfrm>
          <a:prstGeom prst="rect">
            <a:avLst/>
          </a:prstGeom>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9333">
                <a:latin typeface="Baskervville"/>
                <a:ea typeface="Baskervville"/>
                <a:cs typeface="Baskervville"/>
                <a:sym typeface="Baskervville"/>
              </a:defRPr>
            </a:lvl1pPr>
            <a:lvl2pPr lvl="1" algn="ctr">
              <a:spcBef>
                <a:spcPts val="0"/>
              </a:spcBef>
              <a:spcAft>
                <a:spcPts val="0"/>
              </a:spcAft>
              <a:buClr>
                <a:srgbClr val="191919"/>
              </a:buClr>
              <a:buSzPts val="5200"/>
              <a:buNone/>
              <a:defRPr sz="6933">
                <a:solidFill>
                  <a:srgbClr val="191919"/>
                </a:solidFill>
              </a:defRPr>
            </a:lvl2pPr>
            <a:lvl3pPr lvl="2" algn="ctr">
              <a:spcBef>
                <a:spcPts val="0"/>
              </a:spcBef>
              <a:spcAft>
                <a:spcPts val="0"/>
              </a:spcAft>
              <a:buClr>
                <a:srgbClr val="191919"/>
              </a:buClr>
              <a:buSzPts val="5200"/>
              <a:buNone/>
              <a:defRPr sz="6933">
                <a:solidFill>
                  <a:srgbClr val="191919"/>
                </a:solidFill>
              </a:defRPr>
            </a:lvl3pPr>
            <a:lvl4pPr lvl="3" algn="ctr">
              <a:spcBef>
                <a:spcPts val="0"/>
              </a:spcBef>
              <a:spcAft>
                <a:spcPts val="0"/>
              </a:spcAft>
              <a:buClr>
                <a:srgbClr val="191919"/>
              </a:buClr>
              <a:buSzPts val="5200"/>
              <a:buNone/>
              <a:defRPr sz="6933">
                <a:solidFill>
                  <a:srgbClr val="191919"/>
                </a:solidFill>
              </a:defRPr>
            </a:lvl4pPr>
            <a:lvl5pPr lvl="4" algn="ctr">
              <a:spcBef>
                <a:spcPts val="0"/>
              </a:spcBef>
              <a:spcAft>
                <a:spcPts val="0"/>
              </a:spcAft>
              <a:buClr>
                <a:srgbClr val="191919"/>
              </a:buClr>
              <a:buSzPts val="5200"/>
              <a:buNone/>
              <a:defRPr sz="6933">
                <a:solidFill>
                  <a:srgbClr val="191919"/>
                </a:solidFill>
              </a:defRPr>
            </a:lvl5pPr>
            <a:lvl6pPr lvl="5" algn="ctr">
              <a:spcBef>
                <a:spcPts val="0"/>
              </a:spcBef>
              <a:spcAft>
                <a:spcPts val="0"/>
              </a:spcAft>
              <a:buClr>
                <a:srgbClr val="191919"/>
              </a:buClr>
              <a:buSzPts val="5200"/>
              <a:buNone/>
              <a:defRPr sz="6933">
                <a:solidFill>
                  <a:srgbClr val="191919"/>
                </a:solidFill>
              </a:defRPr>
            </a:lvl6pPr>
            <a:lvl7pPr lvl="6" algn="ctr">
              <a:spcBef>
                <a:spcPts val="0"/>
              </a:spcBef>
              <a:spcAft>
                <a:spcPts val="0"/>
              </a:spcAft>
              <a:buClr>
                <a:srgbClr val="191919"/>
              </a:buClr>
              <a:buSzPts val="5200"/>
              <a:buNone/>
              <a:defRPr sz="6933">
                <a:solidFill>
                  <a:srgbClr val="191919"/>
                </a:solidFill>
              </a:defRPr>
            </a:lvl7pPr>
            <a:lvl8pPr lvl="7" algn="ctr">
              <a:spcBef>
                <a:spcPts val="0"/>
              </a:spcBef>
              <a:spcAft>
                <a:spcPts val="0"/>
              </a:spcAft>
              <a:buClr>
                <a:srgbClr val="191919"/>
              </a:buClr>
              <a:buSzPts val="5200"/>
              <a:buNone/>
              <a:defRPr sz="6933">
                <a:solidFill>
                  <a:srgbClr val="191919"/>
                </a:solidFill>
              </a:defRPr>
            </a:lvl8pPr>
            <a:lvl9pPr lvl="8" algn="ctr">
              <a:spcBef>
                <a:spcPts val="0"/>
              </a:spcBef>
              <a:spcAft>
                <a:spcPts val="0"/>
              </a:spcAft>
              <a:buClr>
                <a:srgbClr val="191919"/>
              </a:buClr>
              <a:buSzPts val="5200"/>
              <a:buNone/>
              <a:defRPr sz="6933">
                <a:solidFill>
                  <a:srgbClr val="191919"/>
                </a:solidFill>
              </a:defRPr>
            </a:lvl9pPr>
          </a:lstStyle>
          <a:p>
            <a:r>
              <a:rPr lang="en-US"/>
              <a:t>Click to edit Master title style</a:t>
            </a:r>
            <a:endParaRPr/>
          </a:p>
        </p:txBody>
      </p:sp>
      <p:sp>
        <p:nvSpPr>
          <p:cNvPr id="10" name="Google Shape;10;p2"/>
          <p:cNvSpPr txBox="1">
            <a:spLocks noGrp="1"/>
          </p:cNvSpPr>
          <p:nvPr>
            <p:ph type="subTitle" idx="1"/>
          </p:nvPr>
        </p:nvSpPr>
        <p:spPr>
          <a:xfrm>
            <a:off x="950967" y="3700400"/>
            <a:ext cx="6079600" cy="5424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400"/>
              <a:buNone/>
              <a:defRPr sz="2133">
                <a:solidFill>
                  <a:schemeClr val="dk1"/>
                </a:solidFill>
                <a:latin typeface="DM Sans"/>
                <a:ea typeface="DM Sans"/>
                <a:cs typeface="DM Sans"/>
                <a:sym typeface="DM Sans"/>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r>
              <a:rPr lang="en-US"/>
              <a:t>Click to edit Master subtitle style</a:t>
            </a:r>
            <a:endParaRPr/>
          </a:p>
        </p:txBody>
      </p:sp>
    </p:spTree>
    <p:extLst>
      <p:ext uri="{BB962C8B-B14F-4D97-AF65-F5344CB8AC3E}">
        <p14:creationId xmlns:p14="http://schemas.microsoft.com/office/powerpoint/2010/main" val="3681881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3580667" y="3281236"/>
            <a:ext cx="7022800" cy="11160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5600"/>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r>
              <a:rPr lang="en-US"/>
              <a:t>Click to edit Master title style</a:t>
            </a:r>
            <a:endParaRPr/>
          </a:p>
        </p:txBody>
      </p:sp>
      <p:sp>
        <p:nvSpPr>
          <p:cNvPr id="13" name="Google Shape;13;p3"/>
          <p:cNvSpPr txBox="1">
            <a:spLocks noGrp="1"/>
          </p:cNvSpPr>
          <p:nvPr>
            <p:ph type="title" idx="2" hasCustomPrompt="1"/>
          </p:nvPr>
        </p:nvSpPr>
        <p:spPr>
          <a:xfrm>
            <a:off x="3580667" y="2102800"/>
            <a:ext cx="2413600" cy="14832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12800">
                <a:solidFill>
                  <a:schemeClr val="dk2"/>
                </a:solidFill>
              </a:defRPr>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14" name="Google Shape;14;p3"/>
          <p:cNvSpPr txBox="1">
            <a:spLocks noGrp="1"/>
          </p:cNvSpPr>
          <p:nvPr>
            <p:ph type="subTitle" idx="1"/>
          </p:nvPr>
        </p:nvSpPr>
        <p:spPr>
          <a:xfrm>
            <a:off x="3580667" y="4278767"/>
            <a:ext cx="7022800" cy="60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pic>
        <p:nvPicPr>
          <p:cNvPr id="15" name="Google Shape;15;p3"/>
          <p:cNvPicPr preferRelativeResize="0"/>
          <p:nvPr/>
        </p:nvPicPr>
        <p:blipFill rotWithShape="1">
          <a:blip r:embed="rId2">
            <a:alphaModFix/>
          </a:blip>
          <a:srcRect l="-48875" t="45011" r="-5112" b="5225"/>
          <a:stretch/>
        </p:blipFill>
        <p:spPr>
          <a:xfrm rot="5400000">
            <a:off x="9641301" y="4325868"/>
            <a:ext cx="4134167" cy="967233"/>
          </a:xfrm>
          <a:prstGeom prst="rect">
            <a:avLst/>
          </a:prstGeom>
          <a:noFill/>
          <a:ln>
            <a:noFill/>
          </a:ln>
        </p:spPr>
      </p:pic>
    </p:spTree>
    <p:extLst>
      <p:ext uri="{BB962C8B-B14F-4D97-AF65-F5344CB8AC3E}">
        <p14:creationId xmlns:p14="http://schemas.microsoft.com/office/powerpoint/2010/main" val="2097757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8" name="Google Shape;18;p4"/>
          <p:cNvSpPr txBox="1">
            <a:spLocks noGrp="1"/>
          </p:cNvSpPr>
          <p:nvPr>
            <p:ph type="body" idx="1"/>
          </p:nvPr>
        </p:nvSpPr>
        <p:spPr>
          <a:xfrm>
            <a:off x="1055267" y="1553033"/>
            <a:ext cx="10272000" cy="5360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Font typeface="Nunito Light"/>
              <a:buChar char="●"/>
              <a:defRPr sz="1600"/>
            </a:lvl1pPr>
            <a:lvl2pPr marL="1219170" lvl="1" indent="-423323" rtl="0">
              <a:lnSpc>
                <a:spcPct val="100000"/>
              </a:lnSpc>
              <a:spcBef>
                <a:spcPts val="0"/>
              </a:spcBef>
              <a:spcAft>
                <a:spcPts val="0"/>
              </a:spcAft>
              <a:buSzPts val="1400"/>
              <a:buFont typeface="Nunito Light"/>
              <a:buChar char="○"/>
              <a:defRPr/>
            </a:lvl2pPr>
            <a:lvl3pPr marL="1828754" lvl="2" indent="-423323" rtl="0">
              <a:lnSpc>
                <a:spcPct val="100000"/>
              </a:lnSpc>
              <a:spcBef>
                <a:spcPts val="0"/>
              </a:spcBef>
              <a:spcAft>
                <a:spcPts val="0"/>
              </a:spcAft>
              <a:buSzPts val="1400"/>
              <a:buFont typeface="Nunito Light"/>
              <a:buChar char="■"/>
              <a:defRPr/>
            </a:lvl3pPr>
            <a:lvl4pPr marL="2438339" lvl="3" indent="-423323" rtl="0">
              <a:lnSpc>
                <a:spcPct val="100000"/>
              </a:lnSpc>
              <a:spcBef>
                <a:spcPts val="0"/>
              </a:spcBef>
              <a:spcAft>
                <a:spcPts val="0"/>
              </a:spcAft>
              <a:buSzPts val="1400"/>
              <a:buFont typeface="Nunito Light"/>
              <a:buChar char="●"/>
              <a:defRPr/>
            </a:lvl4pPr>
            <a:lvl5pPr marL="3047924" lvl="4" indent="-423323" rtl="0">
              <a:lnSpc>
                <a:spcPct val="100000"/>
              </a:lnSpc>
              <a:spcBef>
                <a:spcPts val="0"/>
              </a:spcBef>
              <a:spcAft>
                <a:spcPts val="0"/>
              </a:spcAft>
              <a:buSzPts val="1400"/>
              <a:buFont typeface="Nunito Light"/>
              <a:buChar char="○"/>
              <a:defRPr/>
            </a:lvl5pPr>
            <a:lvl6pPr marL="3657509" lvl="5" indent="-423323" rtl="0">
              <a:lnSpc>
                <a:spcPct val="100000"/>
              </a:lnSpc>
              <a:spcBef>
                <a:spcPts val="0"/>
              </a:spcBef>
              <a:spcAft>
                <a:spcPts val="0"/>
              </a:spcAft>
              <a:buSzPts val="1400"/>
              <a:buFont typeface="Nunito Light"/>
              <a:buChar char="■"/>
              <a:defRPr/>
            </a:lvl6pPr>
            <a:lvl7pPr marL="4267093" lvl="6" indent="-423323" rtl="0">
              <a:lnSpc>
                <a:spcPct val="100000"/>
              </a:lnSpc>
              <a:spcBef>
                <a:spcPts val="0"/>
              </a:spcBef>
              <a:spcAft>
                <a:spcPts val="0"/>
              </a:spcAft>
              <a:buSzPts val="1400"/>
              <a:buFont typeface="Nunito Light"/>
              <a:buChar char="●"/>
              <a:defRPr/>
            </a:lvl7pPr>
            <a:lvl8pPr marL="4876678" lvl="7" indent="-423323" rtl="0">
              <a:lnSpc>
                <a:spcPct val="100000"/>
              </a:lnSpc>
              <a:spcBef>
                <a:spcPts val="0"/>
              </a:spcBef>
              <a:spcAft>
                <a:spcPts val="0"/>
              </a:spcAft>
              <a:buSzPts val="1400"/>
              <a:buFont typeface="Nunito Light"/>
              <a:buChar char="○"/>
              <a:defRPr/>
            </a:lvl8pPr>
            <a:lvl9pPr marL="5486263" lvl="8" indent="-423323" rtl="0">
              <a:lnSpc>
                <a:spcPct val="100000"/>
              </a:lnSpc>
              <a:spcBef>
                <a:spcPts val="0"/>
              </a:spcBef>
              <a:spcAft>
                <a:spcPts val="0"/>
              </a:spcAft>
              <a:buSzPts val="1400"/>
              <a:buFont typeface="Nunito Light"/>
              <a:buChar char="■"/>
              <a:defRPr/>
            </a:lvl9pPr>
          </a:lstStyle>
          <a:p>
            <a:pPr lvl="0"/>
            <a:r>
              <a:rPr lang="en-US"/>
              <a:t>Click to edit Master text styles</a:t>
            </a:r>
          </a:p>
        </p:txBody>
      </p:sp>
      <p:pic>
        <p:nvPicPr>
          <p:cNvPr id="19" name="Google Shape;19;p4"/>
          <p:cNvPicPr preferRelativeResize="0"/>
          <p:nvPr/>
        </p:nvPicPr>
        <p:blipFill rotWithShape="1">
          <a:blip r:embed="rId2">
            <a:alphaModFix/>
          </a:blip>
          <a:srcRect l="8146" t="-27408" r="23738" b="10326"/>
          <a:stretch/>
        </p:blipFill>
        <p:spPr>
          <a:xfrm flipH="1">
            <a:off x="2" y="4469933"/>
            <a:ext cx="1344665" cy="2388067"/>
          </a:xfrm>
          <a:prstGeom prst="rect">
            <a:avLst/>
          </a:prstGeom>
          <a:noFill/>
          <a:ln>
            <a:noFill/>
          </a:ln>
        </p:spPr>
      </p:pic>
      <p:pic>
        <p:nvPicPr>
          <p:cNvPr id="20" name="Google Shape;20;p4"/>
          <p:cNvPicPr preferRelativeResize="0"/>
          <p:nvPr/>
        </p:nvPicPr>
        <p:blipFill rotWithShape="1">
          <a:blip r:embed="rId3">
            <a:alphaModFix/>
          </a:blip>
          <a:srcRect l="1579" t="15976" r="81744" b="897"/>
          <a:stretch/>
        </p:blipFill>
        <p:spPr>
          <a:xfrm>
            <a:off x="11008767" y="1"/>
            <a:ext cx="1183232" cy="3317633"/>
          </a:xfrm>
          <a:prstGeom prst="rect">
            <a:avLst/>
          </a:prstGeom>
          <a:noFill/>
          <a:ln>
            <a:noFill/>
          </a:ln>
        </p:spPr>
      </p:pic>
      <p:pic>
        <p:nvPicPr>
          <p:cNvPr id="21" name="Google Shape;21;p4"/>
          <p:cNvPicPr preferRelativeResize="0"/>
          <p:nvPr/>
        </p:nvPicPr>
        <p:blipFill rotWithShape="1">
          <a:blip r:embed="rId4">
            <a:alphaModFix/>
          </a:blip>
          <a:srcRect l="2867" t="13484" r="75227" b="-14341"/>
          <a:stretch/>
        </p:blipFill>
        <p:spPr>
          <a:xfrm>
            <a:off x="10711836" y="3219833"/>
            <a:ext cx="1480165" cy="3833499"/>
          </a:xfrm>
          <a:prstGeom prst="rect">
            <a:avLst/>
          </a:prstGeom>
          <a:noFill/>
          <a:ln>
            <a:noFill/>
          </a:ln>
        </p:spPr>
      </p:pic>
    </p:spTree>
    <p:extLst>
      <p:ext uri="{BB962C8B-B14F-4D97-AF65-F5344CB8AC3E}">
        <p14:creationId xmlns:p14="http://schemas.microsoft.com/office/powerpoint/2010/main" val="389142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2"/>
        <p:cNvGrpSpPr/>
        <p:nvPr/>
      </p:nvGrpSpPr>
      <p:grpSpPr>
        <a:xfrm>
          <a:off x="0" y="0"/>
          <a:ext cx="0" cy="0"/>
          <a:chOff x="0" y="0"/>
          <a:chExt cx="0" cy="0"/>
        </a:xfrm>
      </p:grpSpPr>
      <p:sp>
        <p:nvSpPr>
          <p:cNvPr id="23" name="Google Shape;23;p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24" name="Google Shape;24;p5"/>
          <p:cNvSpPr txBox="1">
            <a:spLocks noGrp="1"/>
          </p:cNvSpPr>
          <p:nvPr>
            <p:ph type="subTitle" idx="1"/>
          </p:nvPr>
        </p:nvSpPr>
        <p:spPr>
          <a:xfrm>
            <a:off x="6740263" y="4905165"/>
            <a:ext cx="3340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25" name="Google Shape;25;p5"/>
          <p:cNvSpPr txBox="1">
            <a:spLocks noGrp="1"/>
          </p:cNvSpPr>
          <p:nvPr>
            <p:ph type="subTitle" idx="2"/>
          </p:nvPr>
        </p:nvSpPr>
        <p:spPr>
          <a:xfrm>
            <a:off x="2110951" y="4905165"/>
            <a:ext cx="33408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26" name="Google Shape;26;p5"/>
          <p:cNvSpPr txBox="1">
            <a:spLocks noGrp="1"/>
          </p:cNvSpPr>
          <p:nvPr>
            <p:ph type="subTitle" idx="3"/>
          </p:nvPr>
        </p:nvSpPr>
        <p:spPr>
          <a:xfrm>
            <a:off x="6740251" y="4494467"/>
            <a:ext cx="3340800" cy="526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7" name="Google Shape;27;p5"/>
          <p:cNvSpPr txBox="1">
            <a:spLocks noGrp="1"/>
          </p:cNvSpPr>
          <p:nvPr>
            <p:ph type="subTitle" idx="4"/>
          </p:nvPr>
        </p:nvSpPr>
        <p:spPr>
          <a:xfrm>
            <a:off x="2110951" y="4494467"/>
            <a:ext cx="3340800" cy="5260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28" name="Google Shape;28;p5"/>
          <p:cNvGrpSpPr/>
          <p:nvPr/>
        </p:nvGrpSpPr>
        <p:grpSpPr>
          <a:xfrm>
            <a:off x="1" y="4187434"/>
            <a:ext cx="1641433" cy="2670567"/>
            <a:chOff x="0" y="3131850"/>
            <a:chExt cx="1231075" cy="2002925"/>
          </a:xfrm>
        </p:grpSpPr>
        <p:pic>
          <p:nvPicPr>
            <p:cNvPr id="29" name="Google Shape;29;p5"/>
            <p:cNvPicPr preferRelativeResize="0"/>
            <p:nvPr/>
          </p:nvPicPr>
          <p:blipFill rotWithShape="1">
            <a:blip r:embed="rId2">
              <a:alphaModFix/>
            </a:blip>
            <a:srcRect l="-16649" t="12690" r="60362" b="-20786"/>
            <a:stretch/>
          </p:blipFill>
          <p:spPr>
            <a:xfrm rot="-5400000" flipH="1">
              <a:off x="273700" y="4177300"/>
              <a:ext cx="801099" cy="1113650"/>
            </a:xfrm>
            <a:prstGeom prst="rect">
              <a:avLst/>
            </a:prstGeom>
            <a:noFill/>
            <a:ln>
              <a:noFill/>
            </a:ln>
          </p:spPr>
        </p:pic>
        <p:pic>
          <p:nvPicPr>
            <p:cNvPr id="30" name="Google Shape;30;p5"/>
            <p:cNvPicPr preferRelativeResize="0"/>
            <p:nvPr/>
          </p:nvPicPr>
          <p:blipFill rotWithShape="1">
            <a:blip r:embed="rId3">
              <a:alphaModFix/>
            </a:blip>
            <a:srcRect l="11532" t="33622" r="70118" b="-14600"/>
            <a:stretch/>
          </p:blipFill>
          <p:spPr>
            <a:xfrm flipH="1">
              <a:off x="0" y="3131850"/>
              <a:ext cx="806825" cy="2002925"/>
            </a:xfrm>
            <a:prstGeom prst="rect">
              <a:avLst/>
            </a:prstGeom>
            <a:noFill/>
            <a:ln>
              <a:noFill/>
            </a:ln>
          </p:spPr>
        </p:pic>
      </p:grpSp>
      <p:pic>
        <p:nvPicPr>
          <p:cNvPr id="31" name="Google Shape;31;p5"/>
          <p:cNvPicPr preferRelativeResize="0"/>
          <p:nvPr/>
        </p:nvPicPr>
        <p:blipFill rotWithShape="1">
          <a:blip r:embed="rId4">
            <a:alphaModFix/>
          </a:blip>
          <a:srcRect l="-35864" t="3690" r="-14828" b="42279"/>
          <a:stretch/>
        </p:blipFill>
        <p:spPr>
          <a:xfrm rot="-5400000" flipH="1">
            <a:off x="10572016" y="338502"/>
            <a:ext cx="1966365" cy="1289332"/>
          </a:xfrm>
          <a:prstGeom prst="rect">
            <a:avLst/>
          </a:prstGeom>
          <a:noFill/>
          <a:ln>
            <a:noFill/>
          </a:ln>
        </p:spPr>
      </p:pic>
    </p:spTree>
    <p:extLst>
      <p:ext uri="{BB962C8B-B14F-4D97-AF65-F5344CB8AC3E}">
        <p14:creationId xmlns:p14="http://schemas.microsoft.com/office/powerpoint/2010/main" val="22426825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32"/>
        <p:cNvGrpSpPr/>
        <p:nvPr/>
      </p:nvGrpSpPr>
      <p:grpSpPr>
        <a:xfrm>
          <a:off x="0" y="0"/>
          <a:ext cx="0" cy="0"/>
          <a:chOff x="0" y="0"/>
          <a:chExt cx="0" cy="0"/>
        </a:xfrm>
      </p:grpSpPr>
      <p:sp>
        <p:nvSpPr>
          <p:cNvPr id="33" name="Google Shape;33;p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grpSp>
        <p:nvGrpSpPr>
          <p:cNvPr id="34" name="Google Shape;34;p6"/>
          <p:cNvGrpSpPr/>
          <p:nvPr/>
        </p:nvGrpSpPr>
        <p:grpSpPr>
          <a:xfrm flipH="1">
            <a:off x="0" y="22967"/>
            <a:ext cx="12191997" cy="6846365"/>
            <a:chOff x="2" y="0"/>
            <a:chExt cx="9143998" cy="5134774"/>
          </a:xfrm>
        </p:grpSpPr>
        <p:pic>
          <p:nvPicPr>
            <p:cNvPr id="35" name="Google Shape;35;p6"/>
            <p:cNvPicPr preferRelativeResize="0"/>
            <p:nvPr/>
          </p:nvPicPr>
          <p:blipFill rotWithShape="1">
            <a:blip r:embed="rId2">
              <a:alphaModFix/>
            </a:blip>
            <a:srcRect l="45533" t="-23614" r="-2758" b="-8381"/>
            <a:stretch/>
          </p:blipFill>
          <p:spPr>
            <a:xfrm flipH="1">
              <a:off x="8303375" y="0"/>
              <a:ext cx="840626" cy="2002924"/>
            </a:xfrm>
            <a:prstGeom prst="rect">
              <a:avLst/>
            </a:prstGeom>
            <a:noFill/>
            <a:ln>
              <a:noFill/>
            </a:ln>
          </p:spPr>
        </p:pic>
        <p:pic>
          <p:nvPicPr>
            <p:cNvPr id="36" name="Google Shape;36;p6"/>
            <p:cNvPicPr preferRelativeResize="0"/>
            <p:nvPr/>
          </p:nvPicPr>
          <p:blipFill rotWithShape="1">
            <a:blip r:embed="rId3">
              <a:alphaModFix/>
            </a:blip>
            <a:srcRect l="-16649" t="12690" r="60362" b="-20786"/>
            <a:stretch/>
          </p:blipFill>
          <p:spPr>
            <a:xfrm rot="-5400000" flipH="1">
              <a:off x="248962" y="4263847"/>
              <a:ext cx="728687" cy="1012989"/>
            </a:xfrm>
            <a:prstGeom prst="rect">
              <a:avLst/>
            </a:prstGeom>
            <a:noFill/>
            <a:ln>
              <a:noFill/>
            </a:ln>
          </p:spPr>
        </p:pic>
        <p:pic>
          <p:nvPicPr>
            <p:cNvPr id="37" name="Google Shape;37;p6"/>
            <p:cNvPicPr preferRelativeResize="0"/>
            <p:nvPr/>
          </p:nvPicPr>
          <p:blipFill rotWithShape="1">
            <a:blip r:embed="rId4">
              <a:alphaModFix/>
            </a:blip>
            <a:srcRect l="11532" t="33622" r="70118" b="-14600"/>
            <a:stretch/>
          </p:blipFill>
          <p:spPr>
            <a:xfrm flipH="1">
              <a:off x="2" y="3312900"/>
              <a:ext cx="733896" cy="1821874"/>
            </a:xfrm>
            <a:prstGeom prst="rect">
              <a:avLst/>
            </a:prstGeom>
            <a:noFill/>
            <a:ln>
              <a:noFill/>
            </a:ln>
          </p:spPr>
        </p:pic>
      </p:grpSp>
    </p:spTree>
    <p:extLst>
      <p:ext uri="{BB962C8B-B14F-4D97-AF65-F5344CB8AC3E}">
        <p14:creationId xmlns:p14="http://schemas.microsoft.com/office/powerpoint/2010/main" val="390799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960000" y="593367"/>
            <a:ext cx="102812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40" name="Google Shape;40;p7"/>
          <p:cNvSpPr txBox="1">
            <a:spLocks noGrp="1"/>
          </p:cNvSpPr>
          <p:nvPr>
            <p:ph type="subTitle" idx="1"/>
          </p:nvPr>
        </p:nvSpPr>
        <p:spPr>
          <a:xfrm>
            <a:off x="960000" y="2055933"/>
            <a:ext cx="6070000" cy="306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600"/>
              <a:buFont typeface="Nunito Light"/>
              <a:buChar char="●"/>
              <a:defRPr sz="2133"/>
            </a:lvl1pPr>
            <a:lvl2pPr lvl="1" algn="ctr" rtl="0">
              <a:lnSpc>
                <a:spcPct val="100000"/>
              </a:lnSpc>
              <a:spcBef>
                <a:spcPts val="0"/>
              </a:spcBef>
              <a:spcAft>
                <a:spcPts val="0"/>
              </a:spcAft>
              <a:buClr>
                <a:srgbClr val="E76A28"/>
              </a:buClr>
              <a:buSzPts val="1600"/>
              <a:buFont typeface="Nunito Light"/>
              <a:buChar char="○"/>
              <a:defRPr/>
            </a:lvl2pPr>
            <a:lvl3pPr lvl="2" algn="ctr" rtl="0">
              <a:lnSpc>
                <a:spcPct val="100000"/>
              </a:lnSpc>
              <a:spcBef>
                <a:spcPts val="2133"/>
              </a:spcBef>
              <a:spcAft>
                <a:spcPts val="0"/>
              </a:spcAft>
              <a:buClr>
                <a:srgbClr val="E76A28"/>
              </a:buClr>
              <a:buSzPts val="1500"/>
              <a:buFont typeface="Nunito Light"/>
              <a:buChar char="■"/>
              <a:defRPr/>
            </a:lvl3pPr>
            <a:lvl4pPr lvl="3" algn="ctr" rtl="0">
              <a:lnSpc>
                <a:spcPct val="100000"/>
              </a:lnSpc>
              <a:spcBef>
                <a:spcPts val="2133"/>
              </a:spcBef>
              <a:spcAft>
                <a:spcPts val="0"/>
              </a:spcAft>
              <a:buClr>
                <a:srgbClr val="E76A28"/>
              </a:buClr>
              <a:buSzPts val="1500"/>
              <a:buFont typeface="Nunito Light"/>
              <a:buChar char="●"/>
              <a:defRPr/>
            </a:lvl4pPr>
            <a:lvl5pPr lvl="4" algn="ctr" rtl="0">
              <a:lnSpc>
                <a:spcPct val="100000"/>
              </a:lnSpc>
              <a:spcBef>
                <a:spcPts val="2133"/>
              </a:spcBef>
              <a:spcAft>
                <a:spcPts val="0"/>
              </a:spcAft>
              <a:buClr>
                <a:srgbClr val="E76A28"/>
              </a:buClr>
              <a:buSzPts val="1400"/>
              <a:buFont typeface="Nunito Light"/>
              <a:buChar char="○"/>
              <a:defRPr/>
            </a:lvl5pPr>
            <a:lvl6pPr lvl="5" algn="ctr" rtl="0">
              <a:lnSpc>
                <a:spcPct val="100000"/>
              </a:lnSpc>
              <a:spcBef>
                <a:spcPts val="2133"/>
              </a:spcBef>
              <a:spcAft>
                <a:spcPts val="0"/>
              </a:spcAft>
              <a:buClr>
                <a:srgbClr val="999999"/>
              </a:buClr>
              <a:buSzPts val="1400"/>
              <a:buFont typeface="Nunito Light"/>
              <a:buChar char="■"/>
              <a:defRPr/>
            </a:lvl6pPr>
            <a:lvl7pPr lvl="6" algn="ctr" rtl="0">
              <a:lnSpc>
                <a:spcPct val="100000"/>
              </a:lnSpc>
              <a:spcBef>
                <a:spcPts val="2133"/>
              </a:spcBef>
              <a:spcAft>
                <a:spcPts val="0"/>
              </a:spcAft>
              <a:buClr>
                <a:srgbClr val="999999"/>
              </a:buClr>
              <a:buSzPts val="1300"/>
              <a:buFont typeface="Nunito Light"/>
              <a:buChar char="●"/>
              <a:defRPr/>
            </a:lvl7pPr>
            <a:lvl8pPr lvl="7" algn="ctr" rtl="0">
              <a:lnSpc>
                <a:spcPct val="100000"/>
              </a:lnSpc>
              <a:spcBef>
                <a:spcPts val="2133"/>
              </a:spcBef>
              <a:spcAft>
                <a:spcPts val="0"/>
              </a:spcAft>
              <a:buClr>
                <a:srgbClr val="999999"/>
              </a:buClr>
              <a:buSzPts val="1300"/>
              <a:buFont typeface="Nunito Light"/>
              <a:buChar char="○"/>
              <a:defRPr/>
            </a:lvl8pPr>
            <a:lvl9pPr lvl="8" algn="ctr" rtl="0">
              <a:lnSpc>
                <a:spcPct val="100000"/>
              </a:lnSpc>
              <a:spcBef>
                <a:spcPts val="2133"/>
              </a:spcBef>
              <a:spcAft>
                <a:spcPts val="2133"/>
              </a:spcAft>
              <a:buClr>
                <a:srgbClr val="999999"/>
              </a:buClr>
              <a:buSzPts val="1400"/>
              <a:buFont typeface="Nunito Light"/>
              <a:buChar char="■"/>
              <a:defRPr/>
            </a:lvl9pPr>
          </a:lstStyle>
          <a:p>
            <a:r>
              <a:rPr lang="en-US"/>
              <a:t>Click to edit Master subtitle style</a:t>
            </a:r>
            <a:endParaRPr/>
          </a:p>
        </p:txBody>
      </p:sp>
      <p:grpSp>
        <p:nvGrpSpPr>
          <p:cNvPr id="41" name="Google Shape;41;p7"/>
          <p:cNvGrpSpPr/>
          <p:nvPr/>
        </p:nvGrpSpPr>
        <p:grpSpPr>
          <a:xfrm>
            <a:off x="0" y="0"/>
            <a:ext cx="12191995" cy="6881200"/>
            <a:chOff x="0" y="0"/>
            <a:chExt cx="9143996" cy="5160900"/>
          </a:xfrm>
        </p:grpSpPr>
        <p:pic>
          <p:nvPicPr>
            <p:cNvPr id="42" name="Google Shape;42;p7"/>
            <p:cNvPicPr preferRelativeResize="0"/>
            <p:nvPr/>
          </p:nvPicPr>
          <p:blipFill rotWithShape="1">
            <a:blip r:embed="rId2">
              <a:alphaModFix/>
            </a:blip>
            <a:srcRect l="22218" t="-31567" r="54809" b="33257"/>
            <a:stretch/>
          </p:blipFill>
          <p:spPr>
            <a:xfrm>
              <a:off x="0" y="0"/>
              <a:ext cx="817751" cy="1968474"/>
            </a:xfrm>
            <a:prstGeom prst="rect">
              <a:avLst/>
            </a:prstGeom>
            <a:noFill/>
            <a:ln>
              <a:noFill/>
            </a:ln>
          </p:spPr>
        </p:pic>
        <p:grpSp>
          <p:nvGrpSpPr>
            <p:cNvPr id="43" name="Google Shape;43;p7"/>
            <p:cNvGrpSpPr/>
            <p:nvPr/>
          </p:nvGrpSpPr>
          <p:grpSpPr>
            <a:xfrm flipH="1">
              <a:off x="5387550" y="2705868"/>
              <a:ext cx="3756446" cy="2455032"/>
              <a:chOff x="6" y="1434400"/>
              <a:chExt cx="5720186" cy="3738437"/>
            </a:xfrm>
          </p:grpSpPr>
          <p:pic>
            <p:nvPicPr>
              <p:cNvPr id="44" name="Google Shape;44;p7"/>
              <p:cNvPicPr preferRelativeResize="0"/>
              <p:nvPr/>
            </p:nvPicPr>
            <p:blipFill rotWithShape="1">
              <a:blip r:embed="rId3">
                <a:alphaModFix/>
              </a:blip>
              <a:srcRect l="-9429" r="57560"/>
              <a:stretch/>
            </p:blipFill>
            <p:spPr>
              <a:xfrm rot="5400000">
                <a:off x="4486010" y="3938655"/>
                <a:ext cx="1030341" cy="1438024"/>
              </a:xfrm>
              <a:prstGeom prst="rect">
                <a:avLst/>
              </a:prstGeom>
              <a:noFill/>
              <a:ln>
                <a:noFill/>
              </a:ln>
            </p:spPr>
          </p:pic>
          <p:pic>
            <p:nvPicPr>
              <p:cNvPr id="45" name="Google Shape;45;p7"/>
              <p:cNvPicPr preferRelativeResize="0"/>
              <p:nvPr/>
            </p:nvPicPr>
            <p:blipFill rotWithShape="1">
              <a:blip r:embed="rId4">
                <a:alphaModFix/>
              </a:blip>
              <a:srcRect l="52876" t="-19091" r="-4940" b="-7426"/>
              <a:stretch/>
            </p:blipFill>
            <p:spPr>
              <a:xfrm>
                <a:off x="6" y="1434400"/>
                <a:ext cx="713225" cy="3169599"/>
              </a:xfrm>
              <a:prstGeom prst="rect">
                <a:avLst/>
              </a:prstGeom>
              <a:noFill/>
              <a:ln>
                <a:noFill/>
              </a:ln>
            </p:spPr>
          </p:pic>
        </p:grpSp>
      </p:grpSp>
    </p:spTree>
    <p:extLst>
      <p:ext uri="{BB962C8B-B14F-4D97-AF65-F5344CB8AC3E}">
        <p14:creationId xmlns:p14="http://schemas.microsoft.com/office/powerpoint/2010/main" val="2970411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6"/>
        <p:cNvGrpSpPr/>
        <p:nvPr/>
      </p:nvGrpSpPr>
      <p:grpSpPr>
        <a:xfrm>
          <a:off x="0" y="0"/>
          <a:ext cx="0" cy="0"/>
          <a:chOff x="0" y="0"/>
          <a:chExt cx="0" cy="0"/>
        </a:xfrm>
      </p:grpSpPr>
      <p:sp>
        <p:nvSpPr>
          <p:cNvPr id="47" name="Google Shape;47;p8"/>
          <p:cNvSpPr txBox="1">
            <a:spLocks noGrp="1"/>
          </p:cNvSpPr>
          <p:nvPr>
            <p:ph type="title"/>
          </p:nvPr>
        </p:nvSpPr>
        <p:spPr>
          <a:xfrm>
            <a:off x="1179000" y="1992833"/>
            <a:ext cx="9834000" cy="18432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8000"/>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r>
              <a:rPr lang="en-US"/>
              <a:t>Click to edit Master title style</a:t>
            </a:r>
            <a:endParaRPr/>
          </a:p>
        </p:txBody>
      </p:sp>
      <p:grpSp>
        <p:nvGrpSpPr>
          <p:cNvPr id="48" name="Google Shape;48;p8"/>
          <p:cNvGrpSpPr/>
          <p:nvPr/>
        </p:nvGrpSpPr>
        <p:grpSpPr>
          <a:xfrm rot="10800000" flipH="1">
            <a:off x="0" y="-38236"/>
            <a:ext cx="12191995" cy="3288355"/>
            <a:chOff x="0" y="2705868"/>
            <a:chExt cx="9143996" cy="2466266"/>
          </a:xfrm>
        </p:grpSpPr>
        <p:pic>
          <p:nvPicPr>
            <p:cNvPr id="49" name="Google Shape;49;p8"/>
            <p:cNvPicPr preferRelativeResize="0"/>
            <p:nvPr/>
          </p:nvPicPr>
          <p:blipFill rotWithShape="1">
            <a:blip r:embed="rId2">
              <a:alphaModFix/>
            </a:blip>
            <a:srcRect l="12051" t="-35371" r="57322" b="37062"/>
            <a:stretch/>
          </p:blipFill>
          <p:spPr>
            <a:xfrm>
              <a:off x="0" y="3189582"/>
              <a:ext cx="1090227" cy="1968474"/>
            </a:xfrm>
            <a:prstGeom prst="rect">
              <a:avLst/>
            </a:prstGeom>
            <a:noFill/>
            <a:ln>
              <a:noFill/>
            </a:ln>
          </p:spPr>
        </p:pic>
        <p:grpSp>
          <p:nvGrpSpPr>
            <p:cNvPr id="50" name="Google Shape;50;p8"/>
            <p:cNvGrpSpPr/>
            <p:nvPr/>
          </p:nvGrpSpPr>
          <p:grpSpPr>
            <a:xfrm flipH="1">
              <a:off x="396445" y="2705868"/>
              <a:ext cx="8747551" cy="2466266"/>
              <a:chOff x="6" y="1434400"/>
              <a:chExt cx="13320468" cy="3755544"/>
            </a:xfrm>
          </p:grpSpPr>
          <p:pic>
            <p:nvPicPr>
              <p:cNvPr id="51" name="Google Shape;51;p8"/>
              <p:cNvPicPr preferRelativeResize="0"/>
              <p:nvPr/>
            </p:nvPicPr>
            <p:blipFill rotWithShape="1">
              <a:blip r:embed="rId3">
                <a:alphaModFix/>
              </a:blip>
              <a:srcRect l="-9430" r="59560"/>
              <a:stretch/>
            </p:blipFill>
            <p:spPr>
              <a:xfrm rot="5400000">
                <a:off x="12106162" y="3954193"/>
                <a:ext cx="990600" cy="1438025"/>
              </a:xfrm>
              <a:prstGeom prst="rect">
                <a:avLst/>
              </a:prstGeom>
              <a:noFill/>
              <a:ln>
                <a:noFill/>
              </a:ln>
            </p:spPr>
          </p:pic>
          <p:pic>
            <p:nvPicPr>
              <p:cNvPr id="52" name="Google Shape;52;p8"/>
              <p:cNvPicPr preferRelativeResize="0"/>
              <p:nvPr/>
            </p:nvPicPr>
            <p:blipFill rotWithShape="1">
              <a:blip r:embed="rId4">
                <a:alphaModFix/>
              </a:blip>
              <a:srcRect l="52876" t="-19091" r="-4940" b="-7426"/>
              <a:stretch/>
            </p:blipFill>
            <p:spPr>
              <a:xfrm>
                <a:off x="6" y="1434400"/>
                <a:ext cx="713225" cy="3169599"/>
              </a:xfrm>
              <a:prstGeom prst="rect">
                <a:avLst/>
              </a:prstGeom>
              <a:noFill/>
              <a:ln>
                <a:noFill/>
              </a:ln>
            </p:spPr>
          </p:pic>
          <p:pic>
            <p:nvPicPr>
              <p:cNvPr id="53" name="Google Shape;53;p8"/>
              <p:cNvPicPr preferRelativeResize="0"/>
              <p:nvPr/>
            </p:nvPicPr>
            <p:blipFill rotWithShape="1">
              <a:blip r:embed="rId5">
                <a:alphaModFix/>
              </a:blip>
              <a:srcRect l="7542" t="4281" r="63436" b="43438"/>
              <a:stretch/>
            </p:blipFill>
            <p:spPr>
              <a:xfrm>
                <a:off x="1976643" y="3385244"/>
                <a:ext cx="1780977" cy="1804700"/>
              </a:xfrm>
              <a:prstGeom prst="rect">
                <a:avLst/>
              </a:prstGeom>
              <a:noFill/>
              <a:ln>
                <a:noFill/>
              </a:ln>
            </p:spPr>
          </p:pic>
        </p:grpSp>
      </p:grpSp>
    </p:spTree>
    <p:extLst>
      <p:ext uri="{BB962C8B-B14F-4D97-AF65-F5344CB8AC3E}">
        <p14:creationId xmlns:p14="http://schemas.microsoft.com/office/powerpoint/2010/main" val="3431166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2847400" y="2007800"/>
            <a:ext cx="6497200" cy="194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500"/>
              <a:buNone/>
              <a:defRPr sz="1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r>
              <a:rPr lang="en-US"/>
              <a:t>Click to edit Master title style</a:t>
            </a:r>
            <a:endParaRPr/>
          </a:p>
        </p:txBody>
      </p:sp>
      <p:sp>
        <p:nvSpPr>
          <p:cNvPr id="56" name="Google Shape;56;p9"/>
          <p:cNvSpPr txBox="1">
            <a:spLocks noGrp="1"/>
          </p:cNvSpPr>
          <p:nvPr>
            <p:ph type="subTitle" idx="1"/>
          </p:nvPr>
        </p:nvSpPr>
        <p:spPr>
          <a:xfrm>
            <a:off x="2847400" y="3955400"/>
            <a:ext cx="6497200" cy="89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pic>
        <p:nvPicPr>
          <p:cNvPr id="57" name="Google Shape;57;p9"/>
          <p:cNvPicPr preferRelativeResize="0"/>
          <p:nvPr/>
        </p:nvPicPr>
        <p:blipFill rotWithShape="1">
          <a:blip r:embed="rId2">
            <a:alphaModFix/>
          </a:blip>
          <a:srcRect l="51987" t="3820" r="6247" b="-61053"/>
          <a:stretch/>
        </p:blipFill>
        <p:spPr>
          <a:xfrm rot="5400000">
            <a:off x="9783500" y="-1115663"/>
            <a:ext cx="1292833" cy="3524165"/>
          </a:xfrm>
          <a:prstGeom prst="rect">
            <a:avLst/>
          </a:prstGeom>
          <a:noFill/>
          <a:ln>
            <a:noFill/>
          </a:ln>
        </p:spPr>
      </p:pic>
    </p:spTree>
    <p:extLst>
      <p:ext uri="{BB962C8B-B14F-4D97-AF65-F5344CB8AC3E}">
        <p14:creationId xmlns:p14="http://schemas.microsoft.com/office/powerpoint/2010/main" val="356757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8"/>
        <p:cNvGrpSpPr/>
        <p:nvPr/>
      </p:nvGrpSpPr>
      <p:grpSpPr>
        <a:xfrm>
          <a:off x="0" y="0"/>
          <a:ext cx="0" cy="0"/>
          <a:chOff x="0" y="0"/>
          <a:chExt cx="0" cy="0"/>
        </a:xfrm>
      </p:grpSpPr>
      <p:sp>
        <p:nvSpPr>
          <p:cNvPr id="59" name="Google Shape;59;p10"/>
          <p:cNvSpPr>
            <a:spLocks noGrp="1"/>
          </p:cNvSpPr>
          <p:nvPr>
            <p:ph type="pic" idx="2"/>
          </p:nvPr>
        </p:nvSpPr>
        <p:spPr>
          <a:xfrm>
            <a:off x="-4401" y="0"/>
            <a:ext cx="12200800" cy="6858000"/>
          </a:xfrm>
          <a:prstGeom prst="rect">
            <a:avLst/>
          </a:prstGeom>
          <a:noFill/>
          <a:ln>
            <a:noFill/>
          </a:ln>
        </p:spPr>
      </p:sp>
      <p:sp>
        <p:nvSpPr>
          <p:cNvPr id="60" name="Google Shape;60;p10"/>
          <p:cNvSpPr txBox="1">
            <a:spLocks noGrp="1"/>
          </p:cNvSpPr>
          <p:nvPr>
            <p:ph type="title"/>
          </p:nvPr>
        </p:nvSpPr>
        <p:spPr>
          <a:xfrm>
            <a:off x="1407800" y="719333"/>
            <a:ext cx="9376400" cy="763600"/>
          </a:xfrm>
          <a:prstGeom prst="rect">
            <a:avLst/>
          </a:prstGeom>
          <a:solidFill>
            <a:schemeClr val="lt1"/>
          </a:solidFill>
        </p:spPr>
        <p:txBody>
          <a:bodyPr spcFirstLastPara="1" wrap="square" lIns="91425" tIns="91425" rIns="91425" bIns="91425" anchor="ctr" anchorCtr="0">
            <a:noAutofit/>
          </a:bodyPr>
          <a:lstStyle>
            <a:lvl1pPr lvl="0" algn="ctr" rtl="0">
              <a:spcBef>
                <a:spcPts val="0"/>
              </a:spcBef>
              <a:spcAft>
                <a:spcPts val="0"/>
              </a:spcAft>
              <a:buSzPts val="3500"/>
              <a:buNone/>
              <a:defRPr sz="4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r>
              <a:rPr lang="en-US"/>
              <a:t>Click to edit Master title style</a:t>
            </a:r>
            <a:endParaRPr/>
          </a:p>
        </p:txBody>
      </p:sp>
    </p:spTree>
    <p:extLst>
      <p:ext uri="{BB962C8B-B14F-4D97-AF65-F5344CB8AC3E}">
        <p14:creationId xmlns:p14="http://schemas.microsoft.com/office/powerpoint/2010/main" val="4219240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1"/>
        <p:cNvGrpSpPr/>
        <p:nvPr/>
      </p:nvGrpSpPr>
      <p:grpSpPr>
        <a:xfrm>
          <a:off x="0" y="0"/>
          <a:ext cx="0" cy="0"/>
          <a:chOff x="0" y="0"/>
          <a:chExt cx="0" cy="0"/>
        </a:xfrm>
      </p:grpSpPr>
      <p:sp>
        <p:nvSpPr>
          <p:cNvPr id="62" name="Google Shape;62;p11"/>
          <p:cNvSpPr txBox="1">
            <a:spLocks noGrp="1"/>
          </p:cNvSpPr>
          <p:nvPr>
            <p:ph type="title" hasCustomPrompt="1"/>
          </p:nvPr>
        </p:nvSpPr>
        <p:spPr>
          <a:xfrm>
            <a:off x="1712000" y="2224233"/>
            <a:ext cx="8768000" cy="17360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9600"/>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63" name="Google Shape;63;p11"/>
          <p:cNvSpPr txBox="1">
            <a:spLocks noGrp="1"/>
          </p:cNvSpPr>
          <p:nvPr>
            <p:ph type="subTitle" idx="1"/>
          </p:nvPr>
        </p:nvSpPr>
        <p:spPr>
          <a:xfrm>
            <a:off x="1712000" y="4100500"/>
            <a:ext cx="8768000" cy="6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400"/>
            </a:lvl1pPr>
            <a:lvl2pPr lvl="1" algn="ctr" rtl="0">
              <a:lnSpc>
                <a:spcPct val="100000"/>
              </a:lnSpc>
              <a:spcBef>
                <a:spcPts val="0"/>
              </a:spcBef>
              <a:spcAft>
                <a:spcPts val="0"/>
              </a:spcAft>
              <a:buSzPts val="1600"/>
              <a:buNone/>
              <a:defRPr sz="2133"/>
            </a:lvl2pPr>
            <a:lvl3pPr lvl="2" algn="ctr" rtl="0">
              <a:lnSpc>
                <a:spcPct val="100000"/>
              </a:lnSpc>
              <a:spcBef>
                <a:spcPts val="2133"/>
              </a:spcBef>
              <a:spcAft>
                <a:spcPts val="0"/>
              </a:spcAft>
              <a:buSzPts val="1600"/>
              <a:buNone/>
              <a:defRPr sz="2133"/>
            </a:lvl3pPr>
            <a:lvl4pPr lvl="3" algn="ctr" rtl="0">
              <a:lnSpc>
                <a:spcPct val="100000"/>
              </a:lnSpc>
              <a:spcBef>
                <a:spcPts val="2133"/>
              </a:spcBef>
              <a:spcAft>
                <a:spcPts val="0"/>
              </a:spcAft>
              <a:buSzPts val="1600"/>
              <a:buNone/>
              <a:defRPr sz="2133"/>
            </a:lvl4pPr>
            <a:lvl5pPr lvl="4" algn="ctr" rtl="0">
              <a:lnSpc>
                <a:spcPct val="100000"/>
              </a:lnSpc>
              <a:spcBef>
                <a:spcPts val="2133"/>
              </a:spcBef>
              <a:spcAft>
                <a:spcPts val="0"/>
              </a:spcAft>
              <a:buSzPts val="1600"/>
              <a:buNone/>
              <a:defRPr sz="2133"/>
            </a:lvl5pPr>
            <a:lvl6pPr lvl="5" algn="ctr" rtl="0">
              <a:lnSpc>
                <a:spcPct val="100000"/>
              </a:lnSpc>
              <a:spcBef>
                <a:spcPts val="2133"/>
              </a:spcBef>
              <a:spcAft>
                <a:spcPts val="0"/>
              </a:spcAft>
              <a:buSzPts val="1600"/>
              <a:buNone/>
              <a:defRPr sz="2133"/>
            </a:lvl6pPr>
            <a:lvl7pPr lvl="6" algn="ctr" rtl="0">
              <a:lnSpc>
                <a:spcPct val="100000"/>
              </a:lnSpc>
              <a:spcBef>
                <a:spcPts val="2133"/>
              </a:spcBef>
              <a:spcAft>
                <a:spcPts val="0"/>
              </a:spcAft>
              <a:buSzPts val="1600"/>
              <a:buNone/>
              <a:defRPr sz="2133"/>
            </a:lvl7pPr>
            <a:lvl8pPr lvl="7" algn="ctr" rtl="0">
              <a:lnSpc>
                <a:spcPct val="100000"/>
              </a:lnSpc>
              <a:spcBef>
                <a:spcPts val="2133"/>
              </a:spcBef>
              <a:spcAft>
                <a:spcPts val="0"/>
              </a:spcAft>
              <a:buSzPts val="1600"/>
              <a:buNone/>
              <a:defRPr sz="2133"/>
            </a:lvl8pPr>
            <a:lvl9pPr lvl="8" algn="ctr" rtl="0">
              <a:lnSpc>
                <a:spcPct val="100000"/>
              </a:lnSpc>
              <a:spcBef>
                <a:spcPts val="2133"/>
              </a:spcBef>
              <a:spcAft>
                <a:spcPts val="2133"/>
              </a:spcAft>
              <a:buSzPts val="1600"/>
              <a:buNone/>
              <a:defRPr sz="2133"/>
            </a:lvl9pPr>
          </a:lstStyle>
          <a:p>
            <a:r>
              <a:rPr lang="en-US"/>
              <a:t>Click to edit Master subtitle style</a:t>
            </a:r>
            <a:endParaRPr/>
          </a:p>
        </p:txBody>
      </p:sp>
      <p:grpSp>
        <p:nvGrpSpPr>
          <p:cNvPr id="64" name="Google Shape;64;p11"/>
          <p:cNvGrpSpPr/>
          <p:nvPr/>
        </p:nvGrpSpPr>
        <p:grpSpPr>
          <a:xfrm>
            <a:off x="1" y="2688750"/>
            <a:ext cx="12254632" cy="4173247"/>
            <a:chOff x="1" y="2016562"/>
            <a:chExt cx="9190974" cy="3129935"/>
          </a:xfrm>
        </p:grpSpPr>
        <p:pic>
          <p:nvPicPr>
            <p:cNvPr id="65" name="Google Shape;65;p11"/>
            <p:cNvPicPr preferRelativeResize="0"/>
            <p:nvPr/>
          </p:nvPicPr>
          <p:blipFill rotWithShape="1">
            <a:blip r:embed="rId2">
              <a:alphaModFix/>
            </a:blip>
            <a:srcRect l="13523" t="-21422" r="66250" b="14310"/>
            <a:stretch/>
          </p:blipFill>
          <p:spPr>
            <a:xfrm flipH="1">
              <a:off x="8248777" y="2016562"/>
              <a:ext cx="942198" cy="2806675"/>
            </a:xfrm>
            <a:prstGeom prst="rect">
              <a:avLst/>
            </a:prstGeom>
            <a:noFill/>
            <a:ln>
              <a:noFill/>
            </a:ln>
          </p:spPr>
        </p:pic>
        <p:grpSp>
          <p:nvGrpSpPr>
            <p:cNvPr id="66" name="Google Shape;66;p11"/>
            <p:cNvGrpSpPr/>
            <p:nvPr/>
          </p:nvGrpSpPr>
          <p:grpSpPr>
            <a:xfrm>
              <a:off x="1" y="3608474"/>
              <a:ext cx="9143999" cy="1538023"/>
              <a:chOff x="1" y="3608474"/>
              <a:chExt cx="9143999" cy="1538023"/>
            </a:xfrm>
          </p:grpSpPr>
          <p:pic>
            <p:nvPicPr>
              <p:cNvPr id="67" name="Google Shape;67;p11"/>
              <p:cNvPicPr preferRelativeResize="0"/>
              <p:nvPr/>
            </p:nvPicPr>
            <p:blipFill rotWithShape="1">
              <a:blip r:embed="rId3">
                <a:alphaModFix/>
              </a:blip>
              <a:srcRect l="37584" t="-16263" r="-5820" b="62250"/>
              <a:stretch/>
            </p:blipFill>
            <p:spPr>
              <a:xfrm flipH="1">
                <a:off x="7270001" y="3608474"/>
                <a:ext cx="1873999" cy="1538023"/>
              </a:xfrm>
              <a:prstGeom prst="rect">
                <a:avLst/>
              </a:prstGeom>
              <a:noFill/>
              <a:ln>
                <a:noFill/>
              </a:ln>
            </p:spPr>
          </p:pic>
          <p:pic>
            <p:nvPicPr>
              <p:cNvPr id="68" name="Google Shape;68;p11"/>
              <p:cNvPicPr preferRelativeResize="0"/>
              <p:nvPr/>
            </p:nvPicPr>
            <p:blipFill rotWithShape="1">
              <a:blip r:embed="rId4">
                <a:alphaModFix/>
              </a:blip>
              <a:srcRect l="-14301" t="15261" r="33591"/>
              <a:stretch/>
            </p:blipFill>
            <p:spPr>
              <a:xfrm rot="5400000">
                <a:off x="-179787" y="3824487"/>
                <a:ext cx="1498800" cy="1139225"/>
              </a:xfrm>
              <a:prstGeom prst="rect">
                <a:avLst/>
              </a:prstGeom>
              <a:noFill/>
              <a:ln>
                <a:noFill/>
              </a:ln>
            </p:spPr>
          </p:pic>
        </p:grpSp>
      </p:grpSp>
    </p:spTree>
    <p:extLst>
      <p:ext uri="{BB962C8B-B14F-4D97-AF65-F5344CB8AC3E}">
        <p14:creationId xmlns:p14="http://schemas.microsoft.com/office/powerpoint/2010/main" val="251552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9"/>
        <p:cNvGrpSpPr/>
        <p:nvPr/>
      </p:nvGrpSpPr>
      <p:grpSpPr>
        <a:xfrm>
          <a:off x="0" y="0"/>
          <a:ext cx="0" cy="0"/>
          <a:chOff x="0" y="0"/>
          <a:chExt cx="0" cy="0"/>
        </a:xfrm>
      </p:grpSpPr>
    </p:spTree>
    <p:extLst>
      <p:ext uri="{BB962C8B-B14F-4D97-AF65-F5344CB8AC3E}">
        <p14:creationId xmlns:p14="http://schemas.microsoft.com/office/powerpoint/2010/main" val="21827788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70"/>
        <p:cNvGrpSpPr/>
        <p:nvPr/>
      </p:nvGrpSpPr>
      <p:grpSpPr>
        <a:xfrm>
          <a:off x="0" y="0"/>
          <a:ext cx="0" cy="0"/>
          <a:chOff x="0" y="0"/>
          <a:chExt cx="0" cy="0"/>
        </a:xfrm>
      </p:grpSpPr>
      <p:sp>
        <p:nvSpPr>
          <p:cNvPr id="71" name="Google Shape;71;p13"/>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72" name="Google Shape;72;p13"/>
          <p:cNvSpPr txBox="1">
            <a:spLocks noGrp="1"/>
          </p:cNvSpPr>
          <p:nvPr>
            <p:ph type="subTitle" idx="1"/>
          </p:nvPr>
        </p:nvSpPr>
        <p:spPr>
          <a:xfrm>
            <a:off x="959967" y="4146417"/>
            <a:ext cx="30740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73" name="Google Shape;73;p13"/>
          <p:cNvSpPr txBox="1">
            <a:spLocks noGrp="1"/>
          </p:cNvSpPr>
          <p:nvPr>
            <p:ph type="subTitle" idx="2"/>
          </p:nvPr>
        </p:nvSpPr>
        <p:spPr>
          <a:xfrm>
            <a:off x="4558995" y="4146417"/>
            <a:ext cx="30740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74" name="Google Shape;74;p13"/>
          <p:cNvSpPr txBox="1">
            <a:spLocks noGrp="1"/>
          </p:cNvSpPr>
          <p:nvPr>
            <p:ph type="subTitle" idx="3"/>
          </p:nvPr>
        </p:nvSpPr>
        <p:spPr>
          <a:xfrm>
            <a:off x="8158032" y="4146417"/>
            <a:ext cx="3074000" cy="76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75" name="Google Shape;75;p13"/>
          <p:cNvSpPr txBox="1">
            <a:spLocks noGrp="1"/>
          </p:cNvSpPr>
          <p:nvPr>
            <p:ph type="title" idx="4" hasCustomPrompt="1"/>
          </p:nvPr>
        </p:nvSpPr>
        <p:spPr>
          <a:xfrm>
            <a:off x="959967" y="1989733"/>
            <a:ext cx="1514800" cy="1100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6400">
                <a:solidFill>
                  <a:schemeClr val="dk2"/>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76" name="Google Shape;76;p13"/>
          <p:cNvSpPr txBox="1">
            <a:spLocks noGrp="1"/>
          </p:cNvSpPr>
          <p:nvPr>
            <p:ph type="title" idx="5" hasCustomPrompt="1"/>
          </p:nvPr>
        </p:nvSpPr>
        <p:spPr>
          <a:xfrm>
            <a:off x="4558995" y="1989733"/>
            <a:ext cx="1514800" cy="1100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6400">
                <a:solidFill>
                  <a:schemeClr val="accent1"/>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77" name="Google Shape;77;p13"/>
          <p:cNvSpPr txBox="1">
            <a:spLocks noGrp="1"/>
          </p:cNvSpPr>
          <p:nvPr>
            <p:ph type="title" idx="6" hasCustomPrompt="1"/>
          </p:nvPr>
        </p:nvSpPr>
        <p:spPr>
          <a:xfrm>
            <a:off x="8158033" y="1989733"/>
            <a:ext cx="1514800" cy="1100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6400">
                <a:solidFill>
                  <a:schemeClr val="accent3"/>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78" name="Google Shape;78;p13"/>
          <p:cNvSpPr txBox="1">
            <a:spLocks noGrp="1"/>
          </p:cNvSpPr>
          <p:nvPr>
            <p:ph type="subTitle" idx="7"/>
          </p:nvPr>
        </p:nvSpPr>
        <p:spPr>
          <a:xfrm>
            <a:off x="959967" y="3089717"/>
            <a:ext cx="3074000" cy="115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79" name="Google Shape;79;p13"/>
          <p:cNvSpPr txBox="1">
            <a:spLocks noGrp="1"/>
          </p:cNvSpPr>
          <p:nvPr>
            <p:ph type="subTitle" idx="8"/>
          </p:nvPr>
        </p:nvSpPr>
        <p:spPr>
          <a:xfrm>
            <a:off x="4558995" y="3089717"/>
            <a:ext cx="3074000" cy="115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80" name="Google Shape;80;p13"/>
          <p:cNvSpPr txBox="1">
            <a:spLocks noGrp="1"/>
          </p:cNvSpPr>
          <p:nvPr>
            <p:ph type="subTitle" idx="9"/>
          </p:nvPr>
        </p:nvSpPr>
        <p:spPr>
          <a:xfrm>
            <a:off x="8158032" y="3089717"/>
            <a:ext cx="3074000" cy="1151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pic>
        <p:nvPicPr>
          <p:cNvPr id="81" name="Google Shape;81;p13"/>
          <p:cNvPicPr preferRelativeResize="0"/>
          <p:nvPr/>
        </p:nvPicPr>
        <p:blipFill rotWithShape="1">
          <a:blip r:embed="rId2">
            <a:alphaModFix/>
          </a:blip>
          <a:srcRect t="68350" b="22797"/>
          <a:stretch/>
        </p:blipFill>
        <p:spPr>
          <a:xfrm>
            <a:off x="0" y="6138669"/>
            <a:ext cx="12191901" cy="719332"/>
          </a:xfrm>
          <a:prstGeom prst="rect">
            <a:avLst/>
          </a:prstGeom>
          <a:noFill/>
          <a:ln>
            <a:noFill/>
          </a:ln>
        </p:spPr>
      </p:pic>
    </p:spTree>
    <p:extLst>
      <p:ext uri="{BB962C8B-B14F-4D97-AF65-F5344CB8AC3E}">
        <p14:creationId xmlns:p14="http://schemas.microsoft.com/office/powerpoint/2010/main" val="701703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1">
  <p:cSld name="Section header 1">
    <p:spTree>
      <p:nvGrpSpPr>
        <p:cNvPr id="1" name="Shape 82"/>
        <p:cNvGrpSpPr/>
        <p:nvPr/>
      </p:nvGrpSpPr>
      <p:grpSpPr>
        <a:xfrm>
          <a:off x="0" y="0"/>
          <a:ext cx="0" cy="0"/>
          <a:chOff x="0" y="0"/>
          <a:chExt cx="0" cy="0"/>
        </a:xfrm>
      </p:grpSpPr>
      <p:sp>
        <p:nvSpPr>
          <p:cNvPr id="83" name="Google Shape;83;p14"/>
          <p:cNvSpPr txBox="1">
            <a:spLocks noGrp="1"/>
          </p:cNvSpPr>
          <p:nvPr>
            <p:ph type="title"/>
          </p:nvPr>
        </p:nvSpPr>
        <p:spPr>
          <a:xfrm>
            <a:off x="2154600" y="2347933"/>
            <a:ext cx="3972800" cy="16000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sz="4800"/>
            </a:lvl1pPr>
            <a:lvl2pPr lvl="1" algn="ctr" rtl="0">
              <a:spcBef>
                <a:spcPts val="0"/>
              </a:spcBef>
              <a:spcAft>
                <a:spcPts val="0"/>
              </a:spcAft>
              <a:buSzPts val="3600"/>
              <a:buNone/>
              <a:defRPr sz="4800"/>
            </a:lvl2pPr>
            <a:lvl3pPr lvl="2" algn="ctr" rtl="0">
              <a:spcBef>
                <a:spcPts val="0"/>
              </a:spcBef>
              <a:spcAft>
                <a:spcPts val="0"/>
              </a:spcAft>
              <a:buSzPts val="3600"/>
              <a:buNone/>
              <a:defRPr sz="4800"/>
            </a:lvl3pPr>
            <a:lvl4pPr lvl="3" algn="ctr" rtl="0">
              <a:spcBef>
                <a:spcPts val="0"/>
              </a:spcBef>
              <a:spcAft>
                <a:spcPts val="0"/>
              </a:spcAft>
              <a:buSzPts val="3600"/>
              <a:buNone/>
              <a:defRPr sz="4800"/>
            </a:lvl4pPr>
            <a:lvl5pPr lvl="4" algn="ctr" rtl="0">
              <a:spcBef>
                <a:spcPts val="0"/>
              </a:spcBef>
              <a:spcAft>
                <a:spcPts val="0"/>
              </a:spcAft>
              <a:buSzPts val="3600"/>
              <a:buNone/>
              <a:defRPr sz="4800"/>
            </a:lvl5pPr>
            <a:lvl6pPr lvl="5" algn="ctr" rtl="0">
              <a:spcBef>
                <a:spcPts val="0"/>
              </a:spcBef>
              <a:spcAft>
                <a:spcPts val="0"/>
              </a:spcAft>
              <a:buSzPts val="3600"/>
              <a:buNone/>
              <a:defRPr sz="4800"/>
            </a:lvl6pPr>
            <a:lvl7pPr lvl="6" algn="ctr" rtl="0">
              <a:spcBef>
                <a:spcPts val="0"/>
              </a:spcBef>
              <a:spcAft>
                <a:spcPts val="0"/>
              </a:spcAft>
              <a:buSzPts val="3600"/>
              <a:buNone/>
              <a:defRPr sz="4800"/>
            </a:lvl7pPr>
            <a:lvl8pPr lvl="7" algn="ctr" rtl="0">
              <a:spcBef>
                <a:spcPts val="0"/>
              </a:spcBef>
              <a:spcAft>
                <a:spcPts val="0"/>
              </a:spcAft>
              <a:buSzPts val="3600"/>
              <a:buNone/>
              <a:defRPr sz="4800"/>
            </a:lvl8pPr>
            <a:lvl9pPr lvl="8" algn="ctr" rtl="0">
              <a:spcBef>
                <a:spcPts val="0"/>
              </a:spcBef>
              <a:spcAft>
                <a:spcPts val="0"/>
              </a:spcAft>
              <a:buSzPts val="3600"/>
              <a:buNone/>
              <a:defRPr sz="4800"/>
            </a:lvl9pPr>
          </a:lstStyle>
          <a:p>
            <a:r>
              <a:rPr lang="en-US"/>
              <a:t>Click to edit Master title style</a:t>
            </a:r>
            <a:endParaRPr/>
          </a:p>
        </p:txBody>
      </p:sp>
      <p:sp>
        <p:nvSpPr>
          <p:cNvPr id="84" name="Google Shape;84;p14"/>
          <p:cNvSpPr txBox="1">
            <a:spLocks noGrp="1"/>
          </p:cNvSpPr>
          <p:nvPr>
            <p:ph type="title" idx="2" hasCustomPrompt="1"/>
          </p:nvPr>
        </p:nvSpPr>
        <p:spPr>
          <a:xfrm>
            <a:off x="2154600" y="1042367"/>
            <a:ext cx="1930000" cy="14964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12800">
                <a:solidFill>
                  <a:schemeClr val="dk2"/>
                </a:solidFill>
              </a:defRPr>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85" name="Google Shape;85;p14"/>
          <p:cNvSpPr txBox="1">
            <a:spLocks noGrp="1"/>
          </p:cNvSpPr>
          <p:nvPr>
            <p:ph type="subTitle" idx="1"/>
          </p:nvPr>
        </p:nvSpPr>
        <p:spPr>
          <a:xfrm>
            <a:off x="2154600" y="3878067"/>
            <a:ext cx="3972800" cy="94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33"/>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grpSp>
        <p:nvGrpSpPr>
          <p:cNvPr id="86" name="Google Shape;86;p14"/>
          <p:cNvGrpSpPr/>
          <p:nvPr/>
        </p:nvGrpSpPr>
        <p:grpSpPr>
          <a:xfrm flipH="1">
            <a:off x="1" y="1"/>
            <a:ext cx="1820700" cy="6858001"/>
            <a:chOff x="7778480" y="0"/>
            <a:chExt cx="1365525" cy="5143501"/>
          </a:xfrm>
        </p:grpSpPr>
        <p:pic>
          <p:nvPicPr>
            <p:cNvPr id="87" name="Google Shape;87;p14"/>
            <p:cNvPicPr preferRelativeResize="0"/>
            <p:nvPr/>
          </p:nvPicPr>
          <p:blipFill rotWithShape="1">
            <a:blip r:embed="rId2">
              <a:alphaModFix/>
            </a:blip>
            <a:srcRect l="10410" t="13606" r="73804" b="8152"/>
            <a:stretch/>
          </p:blipFill>
          <p:spPr>
            <a:xfrm>
              <a:off x="8257350" y="2671525"/>
              <a:ext cx="886651" cy="2471976"/>
            </a:xfrm>
            <a:prstGeom prst="rect">
              <a:avLst/>
            </a:prstGeom>
            <a:noFill/>
            <a:ln>
              <a:noFill/>
            </a:ln>
          </p:spPr>
        </p:pic>
        <p:pic>
          <p:nvPicPr>
            <p:cNvPr id="88" name="Google Shape;88;p14"/>
            <p:cNvPicPr preferRelativeResize="0"/>
            <p:nvPr/>
          </p:nvPicPr>
          <p:blipFill rotWithShape="1">
            <a:blip r:embed="rId3">
              <a:alphaModFix/>
            </a:blip>
            <a:srcRect l="64650" t="27006" r="-14962" b="1773"/>
            <a:stretch/>
          </p:blipFill>
          <p:spPr>
            <a:xfrm flipH="1">
              <a:off x="7778480" y="0"/>
              <a:ext cx="1365525" cy="2004300"/>
            </a:xfrm>
            <a:prstGeom prst="rect">
              <a:avLst/>
            </a:prstGeom>
            <a:noFill/>
            <a:ln>
              <a:noFill/>
            </a:ln>
          </p:spPr>
        </p:pic>
      </p:grpSp>
      <p:pic>
        <p:nvPicPr>
          <p:cNvPr id="89" name="Google Shape;89;p14"/>
          <p:cNvPicPr preferRelativeResize="0"/>
          <p:nvPr/>
        </p:nvPicPr>
        <p:blipFill rotWithShape="1">
          <a:blip r:embed="rId4">
            <a:alphaModFix/>
          </a:blip>
          <a:srcRect l="35187" t="-22069" r="7587" b="-9926"/>
          <a:stretch/>
        </p:blipFill>
        <p:spPr>
          <a:xfrm rot="5400000" flipH="1">
            <a:off x="1725816" y="4962300"/>
            <a:ext cx="1120835" cy="2670565"/>
          </a:xfrm>
          <a:prstGeom prst="rect">
            <a:avLst/>
          </a:prstGeom>
          <a:noFill/>
          <a:ln>
            <a:noFill/>
          </a:ln>
        </p:spPr>
      </p:pic>
    </p:spTree>
    <p:extLst>
      <p:ext uri="{BB962C8B-B14F-4D97-AF65-F5344CB8AC3E}">
        <p14:creationId xmlns:p14="http://schemas.microsoft.com/office/powerpoint/2010/main" val="34892469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2">
  <p:cSld name="Section header 2">
    <p:spTree>
      <p:nvGrpSpPr>
        <p:cNvPr id="1" name="Shape 90"/>
        <p:cNvGrpSpPr/>
        <p:nvPr/>
      </p:nvGrpSpPr>
      <p:grpSpPr>
        <a:xfrm>
          <a:off x="0" y="0"/>
          <a:ext cx="0" cy="0"/>
          <a:chOff x="0" y="0"/>
          <a:chExt cx="0" cy="0"/>
        </a:xfrm>
      </p:grpSpPr>
      <p:sp>
        <p:nvSpPr>
          <p:cNvPr id="91" name="Google Shape;91;p15"/>
          <p:cNvSpPr txBox="1">
            <a:spLocks noGrp="1"/>
          </p:cNvSpPr>
          <p:nvPr>
            <p:ph type="title"/>
          </p:nvPr>
        </p:nvSpPr>
        <p:spPr>
          <a:xfrm>
            <a:off x="5639600" y="3042367"/>
            <a:ext cx="3972800" cy="16000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600"/>
              <a:buNone/>
              <a:defRPr sz="4800"/>
            </a:lvl1pPr>
            <a:lvl2pPr lvl="1" algn="r" rtl="0">
              <a:spcBef>
                <a:spcPts val="0"/>
              </a:spcBef>
              <a:spcAft>
                <a:spcPts val="0"/>
              </a:spcAft>
              <a:buSzPts val="3600"/>
              <a:buNone/>
              <a:defRPr sz="4800"/>
            </a:lvl2pPr>
            <a:lvl3pPr lvl="2" algn="r" rtl="0">
              <a:spcBef>
                <a:spcPts val="0"/>
              </a:spcBef>
              <a:spcAft>
                <a:spcPts val="0"/>
              </a:spcAft>
              <a:buSzPts val="3600"/>
              <a:buNone/>
              <a:defRPr sz="4800"/>
            </a:lvl3pPr>
            <a:lvl4pPr lvl="3" algn="r" rtl="0">
              <a:spcBef>
                <a:spcPts val="0"/>
              </a:spcBef>
              <a:spcAft>
                <a:spcPts val="0"/>
              </a:spcAft>
              <a:buSzPts val="3600"/>
              <a:buNone/>
              <a:defRPr sz="4800"/>
            </a:lvl4pPr>
            <a:lvl5pPr lvl="4" algn="r" rtl="0">
              <a:spcBef>
                <a:spcPts val="0"/>
              </a:spcBef>
              <a:spcAft>
                <a:spcPts val="0"/>
              </a:spcAft>
              <a:buSzPts val="3600"/>
              <a:buNone/>
              <a:defRPr sz="4800"/>
            </a:lvl5pPr>
            <a:lvl6pPr lvl="5" algn="r" rtl="0">
              <a:spcBef>
                <a:spcPts val="0"/>
              </a:spcBef>
              <a:spcAft>
                <a:spcPts val="0"/>
              </a:spcAft>
              <a:buSzPts val="3600"/>
              <a:buNone/>
              <a:defRPr sz="4800"/>
            </a:lvl6pPr>
            <a:lvl7pPr lvl="6" algn="r" rtl="0">
              <a:spcBef>
                <a:spcPts val="0"/>
              </a:spcBef>
              <a:spcAft>
                <a:spcPts val="0"/>
              </a:spcAft>
              <a:buSzPts val="3600"/>
              <a:buNone/>
              <a:defRPr sz="4800"/>
            </a:lvl7pPr>
            <a:lvl8pPr lvl="7" algn="r" rtl="0">
              <a:spcBef>
                <a:spcPts val="0"/>
              </a:spcBef>
              <a:spcAft>
                <a:spcPts val="0"/>
              </a:spcAft>
              <a:buSzPts val="3600"/>
              <a:buNone/>
              <a:defRPr sz="4800"/>
            </a:lvl8pPr>
            <a:lvl9pPr lvl="8" algn="r" rtl="0">
              <a:spcBef>
                <a:spcPts val="0"/>
              </a:spcBef>
              <a:spcAft>
                <a:spcPts val="0"/>
              </a:spcAft>
              <a:buSzPts val="3600"/>
              <a:buNone/>
              <a:defRPr sz="4800"/>
            </a:lvl9pPr>
          </a:lstStyle>
          <a:p>
            <a:r>
              <a:rPr lang="en-US"/>
              <a:t>Click to edit Master title style</a:t>
            </a:r>
            <a:endParaRPr/>
          </a:p>
        </p:txBody>
      </p:sp>
      <p:sp>
        <p:nvSpPr>
          <p:cNvPr id="92" name="Google Shape;92;p15"/>
          <p:cNvSpPr txBox="1">
            <a:spLocks noGrp="1"/>
          </p:cNvSpPr>
          <p:nvPr>
            <p:ph type="title" idx="2" hasCustomPrompt="1"/>
          </p:nvPr>
        </p:nvSpPr>
        <p:spPr>
          <a:xfrm>
            <a:off x="7682400" y="1320633"/>
            <a:ext cx="1930000" cy="1496400"/>
          </a:xfrm>
          <a:prstGeom prst="rect">
            <a:avLst/>
          </a:prstGeom>
          <a:noFill/>
        </p:spPr>
        <p:txBody>
          <a:bodyPr spcFirstLastPara="1" wrap="square" lIns="91425" tIns="91425" rIns="91425" bIns="91425" anchor="b" anchorCtr="0">
            <a:noAutofit/>
          </a:bodyPr>
          <a:lstStyle>
            <a:lvl1pPr lvl="0" algn="r" rtl="0">
              <a:spcBef>
                <a:spcPts val="0"/>
              </a:spcBef>
              <a:spcAft>
                <a:spcPts val="0"/>
              </a:spcAft>
              <a:buClr>
                <a:schemeClr val="lt1"/>
              </a:buClr>
              <a:buSzPts val="6000"/>
              <a:buNone/>
              <a:defRPr sz="12800">
                <a:solidFill>
                  <a:schemeClr val="dk2"/>
                </a:solidFill>
              </a:defRPr>
            </a:lvl1pPr>
            <a:lvl2pPr lvl="1" algn="r" rtl="0">
              <a:spcBef>
                <a:spcPts val="0"/>
              </a:spcBef>
              <a:spcAft>
                <a:spcPts val="0"/>
              </a:spcAft>
              <a:buClr>
                <a:schemeClr val="lt1"/>
              </a:buClr>
              <a:buSzPts val="6000"/>
              <a:buNone/>
              <a:defRPr sz="8000">
                <a:solidFill>
                  <a:schemeClr val="lt1"/>
                </a:solidFill>
              </a:defRPr>
            </a:lvl2pPr>
            <a:lvl3pPr lvl="2" algn="r" rtl="0">
              <a:spcBef>
                <a:spcPts val="0"/>
              </a:spcBef>
              <a:spcAft>
                <a:spcPts val="0"/>
              </a:spcAft>
              <a:buClr>
                <a:schemeClr val="lt1"/>
              </a:buClr>
              <a:buSzPts val="6000"/>
              <a:buNone/>
              <a:defRPr sz="8000">
                <a:solidFill>
                  <a:schemeClr val="lt1"/>
                </a:solidFill>
              </a:defRPr>
            </a:lvl3pPr>
            <a:lvl4pPr lvl="3" algn="r" rtl="0">
              <a:spcBef>
                <a:spcPts val="0"/>
              </a:spcBef>
              <a:spcAft>
                <a:spcPts val="0"/>
              </a:spcAft>
              <a:buClr>
                <a:schemeClr val="lt1"/>
              </a:buClr>
              <a:buSzPts val="6000"/>
              <a:buNone/>
              <a:defRPr sz="8000">
                <a:solidFill>
                  <a:schemeClr val="lt1"/>
                </a:solidFill>
              </a:defRPr>
            </a:lvl4pPr>
            <a:lvl5pPr lvl="4" algn="r" rtl="0">
              <a:spcBef>
                <a:spcPts val="0"/>
              </a:spcBef>
              <a:spcAft>
                <a:spcPts val="0"/>
              </a:spcAft>
              <a:buClr>
                <a:schemeClr val="lt1"/>
              </a:buClr>
              <a:buSzPts val="6000"/>
              <a:buNone/>
              <a:defRPr sz="8000">
                <a:solidFill>
                  <a:schemeClr val="lt1"/>
                </a:solidFill>
              </a:defRPr>
            </a:lvl5pPr>
            <a:lvl6pPr lvl="5" algn="r" rtl="0">
              <a:spcBef>
                <a:spcPts val="0"/>
              </a:spcBef>
              <a:spcAft>
                <a:spcPts val="0"/>
              </a:spcAft>
              <a:buClr>
                <a:schemeClr val="lt1"/>
              </a:buClr>
              <a:buSzPts val="6000"/>
              <a:buNone/>
              <a:defRPr sz="8000">
                <a:solidFill>
                  <a:schemeClr val="lt1"/>
                </a:solidFill>
              </a:defRPr>
            </a:lvl6pPr>
            <a:lvl7pPr lvl="6" algn="r" rtl="0">
              <a:spcBef>
                <a:spcPts val="0"/>
              </a:spcBef>
              <a:spcAft>
                <a:spcPts val="0"/>
              </a:spcAft>
              <a:buClr>
                <a:schemeClr val="lt1"/>
              </a:buClr>
              <a:buSzPts val="6000"/>
              <a:buNone/>
              <a:defRPr sz="8000">
                <a:solidFill>
                  <a:schemeClr val="lt1"/>
                </a:solidFill>
              </a:defRPr>
            </a:lvl7pPr>
            <a:lvl8pPr lvl="7" algn="r" rtl="0">
              <a:spcBef>
                <a:spcPts val="0"/>
              </a:spcBef>
              <a:spcAft>
                <a:spcPts val="0"/>
              </a:spcAft>
              <a:buClr>
                <a:schemeClr val="lt1"/>
              </a:buClr>
              <a:buSzPts val="6000"/>
              <a:buNone/>
              <a:defRPr sz="8000">
                <a:solidFill>
                  <a:schemeClr val="lt1"/>
                </a:solidFill>
              </a:defRPr>
            </a:lvl8pPr>
            <a:lvl9pPr lvl="8" algn="r" rtl="0">
              <a:spcBef>
                <a:spcPts val="0"/>
              </a:spcBef>
              <a:spcAft>
                <a:spcPts val="0"/>
              </a:spcAft>
              <a:buClr>
                <a:schemeClr val="lt1"/>
              </a:buClr>
              <a:buSzPts val="6000"/>
              <a:buNone/>
              <a:defRPr sz="8000">
                <a:solidFill>
                  <a:schemeClr val="lt1"/>
                </a:solidFill>
              </a:defRPr>
            </a:lvl9pPr>
          </a:lstStyle>
          <a:p>
            <a:r>
              <a:t>xx%</a:t>
            </a:r>
          </a:p>
        </p:txBody>
      </p:sp>
      <p:sp>
        <p:nvSpPr>
          <p:cNvPr id="93" name="Google Shape;93;p15"/>
          <p:cNvSpPr txBox="1">
            <a:spLocks noGrp="1"/>
          </p:cNvSpPr>
          <p:nvPr>
            <p:ph type="subTitle" idx="1"/>
          </p:nvPr>
        </p:nvSpPr>
        <p:spPr>
          <a:xfrm>
            <a:off x="5639600" y="4572500"/>
            <a:ext cx="3972800" cy="944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133"/>
            </a:lvl1pPr>
            <a:lvl2pPr lvl="1" algn="r" rtl="0">
              <a:lnSpc>
                <a:spcPct val="100000"/>
              </a:lnSpc>
              <a:spcBef>
                <a:spcPts val="0"/>
              </a:spcBef>
              <a:spcAft>
                <a:spcPts val="0"/>
              </a:spcAft>
              <a:buSzPts val="1400"/>
              <a:buNone/>
              <a:defRPr/>
            </a:lvl2pPr>
            <a:lvl3pPr lvl="2" algn="r" rtl="0">
              <a:lnSpc>
                <a:spcPct val="100000"/>
              </a:lnSpc>
              <a:spcBef>
                <a:spcPts val="2133"/>
              </a:spcBef>
              <a:spcAft>
                <a:spcPts val="0"/>
              </a:spcAft>
              <a:buSzPts val="1400"/>
              <a:buNone/>
              <a:defRPr/>
            </a:lvl3pPr>
            <a:lvl4pPr lvl="3" algn="r" rtl="0">
              <a:lnSpc>
                <a:spcPct val="100000"/>
              </a:lnSpc>
              <a:spcBef>
                <a:spcPts val="2133"/>
              </a:spcBef>
              <a:spcAft>
                <a:spcPts val="0"/>
              </a:spcAft>
              <a:buSzPts val="1400"/>
              <a:buNone/>
              <a:defRPr/>
            </a:lvl4pPr>
            <a:lvl5pPr lvl="4" algn="r" rtl="0">
              <a:lnSpc>
                <a:spcPct val="100000"/>
              </a:lnSpc>
              <a:spcBef>
                <a:spcPts val="2133"/>
              </a:spcBef>
              <a:spcAft>
                <a:spcPts val="0"/>
              </a:spcAft>
              <a:buSzPts val="1400"/>
              <a:buNone/>
              <a:defRPr/>
            </a:lvl5pPr>
            <a:lvl6pPr lvl="5" algn="r" rtl="0">
              <a:lnSpc>
                <a:spcPct val="100000"/>
              </a:lnSpc>
              <a:spcBef>
                <a:spcPts val="2133"/>
              </a:spcBef>
              <a:spcAft>
                <a:spcPts val="0"/>
              </a:spcAft>
              <a:buSzPts val="1400"/>
              <a:buNone/>
              <a:defRPr/>
            </a:lvl6pPr>
            <a:lvl7pPr lvl="6" algn="r" rtl="0">
              <a:lnSpc>
                <a:spcPct val="100000"/>
              </a:lnSpc>
              <a:spcBef>
                <a:spcPts val="2133"/>
              </a:spcBef>
              <a:spcAft>
                <a:spcPts val="0"/>
              </a:spcAft>
              <a:buSzPts val="1400"/>
              <a:buNone/>
              <a:defRPr/>
            </a:lvl7pPr>
            <a:lvl8pPr lvl="7" algn="r" rtl="0">
              <a:lnSpc>
                <a:spcPct val="100000"/>
              </a:lnSpc>
              <a:spcBef>
                <a:spcPts val="2133"/>
              </a:spcBef>
              <a:spcAft>
                <a:spcPts val="0"/>
              </a:spcAft>
              <a:buSzPts val="1400"/>
              <a:buNone/>
              <a:defRPr/>
            </a:lvl8pPr>
            <a:lvl9pPr lvl="8" algn="r" rtl="0">
              <a:lnSpc>
                <a:spcPct val="100000"/>
              </a:lnSpc>
              <a:spcBef>
                <a:spcPts val="2133"/>
              </a:spcBef>
              <a:spcAft>
                <a:spcPts val="2133"/>
              </a:spcAft>
              <a:buSzPts val="1400"/>
              <a:buNone/>
              <a:defRPr/>
            </a:lvl9pPr>
          </a:lstStyle>
          <a:p>
            <a:r>
              <a:rPr lang="en-US"/>
              <a:t>Click to edit Master subtitle style</a:t>
            </a:r>
            <a:endParaRPr/>
          </a:p>
        </p:txBody>
      </p:sp>
      <p:grpSp>
        <p:nvGrpSpPr>
          <p:cNvPr id="94" name="Google Shape;94;p15"/>
          <p:cNvGrpSpPr/>
          <p:nvPr/>
        </p:nvGrpSpPr>
        <p:grpSpPr>
          <a:xfrm>
            <a:off x="10014501" y="1"/>
            <a:ext cx="2185367" cy="6862001"/>
            <a:chOff x="7510875" y="0"/>
            <a:chExt cx="1639025" cy="5146501"/>
          </a:xfrm>
        </p:grpSpPr>
        <p:pic>
          <p:nvPicPr>
            <p:cNvPr id="95" name="Google Shape;95;p15"/>
            <p:cNvPicPr preferRelativeResize="0"/>
            <p:nvPr/>
          </p:nvPicPr>
          <p:blipFill rotWithShape="1">
            <a:blip r:embed="rId2">
              <a:alphaModFix/>
            </a:blip>
            <a:srcRect l="14530" t="-21422" r="66251" b="14310"/>
            <a:stretch/>
          </p:blipFill>
          <p:spPr>
            <a:xfrm flipH="1">
              <a:off x="8366924" y="2409025"/>
              <a:ext cx="782976" cy="2454751"/>
            </a:xfrm>
            <a:prstGeom prst="rect">
              <a:avLst/>
            </a:prstGeom>
            <a:noFill/>
            <a:ln>
              <a:noFill/>
            </a:ln>
          </p:spPr>
        </p:pic>
        <p:pic>
          <p:nvPicPr>
            <p:cNvPr id="96" name="Google Shape;96;p15"/>
            <p:cNvPicPr preferRelativeResize="0"/>
            <p:nvPr/>
          </p:nvPicPr>
          <p:blipFill rotWithShape="1">
            <a:blip r:embed="rId3">
              <a:alphaModFix/>
            </a:blip>
            <a:srcRect l="37584" t="-16263" r="-5820" b="62250"/>
            <a:stretch/>
          </p:blipFill>
          <p:spPr>
            <a:xfrm flipH="1">
              <a:off x="7510875" y="3801328"/>
              <a:ext cx="1639016" cy="1345173"/>
            </a:xfrm>
            <a:prstGeom prst="rect">
              <a:avLst/>
            </a:prstGeom>
            <a:noFill/>
            <a:ln>
              <a:noFill/>
            </a:ln>
          </p:spPr>
        </p:pic>
        <p:pic>
          <p:nvPicPr>
            <p:cNvPr id="97" name="Google Shape;97;p15"/>
            <p:cNvPicPr preferRelativeResize="0"/>
            <p:nvPr/>
          </p:nvPicPr>
          <p:blipFill rotWithShape="1">
            <a:blip r:embed="rId4">
              <a:alphaModFix/>
            </a:blip>
            <a:srcRect l="-25346" t="1703" r="-25346" b="33035"/>
            <a:stretch/>
          </p:blipFill>
          <p:spPr>
            <a:xfrm rot="-5400000" flipH="1">
              <a:off x="7828525" y="153400"/>
              <a:ext cx="1474774" cy="1167974"/>
            </a:xfrm>
            <a:prstGeom prst="rect">
              <a:avLst/>
            </a:prstGeom>
            <a:noFill/>
            <a:ln>
              <a:noFill/>
            </a:ln>
          </p:spPr>
        </p:pic>
      </p:grpSp>
    </p:spTree>
    <p:extLst>
      <p:ext uri="{BB962C8B-B14F-4D97-AF65-F5344CB8AC3E}">
        <p14:creationId xmlns:p14="http://schemas.microsoft.com/office/powerpoint/2010/main" val="3618258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p:cSld name="Quote">
    <p:spTree>
      <p:nvGrpSpPr>
        <p:cNvPr id="1" name="Shape 98"/>
        <p:cNvGrpSpPr/>
        <p:nvPr/>
      </p:nvGrpSpPr>
      <p:grpSpPr>
        <a:xfrm>
          <a:off x="0" y="0"/>
          <a:ext cx="0" cy="0"/>
          <a:chOff x="0" y="0"/>
          <a:chExt cx="0" cy="0"/>
        </a:xfrm>
      </p:grpSpPr>
      <p:sp>
        <p:nvSpPr>
          <p:cNvPr id="99" name="Google Shape;99;p16"/>
          <p:cNvSpPr txBox="1">
            <a:spLocks noGrp="1"/>
          </p:cNvSpPr>
          <p:nvPr>
            <p:ph type="title"/>
          </p:nvPr>
        </p:nvSpPr>
        <p:spPr>
          <a:xfrm>
            <a:off x="1869000" y="3962305"/>
            <a:ext cx="8921600" cy="90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algn="ctr" rtl="0">
              <a:spcBef>
                <a:spcPts val="0"/>
              </a:spcBef>
              <a:spcAft>
                <a:spcPts val="0"/>
              </a:spcAft>
              <a:buSzPts val="3000"/>
              <a:buNone/>
              <a:defRPr sz="4000"/>
            </a:lvl2pPr>
            <a:lvl3pPr lvl="2" algn="ctr" rtl="0">
              <a:spcBef>
                <a:spcPts val="0"/>
              </a:spcBef>
              <a:spcAft>
                <a:spcPts val="0"/>
              </a:spcAft>
              <a:buSzPts val="3000"/>
              <a:buNone/>
              <a:defRPr sz="4000"/>
            </a:lvl3pPr>
            <a:lvl4pPr lvl="3" algn="ctr" rtl="0">
              <a:spcBef>
                <a:spcPts val="0"/>
              </a:spcBef>
              <a:spcAft>
                <a:spcPts val="0"/>
              </a:spcAft>
              <a:buSzPts val="3000"/>
              <a:buNone/>
              <a:defRPr sz="4000"/>
            </a:lvl4pPr>
            <a:lvl5pPr lvl="4" algn="ctr" rtl="0">
              <a:spcBef>
                <a:spcPts val="0"/>
              </a:spcBef>
              <a:spcAft>
                <a:spcPts val="0"/>
              </a:spcAft>
              <a:buSzPts val="3000"/>
              <a:buNone/>
              <a:defRPr sz="4000"/>
            </a:lvl5pPr>
            <a:lvl6pPr lvl="5" algn="ctr" rtl="0">
              <a:spcBef>
                <a:spcPts val="0"/>
              </a:spcBef>
              <a:spcAft>
                <a:spcPts val="0"/>
              </a:spcAft>
              <a:buSzPts val="3000"/>
              <a:buNone/>
              <a:defRPr sz="4000"/>
            </a:lvl6pPr>
            <a:lvl7pPr lvl="6" algn="ctr" rtl="0">
              <a:spcBef>
                <a:spcPts val="0"/>
              </a:spcBef>
              <a:spcAft>
                <a:spcPts val="0"/>
              </a:spcAft>
              <a:buSzPts val="3000"/>
              <a:buNone/>
              <a:defRPr sz="4000"/>
            </a:lvl7pPr>
            <a:lvl8pPr lvl="7" algn="ctr" rtl="0">
              <a:spcBef>
                <a:spcPts val="0"/>
              </a:spcBef>
              <a:spcAft>
                <a:spcPts val="0"/>
              </a:spcAft>
              <a:buSzPts val="3000"/>
              <a:buNone/>
              <a:defRPr sz="4000"/>
            </a:lvl8pPr>
            <a:lvl9pPr lvl="8" algn="ctr" rtl="0">
              <a:spcBef>
                <a:spcPts val="0"/>
              </a:spcBef>
              <a:spcAft>
                <a:spcPts val="0"/>
              </a:spcAft>
              <a:buSzPts val="3000"/>
              <a:buNone/>
              <a:defRPr sz="4000"/>
            </a:lvl9pPr>
          </a:lstStyle>
          <a:p>
            <a:r>
              <a:rPr lang="en-US"/>
              <a:t>Click to edit Master title style</a:t>
            </a:r>
            <a:endParaRPr/>
          </a:p>
        </p:txBody>
      </p:sp>
      <p:sp>
        <p:nvSpPr>
          <p:cNvPr id="100" name="Google Shape;100;p16"/>
          <p:cNvSpPr txBox="1">
            <a:spLocks noGrp="1"/>
          </p:cNvSpPr>
          <p:nvPr>
            <p:ph type="subTitle" idx="1"/>
          </p:nvPr>
        </p:nvSpPr>
        <p:spPr>
          <a:xfrm>
            <a:off x="1869000" y="1843633"/>
            <a:ext cx="8921600" cy="1971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3000"/>
              <a:buNone/>
              <a:defRPr sz="4000"/>
            </a:lvl1pPr>
            <a:lvl2pPr lvl="1" algn="ctr" rtl="0">
              <a:lnSpc>
                <a:spcPct val="100000"/>
              </a:lnSpc>
              <a:spcBef>
                <a:spcPts val="0"/>
              </a:spcBef>
              <a:spcAft>
                <a:spcPts val="0"/>
              </a:spcAft>
              <a:buSzPts val="3000"/>
              <a:buNone/>
              <a:defRPr sz="4000"/>
            </a:lvl2pPr>
            <a:lvl3pPr lvl="2" algn="ctr" rtl="0">
              <a:lnSpc>
                <a:spcPct val="100000"/>
              </a:lnSpc>
              <a:spcBef>
                <a:spcPts val="2133"/>
              </a:spcBef>
              <a:spcAft>
                <a:spcPts val="0"/>
              </a:spcAft>
              <a:buSzPts val="3000"/>
              <a:buNone/>
              <a:defRPr sz="4000"/>
            </a:lvl3pPr>
            <a:lvl4pPr lvl="3" algn="ctr" rtl="0">
              <a:lnSpc>
                <a:spcPct val="100000"/>
              </a:lnSpc>
              <a:spcBef>
                <a:spcPts val="2133"/>
              </a:spcBef>
              <a:spcAft>
                <a:spcPts val="0"/>
              </a:spcAft>
              <a:buSzPts val="3000"/>
              <a:buNone/>
              <a:defRPr sz="4000"/>
            </a:lvl4pPr>
            <a:lvl5pPr lvl="4" algn="ctr" rtl="0">
              <a:lnSpc>
                <a:spcPct val="100000"/>
              </a:lnSpc>
              <a:spcBef>
                <a:spcPts val="2133"/>
              </a:spcBef>
              <a:spcAft>
                <a:spcPts val="0"/>
              </a:spcAft>
              <a:buSzPts val="3000"/>
              <a:buNone/>
              <a:defRPr sz="4000"/>
            </a:lvl5pPr>
            <a:lvl6pPr lvl="5" algn="ctr" rtl="0">
              <a:lnSpc>
                <a:spcPct val="100000"/>
              </a:lnSpc>
              <a:spcBef>
                <a:spcPts val="2133"/>
              </a:spcBef>
              <a:spcAft>
                <a:spcPts val="0"/>
              </a:spcAft>
              <a:buSzPts val="3000"/>
              <a:buNone/>
              <a:defRPr sz="4000"/>
            </a:lvl6pPr>
            <a:lvl7pPr lvl="6" algn="ctr" rtl="0">
              <a:lnSpc>
                <a:spcPct val="100000"/>
              </a:lnSpc>
              <a:spcBef>
                <a:spcPts val="2133"/>
              </a:spcBef>
              <a:spcAft>
                <a:spcPts val="0"/>
              </a:spcAft>
              <a:buSzPts val="3000"/>
              <a:buNone/>
              <a:defRPr sz="4000"/>
            </a:lvl7pPr>
            <a:lvl8pPr lvl="7" algn="ctr" rtl="0">
              <a:lnSpc>
                <a:spcPct val="100000"/>
              </a:lnSpc>
              <a:spcBef>
                <a:spcPts val="2133"/>
              </a:spcBef>
              <a:spcAft>
                <a:spcPts val="0"/>
              </a:spcAft>
              <a:buSzPts val="3000"/>
              <a:buNone/>
              <a:defRPr sz="4000"/>
            </a:lvl8pPr>
            <a:lvl9pPr lvl="8" algn="ctr" rtl="0">
              <a:lnSpc>
                <a:spcPct val="100000"/>
              </a:lnSpc>
              <a:spcBef>
                <a:spcPts val="2133"/>
              </a:spcBef>
              <a:spcAft>
                <a:spcPts val="2133"/>
              </a:spcAft>
              <a:buSzPts val="3000"/>
              <a:buNone/>
              <a:defRPr sz="4000"/>
            </a:lvl9pPr>
          </a:lstStyle>
          <a:p>
            <a:r>
              <a:rPr lang="en-US"/>
              <a:t>Click to edit Master subtitle style</a:t>
            </a:r>
            <a:endParaRPr/>
          </a:p>
        </p:txBody>
      </p:sp>
      <p:grpSp>
        <p:nvGrpSpPr>
          <p:cNvPr id="101" name="Google Shape;101;p16"/>
          <p:cNvGrpSpPr/>
          <p:nvPr/>
        </p:nvGrpSpPr>
        <p:grpSpPr>
          <a:xfrm>
            <a:off x="1" y="-15"/>
            <a:ext cx="12210033" cy="6862017"/>
            <a:chOff x="0" y="-12"/>
            <a:chExt cx="9157525" cy="5146513"/>
          </a:xfrm>
        </p:grpSpPr>
        <p:pic>
          <p:nvPicPr>
            <p:cNvPr id="102" name="Google Shape;102;p16"/>
            <p:cNvPicPr preferRelativeResize="0"/>
            <p:nvPr/>
          </p:nvPicPr>
          <p:blipFill rotWithShape="1">
            <a:blip r:embed="rId2">
              <a:alphaModFix/>
            </a:blip>
            <a:srcRect l="54322" r="36434"/>
            <a:stretch/>
          </p:blipFill>
          <p:spPr>
            <a:xfrm>
              <a:off x="0" y="0"/>
              <a:ext cx="713226" cy="5143501"/>
            </a:xfrm>
            <a:prstGeom prst="rect">
              <a:avLst/>
            </a:prstGeom>
            <a:noFill/>
            <a:ln>
              <a:noFill/>
            </a:ln>
          </p:spPr>
        </p:pic>
        <p:pic>
          <p:nvPicPr>
            <p:cNvPr id="103" name="Google Shape;103;p16"/>
            <p:cNvPicPr preferRelativeResize="0"/>
            <p:nvPr/>
          </p:nvPicPr>
          <p:blipFill rotWithShape="1">
            <a:blip r:embed="rId3">
              <a:alphaModFix/>
            </a:blip>
            <a:srcRect l="14344" t="-21422" r="66250" b="14310"/>
            <a:stretch/>
          </p:blipFill>
          <p:spPr>
            <a:xfrm flipH="1">
              <a:off x="8366925" y="2409025"/>
              <a:ext cx="790600" cy="2454751"/>
            </a:xfrm>
            <a:prstGeom prst="rect">
              <a:avLst/>
            </a:prstGeom>
            <a:noFill/>
            <a:ln>
              <a:noFill/>
            </a:ln>
          </p:spPr>
        </p:pic>
        <p:pic>
          <p:nvPicPr>
            <p:cNvPr id="104" name="Google Shape;104;p16"/>
            <p:cNvPicPr preferRelativeResize="0"/>
            <p:nvPr/>
          </p:nvPicPr>
          <p:blipFill rotWithShape="1">
            <a:blip r:embed="rId4">
              <a:alphaModFix/>
            </a:blip>
            <a:srcRect l="37584" t="-16263" r="-5820" b="62250"/>
            <a:stretch/>
          </p:blipFill>
          <p:spPr>
            <a:xfrm flipH="1">
              <a:off x="7510875" y="3801328"/>
              <a:ext cx="1639016" cy="1345173"/>
            </a:xfrm>
            <a:prstGeom prst="rect">
              <a:avLst/>
            </a:prstGeom>
            <a:noFill/>
            <a:ln>
              <a:noFill/>
            </a:ln>
          </p:spPr>
        </p:pic>
        <p:pic>
          <p:nvPicPr>
            <p:cNvPr id="105" name="Google Shape;105;p16"/>
            <p:cNvPicPr preferRelativeResize="0"/>
            <p:nvPr/>
          </p:nvPicPr>
          <p:blipFill rotWithShape="1">
            <a:blip r:embed="rId5">
              <a:alphaModFix/>
            </a:blip>
            <a:srcRect l="-25346" t="-6959" r="-25346" b="52928"/>
            <a:stretch/>
          </p:blipFill>
          <p:spPr>
            <a:xfrm rot="-5400000" flipH="1">
              <a:off x="7929012" y="253876"/>
              <a:ext cx="1474774" cy="966999"/>
            </a:xfrm>
            <a:prstGeom prst="rect">
              <a:avLst/>
            </a:prstGeom>
            <a:noFill/>
            <a:ln>
              <a:noFill/>
            </a:ln>
          </p:spPr>
        </p:pic>
      </p:grpSp>
    </p:spTree>
    <p:extLst>
      <p:ext uri="{BB962C8B-B14F-4D97-AF65-F5344CB8AC3E}">
        <p14:creationId xmlns:p14="http://schemas.microsoft.com/office/powerpoint/2010/main" val="14276178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06"/>
        <p:cNvGrpSpPr/>
        <p:nvPr/>
      </p:nvGrpSpPr>
      <p:grpSpPr>
        <a:xfrm>
          <a:off x="0" y="0"/>
          <a:ext cx="0" cy="0"/>
          <a:chOff x="0" y="0"/>
          <a:chExt cx="0" cy="0"/>
        </a:xfrm>
      </p:grpSpPr>
      <p:sp>
        <p:nvSpPr>
          <p:cNvPr id="107" name="Google Shape;107;p1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grpSp>
        <p:nvGrpSpPr>
          <p:cNvPr id="108" name="Google Shape;108;p17"/>
          <p:cNvGrpSpPr/>
          <p:nvPr/>
        </p:nvGrpSpPr>
        <p:grpSpPr>
          <a:xfrm>
            <a:off x="-11464" y="-9567"/>
            <a:ext cx="12215597" cy="6879083"/>
            <a:chOff x="-34423" y="0"/>
            <a:chExt cx="9161698" cy="5159312"/>
          </a:xfrm>
        </p:grpSpPr>
        <p:pic>
          <p:nvPicPr>
            <p:cNvPr id="109" name="Google Shape;109;p17"/>
            <p:cNvPicPr preferRelativeResize="0"/>
            <p:nvPr/>
          </p:nvPicPr>
          <p:blipFill rotWithShape="1">
            <a:blip r:embed="rId2">
              <a:alphaModFix/>
            </a:blip>
            <a:srcRect l="60516" t="49541" r="-3303" b="-5750"/>
            <a:stretch/>
          </p:blipFill>
          <p:spPr>
            <a:xfrm flipH="1">
              <a:off x="7954325" y="0"/>
              <a:ext cx="1172950" cy="1597726"/>
            </a:xfrm>
            <a:prstGeom prst="rect">
              <a:avLst/>
            </a:prstGeom>
            <a:noFill/>
            <a:ln>
              <a:noFill/>
            </a:ln>
          </p:spPr>
        </p:pic>
        <p:pic>
          <p:nvPicPr>
            <p:cNvPr id="110" name="Google Shape;110;p17"/>
            <p:cNvPicPr preferRelativeResize="0"/>
            <p:nvPr/>
          </p:nvPicPr>
          <p:blipFill rotWithShape="1">
            <a:blip r:embed="rId3">
              <a:alphaModFix/>
            </a:blip>
            <a:srcRect l="-4553" t="-44200" r="80973" b="19340"/>
            <a:stretch/>
          </p:blipFill>
          <p:spPr>
            <a:xfrm flipH="1">
              <a:off x="-34423" y="2352637"/>
              <a:ext cx="942198" cy="2806675"/>
            </a:xfrm>
            <a:prstGeom prst="rect">
              <a:avLst/>
            </a:prstGeom>
            <a:noFill/>
            <a:ln>
              <a:noFill/>
            </a:ln>
          </p:spPr>
        </p:pic>
      </p:grpSp>
    </p:spTree>
    <p:extLst>
      <p:ext uri="{BB962C8B-B14F-4D97-AF65-F5344CB8AC3E}">
        <p14:creationId xmlns:p14="http://schemas.microsoft.com/office/powerpoint/2010/main" val="23907057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11"/>
        <p:cNvGrpSpPr/>
        <p:nvPr/>
      </p:nvGrpSpPr>
      <p:grpSpPr>
        <a:xfrm>
          <a:off x="0" y="0"/>
          <a:ext cx="0" cy="0"/>
          <a:chOff x="0" y="0"/>
          <a:chExt cx="0" cy="0"/>
        </a:xfrm>
      </p:grpSpPr>
      <p:sp>
        <p:nvSpPr>
          <p:cNvPr id="112" name="Google Shape;112;p18"/>
          <p:cNvSpPr txBox="1">
            <a:spLocks noGrp="1"/>
          </p:cNvSpPr>
          <p:nvPr>
            <p:ph type="title"/>
          </p:nvPr>
        </p:nvSpPr>
        <p:spPr>
          <a:xfrm>
            <a:off x="950967" y="953033"/>
            <a:ext cx="3714000" cy="30616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13" name="Google Shape;113;p18"/>
          <p:cNvSpPr txBox="1">
            <a:spLocks noGrp="1"/>
          </p:cNvSpPr>
          <p:nvPr>
            <p:ph type="subTitle" idx="1"/>
          </p:nvPr>
        </p:nvSpPr>
        <p:spPr>
          <a:xfrm>
            <a:off x="950967" y="4014433"/>
            <a:ext cx="3714000" cy="1488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2133"/>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114" name="Google Shape;114;p18"/>
          <p:cNvSpPr>
            <a:spLocks noGrp="1"/>
          </p:cNvSpPr>
          <p:nvPr>
            <p:ph type="pic" idx="2"/>
          </p:nvPr>
        </p:nvSpPr>
        <p:spPr>
          <a:xfrm>
            <a:off x="5652600" y="719333"/>
            <a:ext cx="5588400" cy="5017200"/>
          </a:xfrm>
          <a:prstGeom prst="rect">
            <a:avLst/>
          </a:prstGeom>
          <a:noFill/>
          <a:ln>
            <a:noFill/>
          </a:ln>
        </p:spPr>
      </p:sp>
      <p:grpSp>
        <p:nvGrpSpPr>
          <p:cNvPr id="115" name="Google Shape;115;p18"/>
          <p:cNvGrpSpPr/>
          <p:nvPr/>
        </p:nvGrpSpPr>
        <p:grpSpPr>
          <a:xfrm>
            <a:off x="0" y="0"/>
            <a:ext cx="12551168" cy="6858000"/>
            <a:chOff x="0" y="0"/>
            <a:chExt cx="9413376" cy="5143500"/>
          </a:xfrm>
        </p:grpSpPr>
        <p:pic>
          <p:nvPicPr>
            <p:cNvPr id="116" name="Google Shape;116;p18"/>
            <p:cNvPicPr preferRelativeResize="0"/>
            <p:nvPr/>
          </p:nvPicPr>
          <p:blipFill rotWithShape="1">
            <a:blip r:embed="rId2">
              <a:alphaModFix/>
            </a:blip>
            <a:srcRect l="22218" t="-31567" r="54809" b="33257"/>
            <a:stretch/>
          </p:blipFill>
          <p:spPr>
            <a:xfrm flipH="1">
              <a:off x="8326249" y="0"/>
              <a:ext cx="817751" cy="1968474"/>
            </a:xfrm>
            <a:prstGeom prst="rect">
              <a:avLst/>
            </a:prstGeom>
            <a:noFill/>
            <a:ln>
              <a:noFill/>
            </a:ln>
          </p:spPr>
        </p:pic>
        <p:pic>
          <p:nvPicPr>
            <p:cNvPr id="117" name="Google Shape;117;p18"/>
            <p:cNvPicPr preferRelativeResize="0"/>
            <p:nvPr/>
          </p:nvPicPr>
          <p:blipFill rotWithShape="1">
            <a:blip r:embed="rId3">
              <a:alphaModFix/>
            </a:blip>
            <a:srcRect l="-9430" r="59560"/>
            <a:stretch/>
          </p:blipFill>
          <p:spPr>
            <a:xfrm rot="5400000">
              <a:off x="8583638" y="4313761"/>
              <a:ext cx="676875" cy="982600"/>
            </a:xfrm>
            <a:prstGeom prst="rect">
              <a:avLst/>
            </a:prstGeom>
            <a:noFill/>
            <a:ln>
              <a:noFill/>
            </a:ln>
          </p:spPr>
        </p:pic>
        <p:pic>
          <p:nvPicPr>
            <p:cNvPr id="118" name="Google Shape;118;p18"/>
            <p:cNvPicPr preferRelativeResize="0"/>
            <p:nvPr/>
          </p:nvPicPr>
          <p:blipFill rotWithShape="1">
            <a:blip r:embed="rId4">
              <a:alphaModFix/>
            </a:blip>
            <a:srcRect l="22766" t="-15793" r="-8743" b="66346"/>
            <a:stretch/>
          </p:blipFill>
          <p:spPr>
            <a:xfrm>
              <a:off x="0" y="4200729"/>
              <a:ext cx="1580890" cy="942721"/>
            </a:xfrm>
            <a:prstGeom prst="rect">
              <a:avLst/>
            </a:prstGeom>
            <a:noFill/>
            <a:ln>
              <a:noFill/>
            </a:ln>
          </p:spPr>
        </p:pic>
        <p:pic>
          <p:nvPicPr>
            <p:cNvPr id="119" name="Google Shape;119;p18"/>
            <p:cNvPicPr preferRelativeResize="0"/>
            <p:nvPr/>
          </p:nvPicPr>
          <p:blipFill rotWithShape="1">
            <a:blip r:embed="rId5">
              <a:alphaModFix/>
            </a:blip>
            <a:srcRect l="52876" t="-19091" r="-4940" b="-7426"/>
            <a:stretch/>
          </p:blipFill>
          <p:spPr>
            <a:xfrm>
              <a:off x="3" y="3256902"/>
              <a:ext cx="362498" cy="1610939"/>
            </a:xfrm>
            <a:prstGeom prst="rect">
              <a:avLst/>
            </a:prstGeom>
            <a:noFill/>
            <a:ln>
              <a:noFill/>
            </a:ln>
          </p:spPr>
        </p:pic>
        <p:pic>
          <p:nvPicPr>
            <p:cNvPr id="120" name="Google Shape;120;p18"/>
            <p:cNvPicPr preferRelativeResize="0"/>
            <p:nvPr/>
          </p:nvPicPr>
          <p:blipFill rotWithShape="1">
            <a:blip r:embed="rId6">
              <a:alphaModFix/>
            </a:blip>
            <a:srcRect l="27978" t="65219" r="10960" b="-10429"/>
            <a:stretch/>
          </p:blipFill>
          <p:spPr>
            <a:xfrm flipH="1">
              <a:off x="813401" y="4226275"/>
              <a:ext cx="2202291" cy="917225"/>
            </a:xfrm>
            <a:prstGeom prst="rect">
              <a:avLst/>
            </a:prstGeom>
            <a:noFill/>
            <a:ln>
              <a:noFill/>
            </a:ln>
          </p:spPr>
        </p:pic>
      </p:grpSp>
    </p:spTree>
    <p:extLst>
      <p:ext uri="{BB962C8B-B14F-4D97-AF65-F5344CB8AC3E}">
        <p14:creationId xmlns:p14="http://schemas.microsoft.com/office/powerpoint/2010/main" val="26533016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21"/>
        <p:cNvGrpSpPr/>
        <p:nvPr/>
      </p:nvGrpSpPr>
      <p:grpSpPr>
        <a:xfrm>
          <a:off x="0" y="0"/>
          <a:ext cx="0" cy="0"/>
          <a:chOff x="0" y="0"/>
          <a:chExt cx="0" cy="0"/>
        </a:xfrm>
      </p:grpSpPr>
      <p:sp>
        <p:nvSpPr>
          <p:cNvPr id="122" name="Google Shape;122;p19"/>
          <p:cNvSpPr txBox="1">
            <a:spLocks noGrp="1"/>
          </p:cNvSpPr>
          <p:nvPr>
            <p:ph type="title"/>
          </p:nvPr>
        </p:nvSpPr>
        <p:spPr>
          <a:xfrm>
            <a:off x="1220233" y="2008584"/>
            <a:ext cx="3498000" cy="16248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23" name="Google Shape;123;p19"/>
          <p:cNvSpPr txBox="1">
            <a:spLocks noGrp="1"/>
          </p:cNvSpPr>
          <p:nvPr>
            <p:ph type="subTitle" idx="1"/>
          </p:nvPr>
        </p:nvSpPr>
        <p:spPr>
          <a:xfrm>
            <a:off x="1220233" y="3531751"/>
            <a:ext cx="3498000" cy="147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grpSp>
        <p:nvGrpSpPr>
          <p:cNvPr id="124" name="Google Shape;124;p19"/>
          <p:cNvGrpSpPr/>
          <p:nvPr/>
        </p:nvGrpSpPr>
        <p:grpSpPr>
          <a:xfrm flipH="1">
            <a:off x="-451985" y="-4016"/>
            <a:ext cx="12605020" cy="6866013"/>
            <a:chOff x="76199" y="-3012"/>
            <a:chExt cx="9453765" cy="5149510"/>
          </a:xfrm>
        </p:grpSpPr>
        <p:pic>
          <p:nvPicPr>
            <p:cNvPr id="125" name="Google Shape;125;p19"/>
            <p:cNvPicPr preferRelativeResize="0"/>
            <p:nvPr/>
          </p:nvPicPr>
          <p:blipFill rotWithShape="1">
            <a:blip r:embed="rId2">
              <a:alphaModFix/>
            </a:blip>
            <a:srcRect l="18039" t="-21422" r="61734" b="14310"/>
            <a:stretch/>
          </p:blipFill>
          <p:spPr>
            <a:xfrm rot="-5400000" flipH="1">
              <a:off x="7655527" y="-935250"/>
              <a:ext cx="942198" cy="2806675"/>
            </a:xfrm>
            <a:prstGeom prst="rect">
              <a:avLst/>
            </a:prstGeom>
            <a:noFill/>
            <a:ln>
              <a:noFill/>
            </a:ln>
          </p:spPr>
        </p:pic>
        <p:grpSp>
          <p:nvGrpSpPr>
            <p:cNvPr id="126" name="Google Shape;126;p19"/>
            <p:cNvGrpSpPr/>
            <p:nvPr/>
          </p:nvGrpSpPr>
          <p:grpSpPr>
            <a:xfrm>
              <a:off x="76199" y="3608475"/>
              <a:ext cx="9128776" cy="1538023"/>
              <a:chOff x="76199" y="3608475"/>
              <a:chExt cx="9128776" cy="1538023"/>
            </a:xfrm>
          </p:grpSpPr>
          <p:pic>
            <p:nvPicPr>
              <p:cNvPr id="127" name="Google Shape;127;p19"/>
              <p:cNvPicPr preferRelativeResize="0"/>
              <p:nvPr/>
            </p:nvPicPr>
            <p:blipFill rotWithShape="1">
              <a:blip r:embed="rId3">
                <a:alphaModFix/>
              </a:blip>
              <a:srcRect l="35362" t="-16263" r="-5819" b="62250"/>
              <a:stretch/>
            </p:blipFill>
            <p:spPr>
              <a:xfrm flipH="1">
                <a:off x="7270000" y="3608475"/>
                <a:ext cx="1934975" cy="1538023"/>
              </a:xfrm>
              <a:prstGeom prst="rect">
                <a:avLst/>
              </a:prstGeom>
              <a:noFill/>
              <a:ln>
                <a:noFill/>
              </a:ln>
            </p:spPr>
          </p:pic>
          <p:pic>
            <p:nvPicPr>
              <p:cNvPr id="128" name="Google Shape;128;p19"/>
              <p:cNvPicPr preferRelativeResize="0"/>
              <p:nvPr/>
            </p:nvPicPr>
            <p:blipFill rotWithShape="1">
              <a:blip r:embed="rId4">
                <a:alphaModFix/>
              </a:blip>
              <a:srcRect l="-9430" r="59560"/>
              <a:stretch/>
            </p:blipFill>
            <p:spPr>
              <a:xfrm rot="5400000">
                <a:off x="317149" y="3835600"/>
                <a:ext cx="1066951" cy="1548850"/>
              </a:xfrm>
              <a:prstGeom prst="rect">
                <a:avLst/>
              </a:prstGeom>
              <a:noFill/>
              <a:ln>
                <a:noFill/>
              </a:ln>
            </p:spPr>
          </p:pic>
        </p:grpSp>
      </p:grpSp>
      <p:pic>
        <p:nvPicPr>
          <p:cNvPr id="129" name="Google Shape;129;p19"/>
          <p:cNvPicPr preferRelativeResize="0"/>
          <p:nvPr/>
        </p:nvPicPr>
        <p:blipFill rotWithShape="1">
          <a:blip r:embed="rId5">
            <a:alphaModFix/>
          </a:blip>
          <a:srcRect l="35187" t="-22069" r="7587" b="-9926"/>
          <a:stretch/>
        </p:blipFill>
        <p:spPr>
          <a:xfrm flipH="1">
            <a:off x="11071167" y="0"/>
            <a:ext cx="1120835" cy="2670565"/>
          </a:xfrm>
          <a:prstGeom prst="rect">
            <a:avLst/>
          </a:prstGeom>
          <a:noFill/>
          <a:ln>
            <a:noFill/>
          </a:ln>
        </p:spPr>
      </p:pic>
    </p:spTree>
    <p:extLst>
      <p:ext uri="{BB962C8B-B14F-4D97-AF65-F5344CB8AC3E}">
        <p14:creationId xmlns:p14="http://schemas.microsoft.com/office/powerpoint/2010/main" val="25749358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30"/>
        <p:cNvGrpSpPr/>
        <p:nvPr/>
      </p:nvGrpSpPr>
      <p:grpSpPr>
        <a:xfrm>
          <a:off x="0" y="0"/>
          <a:ext cx="0" cy="0"/>
          <a:chOff x="0" y="0"/>
          <a:chExt cx="0" cy="0"/>
        </a:xfrm>
      </p:grpSpPr>
      <p:sp>
        <p:nvSpPr>
          <p:cNvPr id="131" name="Google Shape;131;p20"/>
          <p:cNvSpPr txBox="1">
            <a:spLocks noGrp="1"/>
          </p:cNvSpPr>
          <p:nvPr>
            <p:ph type="title"/>
          </p:nvPr>
        </p:nvSpPr>
        <p:spPr>
          <a:xfrm>
            <a:off x="7694633" y="2100267"/>
            <a:ext cx="3507200" cy="15328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32" name="Google Shape;132;p20"/>
          <p:cNvSpPr txBox="1">
            <a:spLocks noGrp="1"/>
          </p:cNvSpPr>
          <p:nvPr>
            <p:ph type="subTitle" idx="1"/>
          </p:nvPr>
        </p:nvSpPr>
        <p:spPr>
          <a:xfrm>
            <a:off x="7694800" y="3531600"/>
            <a:ext cx="3507200" cy="14404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grpSp>
        <p:nvGrpSpPr>
          <p:cNvPr id="133" name="Google Shape;133;p20"/>
          <p:cNvGrpSpPr/>
          <p:nvPr/>
        </p:nvGrpSpPr>
        <p:grpSpPr>
          <a:xfrm>
            <a:off x="1" y="0"/>
            <a:ext cx="12191996" cy="6858000"/>
            <a:chOff x="0" y="0"/>
            <a:chExt cx="9143997" cy="5143500"/>
          </a:xfrm>
        </p:grpSpPr>
        <p:pic>
          <p:nvPicPr>
            <p:cNvPr id="134" name="Google Shape;134;p20"/>
            <p:cNvPicPr preferRelativeResize="0"/>
            <p:nvPr/>
          </p:nvPicPr>
          <p:blipFill rotWithShape="1">
            <a:blip r:embed="rId2">
              <a:alphaModFix/>
            </a:blip>
            <a:srcRect l="42194" t="61886" r="-40070" b="-1178"/>
            <a:stretch/>
          </p:blipFill>
          <p:spPr>
            <a:xfrm>
              <a:off x="0" y="0"/>
              <a:ext cx="2762065" cy="1149600"/>
            </a:xfrm>
            <a:prstGeom prst="rect">
              <a:avLst/>
            </a:prstGeom>
            <a:noFill/>
            <a:ln>
              <a:noFill/>
            </a:ln>
          </p:spPr>
        </p:pic>
        <p:pic>
          <p:nvPicPr>
            <p:cNvPr id="135" name="Google Shape;135;p20"/>
            <p:cNvPicPr preferRelativeResize="0"/>
            <p:nvPr/>
          </p:nvPicPr>
          <p:blipFill rotWithShape="1">
            <a:blip r:embed="rId3">
              <a:alphaModFix/>
            </a:blip>
            <a:srcRect l="22543" t="9486" r="60782" b="1434"/>
            <a:stretch/>
          </p:blipFill>
          <p:spPr>
            <a:xfrm rot="-5400000">
              <a:off x="7422435" y="3421937"/>
              <a:ext cx="859725" cy="2583400"/>
            </a:xfrm>
            <a:prstGeom prst="rect">
              <a:avLst/>
            </a:prstGeom>
            <a:noFill/>
            <a:ln>
              <a:noFill/>
            </a:ln>
          </p:spPr>
        </p:pic>
      </p:grpSp>
    </p:spTree>
    <p:extLst>
      <p:ext uri="{BB962C8B-B14F-4D97-AF65-F5344CB8AC3E}">
        <p14:creationId xmlns:p14="http://schemas.microsoft.com/office/powerpoint/2010/main" val="11414492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3">
  <p:cSld name="Title and text 3">
    <p:spTree>
      <p:nvGrpSpPr>
        <p:cNvPr id="1" name="Shape 136"/>
        <p:cNvGrpSpPr/>
        <p:nvPr/>
      </p:nvGrpSpPr>
      <p:grpSpPr>
        <a:xfrm>
          <a:off x="0" y="0"/>
          <a:ext cx="0" cy="0"/>
          <a:chOff x="0" y="0"/>
          <a:chExt cx="0" cy="0"/>
        </a:xfrm>
      </p:grpSpPr>
      <p:grpSp>
        <p:nvGrpSpPr>
          <p:cNvPr id="137" name="Google Shape;137;p21"/>
          <p:cNvGrpSpPr/>
          <p:nvPr/>
        </p:nvGrpSpPr>
        <p:grpSpPr>
          <a:xfrm>
            <a:off x="1" y="-13366"/>
            <a:ext cx="12191996" cy="6871367"/>
            <a:chOff x="0" y="-10025"/>
            <a:chExt cx="9143997" cy="5153525"/>
          </a:xfrm>
        </p:grpSpPr>
        <p:pic>
          <p:nvPicPr>
            <p:cNvPr id="138" name="Google Shape;138;p21"/>
            <p:cNvPicPr preferRelativeResize="0"/>
            <p:nvPr/>
          </p:nvPicPr>
          <p:blipFill rotWithShape="1">
            <a:blip r:embed="rId2">
              <a:alphaModFix/>
            </a:blip>
            <a:srcRect l="38827" t="58740" r="-36703" b="-10109"/>
            <a:stretch/>
          </p:blipFill>
          <p:spPr>
            <a:xfrm>
              <a:off x="0" y="-10025"/>
              <a:ext cx="2065600" cy="1123977"/>
            </a:xfrm>
            <a:prstGeom prst="rect">
              <a:avLst/>
            </a:prstGeom>
            <a:noFill/>
            <a:ln>
              <a:noFill/>
            </a:ln>
          </p:spPr>
        </p:pic>
        <p:pic>
          <p:nvPicPr>
            <p:cNvPr id="139" name="Google Shape;139;p21"/>
            <p:cNvPicPr preferRelativeResize="0"/>
            <p:nvPr/>
          </p:nvPicPr>
          <p:blipFill rotWithShape="1">
            <a:blip r:embed="rId3">
              <a:alphaModFix/>
            </a:blip>
            <a:srcRect l="22541" t="10716" r="60784" b="204"/>
            <a:stretch/>
          </p:blipFill>
          <p:spPr>
            <a:xfrm rot="-5400000">
              <a:off x="7422435" y="3421937"/>
              <a:ext cx="859725" cy="2583400"/>
            </a:xfrm>
            <a:prstGeom prst="rect">
              <a:avLst/>
            </a:prstGeom>
            <a:noFill/>
            <a:ln>
              <a:noFill/>
            </a:ln>
          </p:spPr>
        </p:pic>
      </p:grpSp>
      <p:sp>
        <p:nvSpPr>
          <p:cNvPr id="140" name="Google Shape;140;p21"/>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41" name="Google Shape;141;p21"/>
          <p:cNvSpPr txBox="1">
            <a:spLocks noGrp="1"/>
          </p:cNvSpPr>
          <p:nvPr>
            <p:ph type="body" idx="1"/>
          </p:nvPr>
        </p:nvSpPr>
        <p:spPr>
          <a:xfrm>
            <a:off x="1041067" y="1584767"/>
            <a:ext cx="8544400" cy="2011600"/>
          </a:xfrm>
          <a:prstGeom prst="rect">
            <a:avLst/>
          </a:prstGeom>
        </p:spPr>
        <p:txBody>
          <a:bodyPr spcFirstLastPara="1" wrap="square" lIns="91425" tIns="91425" rIns="91425" bIns="91425" anchor="t" anchorCtr="0">
            <a:noAutofit/>
          </a:bodyPr>
          <a:lstStyle>
            <a:lvl1pPr marL="609585" lvl="0" indent="-406390" rtl="0">
              <a:lnSpc>
                <a:spcPct val="100000"/>
              </a:lnSpc>
              <a:spcBef>
                <a:spcPts val="0"/>
              </a:spcBef>
              <a:spcAft>
                <a:spcPts val="0"/>
              </a:spcAft>
              <a:buClr>
                <a:schemeClr val="dk2"/>
              </a:buClr>
              <a:buSzPts val="1200"/>
              <a:buChar char="●"/>
              <a:defRPr sz="1600"/>
            </a:lvl1pPr>
            <a:lvl2pPr marL="1219170" lvl="1" indent="-423323" rtl="0">
              <a:lnSpc>
                <a:spcPct val="100000"/>
              </a:lnSpc>
              <a:spcBef>
                <a:spcPts val="0"/>
              </a:spcBef>
              <a:spcAft>
                <a:spcPts val="0"/>
              </a:spcAft>
              <a:buSzPts val="1400"/>
              <a:buFont typeface="Nunito Light"/>
              <a:buChar char="○"/>
              <a:defRPr/>
            </a:lvl2pPr>
            <a:lvl3pPr marL="1828754" lvl="2" indent="-423323" rtl="0">
              <a:lnSpc>
                <a:spcPct val="100000"/>
              </a:lnSpc>
              <a:spcBef>
                <a:spcPts val="0"/>
              </a:spcBef>
              <a:spcAft>
                <a:spcPts val="0"/>
              </a:spcAft>
              <a:buSzPts val="1400"/>
              <a:buFont typeface="Nunito Light"/>
              <a:buChar char="■"/>
              <a:defRPr/>
            </a:lvl3pPr>
            <a:lvl4pPr marL="2438339" lvl="3" indent="-423323" rtl="0">
              <a:lnSpc>
                <a:spcPct val="100000"/>
              </a:lnSpc>
              <a:spcBef>
                <a:spcPts val="0"/>
              </a:spcBef>
              <a:spcAft>
                <a:spcPts val="0"/>
              </a:spcAft>
              <a:buSzPts val="1400"/>
              <a:buFont typeface="Nunito Light"/>
              <a:buChar char="●"/>
              <a:defRPr/>
            </a:lvl4pPr>
            <a:lvl5pPr marL="3047924" lvl="4" indent="-423323" rtl="0">
              <a:lnSpc>
                <a:spcPct val="100000"/>
              </a:lnSpc>
              <a:spcBef>
                <a:spcPts val="0"/>
              </a:spcBef>
              <a:spcAft>
                <a:spcPts val="0"/>
              </a:spcAft>
              <a:buSzPts val="1400"/>
              <a:buFont typeface="Nunito Light"/>
              <a:buChar char="○"/>
              <a:defRPr/>
            </a:lvl5pPr>
            <a:lvl6pPr marL="3657509" lvl="5" indent="-423323" rtl="0">
              <a:lnSpc>
                <a:spcPct val="100000"/>
              </a:lnSpc>
              <a:spcBef>
                <a:spcPts val="0"/>
              </a:spcBef>
              <a:spcAft>
                <a:spcPts val="0"/>
              </a:spcAft>
              <a:buSzPts val="1400"/>
              <a:buFont typeface="Nunito Light"/>
              <a:buChar char="■"/>
              <a:defRPr/>
            </a:lvl6pPr>
            <a:lvl7pPr marL="4267093" lvl="6" indent="-423323" rtl="0">
              <a:lnSpc>
                <a:spcPct val="100000"/>
              </a:lnSpc>
              <a:spcBef>
                <a:spcPts val="0"/>
              </a:spcBef>
              <a:spcAft>
                <a:spcPts val="0"/>
              </a:spcAft>
              <a:buSzPts val="1400"/>
              <a:buFont typeface="Nunito Light"/>
              <a:buChar char="●"/>
              <a:defRPr/>
            </a:lvl7pPr>
            <a:lvl8pPr marL="4876678" lvl="7" indent="-423323" rtl="0">
              <a:lnSpc>
                <a:spcPct val="100000"/>
              </a:lnSpc>
              <a:spcBef>
                <a:spcPts val="0"/>
              </a:spcBef>
              <a:spcAft>
                <a:spcPts val="0"/>
              </a:spcAft>
              <a:buSzPts val="1400"/>
              <a:buFont typeface="Nunito Light"/>
              <a:buChar char="○"/>
              <a:defRPr/>
            </a:lvl8pPr>
            <a:lvl9pPr marL="5486263" lvl="8" indent="-423323" rtl="0">
              <a:lnSpc>
                <a:spcPct val="100000"/>
              </a:lnSpc>
              <a:spcBef>
                <a:spcPts val="0"/>
              </a:spcBef>
              <a:spcAft>
                <a:spcPts val="0"/>
              </a:spcAft>
              <a:buSzPts val="1400"/>
              <a:buFont typeface="Nunito Light"/>
              <a:buChar char="■"/>
              <a:defRPr/>
            </a:lvl9pPr>
          </a:lstStyle>
          <a:p>
            <a:pPr lvl="0"/>
            <a:r>
              <a:rPr lang="en-US"/>
              <a:t>Click to edit Master text styles</a:t>
            </a:r>
          </a:p>
        </p:txBody>
      </p:sp>
    </p:spTree>
    <p:extLst>
      <p:ext uri="{BB962C8B-B14F-4D97-AF65-F5344CB8AC3E}">
        <p14:creationId xmlns:p14="http://schemas.microsoft.com/office/powerpoint/2010/main" val="14822434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ext 4">
  <p:cSld name="Title and text 4">
    <p:spTree>
      <p:nvGrpSpPr>
        <p:cNvPr id="1" name="Shape 142"/>
        <p:cNvGrpSpPr/>
        <p:nvPr/>
      </p:nvGrpSpPr>
      <p:grpSpPr>
        <a:xfrm>
          <a:off x="0" y="0"/>
          <a:ext cx="0" cy="0"/>
          <a:chOff x="0" y="0"/>
          <a:chExt cx="0" cy="0"/>
        </a:xfrm>
      </p:grpSpPr>
      <p:sp>
        <p:nvSpPr>
          <p:cNvPr id="143" name="Google Shape;143;p22"/>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44" name="Google Shape;144;p22"/>
          <p:cNvSpPr txBox="1">
            <a:spLocks noGrp="1"/>
          </p:cNvSpPr>
          <p:nvPr>
            <p:ph type="body" idx="1"/>
          </p:nvPr>
        </p:nvSpPr>
        <p:spPr>
          <a:xfrm>
            <a:off x="1041067" y="1584767"/>
            <a:ext cx="8544400" cy="4193200"/>
          </a:xfrm>
          <a:prstGeom prst="rect">
            <a:avLst/>
          </a:prstGeom>
        </p:spPr>
        <p:txBody>
          <a:bodyPr spcFirstLastPara="1" wrap="square" lIns="91425" tIns="91425" rIns="91425" bIns="91425" anchor="t" anchorCtr="0">
            <a:noAutofit/>
          </a:bodyPr>
          <a:lstStyle>
            <a:lvl1pPr marL="609585" lvl="0" indent="-406390" rtl="0">
              <a:lnSpc>
                <a:spcPct val="100000"/>
              </a:lnSpc>
              <a:spcBef>
                <a:spcPts val="0"/>
              </a:spcBef>
              <a:spcAft>
                <a:spcPts val="0"/>
              </a:spcAft>
              <a:buClr>
                <a:schemeClr val="dk2"/>
              </a:buClr>
              <a:buSzPts val="1200"/>
              <a:buChar char="●"/>
              <a:defRPr sz="1600"/>
            </a:lvl1pPr>
            <a:lvl2pPr marL="1219170" lvl="1" indent="-423323" rtl="0">
              <a:lnSpc>
                <a:spcPct val="100000"/>
              </a:lnSpc>
              <a:spcBef>
                <a:spcPts val="0"/>
              </a:spcBef>
              <a:spcAft>
                <a:spcPts val="0"/>
              </a:spcAft>
              <a:buSzPts val="1400"/>
              <a:buFont typeface="Nunito Light"/>
              <a:buChar char="○"/>
              <a:defRPr/>
            </a:lvl2pPr>
            <a:lvl3pPr marL="1828754" lvl="2" indent="-423323" rtl="0">
              <a:lnSpc>
                <a:spcPct val="100000"/>
              </a:lnSpc>
              <a:spcBef>
                <a:spcPts val="0"/>
              </a:spcBef>
              <a:spcAft>
                <a:spcPts val="0"/>
              </a:spcAft>
              <a:buSzPts val="1400"/>
              <a:buFont typeface="Nunito Light"/>
              <a:buChar char="■"/>
              <a:defRPr/>
            </a:lvl3pPr>
            <a:lvl4pPr marL="2438339" lvl="3" indent="-423323" rtl="0">
              <a:lnSpc>
                <a:spcPct val="100000"/>
              </a:lnSpc>
              <a:spcBef>
                <a:spcPts val="0"/>
              </a:spcBef>
              <a:spcAft>
                <a:spcPts val="0"/>
              </a:spcAft>
              <a:buSzPts val="1400"/>
              <a:buFont typeface="Nunito Light"/>
              <a:buChar char="●"/>
              <a:defRPr/>
            </a:lvl4pPr>
            <a:lvl5pPr marL="3047924" lvl="4" indent="-423323" rtl="0">
              <a:lnSpc>
                <a:spcPct val="100000"/>
              </a:lnSpc>
              <a:spcBef>
                <a:spcPts val="0"/>
              </a:spcBef>
              <a:spcAft>
                <a:spcPts val="0"/>
              </a:spcAft>
              <a:buSzPts val="1400"/>
              <a:buFont typeface="Nunito Light"/>
              <a:buChar char="○"/>
              <a:defRPr/>
            </a:lvl5pPr>
            <a:lvl6pPr marL="3657509" lvl="5" indent="-423323" rtl="0">
              <a:lnSpc>
                <a:spcPct val="100000"/>
              </a:lnSpc>
              <a:spcBef>
                <a:spcPts val="0"/>
              </a:spcBef>
              <a:spcAft>
                <a:spcPts val="0"/>
              </a:spcAft>
              <a:buSzPts val="1400"/>
              <a:buFont typeface="Nunito Light"/>
              <a:buChar char="■"/>
              <a:defRPr/>
            </a:lvl6pPr>
            <a:lvl7pPr marL="4267093" lvl="6" indent="-423323" rtl="0">
              <a:lnSpc>
                <a:spcPct val="100000"/>
              </a:lnSpc>
              <a:spcBef>
                <a:spcPts val="0"/>
              </a:spcBef>
              <a:spcAft>
                <a:spcPts val="0"/>
              </a:spcAft>
              <a:buSzPts val="1400"/>
              <a:buFont typeface="Nunito Light"/>
              <a:buChar char="●"/>
              <a:defRPr/>
            </a:lvl7pPr>
            <a:lvl8pPr marL="4876678" lvl="7" indent="-423323" rtl="0">
              <a:lnSpc>
                <a:spcPct val="100000"/>
              </a:lnSpc>
              <a:spcBef>
                <a:spcPts val="0"/>
              </a:spcBef>
              <a:spcAft>
                <a:spcPts val="0"/>
              </a:spcAft>
              <a:buSzPts val="1400"/>
              <a:buFont typeface="Nunito Light"/>
              <a:buChar char="○"/>
              <a:defRPr/>
            </a:lvl8pPr>
            <a:lvl9pPr marL="5486263" lvl="8" indent="-423323" rtl="0">
              <a:lnSpc>
                <a:spcPct val="100000"/>
              </a:lnSpc>
              <a:spcBef>
                <a:spcPts val="0"/>
              </a:spcBef>
              <a:spcAft>
                <a:spcPts val="0"/>
              </a:spcAft>
              <a:buSzPts val="1400"/>
              <a:buFont typeface="Nunito Light"/>
              <a:buChar char="■"/>
              <a:defRPr/>
            </a:lvl9pPr>
          </a:lstStyle>
          <a:p>
            <a:pPr lvl="0"/>
            <a:r>
              <a:rPr lang="en-US"/>
              <a:t>Click to edit Master text styles</a:t>
            </a:r>
          </a:p>
        </p:txBody>
      </p:sp>
      <p:grpSp>
        <p:nvGrpSpPr>
          <p:cNvPr id="145" name="Google Shape;145;p22"/>
          <p:cNvGrpSpPr/>
          <p:nvPr/>
        </p:nvGrpSpPr>
        <p:grpSpPr>
          <a:xfrm flipH="1">
            <a:off x="-5733" y="-3882"/>
            <a:ext cx="12205599" cy="6850249"/>
            <a:chOff x="-4300" y="-2912"/>
            <a:chExt cx="9154199" cy="5137687"/>
          </a:xfrm>
        </p:grpSpPr>
        <p:grpSp>
          <p:nvGrpSpPr>
            <p:cNvPr id="146" name="Google Shape;146;p22"/>
            <p:cNvGrpSpPr/>
            <p:nvPr/>
          </p:nvGrpSpPr>
          <p:grpSpPr>
            <a:xfrm rot="10800000" flipH="1">
              <a:off x="-4300" y="-2912"/>
              <a:ext cx="1862525" cy="2002925"/>
              <a:chOff x="0" y="3131850"/>
              <a:chExt cx="1862525" cy="2002925"/>
            </a:xfrm>
          </p:grpSpPr>
          <p:pic>
            <p:nvPicPr>
              <p:cNvPr id="147" name="Google Shape;147;p22"/>
              <p:cNvPicPr preferRelativeResize="0"/>
              <p:nvPr/>
            </p:nvPicPr>
            <p:blipFill rotWithShape="1">
              <a:blip r:embed="rId2">
                <a:alphaModFix/>
              </a:blip>
              <a:srcRect l="2577" t="-7825" r="41134" b="-61551"/>
              <a:stretch/>
            </p:blipFill>
            <p:spPr>
              <a:xfrm rot="-5400000" flipH="1">
                <a:off x="589425" y="3861563"/>
                <a:ext cx="801099" cy="1745100"/>
              </a:xfrm>
              <a:prstGeom prst="rect">
                <a:avLst/>
              </a:prstGeom>
              <a:noFill/>
              <a:ln>
                <a:noFill/>
              </a:ln>
            </p:spPr>
          </p:pic>
          <p:pic>
            <p:nvPicPr>
              <p:cNvPr id="148" name="Google Shape;148;p22"/>
              <p:cNvPicPr preferRelativeResize="0"/>
              <p:nvPr/>
            </p:nvPicPr>
            <p:blipFill rotWithShape="1">
              <a:blip r:embed="rId3">
                <a:alphaModFix/>
              </a:blip>
              <a:srcRect l="10196" t="34099" r="71454" b="-15078"/>
              <a:stretch/>
            </p:blipFill>
            <p:spPr>
              <a:xfrm flipH="1">
                <a:off x="0" y="3131850"/>
                <a:ext cx="806825" cy="2002925"/>
              </a:xfrm>
              <a:prstGeom prst="rect">
                <a:avLst/>
              </a:prstGeom>
              <a:noFill/>
              <a:ln>
                <a:noFill/>
              </a:ln>
            </p:spPr>
          </p:pic>
        </p:grpSp>
        <p:pic>
          <p:nvPicPr>
            <p:cNvPr id="149" name="Google Shape;149;p22"/>
            <p:cNvPicPr preferRelativeResize="0"/>
            <p:nvPr/>
          </p:nvPicPr>
          <p:blipFill rotWithShape="1">
            <a:blip r:embed="rId4">
              <a:alphaModFix/>
            </a:blip>
            <a:srcRect l="-35864" t="3690" r="-14828" b="42279"/>
            <a:stretch/>
          </p:blipFill>
          <p:spPr>
            <a:xfrm rot="-5400000">
              <a:off x="7929012" y="3913888"/>
              <a:ext cx="1474774" cy="966999"/>
            </a:xfrm>
            <a:prstGeom prst="rect">
              <a:avLst/>
            </a:prstGeom>
            <a:noFill/>
            <a:ln>
              <a:noFill/>
            </a:ln>
          </p:spPr>
        </p:pic>
      </p:grpSp>
    </p:spTree>
    <p:extLst>
      <p:ext uri="{BB962C8B-B14F-4D97-AF65-F5344CB8AC3E}">
        <p14:creationId xmlns:p14="http://schemas.microsoft.com/office/powerpoint/2010/main" val="20597878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150"/>
        <p:cNvGrpSpPr/>
        <p:nvPr/>
      </p:nvGrpSpPr>
      <p:grpSpPr>
        <a:xfrm>
          <a:off x="0" y="0"/>
          <a:ext cx="0" cy="0"/>
          <a:chOff x="0" y="0"/>
          <a:chExt cx="0" cy="0"/>
        </a:xfrm>
      </p:grpSpPr>
      <p:sp>
        <p:nvSpPr>
          <p:cNvPr id="151" name="Google Shape;151;p23"/>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52" name="Google Shape;152;p23"/>
          <p:cNvSpPr txBox="1">
            <a:spLocks noGrp="1"/>
          </p:cNvSpPr>
          <p:nvPr>
            <p:ph type="subTitle" idx="1"/>
          </p:nvPr>
        </p:nvSpPr>
        <p:spPr>
          <a:xfrm>
            <a:off x="6564200" y="3864431"/>
            <a:ext cx="3802800" cy="134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153" name="Google Shape;153;p23"/>
          <p:cNvSpPr txBox="1">
            <a:spLocks noGrp="1"/>
          </p:cNvSpPr>
          <p:nvPr>
            <p:ph type="subTitle" idx="2"/>
          </p:nvPr>
        </p:nvSpPr>
        <p:spPr>
          <a:xfrm>
            <a:off x="1825000" y="3864431"/>
            <a:ext cx="3802800" cy="1347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154" name="Google Shape;154;p23"/>
          <p:cNvSpPr txBox="1">
            <a:spLocks noGrp="1"/>
          </p:cNvSpPr>
          <p:nvPr>
            <p:ph type="subTitle" idx="3"/>
          </p:nvPr>
        </p:nvSpPr>
        <p:spPr>
          <a:xfrm>
            <a:off x="1825000" y="3214267"/>
            <a:ext cx="3802800" cy="745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155" name="Google Shape;155;p23"/>
          <p:cNvSpPr txBox="1">
            <a:spLocks noGrp="1"/>
          </p:cNvSpPr>
          <p:nvPr>
            <p:ph type="subTitle" idx="4"/>
          </p:nvPr>
        </p:nvSpPr>
        <p:spPr>
          <a:xfrm>
            <a:off x="6564205" y="3214267"/>
            <a:ext cx="3802800" cy="745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156" name="Google Shape;156;p23"/>
          <p:cNvGrpSpPr/>
          <p:nvPr/>
        </p:nvGrpSpPr>
        <p:grpSpPr>
          <a:xfrm>
            <a:off x="0" y="1"/>
            <a:ext cx="12192000" cy="6857999"/>
            <a:chOff x="0" y="0"/>
            <a:chExt cx="9144000" cy="5143499"/>
          </a:xfrm>
        </p:grpSpPr>
        <p:pic>
          <p:nvPicPr>
            <p:cNvPr id="157" name="Google Shape;157;p23"/>
            <p:cNvPicPr preferRelativeResize="0"/>
            <p:nvPr/>
          </p:nvPicPr>
          <p:blipFill rotWithShape="1">
            <a:blip r:embed="rId2">
              <a:alphaModFix/>
            </a:blip>
            <a:srcRect l="35187" t="-22069" r="7587" b="-9926"/>
            <a:stretch/>
          </p:blipFill>
          <p:spPr>
            <a:xfrm flipH="1">
              <a:off x="8303375" y="0"/>
              <a:ext cx="840626" cy="2002924"/>
            </a:xfrm>
            <a:prstGeom prst="rect">
              <a:avLst/>
            </a:prstGeom>
            <a:noFill/>
            <a:ln>
              <a:noFill/>
            </a:ln>
          </p:spPr>
        </p:pic>
        <p:pic>
          <p:nvPicPr>
            <p:cNvPr id="158" name="Google Shape;158;p23"/>
            <p:cNvPicPr preferRelativeResize="0"/>
            <p:nvPr/>
          </p:nvPicPr>
          <p:blipFill rotWithShape="1">
            <a:blip r:embed="rId3">
              <a:alphaModFix/>
            </a:blip>
            <a:srcRect l="-16649" t="12690" r="60362" b="-20786"/>
            <a:stretch/>
          </p:blipFill>
          <p:spPr>
            <a:xfrm rot="-5400000" flipH="1">
              <a:off x="273700" y="4186125"/>
              <a:ext cx="801099" cy="1113650"/>
            </a:xfrm>
            <a:prstGeom prst="rect">
              <a:avLst/>
            </a:prstGeom>
            <a:noFill/>
            <a:ln>
              <a:noFill/>
            </a:ln>
          </p:spPr>
        </p:pic>
        <p:pic>
          <p:nvPicPr>
            <p:cNvPr id="159" name="Google Shape;159;p23"/>
            <p:cNvPicPr preferRelativeResize="0"/>
            <p:nvPr/>
          </p:nvPicPr>
          <p:blipFill rotWithShape="1">
            <a:blip r:embed="rId4">
              <a:alphaModFix/>
            </a:blip>
            <a:srcRect l="11565" t="32755" r="70085" b="-13733"/>
            <a:stretch/>
          </p:blipFill>
          <p:spPr>
            <a:xfrm flipH="1">
              <a:off x="0" y="3131850"/>
              <a:ext cx="806825" cy="2002925"/>
            </a:xfrm>
            <a:prstGeom prst="rect">
              <a:avLst/>
            </a:prstGeom>
            <a:noFill/>
            <a:ln>
              <a:noFill/>
            </a:ln>
          </p:spPr>
        </p:pic>
      </p:grpSp>
    </p:spTree>
    <p:extLst>
      <p:ext uri="{BB962C8B-B14F-4D97-AF65-F5344CB8AC3E}">
        <p14:creationId xmlns:p14="http://schemas.microsoft.com/office/powerpoint/2010/main" val="37002876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160"/>
        <p:cNvGrpSpPr/>
        <p:nvPr/>
      </p:nvGrpSpPr>
      <p:grpSpPr>
        <a:xfrm>
          <a:off x="0" y="0"/>
          <a:ext cx="0" cy="0"/>
          <a:chOff x="0" y="0"/>
          <a:chExt cx="0" cy="0"/>
        </a:xfrm>
      </p:grpSpPr>
      <p:sp>
        <p:nvSpPr>
          <p:cNvPr id="161" name="Google Shape;161;p24"/>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62" name="Google Shape;162;p24"/>
          <p:cNvSpPr txBox="1">
            <a:spLocks noGrp="1"/>
          </p:cNvSpPr>
          <p:nvPr>
            <p:ph type="subTitle" idx="1"/>
          </p:nvPr>
        </p:nvSpPr>
        <p:spPr>
          <a:xfrm>
            <a:off x="6646933" y="1902033"/>
            <a:ext cx="4087600" cy="383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sp>
        <p:nvSpPr>
          <p:cNvPr id="163" name="Google Shape;163;p24"/>
          <p:cNvSpPr txBox="1">
            <a:spLocks noGrp="1"/>
          </p:cNvSpPr>
          <p:nvPr>
            <p:ph type="subTitle" idx="2"/>
          </p:nvPr>
        </p:nvSpPr>
        <p:spPr>
          <a:xfrm>
            <a:off x="1457467" y="1902033"/>
            <a:ext cx="4087600" cy="383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b="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r>
              <a:rPr lang="en-US"/>
              <a:t>Click to edit Master subtitle style</a:t>
            </a:r>
            <a:endParaRPr/>
          </a:p>
        </p:txBody>
      </p:sp>
      <p:grpSp>
        <p:nvGrpSpPr>
          <p:cNvPr id="164" name="Google Shape;164;p24"/>
          <p:cNvGrpSpPr/>
          <p:nvPr/>
        </p:nvGrpSpPr>
        <p:grpSpPr>
          <a:xfrm>
            <a:off x="1" y="2578700"/>
            <a:ext cx="12192001" cy="4279301"/>
            <a:chOff x="0" y="1934025"/>
            <a:chExt cx="9144001" cy="3209476"/>
          </a:xfrm>
        </p:grpSpPr>
        <p:pic>
          <p:nvPicPr>
            <p:cNvPr id="165" name="Google Shape;165;p24"/>
            <p:cNvPicPr preferRelativeResize="0"/>
            <p:nvPr/>
          </p:nvPicPr>
          <p:blipFill rotWithShape="1">
            <a:blip r:embed="rId2">
              <a:alphaModFix/>
            </a:blip>
            <a:srcRect l="-13296" t="-26448" r="45180" b="9366"/>
            <a:stretch/>
          </p:blipFill>
          <p:spPr>
            <a:xfrm flipH="1">
              <a:off x="0" y="2838050"/>
              <a:ext cx="1298150" cy="2305451"/>
            </a:xfrm>
            <a:prstGeom prst="rect">
              <a:avLst/>
            </a:prstGeom>
            <a:noFill/>
            <a:ln>
              <a:noFill/>
            </a:ln>
          </p:spPr>
        </p:pic>
        <p:pic>
          <p:nvPicPr>
            <p:cNvPr id="166" name="Google Shape;166;p24"/>
            <p:cNvPicPr preferRelativeResize="0"/>
            <p:nvPr/>
          </p:nvPicPr>
          <p:blipFill rotWithShape="1">
            <a:blip r:embed="rId3">
              <a:alphaModFix/>
            </a:blip>
            <a:srcRect l="4417" t="15936" r="78418" b="-12639"/>
            <a:stretch/>
          </p:blipFill>
          <p:spPr>
            <a:xfrm>
              <a:off x="8131275" y="1934025"/>
              <a:ext cx="1012726" cy="3209475"/>
            </a:xfrm>
            <a:prstGeom prst="rect">
              <a:avLst/>
            </a:prstGeom>
            <a:noFill/>
            <a:ln>
              <a:noFill/>
            </a:ln>
          </p:spPr>
        </p:pic>
      </p:grpSp>
    </p:spTree>
    <p:extLst>
      <p:ext uri="{BB962C8B-B14F-4D97-AF65-F5344CB8AC3E}">
        <p14:creationId xmlns:p14="http://schemas.microsoft.com/office/powerpoint/2010/main" val="11129782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wo columns 3">
  <p:cSld name="Title and two columns 3">
    <p:spTree>
      <p:nvGrpSpPr>
        <p:cNvPr id="1" name="Shape 167"/>
        <p:cNvGrpSpPr/>
        <p:nvPr/>
      </p:nvGrpSpPr>
      <p:grpSpPr>
        <a:xfrm>
          <a:off x="0" y="0"/>
          <a:ext cx="0" cy="0"/>
          <a:chOff x="0" y="0"/>
          <a:chExt cx="0" cy="0"/>
        </a:xfrm>
      </p:grpSpPr>
      <p:sp>
        <p:nvSpPr>
          <p:cNvPr id="168" name="Google Shape;168;p2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69" name="Google Shape;169;p25"/>
          <p:cNvSpPr txBox="1">
            <a:spLocks noGrp="1"/>
          </p:cNvSpPr>
          <p:nvPr>
            <p:ph type="subTitle" idx="1"/>
          </p:nvPr>
        </p:nvSpPr>
        <p:spPr>
          <a:xfrm>
            <a:off x="6466293" y="3025935"/>
            <a:ext cx="4101600" cy="249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170" name="Google Shape;170;p25"/>
          <p:cNvSpPr txBox="1">
            <a:spLocks noGrp="1"/>
          </p:cNvSpPr>
          <p:nvPr>
            <p:ph type="subTitle" idx="2"/>
          </p:nvPr>
        </p:nvSpPr>
        <p:spPr>
          <a:xfrm>
            <a:off x="1624107" y="3025935"/>
            <a:ext cx="4101600" cy="249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867" b="0"/>
            </a:lvl1pPr>
            <a:lvl2pPr lvl="1" algn="ctr" rtl="0">
              <a:lnSpc>
                <a:spcPct val="100000"/>
              </a:lnSpc>
              <a:spcBef>
                <a:spcPts val="0"/>
              </a:spcBef>
              <a:spcAft>
                <a:spcPts val="0"/>
              </a:spcAft>
              <a:buSzPts val="2800"/>
              <a:buNone/>
              <a:defRPr sz="3733"/>
            </a:lvl2pPr>
            <a:lvl3pPr lvl="2" algn="ctr" rtl="0">
              <a:lnSpc>
                <a:spcPct val="100000"/>
              </a:lnSpc>
              <a:spcBef>
                <a:spcPts val="0"/>
              </a:spcBef>
              <a:spcAft>
                <a:spcPts val="0"/>
              </a:spcAft>
              <a:buSzPts val="2800"/>
              <a:buNone/>
              <a:defRPr sz="3733"/>
            </a:lvl3pPr>
            <a:lvl4pPr lvl="3" algn="ctr" rtl="0">
              <a:lnSpc>
                <a:spcPct val="100000"/>
              </a:lnSpc>
              <a:spcBef>
                <a:spcPts val="0"/>
              </a:spcBef>
              <a:spcAft>
                <a:spcPts val="0"/>
              </a:spcAft>
              <a:buSzPts val="2800"/>
              <a:buNone/>
              <a:defRPr sz="3733"/>
            </a:lvl4pPr>
            <a:lvl5pPr lvl="4" algn="ctr" rtl="0">
              <a:lnSpc>
                <a:spcPct val="100000"/>
              </a:lnSpc>
              <a:spcBef>
                <a:spcPts val="0"/>
              </a:spcBef>
              <a:spcAft>
                <a:spcPts val="0"/>
              </a:spcAft>
              <a:buSzPts val="2800"/>
              <a:buNone/>
              <a:defRPr sz="3733"/>
            </a:lvl5pPr>
            <a:lvl6pPr lvl="5" algn="ctr" rtl="0">
              <a:lnSpc>
                <a:spcPct val="100000"/>
              </a:lnSpc>
              <a:spcBef>
                <a:spcPts val="0"/>
              </a:spcBef>
              <a:spcAft>
                <a:spcPts val="0"/>
              </a:spcAft>
              <a:buSzPts val="2800"/>
              <a:buNone/>
              <a:defRPr sz="3733"/>
            </a:lvl6pPr>
            <a:lvl7pPr lvl="6" algn="ctr" rtl="0">
              <a:lnSpc>
                <a:spcPct val="100000"/>
              </a:lnSpc>
              <a:spcBef>
                <a:spcPts val="0"/>
              </a:spcBef>
              <a:spcAft>
                <a:spcPts val="0"/>
              </a:spcAft>
              <a:buSzPts val="2800"/>
              <a:buNone/>
              <a:defRPr sz="3733"/>
            </a:lvl7pPr>
            <a:lvl8pPr lvl="7" algn="ctr" rtl="0">
              <a:lnSpc>
                <a:spcPct val="100000"/>
              </a:lnSpc>
              <a:spcBef>
                <a:spcPts val="0"/>
              </a:spcBef>
              <a:spcAft>
                <a:spcPts val="0"/>
              </a:spcAft>
              <a:buSzPts val="2800"/>
              <a:buNone/>
              <a:defRPr sz="3733"/>
            </a:lvl8pPr>
            <a:lvl9pPr lvl="8" algn="ctr" rtl="0">
              <a:lnSpc>
                <a:spcPct val="100000"/>
              </a:lnSpc>
              <a:spcBef>
                <a:spcPts val="0"/>
              </a:spcBef>
              <a:spcAft>
                <a:spcPts val="0"/>
              </a:spcAft>
              <a:buSzPts val="2800"/>
              <a:buNone/>
              <a:defRPr sz="3733"/>
            </a:lvl9pPr>
          </a:lstStyle>
          <a:p>
            <a:r>
              <a:rPr lang="en-US"/>
              <a:t>Click to edit Master subtitle style</a:t>
            </a:r>
            <a:endParaRPr/>
          </a:p>
        </p:txBody>
      </p:sp>
      <p:sp>
        <p:nvSpPr>
          <p:cNvPr id="171" name="Google Shape;171;p25"/>
          <p:cNvSpPr txBox="1">
            <a:spLocks noGrp="1"/>
          </p:cNvSpPr>
          <p:nvPr>
            <p:ph type="subTitle" idx="3"/>
          </p:nvPr>
        </p:nvSpPr>
        <p:spPr>
          <a:xfrm>
            <a:off x="6466273" y="2276033"/>
            <a:ext cx="41016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172" name="Google Shape;172;p25"/>
          <p:cNvSpPr txBox="1">
            <a:spLocks noGrp="1"/>
          </p:cNvSpPr>
          <p:nvPr>
            <p:ph type="subTitle" idx="4"/>
          </p:nvPr>
        </p:nvSpPr>
        <p:spPr>
          <a:xfrm>
            <a:off x="1624107" y="2276033"/>
            <a:ext cx="4101600" cy="76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173" name="Google Shape;173;p25"/>
          <p:cNvGrpSpPr/>
          <p:nvPr/>
        </p:nvGrpSpPr>
        <p:grpSpPr>
          <a:xfrm>
            <a:off x="-5733" y="-3882"/>
            <a:ext cx="12205599" cy="6850249"/>
            <a:chOff x="-4300" y="-2912"/>
            <a:chExt cx="9154199" cy="5137687"/>
          </a:xfrm>
        </p:grpSpPr>
        <p:grpSp>
          <p:nvGrpSpPr>
            <p:cNvPr id="174" name="Google Shape;174;p25"/>
            <p:cNvGrpSpPr/>
            <p:nvPr/>
          </p:nvGrpSpPr>
          <p:grpSpPr>
            <a:xfrm rot="10800000" flipH="1">
              <a:off x="-4300" y="-2912"/>
              <a:ext cx="1862525" cy="2002925"/>
              <a:chOff x="0" y="3131850"/>
              <a:chExt cx="1862525" cy="2002925"/>
            </a:xfrm>
          </p:grpSpPr>
          <p:pic>
            <p:nvPicPr>
              <p:cNvPr id="175" name="Google Shape;175;p25"/>
              <p:cNvPicPr preferRelativeResize="0"/>
              <p:nvPr/>
            </p:nvPicPr>
            <p:blipFill rotWithShape="1">
              <a:blip r:embed="rId2">
                <a:alphaModFix/>
              </a:blip>
              <a:srcRect l="2577" t="-7825" r="41134" b="-61551"/>
              <a:stretch/>
            </p:blipFill>
            <p:spPr>
              <a:xfrm rot="-5400000" flipH="1">
                <a:off x="589425" y="3861563"/>
                <a:ext cx="801099" cy="1745100"/>
              </a:xfrm>
              <a:prstGeom prst="rect">
                <a:avLst/>
              </a:prstGeom>
              <a:noFill/>
              <a:ln>
                <a:noFill/>
              </a:ln>
            </p:spPr>
          </p:pic>
          <p:pic>
            <p:nvPicPr>
              <p:cNvPr id="176" name="Google Shape;176;p25"/>
              <p:cNvPicPr preferRelativeResize="0"/>
              <p:nvPr/>
            </p:nvPicPr>
            <p:blipFill rotWithShape="1">
              <a:blip r:embed="rId3">
                <a:alphaModFix/>
              </a:blip>
              <a:srcRect l="10196" t="34099" r="71454" b="-15078"/>
              <a:stretch/>
            </p:blipFill>
            <p:spPr>
              <a:xfrm flipH="1">
                <a:off x="0" y="3131850"/>
                <a:ext cx="806825" cy="2002925"/>
              </a:xfrm>
              <a:prstGeom prst="rect">
                <a:avLst/>
              </a:prstGeom>
              <a:noFill/>
              <a:ln>
                <a:noFill/>
              </a:ln>
            </p:spPr>
          </p:pic>
        </p:grpSp>
        <p:pic>
          <p:nvPicPr>
            <p:cNvPr id="177" name="Google Shape;177;p25"/>
            <p:cNvPicPr preferRelativeResize="0"/>
            <p:nvPr/>
          </p:nvPicPr>
          <p:blipFill rotWithShape="1">
            <a:blip r:embed="rId4">
              <a:alphaModFix/>
            </a:blip>
            <a:srcRect l="-35864" t="3690" r="-14828" b="42279"/>
            <a:stretch/>
          </p:blipFill>
          <p:spPr>
            <a:xfrm rot="-5400000">
              <a:off x="7929012" y="3913888"/>
              <a:ext cx="1474774" cy="966999"/>
            </a:xfrm>
            <a:prstGeom prst="rect">
              <a:avLst/>
            </a:prstGeom>
            <a:noFill/>
            <a:ln>
              <a:noFill/>
            </a:ln>
          </p:spPr>
        </p:pic>
      </p:grpSp>
    </p:spTree>
    <p:extLst>
      <p:ext uri="{BB962C8B-B14F-4D97-AF65-F5344CB8AC3E}">
        <p14:creationId xmlns:p14="http://schemas.microsoft.com/office/powerpoint/2010/main" val="24606333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78"/>
        <p:cNvGrpSpPr/>
        <p:nvPr/>
      </p:nvGrpSpPr>
      <p:grpSpPr>
        <a:xfrm>
          <a:off x="0" y="0"/>
          <a:ext cx="0" cy="0"/>
          <a:chOff x="0" y="0"/>
          <a:chExt cx="0" cy="0"/>
        </a:xfrm>
      </p:grpSpPr>
      <p:sp>
        <p:nvSpPr>
          <p:cNvPr id="179" name="Google Shape;179;p2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180" name="Google Shape;180;p26"/>
          <p:cNvSpPr txBox="1">
            <a:spLocks noGrp="1"/>
          </p:cNvSpPr>
          <p:nvPr>
            <p:ph type="subTitle" idx="1"/>
          </p:nvPr>
        </p:nvSpPr>
        <p:spPr>
          <a:xfrm>
            <a:off x="1074968" y="4180335"/>
            <a:ext cx="2886000" cy="115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181" name="Google Shape;181;p26"/>
          <p:cNvSpPr txBox="1">
            <a:spLocks noGrp="1"/>
          </p:cNvSpPr>
          <p:nvPr>
            <p:ph type="subTitle" idx="2"/>
          </p:nvPr>
        </p:nvSpPr>
        <p:spPr>
          <a:xfrm>
            <a:off x="4558200" y="4180335"/>
            <a:ext cx="2886000" cy="115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182" name="Google Shape;182;p26"/>
          <p:cNvSpPr txBox="1">
            <a:spLocks noGrp="1"/>
          </p:cNvSpPr>
          <p:nvPr>
            <p:ph type="subTitle" idx="3"/>
          </p:nvPr>
        </p:nvSpPr>
        <p:spPr>
          <a:xfrm>
            <a:off x="8041433" y="4180333"/>
            <a:ext cx="2886000" cy="115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183" name="Google Shape;183;p26"/>
          <p:cNvSpPr txBox="1">
            <a:spLocks noGrp="1"/>
          </p:cNvSpPr>
          <p:nvPr>
            <p:ph type="subTitle" idx="4"/>
          </p:nvPr>
        </p:nvSpPr>
        <p:spPr>
          <a:xfrm>
            <a:off x="1074967" y="3476733"/>
            <a:ext cx="2886000" cy="703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184" name="Google Shape;184;p26"/>
          <p:cNvSpPr txBox="1">
            <a:spLocks noGrp="1"/>
          </p:cNvSpPr>
          <p:nvPr>
            <p:ph type="subTitle" idx="5"/>
          </p:nvPr>
        </p:nvSpPr>
        <p:spPr>
          <a:xfrm>
            <a:off x="4558204" y="3476733"/>
            <a:ext cx="2886000" cy="703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185" name="Google Shape;185;p26"/>
          <p:cNvSpPr txBox="1">
            <a:spLocks noGrp="1"/>
          </p:cNvSpPr>
          <p:nvPr>
            <p:ph type="subTitle" idx="6"/>
          </p:nvPr>
        </p:nvSpPr>
        <p:spPr>
          <a:xfrm>
            <a:off x="8041435" y="3476733"/>
            <a:ext cx="2886000" cy="7036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186" name="Google Shape;186;p26"/>
          <p:cNvGrpSpPr/>
          <p:nvPr/>
        </p:nvGrpSpPr>
        <p:grpSpPr>
          <a:xfrm>
            <a:off x="-9133" y="-15933"/>
            <a:ext cx="12201148" cy="6873933"/>
            <a:chOff x="-6850" y="-11950"/>
            <a:chExt cx="9150861" cy="5155450"/>
          </a:xfrm>
        </p:grpSpPr>
        <p:pic>
          <p:nvPicPr>
            <p:cNvPr id="187" name="Google Shape;187;p26"/>
            <p:cNvPicPr preferRelativeResize="0"/>
            <p:nvPr/>
          </p:nvPicPr>
          <p:blipFill rotWithShape="1">
            <a:blip r:embed="rId2">
              <a:alphaModFix/>
            </a:blip>
            <a:srcRect l="60268" t="57514" r="-3305" b="-8389"/>
            <a:stretch/>
          </p:blipFill>
          <p:spPr>
            <a:xfrm>
              <a:off x="-6850" y="-11950"/>
              <a:ext cx="1179799" cy="1446074"/>
            </a:xfrm>
            <a:prstGeom prst="rect">
              <a:avLst/>
            </a:prstGeom>
            <a:noFill/>
            <a:ln>
              <a:noFill/>
            </a:ln>
          </p:spPr>
        </p:pic>
        <p:pic>
          <p:nvPicPr>
            <p:cNvPr id="188" name="Google Shape;188;p26"/>
            <p:cNvPicPr preferRelativeResize="0"/>
            <p:nvPr/>
          </p:nvPicPr>
          <p:blipFill rotWithShape="1">
            <a:blip r:embed="rId3">
              <a:alphaModFix/>
            </a:blip>
            <a:srcRect l="11532" t="33622" r="70118" b="-14600"/>
            <a:stretch/>
          </p:blipFill>
          <p:spPr>
            <a:xfrm>
              <a:off x="8337186" y="3140575"/>
              <a:ext cx="806825" cy="2002925"/>
            </a:xfrm>
            <a:prstGeom prst="rect">
              <a:avLst/>
            </a:prstGeom>
            <a:noFill/>
            <a:ln>
              <a:noFill/>
            </a:ln>
          </p:spPr>
        </p:pic>
      </p:grpSp>
    </p:spTree>
    <p:extLst>
      <p:ext uri="{BB962C8B-B14F-4D97-AF65-F5344CB8AC3E}">
        <p14:creationId xmlns:p14="http://schemas.microsoft.com/office/powerpoint/2010/main" val="21392691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189"/>
        <p:cNvGrpSpPr/>
        <p:nvPr/>
      </p:nvGrpSpPr>
      <p:grpSpPr>
        <a:xfrm>
          <a:off x="0" y="0"/>
          <a:ext cx="0" cy="0"/>
          <a:chOff x="0" y="0"/>
          <a:chExt cx="0" cy="0"/>
        </a:xfrm>
      </p:grpSpPr>
      <p:sp>
        <p:nvSpPr>
          <p:cNvPr id="190" name="Google Shape;190;p2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SzPts val="3500"/>
              <a:buNone/>
              <a:defRPr/>
            </a:lvl1pPr>
            <a:lvl2pPr lvl="1" rtl="0">
              <a:lnSpc>
                <a:spcPct val="115000"/>
              </a:lnSpc>
              <a:spcBef>
                <a:spcPts val="0"/>
              </a:spcBef>
              <a:spcAft>
                <a:spcPts val="0"/>
              </a:spcAft>
              <a:buSzPts val="3500"/>
              <a:buNone/>
              <a:defRPr/>
            </a:lvl2pPr>
            <a:lvl3pPr lvl="2" rtl="0">
              <a:lnSpc>
                <a:spcPct val="115000"/>
              </a:lnSpc>
              <a:spcBef>
                <a:spcPts val="0"/>
              </a:spcBef>
              <a:spcAft>
                <a:spcPts val="0"/>
              </a:spcAft>
              <a:buSzPts val="3500"/>
              <a:buNone/>
              <a:defRPr/>
            </a:lvl3pPr>
            <a:lvl4pPr lvl="3" rtl="0">
              <a:lnSpc>
                <a:spcPct val="115000"/>
              </a:lnSpc>
              <a:spcBef>
                <a:spcPts val="0"/>
              </a:spcBef>
              <a:spcAft>
                <a:spcPts val="0"/>
              </a:spcAft>
              <a:buSzPts val="3500"/>
              <a:buNone/>
              <a:defRPr/>
            </a:lvl4pPr>
            <a:lvl5pPr lvl="4" rtl="0">
              <a:lnSpc>
                <a:spcPct val="115000"/>
              </a:lnSpc>
              <a:spcBef>
                <a:spcPts val="0"/>
              </a:spcBef>
              <a:spcAft>
                <a:spcPts val="0"/>
              </a:spcAft>
              <a:buSzPts val="3500"/>
              <a:buNone/>
              <a:defRPr/>
            </a:lvl5pPr>
            <a:lvl6pPr lvl="5" rtl="0">
              <a:lnSpc>
                <a:spcPct val="115000"/>
              </a:lnSpc>
              <a:spcBef>
                <a:spcPts val="0"/>
              </a:spcBef>
              <a:spcAft>
                <a:spcPts val="0"/>
              </a:spcAft>
              <a:buSzPts val="3500"/>
              <a:buNone/>
              <a:defRPr/>
            </a:lvl6pPr>
            <a:lvl7pPr lvl="6" rtl="0">
              <a:lnSpc>
                <a:spcPct val="115000"/>
              </a:lnSpc>
              <a:spcBef>
                <a:spcPts val="0"/>
              </a:spcBef>
              <a:spcAft>
                <a:spcPts val="0"/>
              </a:spcAft>
              <a:buSzPts val="3500"/>
              <a:buNone/>
              <a:defRPr/>
            </a:lvl7pPr>
            <a:lvl8pPr lvl="7" rtl="0">
              <a:lnSpc>
                <a:spcPct val="115000"/>
              </a:lnSpc>
              <a:spcBef>
                <a:spcPts val="0"/>
              </a:spcBef>
              <a:spcAft>
                <a:spcPts val="0"/>
              </a:spcAft>
              <a:buSzPts val="3500"/>
              <a:buNone/>
              <a:defRPr/>
            </a:lvl8pPr>
            <a:lvl9pPr lvl="8" rtl="0">
              <a:lnSpc>
                <a:spcPct val="115000"/>
              </a:lnSpc>
              <a:spcBef>
                <a:spcPts val="0"/>
              </a:spcBef>
              <a:spcAft>
                <a:spcPts val="0"/>
              </a:spcAft>
              <a:buSzPts val="3500"/>
              <a:buNone/>
              <a:defRPr/>
            </a:lvl9pPr>
          </a:lstStyle>
          <a:p>
            <a:r>
              <a:rPr lang="en-US"/>
              <a:t>Click to edit Master title style</a:t>
            </a:r>
            <a:endParaRPr/>
          </a:p>
        </p:txBody>
      </p:sp>
      <p:sp>
        <p:nvSpPr>
          <p:cNvPr id="191" name="Google Shape;191;p27"/>
          <p:cNvSpPr txBox="1">
            <a:spLocks noGrp="1"/>
          </p:cNvSpPr>
          <p:nvPr>
            <p:ph type="subTitle" idx="1"/>
          </p:nvPr>
        </p:nvSpPr>
        <p:spPr>
          <a:xfrm>
            <a:off x="4542200" y="2357800"/>
            <a:ext cx="3107600" cy="3581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accent2"/>
              </a:buClr>
              <a:buSzPts val="1400"/>
              <a:buFont typeface="Arial"/>
              <a:buChar char="●"/>
              <a:defRPr sz="1867"/>
            </a:lvl1pPr>
            <a:lvl2pPr lvl="1" rtl="0">
              <a:lnSpc>
                <a:spcPct val="115000"/>
              </a:lnSpc>
              <a:spcBef>
                <a:spcPts val="0"/>
              </a:spcBef>
              <a:spcAft>
                <a:spcPts val="0"/>
              </a:spcAft>
              <a:buClr>
                <a:srgbClr val="000000"/>
              </a:buClr>
              <a:buSzPts val="1400"/>
              <a:buFont typeface="Arial"/>
              <a:buChar char="○"/>
              <a:defRPr sz="1867"/>
            </a:lvl2pPr>
            <a:lvl3pPr lvl="2" rtl="0">
              <a:lnSpc>
                <a:spcPct val="115000"/>
              </a:lnSpc>
              <a:spcBef>
                <a:spcPts val="2133"/>
              </a:spcBef>
              <a:spcAft>
                <a:spcPts val="0"/>
              </a:spcAft>
              <a:buClr>
                <a:srgbClr val="000000"/>
              </a:buClr>
              <a:buSzPts val="1400"/>
              <a:buFont typeface="Arial"/>
              <a:buChar char="■"/>
              <a:defRPr sz="1867"/>
            </a:lvl3pPr>
            <a:lvl4pPr lvl="3" rtl="0">
              <a:lnSpc>
                <a:spcPct val="115000"/>
              </a:lnSpc>
              <a:spcBef>
                <a:spcPts val="2133"/>
              </a:spcBef>
              <a:spcAft>
                <a:spcPts val="0"/>
              </a:spcAft>
              <a:buClr>
                <a:srgbClr val="000000"/>
              </a:buClr>
              <a:buSzPts val="1400"/>
              <a:buFont typeface="Arial"/>
              <a:buChar char="●"/>
              <a:defRPr sz="1867"/>
            </a:lvl4pPr>
            <a:lvl5pPr lvl="4" rtl="0">
              <a:lnSpc>
                <a:spcPct val="115000"/>
              </a:lnSpc>
              <a:spcBef>
                <a:spcPts val="2133"/>
              </a:spcBef>
              <a:spcAft>
                <a:spcPts val="0"/>
              </a:spcAft>
              <a:buClr>
                <a:srgbClr val="000000"/>
              </a:buClr>
              <a:buSzPts val="1400"/>
              <a:buFont typeface="Arial"/>
              <a:buChar char="○"/>
              <a:defRPr sz="1867"/>
            </a:lvl5pPr>
            <a:lvl6pPr lvl="5" rtl="0">
              <a:lnSpc>
                <a:spcPct val="115000"/>
              </a:lnSpc>
              <a:spcBef>
                <a:spcPts val="2133"/>
              </a:spcBef>
              <a:spcAft>
                <a:spcPts val="0"/>
              </a:spcAft>
              <a:buClr>
                <a:srgbClr val="000000"/>
              </a:buClr>
              <a:buSzPts val="1400"/>
              <a:buFont typeface="Arial"/>
              <a:buChar char="■"/>
              <a:defRPr sz="1867"/>
            </a:lvl6pPr>
            <a:lvl7pPr lvl="6" rtl="0">
              <a:lnSpc>
                <a:spcPct val="115000"/>
              </a:lnSpc>
              <a:spcBef>
                <a:spcPts val="2133"/>
              </a:spcBef>
              <a:spcAft>
                <a:spcPts val="0"/>
              </a:spcAft>
              <a:buClr>
                <a:srgbClr val="000000"/>
              </a:buClr>
              <a:buSzPts val="1400"/>
              <a:buFont typeface="Arial"/>
              <a:buChar char="●"/>
              <a:defRPr sz="1867"/>
            </a:lvl7pPr>
            <a:lvl8pPr lvl="7" rtl="0">
              <a:lnSpc>
                <a:spcPct val="115000"/>
              </a:lnSpc>
              <a:spcBef>
                <a:spcPts val="2133"/>
              </a:spcBef>
              <a:spcAft>
                <a:spcPts val="0"/>
              </a:spcAft>
              <a:buClr>
                <a:srgbClr val="000000"/>
              </a:buClr>
              <a:buSzPts val="1400"/>
              <a:buFont typeface="Arial"/>
              <a:buChar char="○"/>
              <a:defRPr sz="1867"/>
            </a:lvl8pPr>
            <a:lvl9pPr lvl="8" rtl="0">
              <a:lnSpc>
                <a:spcPct val="115000"/>
              </a:lnSpc>
              <a:spcBef>
                <a:spcPts val="2133"/>
              </a:spcBef>
              <a:spcAft>
                <a:spcPts val="2133"/>
              </a:spcAft>
              <a:buClr>
                <a:srgbClr val="000000"/>
              </a:buClr>
              <a:buSzPts val="1400"/>
              <a:buFont typeface="Arial"/>
              <a:buChar char="■"/>
              <a:defRPr sz="1867"/>
            </a:lvl9pPr>
          </a:lstStyle>
          <a:p>
            <a:r>
              <a:rPr lang="en-US"/>
              <a:t>Click to edit Master subtitle style</a:t>
            </a:r>
            <a:endParaRPr/>
          </a:p>
        </p:txBody>
      </p:sp>
      <p:sp>
        <p:nvSpPr>
          <p:cNvPr id="192" name="Google Shape;192;p27"/>
          <p:cNvSpPr txBox="1">
            <a:spLocks noGrp="1"/>
          </p:cNvSpPr>
          <p:nvPr>
            <p:ph type="subTitle" idx="2"/>
          </p:nvPr>
        </p:nvSpPr>
        <p:spPr>
          <a:xfrm>
            <a:off x="7811467" y="2357800"/>
            <a:ext cx="3107600" cy="3581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accent4"/>
              </a:buClr>
              <a:buSzPts val="1400"/>
              <a:buFont typeface="Arial"/>
              <a:buChar char="●"/>
              <a:defRPr sz="1867"/>
            </a:lvl1pPr>
            <a:lvl2pPr lvl="1" rtl="0">
              <a:lnSpc>
                <a:spcPct val="115000"/>
              </a:lnSpc>
              <a:spcBef>
                <a:spcPts val="0"/>
              </a:spcBef>
              <a:spcAft>
                <a:spcPts val="0"/>
              </a:spcAft>
              <a:buClr>
                <a:srgbClr val="000000"/>
              </a:buClr>
              <a:buSzPts val="1400"/>
              <a:buFont typeface="Arial"/>
              <a:buChar char="○"/>
              <a:defRPr sz="1867"/>
            </a:lvl2pPr>
            <a:lvl3pPr lvl="2" rtl="0">
              <a:lnSpc>
                <a:spcPct val="115000"/>
              </a:lnSpc>
              <a:spcBef>
                <a:spcPts val="2133"/>
              </a:spcBef>
              <a:spcAft>
                <a:spcPts val="0"/>
              </a:spcAft>
              <a:buClr>
                <a:srgbClr val="000000"/>
              </a:buClr>
              <a:buSzPts val="1400"/>
              <a:buFont typeface="Arial"/>
              <a:buChar char="■"/>
              <a:defRPr sz="1867"/>
            </a:lvl3pPr>
            <a:lvl4pPr lvl="3" rtl="0">
              <a:lnSpc>
                <a:spcPct val="115000"/>
              </a:lnSpc>
              <a:spcBef>
                <a:spcPts val="2133"/>
              </a:spcBef>
              <a:spcAft>
                <a:spcPts val="0"/>
              </a:spcAft>
              <a:buClr>
                <a:srgbClr val="000000"/>
              </a:buClr>
              <a:buSzPts val="1400"/>
              <a:buFont typeface="Arial"/>
              <a:buChar char="●"/>
              <a:defRPr sz="1867"/>
            </a:lvl4pPr>
            <a:lvl5pPr lvl="4" rtl="0">
              <a:lnSpc>
                <a:spcPct val="115000"/>
              </a:lnSpc>
              <a:spcBef>
                <a:spcPts val="2133"/>
              </a:spcBef>
              <a:spcAft>
                <a:spcPts val="0"/>
              </a:spcAft>
              <a:buClr>
                <a:srgbClr val="000000"/>
              </a:buClr>
              <a:buSzPts val="1400"/>
              <a:buFont typeface="Arial"/>
              <a:buChar char="○"/>
              <a:defRPr sz="1867"/>
            </a:lvl5pPr>
            <a:lvl6pPr lvl="5" rtl="0">
              <a:lnSpc>
                <a:spcPct val="115000"/>
              </a:lnSpc>
              <a:spcBef>
                <a:spcPts val="2133"/>
              </a:spcBef>
              <a:spcAft>
                <a:spcPts val="0"/>
              </a:spcAft>
              <a:buClr>
                <a:srgbClr val="000000"/>
              </a:buClr>
              <a:buSzPts val="1400"/>
              <a:buFont typeface="Arial"/>
              <a:buChar char="■"/>
              <a:defRPr sz="1867"/>
            </a:lvl6pPr>
            <a:lvl7pPr lvl="6" rtl="0">
              <a:lnSpc>
                <a:spcPct val="115000"/>
              </a:lnSpc>
              <a:spcBef>
                <a:spcPts val="2133"/>
              </a:spcBef>
              <a:spcAft>
                <a:spcPts val="0"/>
              </a:spcAft>
              <a:buClr>
                <a:srgbClr val="000000"/>
              </a:buClr>
              <a:buSzPts val="1400"/>
              <a:buFont typeface="Arial"/>
              <a:buChar char="●"/>
              <a:defRPr sz="1867"/>
            </a:lvl7pPr>
            <a:lvl8pPr lvl="7" rtl="0">
              <a:lnSpc>
                <a:spcPct val="115000"/>
              </a:lnSpc>
              <a:spcBef>
                <a:spcPts val="2133"/>
              </a:spcBef>
              <a:spcAft>
                <a:spcPts val="0"/>
              </a:spcAft>
              <a:buClr>
                <a:srgbClr val="000000"/>
              </a:buClr>
              <a:buSzPts val="1400"/>
              <a:buFont typeface="Arial"/>
              <a:buChar char="○"/>
              <a:defRPr sz="1867"/>
            </a:lvl8pPr>
            <a:lvl9pPr lvl="8" rtl="0">
              <a:lnSpc>
                <a:spcPct val="115000"/>
              </a:lnSpc>
              <a:spcBef>
                <a:spcPts val="2133"/>
              </a:spcBef>
              <a:spcAft>
                <a:spcPts val="2133"/>
              </a:spcAft>
              <a:buClr>
                <a:srgbClr val="000000"/>
              </a:buClr>
              <a:buSzPts val="1400"/>
              <a:buFont typeface="Arial"/>
              <a:buChar char="■"/>
              <a:defRPr sz="1867"/>
            </a:lvl9pPr>
          </a:lstStyle>
          <a:p>
            <a:r>
              <a:rPr lang="en-US"/>
              <a:t>Click to edit Master subtitle style</a:t>
            </a:r>
            <a:endParaRPr/>
          </a:p>
        </p:txBody>
      </p:sp>
      <p:sp>
        <p:nvSpPr>
          <p:cNvPr id="193" name="Google Shape;193;p27"/>
          <p:cNvSpPr txBox="1">
            <a:spLocks noGrp="1"/>
          </p:cNvSpPr>
          <p:nvPr>
            <p:ph type="subTitle" idx="3"/>
          </p:nvPr>
        </p:nvSpPr>
        <p:spPr>
          <a:xfrm>
            <a:off x="7811467" y="1861200"/>
            <a:ext cx="3107600" cy="6576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500"/>
              <a:buNone/>
              <a:defRPr sz="3200">
                <a:latin typeface="Baskervville"/>
                <a:ea typeface="Baskervville"/>
                <a:cs typeface="Baskervville"/>
                <a:sym typeface="Baskervville"/>
              </a:defRPr>
            </a:lvl1pPr>
            <a:lvl2pPr lvl="1" rtl="0">
              <a:lnSpc>
                <a:spcPct val="115000"/>
              </a:lnSpc>
              <a:spcBef>
                <a:spcPts val="0"/>
              </a:spcBef>
              <a:spcAft>
                <a:spcPts val="0"/>
              </a:spcAft>
              <a:buSzPts val="2500"/>
              <a:buNone/>
              <a:defRPr sz="3333"/>
            </a:lvl2pPr>
            <a:lvl3pPr lvl="2" rtl="0">
              <a:lnSpc>
                <a:spcPct val="115000"/>
              </a:lnSpc>
              <a:spcBef>
                <a:spcPts val="2133"/>
              </a:spcBef>
              <a:spcAft>
                <a:spcPts val="0"/>
              </a:spcAft>
              <a:buSzPts val="2500"/>
              <a:buNone/>
              <a:defRPr sz="3333"/>
            </a:lvl3pPr>
            <a:lvl4pPr lvl="3" rtl="0">
              <a:lnSpc>
                <a:spcPct val="115000"/>
              </a:lnSpc>
              <a:spcBef>
                <a:spcPts val="2133"/>
              </a:spcBef>
              <a:spcAft>
                <a:spcPts val="0"/>
              </a:spcAft>
              <a:buSzPts val="2500"/>
              <a:buNone/>
              <a:defRPr sz="3333"/>
            </a:lvl4pPr>
            <a:lvl5pPr lvl="4" rtl="0">
              <a:lnSpc>
                <a:spcPct val="115000"/>
              </a:lnSpc>
              <a:spcBef>
                <a:spcPts val="2133"/>
              </a:spcBef>
              <a:spcAft>
                <a:spcPts val="0"/>
              </a:spcAft>
              <a:buSzPts val="2500"/>
              <a:buNone/>
              <a:defRPr sz="3333"/>
            </a:lvl5pPr>
            <a:lvl6pPr lvl="5" rtl="0">
              <a:lnSpc>
                <a:spcPct val="115000"/>
              </a:lnSpc>
              <a:spcBef>
                <a:spcPts val="2133"/>
              </a:spcBef>
              <a:spcAft>
                <a:spcPts val="0"/>
              </a:spcAft>
              <a:buSzPts val="2500"/>
              <a:buNone/>
              <a:defRPr sz="3333"/>
            </a:lvl6pPr>
            <a:lvl7pPr lvl="6" rtl="0">
              <a:lnSpc>
                <a:spcPct val="115000"/>
              </a:lnSpc>
              <a:spcBef>
                <a:spcPts val="2133"/>
              </a:spcBef>
              <a:spcAft>
                <a:spcPts val="0"/>
              </a:spcAft>
              <a:buSzPts val="2500"/>
              <a:buNone/>
              <a:defRPr sz="3333"/>
            </a:lvl7pPr>
            <a:lvl8pPr lvl="7" rtl="0">
              <a:lnSpc>
                <a:spcPct val="115000"/>
              </a:lnSpc>
              <a:spcBef>
                <a:spcPts val="2133"/>
              </a:spcBef>
              <a:spcAft>
                <a:spcPts val="0"/>
              </a:spcAft>
              <a:buSzPts val="2500"/>
              <a:buNone/>
              <a:defRPr sz="3333"/>
            </a:lvl8pPr>
            <a:lvl9pPr lvl="8" rtl="0">
              <a:lnSpc>
                <a:spcPct val="115000"/>
              </a:lnSpc>
              <a:spcBef>
                <a:spcPts val="2133"/>
              </a:spcBef>
              <a:spcAft>
                <a:spcPts val="2133"/>
              </a:spcAft>
              <a:buSzPts val="2500"/>
              <a:buNone/>
              <a:defRPr sz="3333"/>
            </a:lvl9pPr>
          </a:lstStyle>
          <a:p>
            <a:r>
              <a:rPr lang="en-US"/>
              <a:t>Click to edit Master subtitle style</a:t>
            </a:r>
            <a:endParaRPr/>
          </a:p>
        </p:txBody>
      </p:sp>
      <p:sp>
        <p:nvSpPr>
          <p:cNvPr id="194" name="Google Shape;194;p27"/>
          <p:cNvSpPr txBox="1">
            <a:spLocks noGrp="1"/>
          </p:cNvSpPr>
          <p:nvPr>
            <p:ph type="subTitle" idx="4"/>
          </p:nvPr>
        </p:nvSpPr>
        <p:spPr>
          <a:xfrm>
            <a:off x="1272933" y="2357800"/>
            <a:ext cx="3107600" cy="3581200"/>
          </a:xfrm>
          <a:prstGeom prst="rect">
            <a:avLst/>
          </a:prstGeom>
        </p:spPr>
        <p:txBody>
          <a:bodyPr spcFirstLastPara="1" wrap="square" lIns="91425" tIns="91425" rIns="91425" bIns="91425" anchor="t" anchorCtr="0">
            <a:noAutofit/>
          </a:bodyPr>
          <a:lstStyle>
            <a:lvl1pPr lvl="0" rtl="0">
              <a:lnSpc>
                <a:spcPct val="115000"/>
              </a:lnSpc>
              <a:spcBef>
                <a:spcPts val="0"/>
              </a:spcBef>
              <a:spcAft>
                <a:spcPts val="0"/>
              </a:spcAft>
              <a:buClr>
                <a:schemeClr val="dk2"/>
              </a:buClr>
              <a:buSzPts val="1400"/>
              <a:buFont typeface="Arial"/>
              <a:buChar char="●"/>
              <a:defRPr sz="1867"/>
            </a:lvl1pPr>
            <a:lvl2pPr lvl="1" rtl="0">
              <a:lnSpc>
                <a:spcPct val="115000"/>
              </a:lnSpc>
              <a:spcBef>
                <a:spcPts val="0"/>
              </a:spcBef>
              <a:spcAft>
                <a:spcPts val="0"/>
              </a:spcAft>
              <a:buClr>
                <a:srgbClr val="000000"/>
              </a:buClr>
              <a:buSzPts val="1400"/>
              <a:buFont typeface="Arial"/>
              <a:buChar char="○"/>
              <a:defRPr sz="1867"/>
            </a:lvl2pPr>
            <a:lvl3pPr lvl="2" rtl="0">
              <a:lnSpc>
                <a:spcPct val="115000"/>
              </a:lnSpc>
              <a:spcBef>
                <a:spcPts val="2133"/>
              </a:spcBef>
              <a:spcAft>
                <a:spcPts val="0"/>
              </a:spcAft>
              <a:buClr>
                <a:srgbClr val="000000"/>
              </a:buClr>
              <a:buSzPts val="1400"/>
              <a:buFont typeface="Arial"/>
              <a:buChar char="■"/>
              <a:defRPr sz="1867"/>
            </a:lvl3pPr>
            <a:lvl4pPr lvl="3" rtl="0">
              <a:lnSpc>
                <a:spcPct val="115000"/>
              </a:lnSpc>
              <a:spcBef>
                <a:spcPts val="2133"/>
              </a:spcBef>
              <a:spcAft>
                <a:spcPts val="0"/>
              </a:spcAft>
              <a:buClr>
                <a:srgbClr val="000000"/>
              </a:buClr>
              <a:buSzPts val="1400"/>
              <a:buFont typeface="Arial"/>
              <a:buChar char="●"/>
              <a:defRPr sz="1867"/>
            </a:lvl4pPr>
            <a:lvl5pPr lvl="4" rtl="0">
              <a:lnSpc>
                <a:spcPct val="115000"/>
              </a:lnSpc>
              <a:spcBef>
                <a:spcPts val="2133"/>
              </a:spcBef>
              <a:spcAft>
                <a:spcPts val="0"/>
              </a:spcAft>
              <a:buClr>
                <a:srgbClr val="000000"/>
              </a:buClr>
              <a:buSzPts val="1400"/>
              <a:buFont typeface="Arial"/>
              <a:buChar char="○"/>
              <a:defRPr sz="1867"/>
            </a:lvl5pPr>
            <a:lvl6pPr lvl="5" rtl="0">
              <a:lnSpc>
                <a:spcPct val="115000"/>
              </a:lnSpc>
              <a:spcBef>
                <a:spcPts val="2133"/>
              </a:spcBef>
              <a:spcAft>
                <a:spcPts val="0"/>
              </a:spcAft>
              <a:buClr>
                <a:srgbClr val="000000"/>
              </a:buClr>
              <a:buSzPts val="1400"/>
              <a:buFont typeface="Arial"/>
              <a:buChar char="■"/>
              <a:defRPr sz="1867"/>
            </a:lvl6pPr>
            <a:lvl7pPr lvl="6" rtl="0">
              <a:lnSpc>
                <a:spcPct val="115000"/>
              </a:lnSpc>
              <a:spcBef>
                <a:spcPts val="2133"/>
              </a:spcBef>
              <a:spcAft>
                <a:spcPts val="0"/>
              </a:spcAft>
              <a:buClr>
                <a:srgbClr val="000000"/>
              </a:buClr>
              <a:buSzPts val="1400"/>
              <a:buFont typeface="Arial"/>
              <a:buChar char="●"/>
              <a:defRPr sz="1867"/>
            </a:lvl7pPr>
            <a:lvl8pPr lvl="7" rtl="0">
              <a:lnSpc>
                <a:spcPct val="115000"/>
              </a:lnSpc>
              <a:spcBef>
                <a:spcPts val="2133"/>
              </a:spcBef>
              <a:spcAft>
                <a:spcPts val="0"/>
              </a:spcAft>
              <a:buClr>
                <a:srgbClr val="000000"/>
              </a:buClr>
              <a:buSzPts val="1400"/>
              <a:buFont typeface="Arial"/>
              <a:buChar char="○"/>
              <a:defRPr sz="1867"/>
            </a:lvl8pPr>
            <a:lvl9pPr lvl="8" rtl="0">
              <a:lnSpc>
                <a:spcPct val="115000"/>
              </a:lnSpc>
              <a:spcBef>
                <a:spcPts val="2133"/>
              </a:spcBef>
              <a:spcAft>
                <a:spcPts val="2133"/>
              </a:spcAft>
              <a:buClr>
                <a:srgbClr val="000000"/>
              </a:buClr>
              <a:buSzPts val="1400"/>
              <a:buFont typeface="Arial"/>
              <a:buChar char="■"/>
              <a:defRPr sz="1867"/>
            </a:lvl9pPr>
          </a:lstStyle>
          <a:p>
            <a:r>
              <a:rPr lang="en-US"/>
              <a:t>Click to edit Master subtitle style</a:t>
            </a:r>
            <a:endParaRPr/>
          </a:p>
        </p:txBody>
      </p:sp>
      <p:sp>
        <p:nvSpPr>
          <p:cNvPr id="195" name="Google Shape;195;p27"/>
          <p:cNvSpPr txBox="1">
            <a:spLocks noGrp="1"/>
          </p:cNvSpPr>
          <p:nvPr>
            <p:ph type="subTitle" idx="5"/>
          </p:nvPr>
        </p:nvSpPr>
        <p:spPr>
          <a:xfrm>
            <a:off x="1272933" y="1861200"/>
            <a:ext cx="3107600" cy="6576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500"/>
              <a:buNone/>
              <a:defRPr sz="3200">
                <a:latin typeface="Baskervville"/>
                <a:ea typeface="Baskervville"/>
                <a:cs typeface="Baskervville"/>
                <a:sym typeface="Baskervville"/>
              </a:defRPr>
            </a:lvl1pPr>
            <a:lvl2pPr lvl="1" rtl="0">
              <a:lnSpc>
                <a:spcPct val="115000"/>
              </a:lnSpc>
              <a:spcBef>
                <a:spcPts val="0"/>
              </a:spcBef>
              <a:spcAft>
                <a:spcPts val="0"/>
              </a:spcAft>
              <a:buSzPts val="2500"/>
              <a:buNone/>
              <a:defRPr sz="3333"/>
            </a:lvl2pPr>
            <a:lvl3pPr lvl="2" rtl="0">
              <a:lnSpc>
                <a:spcPct val="115000"/>
              </a:lnSpc>
              <a:spcBef>
                <a:spcPts val="2133"/>
              </a:spcBef>
              <a:spcAft>
                <a:spcPts val="0"/>
              </a:spcAft>
              <a:buSzPts val="2500"/>
              <a:buNone/>
              <a:defRPr sz="3333"/>
            </a:lvl3pPr>
            <a:lvl4pPr lvl="3" rtl="0">
              <a:lnSpc>
                <a:spcPct val="115000"/>
              </a:lnSpc>
              <a:spcBef>
                <a:spcPts val="2133"/>
              </a:spcBef>
              <a:spcAft>
                <a:spcPts val="0"/>
              </a:spcAft>
              <a:buSzPts val="2500"/>
              <a:buNone/>
              <a:defRPr sz="3333"/>
            </a:lvl4pPr>
            <a:lvl5pPr lvl="4" rtl="0">
              <a:lnSpc>
                <a:spcPct val="115000"/>
              </a:lnSpc>
              <a:spcBef>
                <a:spcPts val="2133"/>
              </a:spcBef>
              <a:spcAft>
                <a:spcPts val="0"/>
              </a:spcAft>
              <a:buSzPts val="2500"/>
              <a:buNone/>
              <a:defRPr sz="3333"/>
            </a:lvl5pPr>
            <a:lvl6pPr lvl="5" rtl="0">
              <a:lnSpc>
                <a:spcPct val="115000"/>
              </a:lnSpc>
              <a:spcBef>
                <a:spcPts val="2133"/>
              </a:spcBef>
              <a:spcAft>
                <a:spcPts val="0"/>
              </a:spcAft>
              <a:buSzPts val="2500"/>
              <a:buNone/>
              <a:defRPr sz="3333"/>
            </a:lvl6pPr>
            <a:lvl7pPr lvl="6" rtl="0">
              <a:lnSpc>
                <a:spcPct val="115000"/>
              </a:lnSpc>
              <a:spcBef>
                <a:spcPts val="2133"/>
              </a:spcBef>
              <a:spcAft>
                <a:spcPts val="0"/>
              </a:spcAft>
              <a:buSzPts val="2500"/>
              <a:buNone/>
              <a:defRPr sz="3333"/>
            </a:lvl7pPr>
            <a:lvl8pPr lvl="7" rtl="0">
              <a:lnSpc>
                <a:spcPct val="115000"/>
              </a:lnSpc>
              <a:spcBef>
                <a:spcPts val="2133"/>
              </a:spcBef>
              <a:spcAft>
                <a:spcPts val="0"/>
              </a:spcAft>
              <a:buSzPts val="2500"/>
              <a:buNone/>
              <a:defRPr sz="3333"/>
            </a:lvl8pPr>
            <a:lvl9pPr lvl="8" rtl="0">
              <a:lnSpc>
                <a:spcPct val="115000"/>
              </a:lnSpc>
              <a:spcBef>
                <a:spcPts val="2133"/>
              </a:spcBef>
              <a:spcAft>
                <a:spcPts val="2133"/>
              </a:spcAft>
              <a:buSzPts val="2500"/>
              <a:buNone/>
              <a:defRPr sz="3333"/>
            </a:lvl9pPr>
          </a:lstStyle>
          <a:p>
            <a:r>
              <a:rPr lang="en-US"/>
              <a:t>Click to edit Master subtitle style</a:t>
            </a:r>
            <a:endParaRPr/>
          </a:p>
        </p:txBody>
      </p:sp>
      <p:sp>
        <p:nvSpPr>
          <p:cNvPr id="196" name="Google Shape;196;p27"/>
          <p:cNvSpPr txBox="1">
            <a:spLocks noGrp="1"/>
          </p:cNvSpPr>
          <p:nvPr>
            <p:ph type="subTitle" idx="6"/>
          </p:nvPr>
        </p:nvSpPr>
        <p:spPr>
          <a:xfrm>
            <a:off x="4542200" y="1861200"/>
            <a:ext cx="3107600" cy="657600"/>
          </a:xfrm>
          <a:prstGeom prst="rect">
            <a:avLst/>
          </a:prstGeom>
        </p:spPr>
        <p:txBody>
          <a:bodyPr spcFirstLastPara="1" wrap="square" lIns="91425" tIns="91425" rIns="91425" bIns="91425" anchor="b" anchorCtr="0">
            <a:noAutofit/>
          </a:bodyPr>
          <a:lstStyle>
            <a:lvl1pPr lvl="0" algn="ctr" rtl="0">
              <a:lnSpc>
                <a:spcPct val="115000"/>
              </a:lnSpc>
              <a:spcBef>
                <a:spcPts val="0"/>
              </a:spcBef>
              <a:spcAft>
                <a:spcPts val="0"/>
              </a:spcAft>
              <a:buSzPts val="2500"/>
              <a:buNone/>
              <a:defRPr sz="3200">
                <a:latin typeface="Baskervville"/>
                <a:ea typeface="Baskervville"/>
                <a:cs typeface="Baskervville"/>
                <a:sym typeface="Baskervville"/>
              </a:defRPr>
            </a:lvl1pPr>
            <a:lvl2pPr lvl="1" rtl="0">
              <a:lnSpc>
                <a:spcPct val="115000"/>
              </a:lnSpc>
              <a:spcBef>
                <a:spcPts val="0"/>
              </a:spcBef>
              <a:spcAft>
                <a:spcPts val="0"/>
              </a:spcAft>
              <a:buSzPts val="2500"/>
              <a:buNone/>
              <a:defRPr sz="3333"/>
            </a:lvl2pPr>
            <a:lvl3pPr lvl="2" rtl="0">
              <a:lnSpc>
                <a:spcPct val="115000"/>
              </a:lnSpc>
              <a:spcBef>
                <a:spcPts val="2133"/>
              </a:spcBef>
              <a:spcAft>
                <a:spcPts val="0"/>
              </a:spcAft>
              <a:buSzPts val="2500"/>
              <a:buNone/>
              <a:defRPr sz="3333"/>
            </a:lvl3pPr>
            <a:lvl4pPr lvl="3" rtl="0">
              <a:lnSpc>
                <a:spcPct val="115000"/>
              </a:lnSpc>
              <a:spcBef>
                <a:spcPts val="2133"/>
              </a:spcBef>
              <a:spcAft>
                <a:spcPts val="0"/>
              </a:spcAft>
              <a:buSzPts val="2500"/>
              <a:buNone/>
              <a:defRPr sz="3333"/>
            </a:lvl4pPr>
            <a:lvl5pPr lvl="4" rtl="0">
              <a:lnSpc>
                <a:spcPct val="115000"/>
              </a:lnSpc>
              <a:spcBef>
                <a:spcPts val="2133"/>
              </a:spcBef>
              <a:spcAft>
                <a:spcPts val="0"/>
              </a:spcAft>
              <a:buSzPts val="2500"/>
              <a:buNone/>
              <a:defRPr sz="3333"/>
            </a:lvl5pPr>
            <a:lvl6pPr lvl="5" rtl="0">
              <a:lnSpc>
                <a:spcPct val="115000"/>
              </a:lnSpc>
              <a:spcBef>
                <a:spcPts val="2133"/>
              </a:spcBef>
              <a:spcAft>
                <a:spcPts val="0"/>
              </a:spcAft>
              <a:buSzPts val="2500"/>
              <a:buNone/>
              <a:defRPr sz="3333"/>
            </a:lvl6pPr>
            <a:lvl7pPr lvl="6" rtl="0">
              <a:lnSpc>
                <a:spcPct val="115000"/>
              </a:lnSpc>
              <a:spcBef>
                <a:spcPts val="2133"/>
              </a:spcBef>
              <a:spcAft>
                <a:spcPts val="0"/>
              </a:spcAft>
              <a:buSzPts val="2500"/>
              <a:buNone/>
              <a:defRPr sz="3333"/>
            </a:lvl7pPr>
            <a:lvl8pPr lvl="7" rtl="0">
              <a:lnSpc>
                <a:spcPct val="115000"/>
              </a:lnSpc>
              <a:spcBef>
                <a:spcPts val="2133"/>
              </a:spcBef>
              <a:spcAft>
                <a:spcPts val="0"/>
              </a:spcAft>
              <a:buSzPts val="2500"/>
              <a:buNone/>
              <a:defRPr sz="3333"/>
            </a:lvl8pPr>
            <a:lvl9pPr lvl="8" rtl="0">
              <a:lnSpc>
                <a:spcPct val="115000"/>
              </a:lnSpc>
              <a:spcBef>
                <a:spcPts val="2133"/>
              </a:spcBef>
              <a:spcAft>
                <a:spcPts val="2133"/>
              </a:spcAft>
              <a:buSzPts val="2500"/>
              <a:buNone/>
              <a:defRPr sz="3333"/>
            </a:lvl9pPr>
          </a:lstStyle>
          <a:p>
            <a:r>
              <a:rPr lang="en-US"/>
              <a:t>Click to edit Master subtitle style</a:t>
            </a:r>
            <a:endParaRPr/>
          </a:p>
        </p:txBody>
      </p:sp>
      <p:grpSp>
        <p:nvGrpSpPr>
          <p:cNvPr id="197" name="Google Shape;197;p27"/>
          <p:cNvGrpSpPr/>
          <p:nvPr/>
        </p:nvGrpSpPr>
        <p:grpSpPr>
          <a:xfrm>
            <a:off x="1" y="2578700"/>
            <a:ext cx="12192001" cy="4279301"/>
            <a:chOff x="0" y="1934025"/>
            <a:chExt cx="9144001" cy="3209476"/>
          </a:xfrm>
        </p:grpSpPr>
        <p:pic>
          <p:nvPicPr>
            <p:cNvPr id="198" name="Google Shape;198;p27"/>
            <p:cNvPicPr preferRelativeResize="0"/>
            <p:nvPr/>
          </p:nvPicPr>
          <p:blipFill rotWithShape="1">
            <a:blip r:embed="rId2">
              <a:alphaModFix/>
            </a:blip>
            <a:srcRect l="-13296" t="-26448" r="45180" b="9366"/>
            <a:stretch/>
          </p:blipFill>
          <p:spPr>
            <a:xfrm flipH="1">
              <a:off x="0" y="2838050"/>
              <a:ext cx="1298150" cy="2305451"/>
            </a:xfrm>
            <a:prstGeom prst="rect">
              <a:avLst/>
            </a:prstGeom>
            <a:noFill/>
            <a:ln>
              <a:noFill/>
            </a:ln>
          </p:spPr>
        </p:pic>
        <p:pic>
          <p:nvPicPr>
            <p:cNvPr id="199" name="Google Shape;199;p27"/>
            <p:cNvPicPr preferRelativeResize="0"/>
            <p:nvPr/>
          </p:nvPicPr>
          <p:blipFill rotWithShape="1">
            <a:blip r:embed="rId3">
              <a:alphaModFix/>
            </a:blip>
            <a:srcRect l="4417" t="15936" r="78418" b="-12639"/>
            <a:stretch/>
          </p:blipFill>
          <p:spPr>
            <a:xfrm>
              <a:off x="8131275" y="1934025"/>
              <a:ext cx="1012726" cy="3209475"/>
            </a:xfrm>
            <a:prstGeom prst="rect">
              <a:avLst/>
            </a:prstGeom>
            <a:noFill/>
            <a:ln>
              <a:noFill/>
            </a:ln>
          </p:spPr>
        </p:pic>
      </p:grpSp>
    </p:spTree>
    <p:extLst>
      <p:ext uri="{BB962C8B-B14F-4D97-AF65-F5344CB8AC3E}">
        <p14:creationId xmlns:p14="http://schemas.microsoft.com/office/powerpoint/2010/main" val="36164679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00"/>
        <p:cNvGrpSpPr/>
        <p:nvPr/>
      </p:nvGrpSpPr>
      <p:grpSpPr>
        <a:xfrm>
          <a:off x="0" y="0"/>
          <a:ext cx="0" cy="0"/>
          <a:chOff x="0" y="0"/>
          <a:chExt cx="0" cy="0"/>
        </a:xfrm>
      </p:grpSpPr>
      <p:sp>
        <p:nvSpPr>
          <p:cNvPr id="201" name="Google Shape;201;p28"/>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202" name="Google Shape;202;p28"/>
          <p:cNvSpPr txBox="1">
            <a:spLocks noGrp="1"/>
          </p:cNvSpPr>
          <p:nvPr>
            <p:ph type="subTitle" idx="1"/>
          </p:nvPr>
        </p:nvSpPr>
        <p:spPr>
          <a:xfrm>
            <a:off x="2835115" y="2665267"/>
            <a:ext cx="2637600" cy="88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03" name="Google Shape;203;p28"/>
          <p:cNvSpPr txBox="1">
            <a:spLocks noGrp="1"/>
          </p:cNvSpPr>
          <p:nvPr>
            <p:ph type="subTitle" idx="2"/>
          </p:nvPr>
        </p:nvSpPr>
        <p:spPr>
          <a:xfrm>
            <a:off x="6719285" y="2665267"/>
            <a:ext cx="2637600" cy="88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04" name="Google Shape;204;p28"/>
          <p:cNvSpPr txBox="1">
            <a:spLocks noGrp="1"/>
          </p:cNvSpPr>
          <p:nvPr>
            <p:ph type="subTitle" idx="3"/>
          </p:nvPr>
        </p:nvSpPr>
        <p:spPr>
          <a:xfrm>
            <a:off x="2835115" y="4744833"/>
            <a:ext cx="2637600" cy="88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05" name="Google Shape;205;p28"/>
          <p:cNvSpPr txBox="1">
            <a:spLocks noGrp="1"/>
          </p:cNvSpPr>
          <p:nvPr>
            <p:ph type="subTitle" idx="4"/>
          </p:nvPr>
        </p:nvSpPr>
        <p:spPr>
          <a:xfrm>
            <a:off x="6719285" y="4744833"/>
            <a:ext cx="2637600" cy="887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06" name="Google Shape;206;p28"/>
          <p:cNvSpPr txBox="1">
            <a:spLocks noGrp="1"/>
          </p:cNvSpPr>
          <p:nvPr>
            <p:ph type="subTitle" idx="5"/>
          </p:nvPr>
        </p:nvSpPr>
        <p:spPr>
          <a:xfrm>
            <a:off x="2835100" y="2048900"/>
            <a:ext cx="2637600" cy="678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07" name="Google Shape;207;p28"/>
          <p:cNvSpPr txBox="1">
            <a:spLocks noGrp="1"/>
          </p:cNvSpPr>
          <p:nvPr>
            <p:ph type="subTitle" idx="6"/>
          </p:nvPr>
        </p:nvSpPr>
        <p:spPr>
          <a:xfrm>
            <a:off x="2835100" y="4128467"/>
            <a:ext cx="2637600" cy="678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08" name="Google Shape;208;p28"/>
          <p:cNvSpPr txBox="1">
            <a:spLocks noGrp="1"/>
          </p:cNvSpPr>
          <p:nvPr>
            <p:ph type="subTitle" idx="7"/>
          </p:nvPr>
        </p:nvSpPr>
        <p:spPr>
          <a:xfrm>
            <a:off x="6719267" y="2048900"/>
            <a:ext cx="2637600" cy="678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09" name="Google Shape;209;p28"/>
          <p:cNvSpPr txBox="1">
            <a:spLocks noGrp="1"/>
          </p:cNvSpPr>
          <p:nvPr>
            <p:ph type="subTitle" idx="8"/>
          </p:nvPr>
        </p:nvSpPr>
        <p:spPr>
          <a:xfrm>
            <a:off x="6719267" y="4128467"/>
            <a:ext cx="2637600" cy="678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210" name="Google Shape;210;p28"/>
          <p:cNvGrpSpPr/>
          <p:nvPr/>
        </p:nvGrpSpPr>
        <p:grpSpPr>
          <a:xfrm>
            <a:off x="1" y="-4015"/>
            <a:ext cx="12254633" cy="6866012"/>
            <a:chOff x="0" y="-3012"/>
            <a:chExt cx="9190975" cy="5149509"/>
          </a:xfrm>
        </p:grpSpPr>
        <p:pic>
          <p:nvPicPr>
            <p:cNvPr id="211" name="Google Shape;211;p28"/>
            <p:cNvPicPr preferRelativeResize="0"/>
            <p:nvPr/>
          </p:nvPicPr>
          <p:blipFill rotWithShape="1">
            <a:blip r:embed="rId2">
              <a:alphaModFix/>
            </a:blip>
            <a:srcRect l="13523" t="-21422" r="66250" b="14310"/>
            <a:stretch/>
          </p:blipFill>
          <p:spPr>
            <a:xfrm flipH="1">
              <a:off x="8248777" y="2016562"/>
              <a:ext cx="942198" cy="2806675"/>
            </a:xfrm>
            <a:prstGeom prst="rect">
              <a:avLst/>
            </a:prstGeom>
            <a:noFill/>
            <a:ln>
              <a:noFill/>
            </a:ln>
          </p:spPr>
        </p:pic>
        <p:grpSp>
          <p:nvGrpSpPr>
            <p:cNvPr id="212" name="Google Shape;212;p28"/>
            <p:cNvGrpSpPr/>
            <p:nvPr/>
          </p:nvGrpSpPr>
          <p:grpSpPr>
            <a:xfrm>
              <a:off x="0" y="-3012"/>
              <a:ext cx="9144000" cy="5149509"/>
              <a:chOff x="0" y="-3012"/>
              <a:chExt cx="9144000" cy="5149509"/>
            </a:xfrm>
          </p:grpSpPr>
          <p:grpSp>
            <p:nvGrpSpPr>
              <p:cNvPr id="213" name="Google Shape;213;p28"/>
              <p:cNvGrpSpPr/>
              <p:nvPr/>
            </p:nvGrpSpPr>
            <p:grpSpPr>
              <a:xfrm flipH="1">
                <a:off x="0" y="-3012"/>
                <a:ext cx="9144000" cy="5149509"/>
                <a:chOff x="0" y="-6012"/>
                <a:chExt cx="9144000" cy="5149509"/>
              </a:xfrm>
            </p:grpSpPr>
            <p:pic>
              <p:nvPicPr>
                <p:cNvPr id="214" name="Google Shape;214;p28"/>
                <p:cNvPicPr preferRelativeResize="0"/>
                <p:nvPr/>
              </p:nvPicPr>
              <p:blipFill rotWithShape="1">
                <a:blip r:embed="rId3">
                  <a:alphaModFix/>
                </a:blip>
                <a:srcRect l="37584" t="-16263" r="-5820" b="62250"/>
                <a:stretch/>
              </p:blipFill>
              <p:spPr>
                <a:xfrm>
                  <a:off x="0" y="3605474"/>
                  <a:ext cx="1873999" cy="1538023"/>
                </a:xfrm>
                <a:prstGeom prst="rect">
                  <a:avLst/>
                </a:prstGeom>
                <a:noFill/>
                <a:ln>
                  <a:noFill/>
                </a:ln>
              </p:spPr>
            </p:pic>
            <p:pic>
              <p:nvPicPr>
                <p:cNvPr id="215" name="Google Shape;215;p28"/>
                <p:cNvPicPr preferRelativeResize="0"/>
                <p:nvPr/>
              </p:nvPicPr>
              <p:blipFill rotWithShape="1">
                <a:blip r:embed="rId4">
                  <a:alphaModFix/>
                </a:blip>
                <a:srcRect l="-25346" t="-6959" r="-25346" b="52928"/>
                <a:stretch/>
              </p:blipFill>
              <p:spPr>
                <a:xfrm rot="-5400000" flipH="1">
                  <a:off x="7923113" y="247876"/>
                  <a:ext cx="1474774" cy="966999"/>
                </a:xfrm>
                <a:prstGeom prst="rect">
                  <a:avLst/>
                </a:prstGeom>
                <a:noFill/>
                <a:ln>
                  <a:noFill/>
                </a:ln>
              </p:spPr>
            </p:pic>
          </p:grpSp>
          <p:pic>
            <p:nvPicPr>
              <p:cNvPr id="216" name="Google Shape;216;p28"/>
              <p:cNvPicPr preferRelativeResize="0"/>
              <p:nvPr/>
            </p:nvPicPr>
            <p:blipFill rotWithShape="1">
              <a:blip r:embed="rId5">
                <a:alphaModFix/>
              </a:blip>
              <a:srcRect l="-9430" r="59560"/>
              <a:stretch/>
            </p:blipFill>
            <p:spPr>
              <a:xfrm rot="5400000">
                <a:off x="209154" y="4008240"/>
                <a:ext cx="926112" cy="1344409"/>
              </a:xfrm>
              <a:prstGeom prst="rect">
                <a:avLst/>
              </a:prstGeom>
              <a:noFill/>
              <a:ln>
                <a:noFill/>
              </a:ln>
            </p:spPr>
          </p:pic>
        </p:grpSp>
      </p:grpSp>
    </p:spTree>
    <p:extLst>
      <p:ext uri="{BB962C8B-B14F-4D97-AF65-F5344CB8AC3E}">
        <p14:creationId xmlns:p14="http://schemas.microsoft.com/office/powerpoint/2010/main" val="27766548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217"/>
        <p:cNvGrpSpPr/>
        <p:nvPr/>
      </p:nvGrpSpPr>
      <p:grpSpPr>
        <a:xfrm>
          <a:off x="0" y="0"/>
          <a:ext cx="0" cy="0"/>
          <a:chOff x="0" y="0"/>
          <a:chExt cx="0" cy="0"/>
        </a:xfrm>
      </p:grpSpPr>
      <p:sp>
        <p:nvSpPr>
          <p:cNvPr id="218" name="Google Shape;218;p29"/>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219" name="Google Shape;219;p29"/>
          <p:cNvSpPr txBox="1">
            <a:spLocks noGrp="1"/>
          </p:cNvSpPr>
          <p:nvPr>
            <p:ph type="subTitle" idx="1"/>
          </p:nvPr>
        </p:nvSpPr>
        <p:spPr>
          <a:xfrm>
            <a:off x="1274633" y="2720165"/>
            <a:ext cx="28448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0" name="Google Shape;220;p29"/>
          <p:cNvSpPr txBox="1">
            <a:spLocks noGrp="1"/>
          </p:cNvSpPr>
          <p:nvPr>
            <p:ph type="subTitle" idx="2"/>
          </p:nvPr>
        </p:nvSpPr>
        <p:spPr>
          <a:xfrm>
            <a:off x="4673565" y="2720165"/>
            <a:ext cx="28448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1" name="Google Shape;221;p29"/>
          <p:cNvSpPr txBox="1">
            <a:spLocks noGrp="1"/>
          </p:cNvSpPr>
          <p:nvPr>
            <p:ph type="subTitle" idx="3"/>
          </p:nvPr>
        </p:nvSpPr>
        <p:spPr>
          <a:xfrm>
            <a:off x="1274633" y="4834568"/>
            <a:ext cx="28448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2" name="Google Shape;222;p29"/>
          <p:cNvSpPr txBox="1">
            <a:spLocks noGrp="1"/>
          </p:cNvSpPr>
          <p:nvPr>
            <p:ph type="subTitle" idx="4"/>
          </p:nvPr>
        </p:nvSpPr>
        <p:spPr>
          <a:xfrm>
            <a:off x="4673565" y="4834568"/>
            <a:ext cx="28448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3" name="Google Shape;223;p29"/>
          <p:cNvSpPr txBox="1">
            <a:spLocks noGrp="1"/>
          </p:cNvSpPr>
          <p:nvPr>
            <p:ph type="subTitle" idx="5"/>
          </p:nvPr>
        </p:nvSpPr>
        <p:spPr>
          <a:xfrm>
            <a:off x="8072497" y="2720165"/>
            <a:ext cx="28452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4" name="Google Shape;224;p29"/>
          <p:cNvSpPr txBox="1">
            <a:spLocks noGrp="1"/>
          </p:cNvSpPr>
          <p:nvPr>
            <p:ph type="subTitle" idx="6"/>
          </p:nvPr>
        </p:nvSpPr>
        <p:spPr>
          <a:xfrm>
            <a:off x="8072497" y="4834567"/>
            <a:ext cx="2845200" cy="83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67"/>
            </a:lvl1pPr>
            <a:lvl2pPr lvl="1" algn="ctr" rtl="0">
              <a:lnSpc>
                <a:spcPct val="100000"/>
              </a:lnSpc>
              <a:spcBef>
                <a:spcPts val="0"/>
              </a:spcBef>
              <a:spcAft>
                <a:spcPts val="0"/>
              </a:spcAft>
              <a:buSzPts val="1400"/>
              <a:buNone/>
              <a:defRPr/>
            </a:lvl2pPr>
            <a:lvl3pPr lvl="2" algn="ctr" rtl="0">
              <a:lnSpc>
                <a:spcPct val="100000"/>
              </a:lnSpc>
              <a:spcBef>
                <a:spcPts val="2133"/>
              </a:spcBef>
              <a:spcAft>
                <a:spcPts val="0"/>
              </a:spcAft>
              <a:buSzPts val="1400"/>
              <a:buNone/>
              <a:defRPr/>
            </a:lvl3pPr>
            <a:lvl4pPr lvl="3" algn="ctr" rtl="0">
              <a:lnSpc>
                <a:spcPct val="100000"/>
              </a:lnSpc>
              <a:spcBef>
                <a:spcPts val="2133"/>
              </a:spcBef>
              <a:spcAft>
                <a:spcPts val="0"/>
              </a:spcAft>
              <a:buSzPts val="1400"/>
              <a:buNone/>
              <a:defRPr/>
            </a:lvl4pPr>
            <a:lvl5pPr lvl="4" algn="ctr" rtl="0">
              <a:lnSpc>
                <a:spcPct val="100000"/>
              </a:lnSpc>
              <a:spcBef>
                <a:spcPts val="2133"/>
              </a:spcBef>
              <a:spcAft>
                <a:spcPts val="0"/>
              </a:spcAft>
              <a:buSzPts val="1400"/>
              <a:buNone/>
              <a:defRPr/>
            </a:lvl5pPr>
            <a:lvl6pPr lvl="5" algn="ctr" rtl="0">
              <a:lnSpc>
                <a:spcPct val="100000"/>
              </a:lnSpc>
              <a:spcBef>
                <a:spcPts val="2133"/>
              </a:spcBef>
              <a:spcAft>
                <a:spcPts val="0"/>
              </a:spcAft>
              <a:buSzPts val="1400"/>
              <a:buNone/>
              <a:defRPr/>
            </a:lvl6pPr>
            <a:lvl7pPr lvl="6" algn="ctr" rtl="0">
              <a:lnSpc>
                <a:spcPct val="100000"/>
              </a:lnSpc>
              <a:spcBef>
                <a:spcPts val="2133"/>
              </a:spcBef>
              <a:spcAft>
                <a:spcPts val="0"/>
              </a:spcAft>
              <a:buSzPts val="1400"/>
              <a:buNone/>
              <a:defRPr/>
            </a:lvl7pPr>
            <a:lvl8pPr lvl="7" algn="ctr" rtl="0">
              <a:lnSpc>
                <a:spcPct val="100000"/>
              </a:lnSpc>
              <a:spcBef>
                <a:spcPts val="2133"/>
              </a:spcBef>
              <a:spcAft>
                <a:spcPts val="0"/>
              </a:spcAft>
              <a:buSzPts val="1400"/>
              <a:buNone/>
              <a:defRPr/>
            </a:lvl8pPr>
            <a:lvl9pPr lvl="8" algn="ctr" rtl="0">
              <a:lnSpc>
                <a:spcPct val="100000"/>
              </a:lnSpc>
              <a:spcBef>
                <a:spcPts val="2133"/>
              </a:spcBef>
              <a:spcAft>
                <a:spcPts val="2133"/>
              </a:spcAft>
              <a:buSzPts val="1400"/>
              <a:buNone/>
              <a:defRPr/>
            </a:lvl9pPr>
          </a:lstStyle>
          <a:p>
            <a:r>
              <a:rPr lang="en-US"/>
              <a:t>Click to edit Master subtitle style</a:t>
            </a:r>
            <a:endParaRPr/>
          </a:p>
        </p:txBody>
      </p:sp>
      <p:sp>
        <p:nvSpPr>
          <p:cNvPr id="225" name="Google Shape;225;p29"/>
          <p:cNvSpPr txBox="1">
            <a:spLocks noGrp="1"/>
          </p:cNvSpPr>
          <p:nvPr>
            <p:ph type="subTitle" idx="7"/>
          </p:nvPr>
        </p:nvSpPr>
        <p:spPr>
          <a:xfrm>
            <a:off x="1272467" y="2126333"/>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26" name="Google Shape;226;p29"/>
          <p:cNvSpPr txBox="1">
            <a:spLocks noGrp="1"/>
          </p:cNvSpPr>
          <p:nvPr>
            <p:ph type="subTitle" idx="8"/>
          </p:nvPr>
        </p:nvSpPr>
        <p:spPr>
          <a:xfrm>
            <a:off x="4671400" y="2126333"/>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27" name="Google Shape;227;p29"/>
          <p:cNvSpPr txBox="1">
            <a:spLocks noGrp="1"/>
          </p:cNvSpPr>
          <p:nvPr>
            <p:ph type="subTitle" idx="9"/>
          </p:nvPr>
        </p:nvSpPr>
        <p:spPr>
          <a:xfrm>
            <a:off x="8070333" y="2126333"/>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28" name="Google Shape;228;p29"/>
          <p:cNvSpPr txBox="1">
            <a:spLocks noGrp="1"/>
          </p:cNvSpPr>
          <p:nvPr>
            <p:ph type="subTitle" idx="13"/>
          </p:nvPr>
        </p:nvSpPr>
        <p:spPr>
          <a:xfrm>
            <a:off x="1272467" y="4239193"/>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29" name="Google Shape;229;p29"/>
          <p:cNvSpPr txBox="1">
            <a:spLocks noGrp="1"/>
          </p:cNvSpPr>
          <p:nvPr>
            <p:ph type="subTitle" idx="14"/>
          </p:nvPr>
        </p:nvSpPr>
        <p:spPr>
          <a:xfrm>
            <a:off x="4671400" y="4239193"/>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sp>
        <p:nvSpPr>
          <p:cNvPr id="230" name="Google Shape;230;p29"/>
          <p:cNvSpPr txBox="1">
            <a:spLocks noGrp="1"/>
          </p:cNvSpPr>
          <p:nvPr>
            <p:ph type="subTitle" idx="15"/>
          </p:nvPr>
        </p:nvSpPr>
        <p:spPr>
          <a:xfrm>
            <a:off x="8070333" y="4239192"/>
            <a:ext cx="2849200" cy="646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a:solidFill>
                  <a:schemeClr val="dk1"/>
                </a:solidFill>
                <a:latin typeface="Baskervville"/>
                <a:ea typeface="Baskervville"/>
                <a:cs typeface="Baskervville"/>
                <a:sym typeface="Baskervville"/>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r>
              <a:rPr lang="en-US"/>
              <a:t>Click to edit Master subtitle style</a:t>
            </a:r>
            <a:endParaRPr/>
          </a:p>
        </p:txBody>
      </p:sp>
      <p:grpSp>
        <p:nvGrpSpPr>
          <p:cNvPr id="231" name="Google Shape;231;p29"/>
          <p:cNvGrpSpPr/>
          <p:nvPr/>
        </p:nvGrpSpPr>
        <p:grpSpPr>
          <a:xfrm>
            <a:off x="0" y="-13999"/>
            <a:ext cx="12192000" cy="6890649"/>
            <a:chOff x="0" y="-10500"/>
            <a:chExt cx="9144000" cy="5167987"/>
          </a:xfrm>
        </p:grpSpPr>
        <p:pic>
          <p:nvPicPr>
            <p:cNvPr id="232" name="Google Shape;232;p29"/>
            <p:cNvPicPr preferRelativeResize="0"/>
            <p:nvPr/>
          </p:nvPicPr>
          <p:blipFill rotWithShape="1">
            <a:blip r:embed="rId2">
              <a:alphaModFix/>
            </a:blip>
            <a:srcRect l="51695" t="58218" r="-2007" b="-4601"/>
            <a:stretch/>
          </p:blipFill>
          <p:spPr>
            <a:xfrm flipH="1">
              <a:off x="7874451" y="-10500"/>
              <a:ext cx="1269549" cy="1213551"/>
            </a:xfrm>
            <a:prstGeom prst="rect">
              <a:avLst/>
            </a:prstGeom>
            <a:noFill/>
            <a:ln>
              <a:noFill/>
            </a:ln>
          </p:spPr>
        </p:pic>
        <p:pic>
          <p:nvPicPr>
            <p:cNvPr id="233" name="Google Shape;233;p29"/>
            <p:cNvPicPr preferRelativeResize="0"/>
            <p:nvPr/>
          </p:nvPicPr>
          <p:blipFill rotWithShape="1">
            <a:blip r:embed="rId3">
              <a:alphaModFix/>
            </a:blip>
            <a:srcRect l="4417" t="15936" r="78418" b="-12639"/>
            <a:stretch/>
          </p:blipFill>
          <p:spPr>
            <a:xfrm flipH="1">
              <a:off x="0" y="1948013"/>
              <a:ext cx="1012726" cy="3209475"/>
            </a:xfrm>
            <a:prstGeom prst="rect">
              <a:avLst/>
            </a:prstGeom>
            <a:noFill/>
            <a:ln>
              <a:noFill/>
            </a:ln>
          </p:spPr>
        </p:pic>
      </p:grpSp>
    </p:spTree>
    <p:extLst>
      <p:ext uri="{BB962C8B-B14F-4D97-AF65-F5344CB8AC3E}">
        <p14:creationId xmlns:p14="http://schemas.microsoft.com/office/powerpoint/2010/main" val="10622049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Numbers and text">
  <p:cSld name="Numbers and text">
    <p:spTree>
      <p:nvGrpSpPr>
        <p:cNvPr id="1" name="Shape 234"/>
        <p:cNvGrpSpPr/>
        <p:nvPr/>
      </p:nvGrpSpPr>
      <p:grpSpPr>
        <a:xfrm>
          <a:off x="0" y="0"/>
          <a:ext cx="0" cy="0"/>
          <a:chOff x="0" y="0"/>
          <a:chExt cx="0" cy="0"/>
        </a:xfrm>
      </p:grpSpPr>
      <p:sp>
        <p:nvSpPr>
          <p:cNvPr id="235" name="Google Shape;235;p30"/>
          <p:cNvSpPr txBox="1">
            <a:spLocks noGrp="1"/>
          </p:cNvSpPr>
          <p:nvPr>
            <p:ph type="title" hasCustomPrompt="1"/>
          </p:nvPr>
        </p:nvSpPr>
        <p:spPr>
          <a:xfrm>
            <a:off x="4954833" y="941567"/>
            <a:ext cx="5534800" cy="10252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236" name="Google Shape;236;p30"/>
          <p:cNvSpPr txBox="1">
            <a:spLocks noGrp="1"/>
          </p:cNvSpPr>
          <p:nvPr>
            <p:ph type="subTitle" idx="1"/>
          </p:nvPr>
        </p:nvSpPr>
        <p:spPr>
          <a:xfrm>
            <a:off x="4954833" y="1952233"/>
            <a:ext cx="5534800" cy="4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None/>
              <a:defRPr sz="2133">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r>
              <a:rPr lang="en-US"/>
              <a:t>Click to edit Master subtitle style</a:t>
            </a:r>
            <a:endParaRPr/>
          </a:p>
        </p:txBody>
      </p:sp>
      <p:sp>
        <p:nvSpPr>
          <p:cNvPr id="237" name="Google Shape;237;p30"/>
          <p:cNvSpPr txBox="1">
            <a:spLocks noGrp="1"/>
          </p:cNvSpPr>
          <p:nvPr>
            <p:ph type="title" idx="2" hasCustomPrompt="1"/>
          </p:nvPr>
        </p:nvSpPr>
        <p:spPr>
          <a:xfrm>
            <a:off x="4954833" y="2671839"/>
            <a:ext cx="5534800" cy="10252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238" name="Google Shape;238;p30"/>
          <p:cNvSpPr txBox="1">
            <a:spLocks noGrp="1"/>
          </p:cNvSpPr>
          <p:nvPr>
            <p:ph type="subTitle" idx="3"/>
          </p:nvPr>
        </p:nvSpPr>
        <p:spPr>
          <a:xfrm>
            <a:off x="4954833" y="3685933"/>
            <a:ext cx="5534800" cy="4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None/>
              <a:defRPr sz="2133">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r>
              <a:rPr lang="en-US"/>
              <a:t>Click to edit Master subtitle style</a:t>
            </a:r>
            <a:endParaRPr/>
          </a:p>
        </p:txBody>
      </p:sp>
      <p:sp>
        <p:nvSpPr>
          <p:cNvPr id="239" name="Google Shape;239;p30"/>
          <p:cNvSpPr txBox="1">
            <a:spLocks noGrp="1"/>
          </p:cNvSpPr>
          <p:nvPr>
            <p:ph type="title" idx="4" hasCustomPrompt="1"/>
          </p:nvPr>
        </p:nvSpPr>
        <p:spPr>
          <a:xfrm>
            <a:off x="4954833" y="4402112"/>
            <a:ext cx="5534800" cy="1025200"/>
          </a:xfrm>
          <a:prstGeom prst="rect">
            <a:avLst/>
          </a:prstGeom>
          <a:noFill/>
        </p:spPr>
        <p:txBody>
          <a:bodyPr spcFirstLastPara="1" wrap="square" lIns="91425" tIns="91425" rIns="91425" bIns="91425" anchor="b" anchorCtr="0">
            <a:noAutofit/>
          </a:bodyPr>
          <a:lstStyle>
            <a:lvl1pPr lvl="0" rtl="0">
              <a:spcBef>
                <a:spcPts val="0"/>
              </a:spcBef>
              <a:spcAft>
                <a:spcPts val="0"/>
              </a:spcAft>
              <a:buClr>
                <a:schemeClr val="lt1"/>
              </a:buClr>
              <a:buSzPts val="6000"/>
              <a:buNone/>
              <a:defRPr sz="6000"/>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240" name="Google Shape;240;p30"/>
          <p:cNvSpPr txBox="1">
            <a:spLocks noGrp="1"/>
          </p:cNvSpPr>
          <p:nvPr>
            <p:ph type="subTitle" idx="5"/>
          </p:nvPr>
        </p:nvSpPr>
        <p:spPr>
          <a:xfrm>
            <a:off x="4954833" y="5419635"/>
            <a:ext cx="5534800" cy="496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2400"/>
              <a:buNone/>
              <a:defRPr sz="2133">
                <a:solidFill>
                  <a:schemeClr val="dk1"/>
                </a:solidFill>
              </a:defRPr>
            </a:lvl1pPr>
            <a:lvl2pPr lvl="1" algn="ctr" rtl="0">
              <a:lnSpc>
                <a:spcPct val="100000"/>
              </a:lnSpc>
              <a:spcBef>
                <a:spcPts val="0"/>
              </a:spcBef>
              <a:spcAft>
                <a:spcPts val="0"/>
              </a:spcAft>
              <a:buClr>
                <a:schemeClr val="dk1"/>
              </a:buClr>
              <a:buSzPts val="2100"/>
              <a:buNone/>
              <a:defRPr sz="2800">
                <a:solidFill>
                  <a:schemeClr val="dk1"/>
                </a:solidFill>
              </a:defRPr>
            </a:lvl2pPr>
            <a:lvl3pPr lvl="2" algn="ctr" rtl="0">
              <a:lnSpc>
                <a:spcPct val="100000"/>
              </a:lnSpc>
              <a:spcBef>
                <a:spcPts val="0"/>
              </a:spcBef>
              <a:spcAft>
                <a:spcPts val="0"/>
              </a:spcAft>
              <a:buClr>
                <a:schemeClr val="dk1"/>
              </a:buClr>
              <a:buSzPts val="2100"/>
              <a:buNone/>
              <a:defRPr sz="2800">
                <a:solidFill>
                  <a:schemeClr val="dk1"/>
                </a:solidFill>
              </a:defRPr>
            </a:lvl3pPr>
            <a:lvl4pPr lvl="3" algn="ctr" rtl="0">
              <a:lnSpc>
                <a:spcPct val="100000"/>
              </a:lnSpc>
              <a:spcBef>
                <a:spcPts val="0"/>
              </a:spcBef>
              <a:spcAft>
                <a:spcPts val="0"/>
              </a:spcAft>
              <a:buClr>
                <a:schemeClr val="dk1"/>
              </a:buClr>
              <a:buSzPts val="2100"/>
              <a:buNone/>
              <a:defRPr sz="2800">
                <a:solidFill>
                  <a:schemeClr val="dk1"/>
                </a:solidFill>
              </a:defRPr>
            </a:lvl4pPr>
            <a:lvl5pPr lvl="4" algn="ctr" rtl="0">
              <a:lnSpc>
                <a:spcPct val="100000"/>
              </a:lnSpc>
              <a:spcBef>
                <a:spcPts val="0"/>
              </a:spcBef>
              <a:spcAft>
                <a:spcPts val="0"/>
              </a:spcAft>
              <a:buClr>
                <a:schemeClr val="dk1"/>
              </a:buClr>
              <a:buSzPts val="2100"/>
              <a:buNone/>
              <a:defRPr sz="2800">
                <a:solidFill>
                  <a:schemeClr val="dk1"/>
                </a:solidFill>
              </a:defRPr>
            </a:lvl5pPr>
            <a:lvl6pPr lvl="5" algn="ctr" rtl="0">
              <a:lnSpc>
                <a:spcPct val="100000"/>
              </a:lnSpc>
              <a:spcBef>
                <a:spcPts val="0"/>
              </a:spcBef>
              <a:spcAft>
                <a:spcPts val="0"/>
              </a:spcAft>
              <a:buClr>
                <a:schemeClr val="dk1"/>
              </a:buClr>
              <a:buSzPts val="2100"/>
              <a:buNone/>
              <a:defRPr sz="2800">
                <a:solidFill>
                  <a:schemeClr val="dk1"/>
                </a:solidFill>
              </a:defRPr>
            </a:lvl6pPr>
            <a:lvl7pPr lvl="6" algn="ctr" rtl="0">
              <a:lnSpc>
                <a:spcPct val="100000"/>
              </a:lnSpc>
              <a:spcBef>
                <a:spcPts val="0"/>
              </a:spcBef>
              <a:spcAft>
                <a:spcPts val="0"/>
              </a:spcAft>
              <a:buClr>
                <a:schemeClr val="dk1"/>
              </a:buClr>
              <a:buSzPts val="2100"/>
              <a:buNone/>
              <a:defRPr sz="2800">
                <a:solidFill>
                  <a:schemeClr val="dk1"/>
                </a:solidFill>
              </a:defRPr>
            </a:lvl7pPr>
            <a:lvl8pPr lvl="7" algn="ctr" rtl="0">
              <a:lnSpc>
                <a:spcPct val="100000"/>
              </a:lnSpc>
              <a:spcBef>
                <a:spcPts val="0"/>
              </a:spcBef>
              <a:spcAft>
                <a:spcPts val="0"/>
              </a:spcAft>
              <a:buClr>
                <a:schemeClr val="dk1"/>
              </a:buClr>
              <a:buSzPts val="2100"/>
              <a:buNone/>
              <a:defRPr sz="2800">
                <a:solidFill>
                  <a:schemeClr val="dk1"/>
                </a:solidFill>
              </a:defRPr>
            </a:lvl8pPr>
            <a:lvl9pPr lvl="8" algn="ctr" rtl="0">
              <a:lnSpc>
                <a:spcPct val="100000"/>
              </a:lnSpc>
              <a:spcBef>
                <a:spcPts val="0"/>
              </a:spcBef>
              <a:spcAft>
                <a:spcPts val="0"/>
              </a:spcAft>
              <a:buClr>
                <a:schemeClr val="dk1"/>
              </a:buClr>
              <a:buSzPts val="2100"/>
              <a:buNone/>
              <a:defRPr sz="2800">
                <a:solidFill>
                  <a:schemeClr val="dk1"/>
                </a:solidFill>
              </a:defRPr>
            </a:lvl9pPr>
          </a:lstStyle>
          <a:p>
            <a:r>
              <a:rPr lang="en-US"/>
              <a:t>Click to edit Master subtitle style</a:t>
            </a:r>
            <a:endParaRPr/>
          </a:p>
        </p:txBody>
      </p:sp>
      <p:grpSp>
        <p:nvGrpSpPr>
          <p:cNvPr id="241" name="Google Shape;241;p30"/>
          <p:cNvGrpSpPr/>
          <p:nvPr/>
        </p:nvGrpSpPr>
        <p:grpSpPr>
          <a:xfrm flipH="1">
            <a:off x="7887101" y="-33"/>
            <a:ext cx="4304900" cy="6870313"/>
            <a:chOff x="0" y="-2686040"/>
            <a:chExt cx="4916515" cy="7846407"/>
          </a:xfrm>
        </p:grpSpPr>
        <p:pic>
          <p:nvPicPr>
            <p:cNvPr id="242" name="Google Shape;242;p30"/>
            <p:cNvPicPr preferRelativeResize="0"/>
            <p:nvPr/>
          </p:nvPicPr>
          <p:blipFill rotWithShape="1">
            <a:blip r:embed="rId2">
              <a:alphaModFix/>
            </a:blip>
            <a:srcRect l="7633" t="-29216" r="49671" b="-36127"/>
            <a:stretch/>
          </p:blipFill>
          <p:spPr>
            <a:xfrm rot="5400000">
              <a:off x="3435320" y="3677597"/>
              <a:ext cx="778819" cy="2183570"/>
            </a:xfrm>
            <a:prstGeom prst="rect">
              <a:avLst/>
            </a:prstGeom>
            <a:noFill/>
            <a:ln>
              <a:noFill/>
            </a:ln>
          </p:spPr>
        </p:pic>
        <p:pic>
          <p:nvPicPr>
            <p:cNvPr id="243" name="Google Shape;243;p30"/>
            <p:cNvPicPr preferRelativeResize="0"/>
            <p:nvPr/>
          </p:nvPicPr>
          <p:blipFill rotWithShape="1">
            <a:blip r:embed="rId3">
              <a:alphaModFix/>
            </a:blip>
            <a:srcRect l="53171" t="47922" r="-8367" b="-7364"/>
            <a:stretch/>
          </p:blipFill>
          <p:spPr>
            <a:xfrm>
              <a:off x="0" y="-2686040"/>
              <a:ext cx="1996840" cy="2229635"/>
            </a:xfrm>
            <a:prstGeom prst="rect">
              <a:avLst/>
            </a:prstGeom>
            <a:noFill/>
            <a:ln>
              <a:noFill/>
            </a:ln>
          </p:spPr>
        </p:pic>
        <p:pic>
          <p:nvPicPr>
            <p:cNvPr id="244" name="Google Shape;244;p30"/>
            <p:cNvPicPr preferRelativeResize="0"/>
            <p:nvPr/>
          </p:nvPicPr>
          <p:blipFill rotWithShape="1">
            <a:blip r:embed="rId4">
              <a:alphaModFix/>
            </a:blip>
            <a:srcRect l="32323" t="-33046" r="-11607" b="6528"/>
            <a:stretch/>
          </p:blipFill>
          <p:spPr>
            <a:xfrm>
              <a:off x="0" y="2235500"/>
              <a:ext cx="997406" cy="2910842"/>
            </a:xfrm>
            <a:prstGeom prst="rect">
              <a:avLst/>
            </a:prstGeom>
            <a:noFill/>
            <a:ln>
              <a:noFill/>
            </a:ln>
          </p:spPr>
        </p:pic>
        <p:pic>
          <p:nvPicPr>
            <p:cNvPr id="245" name="Google Shape;245;p30"/>
            <p:cNvPicPr preferRelativeResize="0"/>
            <p:nvPr/>
          </p:nvPicPr>
          <p:blipFill rotWithShape="1">
            <a:blip r:embed="rId5">
              <a:alphaModFix/>
            </a:blip>
            <a:srcRect l="25865" t="60977" r="28963" b="-8180"/>
            <a:stretch/>
          </p:blipFill>
          <p:spPr>
            <a:xfrm>
              <a:off x="393218" y="3663919"/>
              <a:ext cx="2545725" cy="1496448"/>
            </a:xfrm>
            <a:prstGeom prst="rect">
              <a:avLst/>
            </a:prstGeom>
            <a:noFill/>
            <a:ln>
              <a:noFill/>
            </a:ln>
          </p:spPr>
        </p:pic>
      </p:grpSp>
    </p:spTree>
    <p:extLst>
      <p:ext uri="{BB962C8B-B14F-4D97-AF65-F5344CB8AC3E}">
        <p14:creationId xmlns:p14="http://schemas.microsoft.com/office/powerpoint/2010/main" val="6645022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46"/>
        <p:cNvGrpSpPr/>
        <p:nvPr/>
      </p:nvGrpSpPr>
      <p:grpSpPr>
        <a:xfrm>
          <a:off x="0" y="0"/>
          <a:ext cx="0" cy="0"/>
          <a:chOff x="0" y="0"/>
          <a:chExt cx="0" cy="0"/>
        </a:xfrm>
      </p:grpSpPr>
      <p:sp>
        <p:nvSpPr>
          <p:cNvPr id="247" name="Google Shape;247;p31"/>
          <p:cNvSpPr txBox="1">
            <a:spLocks noGrp="1"/>
          </p:cNvSpPr>
          <p:nvPr>
            <p:ph type="title"/>
          </p:nvPr>
        </p:nvSpPr>
        <p:spPr>
          <a:xfrm>
            <a:off x="1357367" y="646900"/>
            <a:ext cx="5519200" cy="1634000"/>
          </a:xfrm>
          <a:prstGeom prst="rect">
            <a:avLst/>
          </a:prstGeom>
        </p:spPr>
        <p:txBody>
          <a:bodyPr spcFirstLastPara="1" wrap="square" lIns="91425" tIns="91425" rIns="91425" bIns="91425" anchor="b" anchorCtr="0">
            <a:noAutofit/>
          </a:bodyPr>
          <a:lstStyle>
            <a:lvl1pPr lvl="0" rtl="0">
              <a:spcBef>
                <a:spcPts val="0"/>
              </a:spcBef>
              <a:spcAft>
                <a:spcPts val="0"/>
              </a:spcAft>
              <a:buSzPts val="3500"/>
              <a:buNone/>
              <a:defRPr sz="9866"/>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r>
              <a:rPr lang="en-US"/>
              <a:t>Click to edit Master title style</a:t>
            </a:r>
            <a:endParaRPr/>
          </a:p>
        </p:txBody>
      </p:sp>
      <p:sp>
        <p:nvSpPr>
          <p:cNvPr id="248" name="Google Shape;248;p31"/>
          <p:cNvSpPr txBox="1">
            <a:spLocks noGrp="1"/>
          </p:cNvSpPr>
          <p:nvPr>
            <p:ph type="subTitle" idx="1"/>
          </p:nvPr>
        </p:nvSpPr>
        <p:spPr>
          <a:xfrm>
            <a:off x="1357367" y="2158464"/>
            <a:ext cx="5519200" cy="1634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2133"/>
              </a:spcBef>
              <a:spcAft>
                <a:spcPts val="0"/>
              </a:spcAft>
              <a:buSzPts val="1400"/>
              <a:buNone/>
              <a:defRPr/>
            </a:lvl3pPr>
            <a:lvl4pPr lvl="3" rtl="0">
              <a:lnSpc>
                <a:spcPct val="100000"/>
              </a:lnSpc>
              <a:spcBef>
                <a:spcPts val="2133"/>
              </a:spcBef>
              <a:spcAft>
                <a:spcPts val="0"/>
              </a:spcAft>
              <a:buSzPts val="1400"/>
              <a:buNone/>
              <a:defRPr/>
            </a:lvl4pPr>
            <a:lvl5pPr lvl="4" rtl="0">
              <a:lnSpc>
                <a:spcPct val="100000"/>
              </a:lnSpc>
              <a:spcBef>
                <a:spcPts val="2133"/>
              </a:spcBef>
              <a:spcAft>
                <a:spcPts val="0"/>
              </a:spcAft>
              <a:buSzPts val="1400"/>
              <a:buNone/>
              <a:defRPr/>
            </a:lvl5pPr>
            <a:lvl6pPr lvl="5" rtl="0">
              <a:lnSpc>
                <a:spcPct val="100000"/>
              </a:lnSpc>
              <a:spcBef>
                <a:spcPts val="2133"/>
              </a:spcBef>
              <a:spcAft>
                <a:spcPts val="0"/>
              </a:spcAft>
              <a:buSzPts val="1400"/>
              <a:buNone/>
              <a:defRPr/>
            </a:lvl6pPr>
            <a:lvl7pPr lvl="6" rtl="0">
              <a:lnSpc>
                <a:spcPct val="100000"/>
              </a:lnSpc>
              <a:spcBef>
                <a:spcPts val="2133"/>
              </a:spcBef>
              <a:spcAft>
                <a:spcPts val="0"/>
              </a:spcAft>
              <a:buSzPts val="1400"/>
              <a:buNone/>
              <a:defRPr/>
            </a:lvl7pPr>
            <a:lvl8pPr lvl="7" rtl="0">
              <a:lnSpc>
                <a:spcPct val="100000"/>
              </a:lnSpc>
              <a:spcBef>
                <a:spcPts val="2133"/>
              </a:spcBef>
              <a:spcAft>
                <a:spcPts val="0"/>
              </a:spcAft>
              <a:buSzPts val="1400"/>
              <a:buNone/>
              <a:defRPr/>
            </a:lvl8pPr>
            <a:lvl9pPr lvl="8" rtl="0">
              <a:lnSpc>
                <a:spcPct val="100000"/>
              </a:lnSpc>
              <a:spcBef>
                <a:spcPts val="2133"/>
              </a:spcBef>
              <a:spcAft>
                <a:spcPts val="2133"/>
              </a:spcAft>
              <a:buSzPts val="1400"/>
              <a:buNone/>
              <a:defRPr/>
            </a:lvl9pPr>
          </a:lstStyle>
          <a:p>
            <a:r>
              <a:rPr lang="en-US"/>
              <a:t>Click to edit Master subtitle style</a:t>
            </a:r>
            <a:endParaRPr/>
          </a:p>
        </p:txBody>
      </p:sp>
      <p:sp>
        <p:nvSpPr>
          <p:cNvPr id="249" name="Google Shape;249;p31"/>
          <p:cNvSpPr txBox="1"/>
          <p:nvPr/>
        </p:nvSpPr>
        <p:spPr>
          <a:xfrm>
            <a:off x="1357367" y="4514533"/>
            <a:ext cx="5519200" cy="949600"/>
          </a:xfrm>
          <a:prstGeom prst="rect">
            <a:avLst/>
          </a:prstGeom>
          <a:noFill/>
          <a:ln>
            <a:noFill/>
          </a:ln>
        </p:spPr>
        <p:txBody>
          <a:bodyPr spcFirstLastPara="1" wrap="square" lIns="121900" tIns="121900" rIns="121900" bIns="121900" anchor="t" anchorCtr="0">
            <a:noAutofit/>
          </a:bodyPr>
          <a:lstStyle/>
          <a:p>
            <a:pPr marL="0" lvl="0" indent="0" algn="l" rtl="0">
              <a:spcBef>
                <a:spcPts val="400"/>
              </a:spcBef>
              <a:spcAft>
                <a:spcPts val="0"/>
              </a:spcAft>
              <a:buNone/>
            </a:pPr>
            <a:r>
              <a:rPr lang="en" sz="1600" b="1">
                <a:solidFill>
                  <a:schemeClr val="dk1"/>
                </a:solidFill>
                <a:latin typeface="DM Sans"/>
                <a:ea typeface="DM Sans"/>
                <a:cs typeface="DM Sans"/>
                <a:sym typeface="DM Sans"/>
              </a:rPr>
              <a:t>CREDITS:</a:t>
            </a:r>
            <a:r>
              <a:rPr lang="en" sz="1600">
                <a:solidFill>
                  <a:schemeClr val="dk1"/>
                </a:solidFill>
                <a:latin typeface="DM Sans"/>
                <a:ea typeface="DM Sans"/>
                <a:cs typeface="DM Sans"/>
                <a:sym typeface="DM Sans"/>
              </a:rPr>
              <a:t> This presentation template was created by </a:t>
            </a:r>
            <a:r>
              <a:rPr lang="en" sz="1600" b="1" u="sng">
                <a:solidFill>
                  <a:schemeClr val="hlink"/>
                </a:solidFill>
                <a:latin typeface="DM Sans"/>
                <a:ea typeface="DM Sans"/>
                <a:cs typeface="DM Sans"/>
                <a:sym typeface="DM Sans"/>
                <a:hlinkClick r:id="rId2"/>
              </a:rPr>
              <a:t>Slidesgo</a:t>
            </a:r>
            <a:r>
              <a:rPr lang="en" sz="1600">
                <a:solidFill>
                  <a:schemeClr val="dk1"/>
                </a:solidFill>
                <a:latin typeface="DM Sans"/>
                <a:ea typeface="DM Sans"/>
                <a:cs typeface="DM Sans"/>
                <a:sym typeface="DM Sans"/>
              </a:rPr>
              <a:t>, and includes icons by </a:t>
            </a:r>
            <a:r>
              <a:rPr lang="en" sz="1600" b="1" u="sng">
                <a:solidFill>
                  <a:schemeClr val="dk1"/>
                </a:solidFill>
                <a:latin typeface="DM Sans"/>
                <a:ea typeface="DM Sans"/>
                <a:cs typeface="DM Sans"/>
                <a:sym typeface="DM Sans"/>
                <a:hlinkClick r:id="rId3">
                  <a:extLst>
                    <a:ext uri="{A12FA001-AC4F-418D-AE19-62706E023703}">
                      <ahyp:hlinkClr xmlns:ahyp="http://schemas.microsoft.com/office/drawing/2018/hyperlinkcolor" val="tx"/>
                    </a:ext>
                  </a:extLst>
                </a:hlinkClick>
              </a:rPr>
              <a:t>Flaticon</a:t>
            </a:r>
            <a:r>
              <a:rPr lang="en" sz="1600">
                <a:solidFill>
                  <a:schemeClr val="dk1"/>
                </a:solidFill>
                <a:latin typeface="DM Sans"/>
                <a:ea typeface="DM Sans"/>
                <a:cs typeface="DM Sans"/>
                <a:sym typeface="DM Sans"/>
              </a:rPr>
              <a:t>, and infographics &amp; images by </a:t>
            </a:r>
            <a:r>
              <a:rPr lang="en" sz="1600" b="1" u="sng">
                <a:solidFill>
                  <a:schemeClr val="dk1"/>
                </a:solidFill>
                <a:latin typeface="DM Sans"/>
                <a:ea typeface="DM Sans"/>
                <a:cs typeface="DM Sans"/>
                <a:sym typeface="DM Sans"/>
                <a:hlinkClick r:id="rId4">
                  <a:extLst>
                    <a:ext uri="{A12FA001-AC4F-418D-AE19-62706E023703}">
                      <ahyp:hlinkClr xmlns:ahyp="http://schemas.microsoft.com/office/drawing/2018/hyperlinkcolor" val="tx"/>
                    </a:ext>
                  </a:extLst>
                </a:hlinkClick>
              </a:rPr>
              <a:t>Freepik</a:t>
            </a:r>
            <a:r>
              <a:rPr lang="en" sz="1600" u="sng">
                <a:solidFill>
                  <a:schemeClr val="dk1"/>
                </a:solidFill>
                <a:latin typeface="DM Sans"/>
                <a:ea typeface="DM Sans"/>
                <a:cs typeface="DM Sans"/>
                <a:sym typeface="DM Sans"/>
              </a:rPr>
              <a:t> </a:t>
            </a:r>
            <a:endParaRPr sz="1600" b="1" u="sng">
              <a:solidFill>
                <a:schemeClr val="dk1"/>
              </a:solidFill>
              <a:latin typeface="DM Sans"/>
              <a:ea typeface="DM Sans"/>
              <a:cs typeface="DM Sans"/>
              <a:sym typeface="DM Sans"/>
            </a:endParaRPr>
          </a:p>
        </p:txBody>
      </p:sp>
      <p:grpSp>
        <p:nvGrpSpPr>
          <p:cNvPr id="250" name="Google Shape;250;p31"/>
          <p:cNvGrpSpPr/>
          <p:nvPr/>
        </p:nvGrpSpPr>
        <p:grpSpPr>
          <a:xfrm>
            <a:off x="-95466" y="-434085"/>
            <a:ext cx="1792567" cy="7299053"/>
            <a:chOff x="-71600" y="-325564"/>
            <a:chExt cx="1344425" cy="5474290"/>
          </a:xfrm>
        </p:grpSpPr>
        <p:pic>
          <p:nvPicPr>
            <p:cNvPr id="251" name="Google Shape;251;p31"/>
            <p:cNvPicPr preferRelativeResize="0"/>
            <p:nvPr/>
          </p:nvPicPr>
          <p:blipFill rotWithShape="1">
            <a:blip r:embed="rId5">
              <a:alphaModFix/>
            </a:blip>
            <a:srcRect l="-9431" r="57439"/>
            <a:stretch/>
          </p:blipFill>
          <p:spPr>
            <a:xfrm rot="5400000">
              <a:off x="117875" y="3993776"/>
              <a:ext cx="965475" cy="1344425"/>
            </a:xfrm>
            <a:prstGeom prst="rect">
              <a:avLst/>
            </a:prstGeom>
            <a:noFill/>
            <a:ln>
              <a:noFill/>
            </a:ln>
          </p:spPr>
        </p:pic>
        <p:pic>
          <p:nvPicPr>
            <p:cNvPr id="252" name="Google Shape;252;p31"/>
            <p:cNvPicPr preferRelativeResize="0"/>
            <p:nvPr/>
          </p:nvPicPr>
          <p:blipFill rotWithShape="1">
            <a:blip r:embed="rId6">
              <a:alphaModFix/>
            </a:blip>
            <a:srcRect l="52876" t="-19091" r="-4940" b="-7426"/>
            <a:stretch/>
          </p:blipFill>
          <p:spPr>
            <a:xfrm>
              <a:off x="5" y="-325564"/>
              <a:ext cx="666794" cy="2963257"/>
            </a:xfrm>
            <a:prstGeom prst="rect">
              <a:avLst/>
            </a:prstGeom>
            <a:noFill/>
            <a:ln>
              <a:noFill/>
            </a:ln>
          </p:spPr>
        </p:pic>
      </p:grpSp>
    </p:spTree>
    <p:extLst>
      <p:ext uri="{BB962C8B-B14F-4D97-AF65-F5344CB8AC3E}">
        <p14:creationId xmlns:p14="http://schemas.microsoft.com/office/powerpoint/2010/main" val="20206540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53"/>
        <p:cNvGrpSpPr/>
        <p:nvPr/>
      </p:nvGrpSpPr>
      <p:grpSpPr>
        <a:xfrm>
          <a:off x="0" y="0"/>
          <a:ext cx="0" cy="0"/>
          <a:chOff x="0" y="0"/>
          <a:chExt cx="0" cy="0"/>
        </a:xfrm>
      </p:grpSpPr>
      <p:grpSp>
        <p:nvGrpSpPr>
          <p:cNvPr id="254" name="Google Shape;254;p32"/>
          <p:cNvGrpSpPr/>
          <p:nvPr/>
        </p:nvGrpSpPr>
        <p:grpSpPr>
          <a:xfrm flipH="1">
            <a:off x="-9133" y="-15933"/>
            <a:ext cx="12201133" cy="6873876"/>
            <a:chOff x="-6850" y="-11950"/>
            <a:chExt cx="9150850" cy="5155407"/>
          </a:xfrm>
        </p:grpSpPr>
        <p:grpSp>
          <p:nvGrpSpPr>
            <p:cNvPr id="255" name="Google Shape;255;p32"/>
            <p:cNvGrpSpPr/>
            <p:nvPr/>
          </p:nvGrpSpPr>
          <p:grpSpPr>
            <a:xfrm flipH="1">
              <a:off x="5387545" y="2705868"/>
              <a:ext cx="3756455" cy="2437589"/>
              <a:chOff x="0" y="1434400"/>
              <a:chExt cx="5720200" cy="3711876"/>
            </a:xfrm>
          </p:grpSpPr>
          <p:pic>
            <p:nvPicPr>
              <p:cNvPr id="256" name="Google Shape;256;p32"/>
              <p:cNvPicPr preferRelativeResize="0"/>
              <p:nvPr/>
            </p:nvPicPr>
            <p:blipFill rotWithShape="1">
              <a:blip r:embed="rId2">
                <a:alphaModFix/>
              </a:blip>
              <a:srcRect l="-9430" r="59560"/>
              <a:stretch/>
            </p:blipFill>
            <p:spPr>
              <a:xfrm rot="5400000">
                <a:off x="4505888" y="3918789"/>
                <a:ext cx="990600" cy="1438025"/>
              </a:xfrm>
              <a:prstGeom prst="rect">
                <a:avLst/>
              </a:prstGeom>
              <a:noFill/>
              <a:ln>
                <a:noFill/>
              </a:ln>
            </p:spPr>
          </p:pic>
          <p:pic>
            <p:nvPicPr>
              <p:cNvPr id="257" name="Google Shape;257;p32"/>
              <p:cNvPicPr preferRelativeResize="0"/>
              <p:nvPr/>
            </p:nvPicPr>
            <p:blipFill rotWithShape="1">
              <a:blip r:embed="rId3">
                <a:alphaModFix/>
              </a:blip>
              <a:srcRect l="14022" t="-1943" b="52497"/>
              <a:stretch/>
            </p:blipFill>
            <p:spPr>
              <a:xfrm>
                <a:off x="0" y="3291425"/>
                <a:ext cx="3110451" cy="1854851"/>
              </a:xfrm>
              <a:prstGeom prst="rect">
                <a:avLst/>
              </a:prstGeom>
              <a:noFill/>
              <a:ln>
                <a:noFill/>
              </a:ln>
            </p:spPr>
          </p:pic>
          <p:pic>
            <p:nvPicPr>
              <p:cNvPr id="258" name="Google Shape;258;p32"/>
              <p:cNvPicPr preferRelativeResize="0"/>
              <p:nvPr/>
            </p:nvPicPr>
            <p:blipFill rotWithShape="1">
              <a:blip r:embed="rId4">
                <a:alphaModFix/>
              </a:blip>
              <a:srcRect l="52876" t="-19091" r="-4940" b="-7426"/>
              <a:stretch/>
            </p:blipFill>
            <p:spPr>
              <a:xfrm>
                <a:off x="6" y="1434400"/>
                <a:ext cx="713225" cy="3169599"/>
              </a:xfrm>
              <a:prstGeom prst="rect">
                <a:avLst/>
              </a:prstGeom>
              <a:noFill/>
              <a:ln>
                <a:noFill/>
              </a:ln>
            </p:spPr>
          </p:pic>
          <p:pic>
            <p:nvPicPr>
              <p:cNvPr id="259" name="Google Shape;259;p32"/>
              <p:cNvPicPr preferRelativeResize="0"/>
              <p:nvPr/>
            </p:nvPicPr>
            <p:blipFill rotWithShape="1">
              <a:blip r:embed="rId5">
                <a:alphaModFix/>
              </a:blip>
              <a:srcRect l="6973" t="11846" r="64005" b="35874"/>
              <a:stretch/>
            </p:blipFill>
            <p:spPr>
              <a:xfrm>
                <a:off x="2585825" y="3338800"/>
                <a:ext cx="1780977" cy="1804700"/>
              </a:xfrm>
              <a:prstGeom prst="rect">
                <a:avLst/>
              </a:prstGeom>
              <a:noFill/>
              <a:ln>
                <a:noFill/>
              </a:ln>
            </p:spPr>
          </p:pic>
        </p:grpSp>
        <p:pic>
          <p:nvPicPr>
            <p:cNvPr id="260" name="Google Shape;260;p32"/>
            <p:cNvPicPr preferRelativeResize="0"/>
            <p:nvPr/>
          </p:nvPicPr>
          <p:blipFill rotWithShape="1">
            <a:blip r:embed="rId6">
              <a:alphaModFix/>
            </a:blip>
            <a:srcRect l="23173" t="-7907" r="-11085" b="-3463"/>
            <a:stretch/>
          </p:blipFill>
          <p:spPr>
            <a:xfrm rot="5">
              <a:off x="-6850" y="799276"/>
              <a:ext cx="1524951" cy="1995847"/>
            </a:xfrm>
            <a:prstGeom prst="rect">
              <a:avLst/>
            </a:prstGeom>
            <a:noFill/>
            <a:ln>
              <a:noFill/>
            </a:ln>
          </p:spPr>
        </p:pic>
        <p:pic>
          <p:nvPicPr>
            <p:cNvPr id="261" name="Google Shape;261;p32"/>
            <p:cNvPicPr preferRelativeResize="0"/>
            <p:nvPr/>
          </p:nvPicPr>
          <p:blipFill rotWithShape="1">
            <a:blip r:embed="rId7">
              <a:alphaModFix/>
            </a:blip>
            <a:srcRect l="-2935" t="6483" r="79801" b="-2535"/>
            <a:stretch/>
          </p:blipFill>
          <p:spPr>
            <a:xfrm rot="5400000" flipH="1">
              <a:off x="822027" y="-822025"/>
              <a:ext cx="1231073" cy="2875124"/>
            </a:xfrm>
            <a:prstGeom prst="rect">
              <a:avLst/>
            </a:prstGeom>
            <a:noFill/>
            <a:ln>
              <a:noFill/>
            </a:ln>
          </p:spPr>
        </p:pic>
        <p:pic>
          <p:nvPicPr>
            <p:cNvPr id="262" name="Google Shape;262;p32"/>
            <p:cNvPicPr preferRelativeResize="0"/>
            <p:nvPr/>
          </p:nvPicPr>
          <p:blipFill rotWithShape="1">
            <a:blip r:embed="rId5">
              <a:alphaModFix/>
            </a:blip>
            <a:srcRect l="9315" t="5838" r="66392" b="-1550"/>
            <a:stretch/>
          </p:blipFill>
          <p:spPr>
            <a:xfrm flipH="1">
              <a:off x="2" y="2414875"/>
              <a:ext cx="1231073" cy="2728575"/>
            </a:xfrm>
            <a:prstGeom prst="rect">
              <a:avLst/>
            </a:prstGeom>
            <a:noFill/>
            <a:ln>
              <a:noFill/>
            </a:ln>
          </p:spPr>
        </p:pic>
        <p:pic>
          <p:nvPicPr>
            <p:cNvPr id="263" name="Google Shape;263;p32"/>
            <p:cNvPicPr preferRelativeResize="0"/>
            <p:nvPr/>
          </p:nvPicPr>
          <p:blipFill rotWithShape="1">
            <a:blip r:embed="rId2">
              <a:alphaModFix/>
            </a:blip>
            <a:srcRect l="51475" t="3820" r="6244" b="-61053"/>
            <a:stretch/>
          </p:blipFill>
          <p:spPr>
            <a:xfrm rot="5400000">
              <a:off x="7331650" y="-842725"/>
              <a:ext cx="981575" cy="2643124"/>
            </a:xfrm>
            <a:prstGeom prst="rect">
              <a:avLst/>
            </a:prstGeom>
            <a:noFill/>
            <a:ln>
              <a:noFill/>
            </a:ln>
          </p:spPr>
        </p:pic>
      </p:grpSp>
    </p:spTree>
    <p:extLst>
      <p:ext uri="{BB962C8B-B14F-4D97-AF65-F5344CB8AC3E}">
        <p14:creationId xmlns:p14="http://schemas.microsoft.com/office/powerpoint/2010/main" val="21830320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64"/>
        <p:cNvGrpSpPr/>
        <p:nvPr/>
      </p:nvGrpSpPr>
      <p:grpSpPr>
        <a:xfrm>
          <a:off x="0" y="0"/>
          <a:ext cx="0" cy="0"/>
          <a:chOff x="0" y="0"/>
          <a:chExt cx="0" cy="0"/>
        </a:xfrm>
      </p:grpSpPr>
      <p:grpSp>
        <p:nvGrpSpPr>
          <p:cNvPr id="265" name="Google Shape;265;p33"/>
          <p:cNvGrpSpPr/>
          <p:nvPr/>
        </p:nvGrpSpPr>
        <p:grpSpPr>
          <a:xfrm rot="10800000" flipH="1">
            <a:off x="0" y="1"/>
            <a:ext cx="12192000" cy="6876649"/>
            <a:chOff x="0" y="0"/>
            <a:chExt cx="9144000" cy="5157487"/>
          </a:xfrm>
        </p:grpSpPr>
        <p:pic>
          <p:nvPicPr>
            <p:cNvPr id="266" name="Google Shape;266;p33"/>
            <p:cNvPicPr preferRelativeResize="0"/>
            <p:nvPr/>
          </p:nvPicPr>
          <p:blipFill rotWithShape="1">
            <a:blip r:embed="rId2">
              <a:alphaModFix/>
            </a:blip>
            <a:srcRect l="51695" t="58621" r="-2007" b="-4602"/>
            <a:stretch/>
          </p:blipFill>
          <p:spPr>
            <a:xfrm flipH="1">
              <a:off x="7874451" y="0"/>
              <a:ext cx="1269549" cy="1203049"/>
            </a:xfrm>
            <a:prstGeom prst="rect">
              <a:avLst/>
            </a:prstGeom>
            <a:noFill/>
            <a:ln>
              <a:noFill/>
            </a:ln>
          </p:spPr>
        </p:pic>
        <p:pic>
          <p:nvPicPr>
            <p:cNvPr id="267" name="Google Shape;267;p33"/>
            <p:cNvPicPr preferRelativeResize="0"/>
            <p:nvPr/>
          </p:nvPicPr>
          <p:blipFill rotWithShape="1">
            <a:blip r:embed="rId3">
              <a:alphaModFix/>
            </a:blip>
            <a:srcRect l="4417" t="15936" r="78418" b="-12639"/>
            <a:stretch/>
          </p:blipFill>
          <p:spPr>
            <a:xfrm flipH="1">
              <a:off x="0" y="1948013"/>
              <a:ext cx="1012726" cy="3209475"/>
            </a:xfrm>
            <a:prstGeom prst="rect">
              <a:avLst/>
            </a:prstGeom>
            <a:noFill/>
            <a:ln>
              <a:noFill/>
            </a:ln>
          </p:spPr>
        </p:pic>
      </p:grpSp>
    </p:spTree>
    <p:extLst>
      <p:ext uri="{BB962C8B-B14F-4D97-AF65-F5344CB8AC3E}">
        <p14:creationId xmlns:p14="http://schemas.microsoft.com/office/powerpoint/2010/main" val="5488166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lank slide" type="blank" preserve="1">
  <p:cSld name="Blank slide">
    <p:spTree>
      <p:nvGrpSpPr>
        <p:cNvPr id="1" name="Shape 271"/>
        <p:cNvGrpSpPr/>
        <p:nvPr/>
      </p:nvGrpSpPr>
      <p:grpSpPr>
        <a:xfrm>
          <a:off x="0" y="0"/>
          <a:ext cx="0" cy="0"/>
          <a:chOff x="0" y="0"/>
          <a:chExt cx="0" cy="0"/>
        </a:xfrm>
      </p:grpSpPr>
    </p:spTree>
    <p:extLst>
      <p:ext uri="{BB962C8B-B14F-4D97-AF65-F5344CB8AC3E}">
        <p14:creationId xmlns:p14="http://schemas.microsoft.com/office/powerpoint/2010/main" val="38752956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preserve="1">
  <p:cSld name="Title only">
    <p:spTree>
      <p:nvGrpSpPr>
        <p:cNvPr id="1" name="Shape 272"/>
        <p:cNvGrpSpPr/>
        <p:nvPr/>
      </p:nvGrpSpPr>
      <p:grpSpPr>
        <a:xfrm>
          <a:off x="0" y="0"/>
          <a:ext cx="0" cy="0"/>
          <a:chOff x="0" y="0"/>
          <a:chExt cx="0" cy="0"/>
        </a:xfrm>
      </p:grpSpPr>
      <p:sp>
        <p:nvSpPr>
          <p:cNvPr id="273" name="Google Shape;273;p36"/>
          <p:cNvSpPr txBox="1">
            <a:spLocks noGrp="1"/>
          </p:cNvSpPr>
          <p:nvPr>
            <p:ph type="title"/>
          </p:nvPr>
        </p:nvSpPr>
        <p:spPr>
          <a:xfrm>
            <a:off x="955700" y="681200"/>
            <a:ext cx="10280800" cy="6432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solidFill>
                  <a:schemeClr val="lt1"/>
                </a:solidFill>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r>
              <a:rPr lang="en-US"/>
              <a:t>Click to edit Master title style</a:t>
            </a:r>
            <a:endParaRPr/>
          </a:p>
        </p:txBody>
      </p:sp>
    </p:spTree>
    <p:extLst>
      <p:ext uri="{BB962C8B-B14F-4D97-AF65-F5344CB8AC3E}">
        <p14:creationId xmlns:p14="http://schemas.microsoft.com/office/powerpoint/2010/main" val="2931017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 /><Relationship Id="rId2" Type="http://schemas.openxmlformats.org/officeDocument/2006/relationships/slideLayout" Target="../slideLayouts/slideLayout34.xml" /><Relationship Id="rId1" Type="http://schemas.openxmlformats.org/officeDocument/2006/relationships/slideLayout" Target="../slideLayouts/slideLayout33.xml" /></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593367"/>
            <a:ext cx="10290000" cy="763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1pPr>
            <a:lvl2pPr lvl="1"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2pPr>
            <a:lvl3pPr lvl="2"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3pPr>
            <a:lvl4pPr lvl="3"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4pPr>
            <a:lvl5pPr lvl="4"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5pPr>
            <a:lvl6pPr lvl="5"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6pPr>
            <a:lvl7pPr lvl="6"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7pPr>
            <a:lvl8pPr lvl="7"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8pPr>
            <a:lvl9pPr lvl="8" rtl="0">
              <a:spcBef>
                <a:spcPts val="0"/>
              </a:spcBef>
              <a:spcAft>
                <a:spcPts val="0"/>
              </a:spcAft>
              <a:buClr>
                <a:schemeClr val="dk1"/>
              </a:buClr>
              <a:buSzPts val="3500"/>
              <a:buFont typeface="Baskervville"/>
              <a:buNone/>
              <a:defRPr sz="3500">
                <a:solidFill>
                  <a:schemeClr val="dk1"/>
                </a:solidFill>
                <a:latin typeface="Baskervville"/>
                <a:ea typeface="Baskervville"/>
                <a:cs typeface="Baskervville"/>
                <a:sym typeface="Baskervville"/>
              </a:defRPr>
            </a:lvl9pPr>
          </a:lstStyle>
          <a:p>
            <a:endParaRPr/>
          </a:p>
        </p:txBody>
      </p:sp>
      <p:sp>
        <p:nvSpPr>
          <p:cNvPr id="7" name="Google Shape;7;p1"/>
          <p:cNvSpPr txBox="1">
            <a:spLocks noGrp="1"/>
          </p:cNvSpPr>
          <p:nvPr>
            <p:ph type="body" idx="1"/>
          </p:nvPr>
        </p:nvSpPr>
        <p:spPr>
          <a:xfrm>
            <a:off x="950967" y="1536633"/>
            <a:ext cx="10290000" cy="45552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DM Sans"/>
              <a:buChar char="●"/>
              <a:defRPr>
                <a:solidFill>
                  <a:schemeClr val="dk1"/>
                </a:solidFill>
                <a:latin typeface="DM Sans"/>
                <a:ea typeface="DM Sans"/>
                <a:cs typeface="DM Sans"/>
                <a:sym typeface="DM Sans"/>
              </a:defRPr>
            </a:lvl1pPr>
            <a:lvl2pPr marL="914400" lvl="1"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2pPr>
            <a:lvl3pPr marL="1371600" lvl="2"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3pPr>
            <a:lvl4pPr marL="1828800" lvl="3"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4pPr>
            <a:lvl5pPr marL="2286000" lvl="4"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5pPr>
            <a:lvl6pPr marL="2743200" lvl="5"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6pPr>
            <a:lvl7pPr marL="3200400" lvl="6"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7pPr>
            <a:lvl8pPr marL="3657600" lvl="7" indent="-317500">
              <a:lnSpc>
                <a:spcPct val="100000"/>
              </a:lnSpc>
              <a:spcBef>
                <a:spcPts val="1600"/>
              </a:spcBef>
              <a:spcAft>
                <a:spcPts val="0"/>
              </a:spcAft>
              <a:buClr>
                <a:schemeClr val="dk1"/>
              </a:buClr>
              <a:buSzPts val="1400"/>
              <a:buFont typeface="DM Sans"/>
              <a:buChar char="○"/>
              <a:defRPr>
                <a:solidFill>
                  <a:schemeClr val="dk1"/>
                </a:solidFill>
                <a:latin typeface="DM Sans"/>
                <a:ea typeface="DM Sans"/>
                <a:cs typeface="DM Sans"/>
                <a:sym typeface="DM Sans"/>
              </a:defRPr>
            </a:lvl8pPr>
            <a:lvl9pPr marL="4114800" lvl="8" indent="-317500">
              <a:lnSpc>
                <a:spcPct val="100000"/>
              </a:lnSpc>
              <a:spcBef>
                <a:spcPts val="1600"/>
              </a:spcBef>
              <a:spcAft>
                <a:spcPts val="1600"/>
              </a:spcAft>
              <a:buClr>
                <a:schemeClr val="dk1"/>
              </a:buClr>
              <a:buSzPts val="1400"/>
              <a:buFont typeface="DM Sans"/>
              <a:buChar char="■"/>
              <a:defRPr>
                <a:solidFill>
                  <a:schemeClr val="dk1"/>
                </a:solidFill>
                <a:latin typeface="DM Sans"/>
                <a:ea typeface="DM Sans"/>
                <a:cs typeface="DM Sans"/>
                <a:sym typeface="DM Sans"/>
              </a:defRPr>
            </a:lvl9pPr>
          </a:lstStyle>
          <a:p>
            <a:endParaRPr/>
          </a:p>
        </p:txBody>
      </p:sp>
    </p:spTree>
    <p:extLst>
      <p:ext uri="{BB962C8B-B14F-4D97-AF65-F5344CB8AC3E}">
        <p14:creationId xmlns:p14="http://schemas.microsoft.com/office/powerpoint/2010/main" val="2309647907"/>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Lst>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0E2A47"/>
        </a:solidFill>
        <a:effectLst/>
      </p:bgPr>
    </p:bg>
    <p:spTree>
      <p:nvGrpSpPr>
        <p:cNvPr id="1" name="Shape 268"/>
        <p:cNvGrpSpPr/>
        <p:nvPr/>
      </p:nvGrpSpPr>
      <p:grpSpPr>
        <a:xfrm>
          <a:off x="0" y="0"/>
          <a:ext cx="0" cy="0"/>
          <a:chOff x="0" y="0"/>
          <a:chExt cx="0" cy="0"/>
        </a:xfrm>
      </p:grpSpPr>
      <p:sp>
        <p:nvSpPr>
          <p:cNvPr id="269" name="Google Shape;269;p34"/>
          <p:cNvSpPr txBox="1">
            <a:spLocks noGrp="1"/>
          </p:cNvSpPr>
          <p:nvPr>
            <p:ph type="title"/>
          </p:nvPr>
        </p:nvSpPr>
        <p:spPr>
          <a:xfrm>
            <a:off x="1424133" y="1244600"/>
            <a:ext cx="9396400" cy="643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270" name="Google Shape;270;p34"/>
          <p:cNvSpPr txBox="1">
            <a:spLocks noGrp="1"/>
          </p:cNvSpPr>
          <p:nvPr>
            <p:ph type="body" idx="1"/>
          </p:nvPr>
        </p:nvSpPr>
        <p:spPr>
          <a:xfrm>
            <a:off x="1424133" y="2260600"/>
            <a:ext cx="9396400" cy="3336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extLst>
      <p:ext uri="{BB962C8B-B14F-4D97-AF65-F5344CB8AC3E}">
        <p14:creationId xmlns:p14="http://schemas.microsoft.com/office/powerpoint/2010/main" val="949736470"/>
      </p:ext>
    </p:extLst>
  </p:cSld>
  <p:clrMap bg1="lt1" tx1="dk1" bg2="dk2" tx2="lt2" accent1="accent1" accent2="accent2" accent3="accent3" accent4="accent4" accent5="accent5" accent6="accent6" hlink="hlink" folHlink="folHlink"/>
  <p:sldLayoutIdLst>
    <p:sldLayoutId id="2147483694" r:id="rId1"/>
    <p:sldLayoutId id="2147483695" r:id="rId2"/>
  </p:sldLayoutIdLst>
  <p:hf hdr="0" ftr="0" dt="0"/>
  <p:txStyles>
    <p:title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eaLnBrk="1" hangingPunct="1">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7" Type="http://schemas.openxmlformats.org/officeDocument/2006/relationships/image" Target="../media/image9.png" /><Relationship Id="rId2" Type="http://schemas.openxmlformats.org/officeDocument/2006/relationships/diagramData" Target="../diagrams/data1.xml" /><Relationship Id="rId1" Type="http://schemas.openxmlformats.org/officeDocument/2006/relationships/slideLayout" Target="../slideLayouts/slideLayout3.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 /><Relationship Id="rId7" Type="http://schemas.openxmlformats.org/officeDocument/2006/relationships/image" Target="../media/image10.png" /><Relationship Id="rId2" Type="http://schemas.openxmlformats.org/officeDocument/2006/relationships/diagramData" Target="../diagrams/data2.xml" /><Relationship Id="rId1" Type="http://schemas.openxmlformats.org/officeDocument/2006/relationships/slideLayout" Target="../slideLayouts/slideLayout3.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 /><Relationship Id="rId7" Type="http://schemas.openxmlformats.org/officeDocument/2006/relationships/image" Target="../media/image11.png" /><Relationship Id="rId2" Type="http://schemas.openxmlformats.org/officeDocument/2006/relationships/diagramData" Target="../diagrams/data3.xml" /><Relationship Id="rId1" Type="http://schemas.openxmlformats.org/officeDocument/2006/relationships/slideLayout" Target="../slideLayouts/slideLayout3.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 /><Relationship Id="rId7" Type="http://schemas.openxmlformats.org/officeDocument/2006/relationships/image" Target="../media/image12.png" /><Relationship Id="rId2" Type="http://schemas.openxmlformats.org/officeDocument/2006/relationships/diagramData" Target="../diagrams/data4.xml" /><Relationship Id="rId1" Type="http://schemas.openxmlformats.org/officeDocument/2006/relationships/slideLayout" Target="../slideLayouts/slideLayout3.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4.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7.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2" Type="http://schemas.openxmlformats.org/officeDocument/2006/relationships/image" Target="../media/image17.jpeg"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2" Type="http://schemas.openxmlformats.org/officeDocument/2006/relationships/image" Target="../media/image18.png"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 /><Relationship Id="rId7" Type="http://schemas.openxmlformats.org/officeDocument/2006/relationships/image" Target="../media/image19.png" /><Relationship Id="rId2" Type="http://schemas.openxmlformats.org/officeDocument/2006/relationships/diagramData" Target="../diagrams/data6.xml" /><Relationship Id="rId1" Type="http://schemas.openxmlformats.org/officeDocument/2006/relationships/slideLayout" Target="../slideLayouts/slideLayout3.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3.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 /><Relationship Id="rId7" Type="http://schemas.openxmlformats.org/officeDocument/2006/relationships/image" Target="../media/image20.png" /><Relationship Id="rId2" Type="http://schemas.openxmlformats.org/officeDocument/2006/relationships/diagramData" Target="../diagrams/data8.xml" /><Relationship Id="rId1" Type="http://schemas.openxmlformats.org/officeDocument/2006/relationships/slideLayout" Target="../slideLayouts/slideLayout3.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16.xml.rels><?xml version="1.0" encoding="UTF-8" standalone="yes"?>
<Relationships xmlns="http://schemas.openxmlformats.org/package/2006/relationships"><Relationship Id="rId2" Type="http://schemas.openxmlformats.org/officeDocument/2006/relationships/image" Target="../media/image21.png" /><Relationship Id="rId1" Type="http://schemas.openxmlformats.org/officeDocument/2006/relationships/slideLayout" Target="../slideLayouts/slideLayout3.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6.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19F4B1-5698-276E-D398-5F78285567A7}"/>
              </a:ext>
            </a:extLst>
          </p:cNvPr>
          <p:cNvSpPr>
            <a:spLocks noGrp="1"/>
          </p:cNvSpPr>
          <p:nvPr>
            <p:ph type="subTitle" idx="1"/>
          </p:nvPr>
        </p:nvSpPr>
        <p:spPr>
          <a:xfrm>
            <a:off x="2077675" y="680099"/>
            <a:ext cx="8812418" cy="684585"/>
          </a:xfrm>
          <a:solidFill>
            <a:schemeClr val="accent1">
              <a:lumMod val="40000"/>
              <a:lumOff val="60000"/>
            </a:schemeClr>
          </a:solidFill>
        </p:spPr>
        <p:txBody>
          <a:bodyPr/>
          <a:lstStyle/>
          <a:p>
            <a:pPr algn="ctr"/>
            <a:r>
              <a:rPr lang="en-US" sz="2800" b="1" dirty="0">
                <a:latin typeface="+mn-lt"/>
                <a:ea typeface="Baskerville" panose="02020502070401020303" pitchFamily="18" charset="0"/>
              </a:rPr>
              <a:t>Individual Presentation – Research Proposal</a:t>
            </a:r>
          </a:p>
        </p:txBody>
      </p:sp>
      <p:sp>
        <p:nvSpPr>
          <p:cNvPr id="4" name="TextBox 3">
            <a:extLst>
              <a:ext uri="{FF2B5EF4-FFF2-40B4-BE49-F238E27FC236}">
                <a16:creationId xmlns:a16="http://schemas.microsoft.com/office/drawing/2014/main" id="{518A679B-7020-6CA2-4F3E-7FEA5328E555}"/>
              </a:ext>
            </a:extLst>
          </p:cNvPr>
          <p:cNvSpPr txBox="1"/>
          <p:nvPr/>
        </p:nvSpPr>
        <p:spPr>
          <a:xfrm>
            <a:off x="1978182" y="3429000"/>
            <a:ext cx="8712925" cy="830997"/>
          </a:xfrm>
          <a:prstGeom prst="rect">
            <a:avLst/>
          </a:prstGeom>
          <a:solidFill>
            <a:schemeClr val="accent1">
              <a:lumMod val="40000"/>
              <a:lumOff val="60000"/>
            </a:schemeClr>
          </a:solidFill>
        </p:spPr>
        <p:txBody>
          <a:bodyPr wrap="square" rtlCol="0">
            <a:spAutoFit/>
          </a:bodyPr>
          <a:lstStyle/>
          <a:p>
            <a:pPr algn="ctr"/>
            <a:r>
              <a:rPr lang="en-US" sz="2400" b="1" dirty="0">
                <a:latin typeface="+mn-lt"/>
                <a:ea typeface="Baskerville" panose="02020502070401020303" pitchFamily="18" charset="0"/>
              </a:rPr>
              <a:t>Relationship between Children and Health in ASD in the United Kingdom</a:t>
            </a:r>
          </a:p>
        </p:txBody>
      </p:sp>
      <p:sp>
        <p:nvSpPr>
          <p:cNvPr id="5" name="TextBox 4">
            <a:extLst>
              <a:ext uri="{FF2B5EF4-FFF2-40B4-BE49-F238E27FC236}">
                <a16:creationId xmlns:a16="http://schemas.microsoft.com/office/drawing/2014/main" id="{B071A08C-ABE3-9AB0-95C0-5B150CDB3FC9}"/>
              </a:ext>
            </a:extLst>
          </p:cNvPr>
          <p:cNvSpPr txBox="1"/>
          <p:nvPr/>
        </p:nvSpPr>
        <p:spPr>
          <a:xfrm>
            <a:off x="3081213" y="2138305"/>
            <a:ext cx="6805341" cy="523220"/>
          </a:xfrm>
          <a:prstGeom prst="rect">
            <a:avLst/>
          </a:prstGeom>
          <a:noFill/>
        </p:spPr>
        <p:txBody>
          <a:bodyPr wrap="square">
            <a:spAutoFit/>
          </a:bodyPr>
          <a:lstStyle/>
          <a:p>
            <a:r>
              <a:rPr lang="en-IN" dirty="0"/>
              <a:t>Name :- </a:t>
            </a:r>
            <a:r>
              <a:rPr lang="en-IN" dirty="0" err="1"/>
              <a:t>Ayushi</a:t>
            </a:r>
            <a:r>
              <a:rPr lang="en-IN" dirty="0"/>
              <a:t> </a:t>
            </a:r>
            <a:r>
              <a:rPr lang="en-IN" dirty="0" err="1"/>
              <a:t>Rajendrakumar</a:t>
            </a:r>
            <a:r>
              <a:rPr lang="en-IN" dirty="0"/>
              <a:t> Patel</a:t>
            </a:r>
          </a:p>
          <a:p>
            <a:r>
              <a:rPr lang="en-IN" dirty="0"/>
              <a:t>Id :- 2232773</a:t>
            </a:r>
            <a:endParaRPr lang="en-US" dirty="0"/>
          </a:p>
        </p:txBody>
      </p:sp>
      <p:sp>
        <p:nvSpPr>
          <p:cNvPr id="6" name="Subtitle 2">
            <a:extLst>
              <a:ext uri="{FF2B5EF4-FFF2-40B4-BE49-F238E27FC236}">
                <a16:creationId xmlns:a16="http://schemas.microsoft.com/office/drawing/2014/main" id="{BD150C61-C368-0955-C248-D45279249D49}"/>
              </a:ext>
            </a:extLst>
          </p:cNvPr>
          <p:cNvSpPr>
            <a:spLocks noGrp="1"/>
          </p:cNvSpPr>
          <p:nvPr>
            <p:ph type="subTitle" idx="1"/>
          </p:nvPr>
        </p:nvSpPr>
        <p:spPr>
          <a:xfrm>
            <a:off x="1978182" y="1715330"/>
            <a:ext cx="8812418" cy="684585"/>
          </a:xfrm>
          <a:solidFill>
            <a:schemeClr val="accent1">
              <a:lumMod val="40000"/>
              <a:lumOff val="60000"/>
            </a:schemeClr>
          </a:solidFill>
        </p:spPr>
        <p:txBody>
          <a:bodyPr/>
          <a:lstStyle/>
          <a:p>
            <a:pPr algn="ctr"/>
            <a:r>
              <a:rPr lang="en-IN" sz="2800" b="1" dirty="0">
                <a:latin typeface="+mn-lt"/>
                <a:ea typeface="Baskerville" panose="02020502070401020303" pitchFamily="18" charset="0"/>
              </a:rPr>
              <a:t>Student Name : </a:t>
            </a:r>
            <a:r>
              <a:rPr lang="en-IN" sz="2800" b="1" dirty="0" err="1">
                <a:latin typeface="+mn-lt"/>
                <a:ea typeface="Baskerville" panose="02020502070401020303" pitchFamily="18" charset="0"/>
              </a:rPr>
              <a:t>Ayushi</a:t>
            </a:r>
            <a:r>
              <a:rPr lang="en-IN" sz="2800" b="1" dirty="0">
                <a:latin typeface="+mn-lt"/>
                <a:ea typeface="Baskerville" panose="02020502070401020303" pitchFamily="18" charset="0"/>
              </a:rPr>
              <a:t> </a:t>
            </a:r>
            <a:r>
              <a:rPr lang="en-IN" sz="2800" b="1" dirty="0" err="1">
                <a:latin typeface="+mn-lt"/>
                <a:ea typeface="Baskerville" panose="02020502070401020303" pitchFamily="18" charset="0"/>
              </a:rPr>
              <a:t>Rajendrakumar</a:t>
            </a:r>
            <a:r>
              <a:rPr lang="en-IN" sz="2800" b="1" dirty="0">
                <a:latin typeface="+mn-lt"/>
                <a:ea typeface="Baskerville" panose="02020502070401020303" pitchFamily="18" charset="0"/>
              </a:rPr>
              <a:t> Patel</a:t>
            </a:r>
          </a:p>
        </p:txBody>
      </p:sp>
      <p:sp>
        <p:nvSpPr>
          <p:cNvPr id="8" name="Subtitle 2">
            <a:extLst>
              <a:ext uri="{FF2B5EF4-FFF2-40B4-BE49-F238E27FC236}">
                <a16:creationId xmlns:a16="http://schemas.microsoft.com/office/drawing/2014/main" id="{12BA53C4-D987-9842-6E1B-52AE98A66121}"/>
              </a:ext>
            </a:extLst>
          </p:cNvPr>
          <p:cNvSpPr>
            <a:spLocks noGrp="1"/>
          </p:cNvSpPr>
          <p:nvPr>
            <p:ph type="subTitle" idx="1"/>
          </p:nvPr>
        </p:nvSpPr>
        <p:spPr>
          <a:xfrm>
            <a:off x="1978182" y="2428832"/>
            <a:ext cx="8812418" cy="684585"/>
          </a:xfrm>
          <a:solidFill>
            <a:schemeClr val="accent1">
              <a:lumMod val="40000"/>
              <a:lumOff val="60000"/>
            </a:schemeClr>
          </a:solidFill>
        </p:spPr>
        <p:txBody>
          <a:bodyPr/>
          <a:lstStyle/>
          <a:p>
            <a:pPr algn="ctr"/>
            <a:r>
              <a:rPr lang="en-IN" sz="2800" b="1" dirty="0">
                <a:latin typeface="+mn-lt"/>
                <a:ea typeface="Baskerville" panose="02020502070401020303" pitchFamily="18" charset="0"/>
              </a:rPr>
              <a:t>Student Id :- 2232773</a:t>
            </a:r>
          </a:p>
        </p:txBody>
      </p:sp>
    </p:spTree>
    <p:extLst>
      <p:ext uri="{BB962C8B-B14F-4D97-AF65-F5344CB8AC3E}">
        <p14:creationId xmlns:p14="http://schemas.microsoft.com/office/powerpoint/2010/main" val="1736772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57A3816-5E0D-2C4F-FA4C-5EA3F45023D4}"/>
              </a:ext>
            </a:extLst>
          </p:cNvPr>
          <p:cNvSpPr>
            <a:spLocks noGrp="1"/>
          </p:cNvSpPr>
          <p:nvPr>
            <p:ph type="title"/>
          </p:nvPr>
        </p:nvSpPr>
        <p:spPr>
          <a:xfrm>
            <a:off x="823522" y="334059"/>
            <a:ext cx="10272000" cy="763600"/>
          </a:xfrm>
          <a:solidFill>
            <a:schemeClr val="bg2">
              <a:lumMod val="20000"/>
              <a:lumOff val="80000"/>
            </a:schemeClr>
          </a:solidFill>
        </p:spPr>
        <p:txBody>
          <a:bodyPr/>
          <a:lstStyle/>
          <a:p>
            <a:r>
              <a:rPr lang="en-US" b="1" dirty="0"/>
              <a:t>Background to the Problem</a:t>
            </a:r>
          </a:p>
        </p:txBody>
      </p:sp>
      <p:graphicFrame>
        <p:nvGraphicFramePr>
          <p:cNvPr id="2" name="Diagram 1"/>
          <p:cNvGraphicFramePr/>
          <p:nvPr>
            <p:extLst>
              <p:ext uri="{D42A27DB-BD31-4B8C-83A1-F6EECF244321}">
                <p14:modId xmlns:p14="http://schemas.microsoft.com/office/powerpoint/2010/main" val="80779323"/>
              </p:ext>
            </p:extLst>
          </p:nvPr>
        </p:nvGraphicFramePr>
        <p:xfrm>
          <a:off x="671244" y="1426296"/>
          <a:ext cx="5729557" cy="4859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1C447A6B-5CD0-4F82-4F6A-0C9EF01357F1}"/>
              </a:ext>
            </a:extLst>
          </p:cNvPr>
          <p:cNvPicPr>
            <a:picLocks noChangeAspect="1"/>
          </p:cNvPicPr>
          <p:nvPr/>
        </p:nvPicPr>
        <p:blipFill>
          <a:blip r:embed="rId7"/>
          <a:stretch>
            <a:fillRect/>
          </a:stretch>
        </p:blipFill>
        <p:spPr>
          <a:xfrm>
            <a:off x="6566849" y="1787857"/>
            <a:ext cx="4678799" cy="4401941"/>
          </a:xfrm>
          <a:prstGeom prst="rect">
            <a:avLst/>
          </a:prstGeom>
        </p:spPr>
      </p:pic>
    </p:spTree>
    <p:extLst>
      <p:ext uri="{BB962C8B-B14F-4D97-AF65-F5344CB8AC3E}">
        <p14:creationId xmlns:p14="http://schemas.microsoft.com/office/powerpoint/2010/main" val="406134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889024" y="279469"/>
            <a:ext cx="10272000" cy="763600"/>
          </a:xfrm>
          <a:solidFill>
            <a:schemeClr val="bg2">
              <a:lumMod val="20000"/>
              <a:lumOff val="80000"/>
            </a:schemeClr>
          </a:solidFill>
        </p:spPr>
        <p:txBody>
          <a:bodyPr/>
          <a:lstStyle/>
          <a:p>
            <a:r>
              <a:rPr lang="en-US" b="1" dirty="0">
                <a:latin typeface="+mj-lt"/>
              </a:rPr>
              <a:t>Background to the Problem</a:t>
            </a:r>
          </a:p>
        </p:txBody>
      </p:sp>
      <p:graphicFrame>
        <p:nvGraphicFramePr>
          <p:cNvPr id="5" name="Diagram 4"/>
          <p:cNvGraphicFramePr/>
          <p:nvPr>
            <p:extLst>
              <p:ext uri="{D42A27DB-BD31-4B8C-83A1-F6EECF244321}">
                <p14:modId xmlns:p14="http://schemas.microsoft.com/office/powerpoint/2010/main" val="3461173249"/>
              </p:ext>
            </p:extLst>
          </p:nvPr>
        </p:nvGraphicFramePr>
        <p:xfrm>
          <a:off x="960000" y="1258013"/>
          <a:ext cx="5386209" cy="5211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5A63AAB-7654-8267-DB5D-A1106F23553F}"/>
              </a:ext>
            </a:extLst>
          </p:cNvPr>
          <p:cNvPicPr>
            <a:picLocks noChangeAspect="1"/>
          </p:cNvPicPr>
          <p:nvPr/>
        </p:nvPicPr>
        <p:blipFill>
          <a:blip r:embed="rId7"/>
          <a:stretch>
            <a:fillRect/>
          </a:stretch>
        </p:blipFill>
        <p:spPr>
          <a:xfrm>
            <a:off x="6778388" y="1596788"/>
            <a:ext cx="5065024" cy="5017403"/>
          </a:xfrm>
          <a:prstGeom prst="rect">
            <a:avLst/>
          </a:prstGeom>
        </p:spPr>
      </p:pic>
    </p:spTree>
    <p:extLst>
      <p:ext uri="{BB962C8B-B14F-4D97-AF65-F5344CB8AC3E}">
        <p14:creationId xmlns:p14="http://schemas.microsoft.com/office/powerpoint/2010/main" val="1392748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960001" y="436698"/>
            <a:ext cx="10272000" cy="763600"/>
          </a:xfrm>
          <a:solidFill>
            <a:schemeClr val="bg2">
              <a:lumMod val="20000"/>
              <a:lumOff val="80000"/>
            </a:schemeClr>
          </a:solidFill>
        </p:spPr>
        <p:txBody>
          <a:bodyPr/>
          <a:lstStyle/>
          <a:p>
            <a:r>
              <a:rPr lang="en-US" b="1" dirty="0"/>
              <a:t>Introduction</a:t>
            </a:r>
          </a:p>
        </p:txBody>
      </p:sp>
      <p:graphicFrame>
        <p:nvGraphicFramePr>
          <p:cNvPr id="5" name="Diagram 4"/>
          <p:cNvGraphicFramePr/>
          <p:nvPr>
            <p:extLst>
              <p:ext uri="{D42A27DB-BD31-4B8C-83A1-F6EECF244321}">
                <p14:modId xmlns:p14="http://schemas.microsoft.com/office/powerpoint/2010/main" val="244904499"/>
              </p:ext>
            </p:extLst>
          </p:nvPr>
        </p:nvGraphicFramePr>
        <p:xfrm>
          <a:off x="332204" y="1316024"/>
          <a:ext cx="5863880" cy="5208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349FBC01-4B45-292E-2BF4-BA0AFDC01329}"/>
              </a:ext>
            </a:extLst>
          </p:cNvPr>
          <p:cNvPicPr>
            <a:picLocks noChangeAspect="1"/>
          </p:cNvPicPr>
          <p:nvPr/>
        </p:nvPicPr>
        <p:blipFill>
          <a:blip r:embed="rId7"/>
          <a:stretch>
            <a:fillRect/>
          </a:stretch>
        </p:blipFill>
        <p:spPr>
          <a:xfrm>
            <a:off x="6706260" y="1624084"/>
            <a:ext cx="5189621" cy="4900371"/>
          </a:xfrm>
          <a:prstGeom prst="rect">
            <a:avLst/>
          </a:prstGeom>
        </p:spPr>
      </p:pic>
    </p:spTree>
    <p:extLst>
      <p:ext uri="{BB962C8B-B14F-4D97-AF65-F5344CB8AC3E}">
        <p14:creationId xmlns:p14="http://schemas.microsoft.com/office/powerpoint/2010/main" val="3776462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919057" y="453239"/>
            <a:ext cx="10272000" cy="763600"/>
          </a:xfrm>
          <a:solidFill>
            <a:schemeClr val="bg2">
              <a:lumMod val="20000"/>
              <a:lumOff val="80000"/>
            </a:schemeClr>
          </a:solidFill>
        </p:spPr>
        <p:txBody>
          <a:bodyPr/>
          <a:lstStyle/>
          <a:p>
            <a:r>
              <a:rPr lang="en-US" b="1" dirty="0"/>
              <a:t>Rationale</a:t>
            </a:r>
          </a:p>
        </p:txBody>
      </p:sp>
      <p:graphicFrame>
        <p:nvGraphicFramePr>
          <p:cNvPr id="5" name="Diagram 4"/>
          <p:cNvGraphicFramePr/>
          <p:nvPr>
            <p:extLst>
              <p:ext uri="{D42A27DB-BD31-4B8C-83A1-F6EECF244321}">
                <p14:modId xmlns:p14="http://schemas.microsoft.com/office/powerpoint/2010/main" val="4104713338"/>
              </p:ext>
            </p:extLst>
          </p:nvPr>
        </p:nvGraphicFramePr>
        <p:xfrm>
          <a:off x="685461" y="1422580"/>
          <a:ext cx="5369596" cy="5064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A869B0C7-2FCC-37CB-4A09-B90202641204}"/>
              </a:ext>
            </a:extLst>
          </p:cNvPr>
          <p:cNvPicPr>
            <a:picLocks noChangeAspect="1"/>
          </p:cNvPicPr>
          <p:nvPr/>
        </p:nvPicPr>
        <p:blipFill>
          <a:blip r:embed="rId7"/>
          <a:stretch>
            <a:fillRect/>
          </a:stretch>
        </p:blipFill>
        <p:spPr>
          <a:xfrm>
            <a:off x="6055056" y="1774208"/>
            <a:ext cx="5968621" cy="5015820"/>
          </a:xfrm>
          <a:prstGeom prst="rect">
            <a:avLst/>
          </a:prstGeom>
        </p:spPr>
      </p:pic>
    </p:spTree>
    <p:extLst>
      <p:ext uri="{BB962C8B-B14F-4D97-AF65-F5344CB8AC3E}">
        <p14:creationId xmlns:p14="http://schemas.microsoft.com/office/powerpoint/2010/main" val="173484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FE18694-4E30-EFB5-0F29-7E1FFC208FB4}"/>
              </a:ext>
            </a:extLst>
          </p:cNvPr>
          <p:cNvSpPr>
            <a:spLocks noGrp="1"/>
          </p:cNvSpPr>
          <p:nvPr>
            <p:ph type="title"/>
          </p:nvPr>
        </p:nvSpPr>
        <p:spPr>
          <a:xfrm>
            <a:off x="908302" y="388651"/>
            <a:ext cx="10272000" cy="763600"/>
          </a:xfrm>
          <a:solidFill>
            <a:schemeClr val="bg2">
              <a:lumMod val="20000"/>
              <a:lumOff val="80000"/>
            </a:schemeClr>
          </a:solidFill>
        </p:spPr>
        <p:txBody>
          <a:bodyPr/>
          <a:lstStyle/>
          <a:p>
            <a:r>
              <a:rPr lang="en-US" b="1" dirty="0"/>
              <a:t>Research Aim and Questions</a:t>
            </a:r>
          </a:p>
        </p:txBody>
      </p:sp>
      <p:graphicFrame>
        <p:nvGraphicFramePr>
          <p:cNvPr id="2" name="Diagram 1"/>
          <p:cNvGraphicFramePr/>
          <p:nvPr/>
        </p:nvGraphicFramePr>
        <p:xfrm>
          <a:off x="4860758" y="2236724"/>
          <a:ext cx="7182853" cy="3177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ubtitle 5">
            <a:extLst>
              <a:ext uri="{FF2B5EF4-FFF2-40B4-BE49-F238E27FC236}">
                <a16:creationId xmlns:a16="http://schemas.microsoft.com/office/drawing/2014/main" id="{DC922534-EC8B-5D25-9BD2-7413A81E9A15}"/>
              </a:ext>
            </a:extLst>
          </p:cNvPr>
          <p:cNvSpPr>
            <a:spLocks noGrp="1"/>
          </p:cNvSpPr>
          <p:nvPr>
            <p:ph type="subTitle" idx="2"/>
          </p:nvPr>
        </p:nvSpPr>
        <p:spPr>
          <a:xfrm>
            <a:off x="1264660" y="2163659"/>
            <a:ext cx="3225453" cy="2722240"/>
          </a:xfrm>
        </p:spPr>
        <p:txBody>
          <a:bodyPr/>
          <a:lstStyle/>
          <a:p>
            <a:pPr marL="482600" indent="-342900" algn="just">
              <a:lnSpc>
                <a:spcPct val="150000"/>
              </a:lnSpc>
              <a:buFont typeface="Arial" panose="020B0604020202020204" pitchFamily="34" charset="0"/>
              <a:buChar char="•"/>
            </a:pPr>
            <a:r>
              <a:rPr lang="en-US" dirty="0">
                <a:latin typeface="+mn-lt"/>
              </a:rPr>
              <a:t>To analyze the relationship between ASD in children and its impact on their health in the United Kingdom.</a:t>
            </a:r>
          </a:p>
        </p:txBody>
      </p:sp>
      <p:sp>
        <p:nvSpPr>
          <p:cNvPr id="7" name="Subtitle 6">
            <a:extLst>
              <a:ext uri="{FF2B5EF4-FFF2-40B4-BE49-F238E27FC236}">
                <a16:creationId xmlns:a16="http://schemas.microsoft.com/office/drawing/2014/main" id="{7C2FE2C2-D33C-700F-CB1F-B51C69502467}"/>
              </a:ext>
            </a:extLst>
          </p:cNvPr>
          <p:cNvSpPr>
            <a:spLocks noGrp="1"/>
          </p:cNvSpPr>
          <p:nvPr>
            <p:ph type="subTitle" idx="3"/>
          </p:nvPr>
        </p:nvSpPr>
        <p:spPr>
          <a:xfrm>
            <a:off x="7097425" y="1411845"/>
            <a:ext cx="4269936" cy="565284"/>
          </a:xfrm>
          <a:solidFill>
            <a:schemeClr val="bg1">
              <a:lumMod val="75000"/>
            </a:schemeClr>
          </a:solidFill>
        </p:spPr>
        <p:txBody>
          <a:bodyPr/>
          <a:lstStyle/>
          <a:p>
            <a:r>
              <a:rPr lang="en-US" b="1" dirty="0"/>
              <a:t>Research Questions</a:t>
            </a:r>
          </a:p>
        </p:txBody>
      </p:sp>
      <p:sp>
        <p:nvSpPr>
          <p:cNvPr id="8" name="Subtitle 7">
            <a:extLst>
              <a:ext uri="{FF2B5EF4-FFF2-40B4-BE49-F238E27FC236}">
                <a16:creationId xmlns:a16="http://schemas.microsoft.com/office/drawing/2014/main" id="{DB1A8C8E-0CCC-D2B6-4DE9-27C83E4CB218}"/>
              </a:ext>
            </a:extLst>
          </p:cNvPr>
          <p:cNvSpPr>
            <a:spLocks noGrp="1"/>
          </p:cNvSpPr>
          <p:nvPr>
            <p:ph type="subTitle" idx="4"/>
          </p:nvPr>
        </p:nvSpPr>
        <p:spPr>
          <a:xfrm>
            <a:off x="908302" y="1390445"/>
            <a:ext cx="3340800" cy="535020"/>
          </a:xfrm>
          <a:solidFill>
            <a:schemeClr val="bg1">
              <a:lumMod val="75000"/>
            </a:schemeClr>
          </a:solidFill>
        </p:spPr>
        <p:txBody>
          <a:bodyPr/>
          <a:lstStyle/>
          <a:p>
            <a:r>
              <a:rPr lang="en-US" b="1" dirty="0"/>
              <a:t>Research Aim</a:t>
            </a:r>
          </a:p>
        </p:txBody>
      </p:sp>
    </p:spTree>
    <p:extLst>
      <p:ext uri="{BB962C8B-B14F-4D97-AF65-F5344CB8AC3E}">
        <p14:creationId xmlns:p14="http://schemas.microsoft.com/office/powerpoint/2010/main" val="3642957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2C4684A-46BD-920A-2D61-A798C5551A61}"/>
              </a:ext>
            </a:extLst>
          </p:cNvPr>
          <p:cNvSpPr>
            <a:spLocks noGrp="1"/>
          </p:cNvSpPr>
          <p:nvPr>
            <p:ph type="title"/>
          </p:nvPr>
        </p:nvSpPr>
        <p:spPr/>
        <p:txBody>
          <a:bodyPr/>
          <a:lstStyle/>
          <a:p>
            <a:r>
              <a:rPr lang="en-US" dirty="0">
                <a:highlight>
                  <a:srgbClr val="FFFF00"/>
                </a:highlight>
                <a:latin typeface="+mn-lt"/>
              </a:rPr>
              <a:t>Proposed Research Methodology</a:t>
            </a:r>
          </a:p>
        </p:txBody>
      </p:sp>
      <p:sp>
        <p:nvSpPr>
          <p:cNvPr id="8" name="Text Placeholder 7">
            <a:extLst>
              <a:ext uri="{FF2B5EF4-FFF2-40B4-BE49-F238E27FC236}">
                <a16:creationId xmlns:a16="http://schemas.microsoft.com/office/drawing/2014/main" id="{FC7145D8-5DFB-D7E8-0238-9C252D694CDC}"/>
              </a:ext>
            </a:extLst>
          </p:cNvPr>
          <p:cNvSpPr>
            <a:spLocks noGrp="1"/>
          </p:cNvSpPr>
          <p:nvPr>
            <p:ph type="body" idx="1"/>
          </p:nvPr>
        </p:nvSpPr>
        <p:spPr>
          <a:xfrm>
            <a:off x="860195" y="1356967"/>
            <a:ext cx="5235805" cy="3811447"/>
          </a:xfrm>
        </p:spPr>
        <p:txBody>
          <a:bodyPr/>
          <a:lstStyle/>
          <a:p>
            <a:pPr>
              <a:lnSpc>
                <a:spcPct val="150000"/>
              </a:lnSpc>
            </a:pPr>
            <a:r>
              <a:rPr lang="en-US" dirty="0">
                <a:highlight>
                  <a:srgbClr val="FFFF00"/>
                </a:highlight>
                <a:latin typeface="+mn-lt"/>
              </a:rPr>
              <a:t>The current research would explore the relationship between children with ASD and health outcomes.</a:t>
            </a:r>
          </a:p>
          <a:p>
            <a:pPr>
              <a:lnSpc>
                <a:spcPct val="150000"/>
              </a:lnSpc>
            </a:pPr>
            <a:r>
              <a:rPr lang="en-US" dirty="0">
                <a:highlight>
                  <a:srgbClr val="FFFF00"/>
                </a:highlight>
                <a:latin typeface="+mn-lt"/>
              </a:rPr>
              <a:t>The methodology revolves around use of both quantitative and qualitative methods.</a:t>
            </a:r>
          </a:p>
          <a:p>
            <a:pPr>
              <a:lnSpc>
                <a:spcPct val="150000"/>
              </a:lnSpc>
            </a:pPr>
            <a:r>
              <a:rPr lang="en-US" dirty="0">
                <a:highlight>
                  <a:srgbClr val="FFFF00"/>
                </a:highlight>
                <a:latin typeface="+mn-lt"/>
              </a:rPr>
              <a:t>It has been supported by the use of positivism philosophy. </a:t>
            </a:r>
          </a:p>
          <a:p>
            <a:pPr>
              <a:lnSpc>
                <a:spcPct val="150000"/>
              </a:lnSpc>
            </a:pPr>
            <a:r>
              <a:rPr lang="en-US" dirty="0">
                <a:highlight>
                  <a:srgbClr val="FFFF00"/>
                </a:highlight>
                <a:latin typeface="+mn-lt"/>
              </a:rPr>
              <a:t>It enables the researcher to study the variables with respect to facts based evidence (Park  et al., 2020).</a:t>
            </a:r>
          </a:p>
        </p:txBody>
      </p:sp>
      <p:pic>
        <p:nvPicPr>
          <p:cNvPr id="1026" name="Picture 2" descr="Resources | Lecture Notes | Cueboy's Den">
            <a:extLst>
              <a:ext uri="{FF2B5EF4-FFF2-40B4-BE49-F238E27FC236}">
                <a16:creationId xmlns:a16="http://schemas.microsoft.com/office/drawing/2014/main" id="{E6E36E52-97DB-8E46-AC54-9897B81917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924967"/>
            <a:ext cx="5570560" cy="3576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20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905409" y="426368"/>
            <a:ext cx="10272000" cy="763600"/>
          </a:xfrm>
          <a:solidFill>
            <a:schemeClr val="bg2">
              <a:lumMod val="20000"/>
              <a:lumOff val="80000"/>
            </a:schemeClr>
          </a:solidFill>
        </p:spPr>
        <p:txBody>
          <a:bodyPr/>
          <a:lstStyle/>
          <a:p>
            <a:r>
              <a:rPr lang="en-US" b="1" dirty="0"/>
              <a:t>Research Methodology – Research Design</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573206" y="1553032"/>
            <a:ext cx="5977719" cy="5064335"/>
          </a:xfrm>
          <a:solidFill>
            <a:schemeClr val="bg1">
              <a:lumMod val="90000"/>
            </a:schemeClr>
          </a:solidFill>
        </p:spPr>
        <p:txBody>
          <a:bodyPr/>
          <a:lstStyle/>
          <a:p>
            <a:pPr>
              <a:lnSpc>
                <a:spcPct val="150000"/>
              </a:lnSpc>
            </a:pPr>
            <a:r>
              <a:rPr lang="en-US" dirty="0">
                <a:latin typeface="+mn-lt"/>
              </a:rPr>
              <a:t>The current study employs </a:t>
            </a:r>
            <a:r>
              <a:rPr lang="en-US" b="1" dirty="0">
                <a:latin typeface="+mn-lt"/>
              </a:rPr>
              <a:t>exploratory design</a:t>
            </a:r>
            <a:r>
              <a:rPr lang="en-US" dirty="0">
                <a:latin typeface="+mn-lt"/>
              </a:rPr>
              <a:t>. </a:t>
            </a:r>
          </a:p>
          <a:p>
            <a:pPr>
              <a:lnSpc>
                <a:spcPct val="150000"/>
              </a:lnSpc>
            </a:pPr>
            <a:r>
              <a:rPr lang="en-US" dirty="0">
                <a:latin typeface="+mn-lt"/>
              </a:rPr>
              <a:t>It would make use of mixed method approach for rusticating the unique health challenges that children with ASD suffer in the UK. </a:t>
            </a:r>
          </a:p>
          <a:p>
            <a:pPr>
              <a:lnSpc>
                <a:spcPct val="150000"/>
              </a:lnSpc>
            </a:pPr>
            <a:r>
              <a:rPr lang="en-US" dirty="0">
                <a:latin typeface="+mn-lt"/>
              </a:rPr>
              <a:t>Qualitative interviews and quantitative survey questions would be presented for gaining in the insights (</a:t>
            </a:r>
            <a:r>
              <a:rPr lang="en-US" dirty="0" err="1">
                <a:latin typeface="+mn-lt"/>
              </a:rPr>
              <a:t>Asenahabi</a:t>
            </a:r>
            <a:r>
              <a:rPr lang="en-US" dirty="0">
                <a:latin typeface="+mn-lt"/>
              </a:rPr>
              <a:t>, 2019). </a:t>
            </a:r>
          </a:p>
          <a:p>
            <a:pPr>
              <a:lnSpc>
                <a:spcPct val="150000"/>
              </a:lnSpc>
            </a:pPr>
            <a:r>
              <a:rPr lang="en-US" dirty="0">
                <a:latin typeface="+mn-lt"/>
              </a:rPr>
              <a:t>In this way, the researcher can gain information about the nature and impact of health issues, that would allow for discovery of factors and new trends (Hunter et al., 2019).</a:t>
            </a:r>
          </a:p>
        </p:txBody>
      </p:sp>
      <p:pic>
        <p:nvPicPr>
          <p:cNvPr id="4" name="Picture 3">
            <a:extLst>
              <a:ext uri="{FF2B5EF4-FFF2-40B4-BE49-F238E27FC236}">
                <a16:creationId xmlns:a16="http://schemas.microsoft.com/office/drawing/2014/main" id="{61D749FE-CF28-1EFD-292B-ACCDB084FF78}"/>
              </a:ext>
            </a:extLst>
          </p:cNvPr>
          <p:cNvPicPr>
            <a:picLocks noChangeAspect="1"/>
          </p:cNvPicPr>
          <p:nvPr/>
        </p:nvPicPr>
        <p:blipFill>
          <a:blip r:embed="rId2"/>
          <a:stretch>
            <a:fillRect/>
          </a:stretch>
        </p:blipFill>
        <p:spPr>
          <a:xfrm>
            <a:off x="6900321" y="1729398"/>
            <a:ext cx="4795904" cy="4711601"/>
          </a:xfrm>
          <a:prstGeom prst="rect">
            <a:avLst/>
          </a:prstGeom>
        </p:spPr>
      </p:pic>
    </p:spTree>
    <p:extLst>
      <p:ext uri="{BB962C8B-B14F-4D97-AF65-F5344CB8AC3E}">
        <p14:creationId xmlns:p14="http://schemas.microsoft.com/office/powerpoint/2010/main" val="1072928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sz="3200" b="1" dirty="0"/>
              <a:t>Research Methodology – Sampling and Participants</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726404" y="1604808"/>
            <a:ext cx="5369596" cy="5064335"/>
          </a:xfrm>
        </p:spPr>
        <p:txBody>
          <a:bodyPr/>
          <a:lstStyle/>
          <a:p>
            <a:pPr algn="just">
              <a:lnSpc>
                <a:spcPct val="150000"/>
              </a:lnSpc>
            </a:pPr>
            <a:r>
              <a:rPr lang="en-US" sz="1800" dirty="0">
                <a:latin typeface="+mn-lt"/>
              </a:rPr>
              <a:t>Purposive sample in approach would be used for recruiting participants. </a:t>
            </a:r>
          </a:p>
          <a:p>
            <a:pPr algn="just">
              <a:lnSpc>
                <a:spcPct val="150000"/>
              </a:lnSpc>
            </a:pPr>
            <a:r>
              <a:rPr lang="en-US" sz="1800" dirty="0">
                <a:latin typeface="+mn-lt"/>
              </a:rPr>
              <a:t>It would include children between the age groups of 5 to 13 that have been diagnosed with ASD. </a:t>
            </a:r>
          </a:p>
          <a:p>
            <a:pPr algn="just">
              <a:lnSpc>
                <a:spcPct val="150000"/>
              </a:lnSpc>
            </a:pPr>
            <a:r>
              <a:rPr lang="en-US" sz="1800" dirty="0">
                <a:latin typeface="+mn-lt"/>
              </a:rPr>
              <a:t>A diverse the sample of 200 children with ASD would be recruited. </a:t>
            </a:r>
          </a:p>
          <a:p>
            <a:pPr algn="just">
              <a:lnSpc>
                <a:spcPct val="150000"/>
              </a:lnSpc>
            </a:pPr>
            <a:r>
              <a:rPr lang="en-US" sz="1800" dirty="0">
                <a:latin typeface="+mn-lt"/>
              </a:rPr>
              <a:t>The inclusion criteria includes those participants that have been formally diagnosed with ASD, and their caregivers are willing to give informed consent. </a:t>
            </a:r>
          </a:p>
          <a:p>
            <a:pPr algn="just">
              <a:lnSpc>
                <a:spcPct val="150000"/>
              </a:lnSpc>
            </a:pPr>
            <a:endParaRPr lang="en-US" sz="1800" dirty="0">
              <a:latin typeface="+mn-lt"/>
            </a:endParaRPr>
          </a:p>
        </p:txBody>
      </p:sp>
      <p:pic>
        <p:nvPicPr>
          <p:cNvPr id="4" name="Picture 3">
            <a:extLst>
              <a:ext uri="{FF2B5EF4-FFF2-40B4-BE49-F238E27FC236}">
                <a16:creationId xmlns:a16="http://schemas.microsoft.com/office/drawing/2014/main" id="{E217357A-D6D5-647F-1900-A1931D024D65}"/>
              </a:ext>
            </a:extLst>
          </p:cNvPr>
          <p:cNvPicPr>
            <a:picLocks noChangeAspect="1"/>
          </p:cNvPicPr>
          <p:nvPr/>
        </p:nvPicPr>
        <p:blipFill>
          <a:blip r:embed="rId2"/>
          <a:stretch>
            <a:fillRect/>
          </a:stretch>
        </p:blipFill>
        <p:spPr>
          <a:xfrm>
            <a:off x="7149475" y="1859883"/>
            <a:ext cx="4691216" cy="4554187"/>
          </a:xfrm>
          <a:prstGeom prst="rect">
            <a:avLst/>
          </a:prstGeom>
        </p:spPr>
      </p:pic>
    </p:spTree>
    <p:extLst>
      <p:ext uri="{BB962C8B-B14F-4D97-AF65-F5344CB8AC3E}">
        <p14:creationId xmlns:p14="http://schemas.microsoft.com/office/powerpoint/2010/main" val="35186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b="1" dirty="0"/>
              <a:t>Research Methodology – Data Collection</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850360" y="1624611"/>
            <a:ext cx="5454906" cy="5064335"/>
          </a:xfrm>
        </p:spPr>
        <p:txBody>
          <a:bodyPr/>
          <a:lstStyle/>
          <a:p>
            <a:pPr algn="just">
              <a:lnSpc>
                <a:spcPct val="150000"/>
              </a:lnSpc>
            </a:pPr>
            <a:r>
              <a:rPr lang="en-US" sz="1800" dirty="0">
                <a:latin typeface="+mn-lt"/>
              </a:rPr>
              <a:t>The data would be collected with the help of a questionnaire survey. </a:t>
            </a:r>
          </a:p>
          <a:p>
            <a:pPr algn="just">
              <a:lnSpc>
                <a:spcPct val="150000"/>
              </a:lnSpc>
            </a:pPr>
            <a:r>
              <a:rPr lang="en-US" sz="1800" dirty="0">
                <a:latin typeface="+mn-lt"/>
              </a:rPr>
              <a:t>It will include both close-ended and open-ended questions. </a:t>
            </a:r>
          </a:p>
          <a:p>
            <a:pPr algn="just">
              <a:lnSpc>
                <a:spcPct val="150000"/>
              </a:lnSpc>
            </a:pPr>
            <a:r>
              <a:rPr lang="en-US" sz="1800" dirty="0">
                <a:latin typeface="+mn-lt"/>
              </a:rPr>
              <a:t>It will facilitate collecting quantitative and qualitative information respectively (Clark and </a:t>
            </a:r>
            <a:r>
              <a:rPr lang="en-US" sz="1800" dirty="0" err="1">
                <a:latin typeface="+mn-lt"/>
              </a:rPr>
              <a:t>Vealé</a:t>
            </a:r>
            <a:r>
              <a:rPr lang="en-US" sz="1800" dirty="0">
                <a:latin typeface="+mn-lt"/>
              </a:rPr>
              <a:t>, 2018). </a:t>
            </a:r>
          </a:p>
          <a:p>
            <a:pPr algn="just">
              <a:lnSpc>
                <a:spcPct val="150000"/>
              </a:lnSpc>
            </a:pPr>
            <a:r>
              <a:rPr lang="en-US" sz="1800" dirty="0">
                <a:latin typeface="+mn-lt"/>
              </a:rPr>
              <a:t>The survey would be shared between the caregivers preliminarily, so that they can fill the responses, by helping their children.</a:t>
            </a:r>
          </a:p>
          <a:p>
            <a:pPr algn="just">
              <a:lnSpc>
                <a:spcPct val="150000"/>
              </a:lnSpc>
            </a:pPr>
            <a:endParaRPr lang="en-US" sz="1800" dirty="0">
              <a:latin typeface="+mn-lt"/>
            </a:endParaRPr>
          </a:p>
        </p:txBody>
      </p:sp>
      <p:pic>
        <p:nvPicPr>
          <p:cNvPr id="4" name="Picture 3">
            <a:extLst>
              <a:ext uri="{FF2B5EF4-FFF2-40B4-BE49-F238E27FC236}">
                <a16:creationId xmlns:a16="http://schemas.microsoft.com/office/drawing/2014/main" id="{EE103BD8-8BDA-57D4-6FA7-AC9E16983114}"/>
              </a:ext>
            </a:extLst>
          </p:cNvPr>
          <p:cNvPicPr>
            <a:picLocks noChangeAspect="1"/>
          </p:cNvPicPr>
          <p:nvPr/>
        </p:nvPicPr>
        <p:blipFill>
          <a:blip r:embed="rId2"/>
          <a:stretch>
            <a:fillRect/>
          </a:stretch>
        </p:blipFill>
        <p:spPr>
          <a:xfrm>
            <a:off x="6605336" y="1692323"/>
            <a:ext cx="5354054" cy="4928912"/>
          </a:xfrm>
          <a:prstGeom prst="rect">
            <a:avLst/>
          </a:prstGeom>
        </p:spPr>
      </p:pic>
    </p:spTree>
    <p:extLst>
      <p:ext uri="{BB962C8B-B14F-4D97-AF65-F5344CB8AC3E}">
        <p14:creationId xmlns:p14="http://schemas.microsoft.com/office/powerpoint/2010/main" val="193226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sz="3200" b="1" dirty="0"/>
              <a:t>Research Methodology – Process of Data Collection</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726404" y="1504906"/>
            <a:ext cx="5360497" cy="5064335"/>
          </a:xfrm>
        </p:spPr>
        <p:txBody>
          <a:bodyPr/>
          <a:lstStyle/>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Administering structured surveys with close ended responses for gaining quantitative information on demographics, behaviours, and health issues (Mazhar et al., 2021). </a:t>
            </a:r>
            <a:endParaRPr lang="en-IN" sz="1800" dirty="0">
              <a:effectLst/>
              <a:latin typeface="+mn-lt"/>
              <a:ea typeface="Book Antiqua" panose="02040602050305030304" pitchFamily="18" charset="0"/>
              <a:cs typeface="Kalinga" panose="020B0502040204020203" pitchFamily="34" charset="0"/>
            </a:endParaRP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Reflecting on qualitative information for exploring insights about the perceptions and experiences of caregivers with reference to their child’s health. </a:t>
            </a:r>
            <a:endParaRPr lang="en-IN" sz="1800" dirty="0">
              <a:effectLst/>
              <a:latin typeface="+mn-lt"/>
              <a:ea typeface="Book Antiqua" panose="02040602050305030304" pitchFamily="18" charset="0"/>
              <a:cs typeface="Kalinga" panose="020B0502040204020203" pitchFamily="34" charset="0"/>
            </a:endParaRP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Reviewing health care records for understanding relevant medical information and interventions. </a:t>
            </a:r>
            <a:endParaRPr lang="en-IN" sz="1800" dirty="0">
              <a:effectLst/>
              <a:latin typeface="+mn-lt"/>
              <a:ea typeface="Book Antiqua" panose="02040602050305030304" pitchFamily="18" charset="0"/>
              <a:cs typeface="Kalinga" panose="020B0502040204020203" pitchFamily="34" charset="0"/>
            </a:endParaRP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It would ensure accuracy and holistic nature of data (Jain, 2021).</a:t>
            </a:r>
            <a:endParaRPr lang="en-IN" sz="1800" dirty="0">
              <a:effectLst/>
              <a:latin typeface="+mn-lt"/>
              <a:ea typeface="Book Antiqua" panose="02040602050305030304" pitchFamily="18" charset="0"/>
              <a:cs typeface="Kalinga" panose="020B0502040204020203" pitchFamily="34" charset="0"/>
            </a:endParaRPr>
          </a:p>
          <a:p>
            <a:endParaRPr lang="en-US" sz="1800" dirty="0">
              <a:latin typeface="+mn-lt"/>
            </a:endParaRPr>
          </a:p>
        </p:txBody>
      </p:sp>
      <p:pic>
        <p:nvPicPr>
          <p:cNvPr id="1026" name="Picture 2" descr="How does a child experience autism? - BBC Teach">
            <a:extLst>
              <a:ext uri="{FF2B5EF4-FFF2-40B4-BE49-F238E27FC236}">
                <a16:creationId xmlns:a16="http://schemas.microsoft.com/office/drawing/2014/main" id="{46AB374D-A88B-4797-750D-0713E06ED4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24979" y="1733266"/>
            <a:ext cx="5689600" cy="4835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7756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b="1" dirty="0"/>
              <a:t>Research Methodology – Data Analysis</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959999" y="1468811"/>
            <a:ext cx="5249731" cy="5064335"/>
          </a:xfrm>
        </p:spPr>
        <p:txBody>
          <a:bodyPr/>
          <a:lstStyle/>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Data collected from the questionnaire survey would be separately analysed for quantitative and qualitative information. </a:t>
            </a: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The quantitative information would be analysed by presenting the insights in graphs and charts (</a:t>
            </a:r>
            <a:r>
              <a:rPr lang="en-GB" sz="1800" dirty="0" err="1">
                <a:solidFill>
                  <a:srgbClr val="000000"/>
                </a:solidFill>
                <a:effectLst/>
                <a:latin typeface="+mn-lt"/>
                <a:ea typeface="Book Antiqua" panose="02040602050305030304" pitchFamily="18" charset="0"/>
                <a:cs typeface="Kalinga" panose="020B0502040204020203" pitchFamily="34" charset="0"/>
              </a:rPr>
              <a:t>Girman</a:t>
            </a:r>
            <a:r>
              <a:rPr lang="en-GB" sz="1800" dirty="0">
                <a:solidFill>
                  <a:srgbClr val="000000"/>
                </a:solidFill>
                <a:effectLst/>
                <a:latin typeface="+mn-lt"/>
                <a:ea typeface="Book Antiqua" panose="02040602050305030304" pitchFamily="18" charset="0"/>
                <a:cs typeface="Kalinga" panose="020B0502040204020203" pitchFamily="34" charset="0"/>
              </a:rPr>
              <a:t> and Ritchey, 2021). </a:t>
            </a: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It would make it easier for the reader to make sense of the information (</a:t>
            </a:r>
            <a:r>
              <a:rPr lang="en-GB" sz="1800" dirty="0" err="1">
                <a:solidFill>
                  <a:srgbClr val="000000"/>
                </a:solidFill>
                <a:effectLst/>
                <a:latin typeface="+mn-lt"/>
                <a:ea typeface="Book Antiqua" panose="02040602050305030304" pitchFamily="18" charset="0"/>
                <a:cs typeface="Kalinga" panose="020B0502040204020203" pitchFamily="34" charset="0"/>
              </a:rPr>
              <a:t>Bifap</a:t>
            </a:r>
            <a:r>
              <a:rPr lang="en-GB" sz="1800" dirty="0">
                <a:solidFill>
                  <a:srgbClr val="000000"/>
                </a:solidFill>
                <a:effectLst/>
                <a:latin typeface="+mn-lt"/>
                <a:ea typeface="Book Antiqua" panose="02040602050305030304" pitchFamily="18" charset="0"/>
                <a:cs typeface="Kalinga" panose="020B0502040204020203" pitchFamily="34" charset="0"/>
              </a:rPr>
              <a:t>, 2022). </a:t>
            </a:r>
          </a:p>
          <a:p>
            <a:pPr algn="just">
              <a:lnSpc>
                <a:spcPct val="150000"/>
              </a:lnSpc>
            </a:pPr>
            <a:r>
              <a:rPr lang="en-GB" sz="1800" dirty="0">
                <a:solidFill>
                  <a:srgbClr val="000000"/>
                </a:solidFill>
                <a:effectLst/>
                <a:latin typeface="+mn-lt"/>
                <a:ea typeface="Book Antiqua" panose="02040602050305030304" pitchFamily="18" charset="0"/>
                <a:cs typeface="Kalinga" panose="020B0502040204020203" pitchFamily="34" charset="0"/>
              </a:rPr>
              <a:t>On the other hand, qualitative information it would be discussed in the study, and only relevant insights are given by the respondents would be shared (Moser and </a:t>
            </a:r>
            <a:r>
              <a:rPr lang="en-GB" sz="1800" dirty="0" err="1">
                <a:solidFill>
                  <a:srgbClr val="000000"/>
                </a:solidFill>
                <a:effectLst/>
                <a:latin typeface="+mn-lt"/>
                <a:ea typeface="Book Antiqua" panose="02040602050305030304" pitchFamily="18" charset="0"/>
                <a:cs typeface="Kalinga" panose="020B0502040204020203" pitchFamily="34" charset="0"/>
              </a:rPr>
              <a:t>Korstjens</a:t>
            </a:r>
            <a:r>
              <a:rPr lang="en-GB" sz="1800" dirty="0">
                <a:solidFill>
                  <a:srgbClr val="000000"/>
                </a:solidFill>
                <a:effectLst/>
                <a:latin typeface="+mn-lt"/>
                <a:ea typeface="Book Antiqua" panose="02040602050305030304" pitchFamily="18" charset="0"/>
                <a:cs typeface="Kalinga" panose="020B0502040204020203" pitchFamily="34" charset="0"/>
              </a:rPr>
              <a:t>, 2018).</a:t>
            </a:r>
            <a:endParaRPr lang="en-IN" sz="1800" dirty="0">
              <a:effectLst/>
              <a:latin typeface="+mn-lt"/>
              <a:ea typeface="Book Antiqua" panose="02040602050305030304" pitchFamily="18" charset="0"/>
              <a:cs typeface="Kalinga" panose="020B0502040204020203" pitchFamily="34" charset="0"/>
            </a:endParaRPr>
          </a:p>
          <a:p>
            <a:pPr algn="just">
              <a:lnSpc>
                <a:spcPct val="150000"/>
              </a:lnSpc>
            </a:pPr>
            <a:endParaRPr lang="en-US" dirty="0">
              <a:latin typeface="+mn-lt"/>
            </a:endParaRPr>
          </a:p>
        </p:txBody>
      </p:sp>
      <p:pic>
        <p:nvPicPr>
          <p:cNvPr id="4" name="Picture 3">
            <a:extLst>
              <a:ext uri="{FF2B5EF4-FFF2-40B4-BE49-F238E27FC236}">
                <a16:creationId xmlns:a16="http://schemas.microsoft.com/office/drawing/2014/main" id="{7F4557D8-8D13-34FC-1F64-B7CF60AAFE2E}"/>
              </a:ext>
            </a:extLst>
          </p:cNvPr>
          <p:cNvPicPr>
            <a:picLocks noChangeAspect="1"/>
          </p:cNvPicPr>
          <p:nvPr/>
        </p:nvPicPr>
        <p:blipFill>
          <a:blip r:embed="rId2"/>
          <a:stretch>
            <a:fillRect/>
          </a:stretch>
        </p:blipFill>
        <p:spPr>
          <a:xfrm>
            <a:off x="6472092" y="1705970"/>
            <a:ext cx="5565126" cy="4827176"/>
          </a:xfrm>
          <a:prstGeom prst="rect">
            <a:avLst/>
          </a:prstGeom>
        </p:spPr>
      </p:pic>
    </p:spTree>
    <p:extLst>
      <p:ext uri="{BB962C8B-B14F-4D97-AF65-F5344CB8AC3E}">
        <p14:creationId xmlns:p14="http://schemas.microsoft.com/office/powerpoint/2010/main" val="2322078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b="1" dirty="0"/>
              <a:t>Research Ethics</a:t>
            </a:r>
          </a:p>
        </p:txBody>
      </p:sp>
      <p:graphicFrame>
        <p:nvGraphicFramePr>
          <p:cNvPr id="4" name="Diagram 3"/>
          <p:cNvGraphicFramePr/>
          <p:nvPr>
            <p:extLst>
              <p:ext uri="{D42A27DB-BD31-4B8C-83A1-F6EECF244321}">
                <p14:modId xmlns:p14="http://schemas.microsoft.com/office/powerpoint/2010/main" val="3946812674"/>
              </p:ext>
            </p:extLst>
          </p:nvPr>
        </p:nvGraphicFramePr>
        <p:xfrm>
          <a:off x="659210" y="1356967"/>
          <a:ext cx="5304861" cy="5064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7822B3FD-92E5-D82C-29AF-C14CB5F1E3BB}"/>
              </a:ext>
            </a:extLst>
          </p:cNvPr>
          <p:cNvPicPr>
            <a:picLocks noChangeAspect="1"/>
          </p:cNvPicPr>
          <p:nvPr/>
        </p:nvPicPr>
        <p:blipFill>
          <a:blip r:embed="rId7"/>
          <a:stretch>
            <a:fillRect/>
          </a:stretch>
        </p:blipFill>
        <p:spPr>
          <a:xfrm>
            <a:off x="6096000" y="1637731"/>
            <a:ext cx="5950136" cy="4783571"/>
          </a:xfrm>
          <a:prstGeom prst="rect">
            <a:avLst/>
          </a:prstGeom>
        </p:spPr>
      </p:pic>
    </p:spTree>
    <p:extLst>
      <p:ext uri="{BB962C8B-B14F-4D97-AF65-F5344CB8AC3E}">
        <p14:creationId xmlns:p14="http://schemas.microsoft.com/office/powerpoint/2010/main" val="35536074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755283" y="320412"/>
            <a:ext cx="10272000" cy="763600"/>
          </a:xfrm>
          <a:solidFill>
            <a:schemeClr val="bg2">
              <a:lumMod val="20000"/>
              <a:lumOff val="80000"/>
            </a:schemeClr>
          </a:solidFill>
        </p:spPr>
        <p:txBody>
          <a:bodyPr/>
          <a:lstStyle/>
          <a:p>
            <a:r>
              <a:rPr lang="en-US" b="1" dirty="0"/>
              <a:t>Research Ethics</a:t>
            </a:r>
          </a:p>
        </p:txBody>
      </p:sp>
      <p:graphicFrame>
        <p:nvGraphicFramePr>
          <p:cNvPr id="5" name="Diagram 4"/>
          <p:cNvGraphicFramePr/>
          <p:nvPr>
            <p:extLst>
              <p:ext uri="{D42A27DB-BD31-4B8C-83A1-F6EECF244321}">
                <p14:modId xmlns:p14="http://schemas.microsoft.com/office/powerpoint/2010/main" val="2874501844"/>
              </p:ext>
            </p:extLst>
          </p:nvPr>
        </p:nvGraphicFramePr>
        <p:xfrm>
          <a:off x="489781" y="1356967"/>
          <a:ext cx="11452009" cy="5064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6610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726404" y="429594"/>
            <a:ext cx="10272000" cy="763600"/>
          </a:xfrm>
          <a:solidFill>
            <a:schemeClr val="bg2">
              <a:lumMod val="20000"/>
              <a:lumOff val="80000"/>
            </a:schemeClr>
          </a:solidFill>
        </p:spPr>
        <p:txBody>
          <a:bodyPr/>
          <a:lstStyle/>
          <a:p>
            <a:r>
              <a:rPr lang="en-US" b="1" dirty="0"/>
              <a:t>Implications of the Study</a:t>
            </a:r>
          </a:p>
        </p:txBody>
      </p:sp>
      <p:graphicFrame>
        <p:nvGraphicFramePr>
          <p:cNvPr id="5" name="Diagram 4"/>
          <p:cNvGraphicFramePr/>
          <p:nvPr>
            <p:extLst>
              <p:ext uri="{D42A27DB-BD31-4B8C-83A1-F6EECF244321}">
                <p14:modId xmlns:p14="http://schemas.microsoft.com/office/powerpoint/2010/main" val="121485308"/>
              </p:ext>
            </p:extLst>
          </p:nvPr>
        </p:nvGraphicFramePr>
        <p:xfrm>
          <a:off x="726404" y="1528969"/>
          <a:ext cx="4964533" cy="50643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EC378794-6225-3340-C6CA-D5ACDA5A9DDC}"/>
              </a:ext>
            </a:extLst>
          </p:cNvPr>
          <p:cNvPicPr>
            <a:picLocks noChangeAspect="1"/>
          </p:cNvPicPr>
          <p:nvPr/>
        </p:nvPicPr>
        <p:blipFill>
          <a:blip r:embed="rId7"/>
          <a:stretch>
            <a:fillRect/>
          </a:stretch>
        </p:blipFill>
        <p:spPr>
          <a:xfrm>
            <a:off x="6785877" y="2416074"/>
            <a:ext cx="5222756" cy="4082454"/>
          </a:xfrm>
          <a:prstGeom prst="rect">
            <a:avLst/>
          </a:prstGeom>
        </p:spPr>
      </p:pic>
    </p:spTree>
    <p:extLst>
      <p:ext uri="{BB962C8B-B14F-4D97-AF65-F5344CB8AC3E}">
        <p14:creationId xmlns:p14="http://schemas.microsoft.com/office/powerpoint/2010/main" val="1285559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xfrm>
            <a:off x="726404" y="436698"/>
            <a:ext cx="10272000" cy="763600"/>
          </a:xfrm>
          <a:solidFill>
            <a:schemeClr val="bg2">
              <a:lumMod val="20000"/>
              <a:lumOff val="80000"/>
            </a:schemeClr>
          </a:solidFill>
        </p:spPr>
        <p:txBody>
          <a:bodyPr/>
          <a:lstStyle/>
          <a:p>
            <a:r>
              <a:rPr lang="en-US" b="1" dirty="0"/>
              <a:t>Implications of the Study</a:t>
            </a:r>
          </a:p>
        </p:txBody>
      </p:sp>
      <p:sp>
        <p:nvSpPr>
          <p:cNvPr id="3" name="Text Placeholder 2">
            <a:extLst>
              <a:ext uri="{FF2B5EF4-FFF2-40B4-BE49-F238E27FC236}">
                <a16:creationId xmlns:a16="http://schemas.microsoft.com/office/drawing/2014/main" id="{6A706CC1-743D-11AD-46CC-D8BB31D6C2C2}"/>
              </a:ext>
            </a:extLst>
          </p:cNvPr>
          <p:cNvSpPr>
            <a:spLocks noGrp="1"/>
          </p:cNvSpPr>
          <p:nvPr>
            <p:ph type="body" idx="1"/>
          </p:nvPr>
        </p:nvSpPr>
        <p:spPr>
          <a:xfrm>
            <a:off x="1026655" y="1718603"/>
            <a:ext cx="4699838" cy="3972514"/>
          </a:xfrm>
        </p:spPr>
        <p:txBody>
          <a:bodyPr/>
          <a:lstStyle/>
          <a:p>
            <a:pPr>
              <a:lnSpc>
                <a:spcPct val="150000"/>
              </a:lnSpc>
            </a:pPr>
            <a:r>
              <a:rPr lang="en-US" sz="2000" dirty="0">
                <a:latin typeface="+mn-lt"/>
              </a:rPr>
              <a:t>Decreased disparities in care. </a:t>
            </a:r>
          </a:p>
          <a:p>
            <a:pPr>
              <a:lnSpc>
                <a:spcPct val="150000"/>
              </a:lnSpc>
            </a:pPr>
            <a:r>
              <a:rPr lang="en-US" sz="2000" dirty="0">
                <a:latin typeface="+mn-lt"/>
              </a:rPr>
              <a:t>Better family well-being. </a:t>
            </a:r>
          </a:p>
          <a:p>
            <a:pPr>
              <a:lnSpc>
                <a:spcPct val="150000"/>
              </a:lnSpc>
            </a:pPr>
            <a:r>
              <a:rPr lang="en-US" sz="2000" dirty="0">
                <a:latin typeface="+mn-lt"/>
              </a:rPr>
              <a:t>Enhanced quality of life. </a:t>
            </a:r>
          </a:p>
          <a:p>
            <a:pPr>
              <a:lnSpc>
                <a:spcPct val="150000"/>
              </a:lnSpc>
            </a:pPr>
            <a:r>
              <a:rPr lang="en-US" sz="2000" dirty="0">
                <a:latin typeface="+mn-lt"/>
              </a:rPr>
              <a:t>Informed research on the variables of ”health”, “children”, and ”ASD”</a:t>
            </a:r>
          </a:p>
          <a:p>
            <a:endParaRPr lang="en-US" sz="2000" dirty="0"/>
          </a:p>
        </p:txBody>
      </p:sp>
      <p:pic>
        <p:nvPicPr>
          <p:cNvPr id="4" name="Picture 3">
            <a:extLst>
              <a:ext uri="{FF2B5EF4-FFF2-40B4-BE49-F238E27FC236}">
                <a16:creationId xmlns:a16="http://schemas.microsoft.com/office/drawing/2014/main" id="{0A44565F-A8FA-E5AE-1194-B641852A4F18}"/>
              </a:ext>
            </a:extLst>
          </p:cNvPr>
          <p:cNvPicPr>
            <a:picLocks noChangeAspect="1"/>
          </p:cNvPicPr>
          <p:nvPr/>
        </p:nvPicPr>
        <p:blipFill>
          <a:blip r:embed="rId2"/>
          <a:stretch>
            <a:fillRect/>
          </a:stretch>
        </p:blipFill>
        <p:spPr>
          <a:xfrm>
            <a:off x="7066372" y="2830926"/>
            <a:ext cx="4279587" cy="3133146"/>
          </a:xfrm>
          <a:prstGeom prst="rect">
            <a:avLst/>
          </a:prstGeom>
        </p:spPr>
      </p:pic>
    </p:spTree>
    <p:extLst>
      <p:ext uri="{BB962C8B-B14F-4D97-AF65-F5344CB8AC3E}">
        <p14:creationId xmlns:p14="http://schemas.microsoft.com/office/powerpoint/2010/main" val="1343943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46CC5-7244-B182-0631-45011F85C5EA}"/>
              </a:ext>
            </a:extLst>
          </p:cNvPr>
          <p:cNvSpPr>
            <a:spLocks noGrp="1"/>
          </p:cNvSpPr>
          <p:nvPr>
            <p:ph type="title"/>
          </p:nvPr>
        </p:nvSpPr>
        <p:spPr>
          <a:solidFill>
            <a:schemeClr val="bg2">
              <a:lumMod val="20000"/>
              <a:lumOff val="80000"/>
            </a:schemeClr>
          </a:solidFill>
        </p:spPr>
        <p:txBody>
          <a:bodyPr/>
          <a:lstStyle/>
          <a:p>
            <a:r>
              <a:rPr lang="en-US" b="1" dirty="0"/>
              <a:t>Timeline / Gantt Chart</a:t>
            </a:r>
          </a:p>
        </p:txBody>
      </p:sp>
      <p:graphicFrame>
        <p:nvGraphicFramePr>
          <p:cNvPr id="5" name="Content Placeholder 4">
            <a:extLst>
              <a:ext uri="{FF2B5EF4-FFF2-40B4-BE49-F238E27FC236}">
                <a16:creationId xmlns:a16="http://schemas.microsoft.com/office/drawing/2014/main" id="{D44A0FD6-C082-C803-EA3B-EA031205D5D2}"/>
              </a:ext>
            </a:extLst>
          </p:cNvPr>
          <p:cNvGraphicFramePr>
            <a:graphicFrameLocks/>
          </p:cNvGraphicFramePr>
          <p:nvPr>
            <p:extLst>
              <p:ext uri="{D42A27DB-BD31-4B8C-83A1-F6EECF244321}">
                <p14:modId xmlns:p14="http://schemas.microsoft.com/office/powerpoint/2010/main" val="64989140"/>
              </p:ext>
            </p:extLst>
          </p:nvPr>
        </p:nvGraphicFramePr>
        <p:xfrm>
          <a:off x="681670" y="1694389"/>
          <a:ext cx="10820397" cy="4638172"/>
        </p:xfrm>
        <a:graphic>
          <a:graphicData uri="http://schemas.openxmlformats.org/drawingml/2006/table">
            <a:tbl>
              <a:tblPr firstRow="1" bandRow="1">
                <a:tableStyleId>{5C22544A-7EE6-4342-B048-85BDC9FD1C3A}</a:tableStyleId>
              </a:tblPr>
              <a:tblGrid>
                <a:gridCol w="5377754">
                  <a:extLst>
                    <a:ext uri="{9D8B030D-6E8A-4147-A177-3AD203B41FA5}">
                      <a16:colId xmlns:a16="http://schemas.microsoft.com/office/drawing/2014/main" val="2933635235"/>
                    </a:ext>
                  </a:extLst>
                </a:gridCol>
                <a:gridCol w="865632">
                  <a:extLst>
                    <a:ext uri="{9D8B030D-6E8A-4147-A177-3AD203B41FA5}">
                      <a16:colId xmlns:a16="http://schemas.microsoft.com/office/drawing/2014/main" val="3535666223"/>
                    </a:ext>
                  </a:extLst>
                </a:gridCol>
                <a:gridCol w="877824">
                  <a:extLst>
                    <a:ext uri="{9D8B030D-6E8A-4147-A177-3AD203B41FA5}">
                      <a16:colId xmlns:a16="http://schemas.microsoft.com/office/drawing/2014/main" val="2059017065"/>
                    </a:ext>
                  </a:extLst>
                </a:gridCol>
                <a:gridCol w="891822">
                  <a:extLst>
                    <a:ext uri="{9D8B030D-6E8A-4147-A177-3AD203B41FA5}">
                      <a16:colId xmlns:a16="http://schemas.microsoft.com/office/drawing/2014/main" val="802353643"/>
                    </a:ext>
                  </a:extLst>
                </a:gridCol>
                <a:gridCol w="950495">
                  <a:extLst>
                    <a:ext uri="{9D8B030D-6E8A-4147-A177-3AD203B41FA5}">
                      <a16:colId xmlns:a16="http://schemas.microsoft.com/office/drawing/2014/main" val="3465655887"/>
                    </a:ext>
                  </a:extLst>
                </a:gridCol>
                <a:gridCol w="950495">
                  <a:extLst>
                    <a:ext uri="{9D8B030D-6E8A-4147-A177-3AD203B41FA5}">
                      <a16:colId xmlns:a16="http://schemas.microsoft.com/office/drawing/2014/main" val="1675323808"/>
                    </a:ext>
                  </a:extLst>
                </a:gridCol>
                <a:gridCol w="906375">
                  <a:extLst>
                    <a:ext uri="{9D8B030D-6E8A-4147-A177-3AD203B41FA5}">
                      <a16:colId xmlns:a16="http://schemas.microsoft.com/office/drawing/2014/main" val="2753992621"/>
                    </a:ext>
                  </a:extLst>
                </a:gridCol>
              </a:tblGrid>
              <a:tr h="856493">
                <a:tc>
                  <a:txBody>
                    <a:bodyPr/>
                    <a:lstStyle/>
                    <a:p>
                      <a:r>
                        <a:rPr lang="en-US" dirty="0"/>
                        <a:t>Milestones to be Completed / Timeframe</a:t>
                      </a:r>
                    </a:p>
                  </a:txBody>
                  <a:tcPr/>
                </a:tc>
                <a:tc>
                  <a:txBody>
                    <a:bodyPr/>
                    <a:lstStyle/>
                    <a:p>
                      <a:r>
                        <a:rPr lang="en-US" dirty="0">
                          <a:highlight>
                            <a:srgbClr val="FFFF00"/>
                          </a:highlight>
                        </a:rPr>
                        <a:t>Week 1-2</a:t>
                      </a:r>
                    </a:p>
                  </a:txBody>
                  <a:tcPr/>
                </a:tc>
                <a:tc>
                  <a:txBody>
                    <a:bodyPr/>
                    <a:lstStyle/>
                    <a:p>
                      <a:r>
                        <a:rPr lang="en-US" dirty="0">
                          <a:highlight>
                            <a:srgbClr val="FFFF00"/>
                          </a:highlight>
                        </a:rPr>
                        <a:t>Week 3-4</a:t>
                      </a:r>
                    </a:p>
                  </a:txBody>
                  <a:tcPr/>
                </a:tc>
                <a:tc>
                  <a:txBody>
                    <a:bodyPr/>
                    <a:lstStyle/>
                    <a:p>
                      <a:r>
                        <a:rPr lang="en-US" dirty="0">
                          <a:highlight>
                            <a:srgbClr val="FFFF00"/>
                          </a:highlight>
                        </a:rPr>
                        <a:t>Week 5-6</a:t>
                      </a:r>
                    </a:p>
                  </a:txBody>
                  <a:tcPr/>
                </a:tc>
                <a:tc>
                  <a:txBody>
                    <a:bodyPr/>
                    <a:lstStyle/>
                    <a:p>
                      <a:r>
                        <a:rPr lang="en-US" dirty="0">
                          <a:highlight>
                            <a:srgbClr val="FFFF00"/>
                          </a:highlight>
                        </a:rPr>
                        <a:t>Week 7-8</a:t>
                      </a:r>
                    </a:p>
                  </a:txBody>
                  <a:tcPr/>
                </a:tc>
                <a:tc>
                  <a:txBody>
                    <a:bodyPr/>
                    <a:lstStyle/>
                    <a:p>
                      <a:r>
                        <a:rPr lang="en-US" dirty="0">
                          <a:highlight>
                            <a:srgbClr val="FFFF00"/>
                          </a:highlight>
                        </a:rPr>
                        <a:t>Week 9-10</a:t>
                      </a:r>
                    </a:p>
                  </a:txBody>
                  <a:tcPr/>
                </a:tc>
                <a:tc>
                  <a:txBody>
                    <a:bodyPr/>
                    <a:lstStyle/>
                    <a:p>
                      <a:r>
                        <a:rPr lang="en-US" dirty="0">
                          <a:highlight>
                            <a:srgbClr val="FFFF00"/>
                          </a:highlight>
                        </a:rPr>
                        <a:t>Week 11-12</a:t>
                      </a:r>
                    </a:p>
                  </a:txBody>
                  <a:tcPr/>
                </a:tc>
                <a:extLst>
                  <a:ext uri="{0D108BD9-81ED-4DB2-BD59-A6C34878D82A}">
                    <a16:rowId xmlns:a16="http://schemas.microsoft.com/office/drawing/2014/main" val="1793079692"/>
                  </a:ext>
                </a:extLst>
              </a:tr>
              <a:tr h="487531">
                <a:tc>
                  <a:txBody>
                    <a:bodyPr/>
                    <a:lstStyle/>
                    <a:p>
                      <a:r>
                        <a:rPr lang="en-US" dirty="0"/>
                        <a:t>Setting the Plan for the Research</a:t>
                      </a:r>
                    </a:p>
                  </a:txBody>
                  <a:tcPr/>
                </a:tc>
                <a:tc>
                  <a:txBody>
                    <a:bodyPr/>
                    <a:lstStyle/>
                    <a:p>
                      <a:endParaRPr lang="en-US" dirty="0"/>
                    </a:p>
                  </a:txBody>
                  <a:tcPr>
                    <a:solidFill>
                      <a:schemeClr val="accent2"/>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568630183"/>
                  </a:ext>
                </a:extLst>
              </a:tr>
              <a:tr h="487531">
                <a:tc>
                  <a:txBody>
                    <a:bodyPr/>
                    <a:lstStyle/>
                    <a:p>
                      <a:r>
                        <a:rPr lang="en-US" dirty="0"/>
                        <a:t>Recruiting the Participants and Care givers</a:t>
                      </a:r>
                    </a:p>
                  </a:txBody>
                  <a:tcPr/>
                </a:tc>
                <a:tc>
                  <a:txBody>
                    <a:bodyPr/>
                    <a:lstStyle/>
                    <a:p>
                      <a:endParaRPr lang="en-US"/>
                    </a:p>
                  </a:txBody>
                  <a:tcPr/>
                </a:tc>
                <a:tc>
                  <a:txBody>
                    <a:bodyPr/>
                    <a:lstStyle/>
                    <a:p>
                      <a:endParaRPr lang="en-US" dirty="0"/>
                    </a:p>
                  </a:txBody>
                  <a:tcPr>
                    <a:solidFill>
                      <a:schemeClr val="accent2"/>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467824571"/>
                  </a:ext>
                </a:extLst>
              </a:tr>
              <a:tr h="487531">
                <a:tc>
                  <a:txBody>
                    <a:bodyPr/>
                    <a:lstStyle/>
                    <a:p>
                      <a:r>
                        <a:rPr lang="en-US" dirty="0"/>
                        <a:t>Collecting Data</a:t>
                      </a:r>
                    </a:p>
                  </a:txBody>
                  <a:tcPr/>
                </a:tc>
                <a:tc>
                  <a:txBody>
                    <a:bodyPr/>
                    <a:lstStyle/>
                    <a:p>
                      <a:endParaRPr lang="en-US"/>
                    </a:p>
                  </a:txBody>
                  <a:tcPr/>
                </a:tc>
                <a:tc>
                  <a:txBody>
                    <a:bodyPr/>
                    <a:lstStyle/>
                    <a:p>
                      <a:endParaRPr lang="en-US" dirty="0"/>
                    </a:p>
                  </a:txBody>
                  <a:tcPr>
                    <a:solidFill>
                      <a:schemeClr val="accent2"/>
                    </a:solidFill>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4248245278"/>
                  </a:ext>
                </a:extLst>
              </a:tr>
              <a:tr h="856493">
                <a:tc>
                  <a:txBody>
                    <a:bodyPr/>
                    <a:lstStyle/>
                    <a:p>
                      <a:r>
                        <a:rPr lang="en-US" dirty="0"/>
                        <a:t>Analyzing the Data through Mixed Methods Approach</a:t>
                      </a:r>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2"/>
                    </a:solidFill>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2196776306"/>
                  </a:ext>
                </a:extLst>
              </a:tr>
              <a:tr h="487531">
                <a:tc>
                  <a:txBody>
                    <a:bodyPr/>
                    <a:lstStyle/>
                    <a:p>
                      <a:r>
                        <a:rPr lang="en-US" dirty="0"/>
                        <a:t>Developing Recommendations and Conclusion</a:t>
                      </a:r>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2"/>
                    </a:solidFill>
                  </a:tcPr>
                </a:tc>
                <a:tc>
                  <a:txBody>
                    <a:bodyPr/>
                    <a:lstStyle/>
                    <a:p>
                      <a:endParaRPr lang="en-US" dirty="0"/>
                    </a:p>
                  </a:txBody>
                  <a:tcPr>
                    <a:solidFill>
                      <a:schemeClr val="accent2"/>
                    </a:solidFill>
                  </a:tcPr>
                </a:tc>
                <a:tc>
                  <a:txBody>
                    <a:bodyPr/>
                    <a:lstStyle/>
                    <a:p>
                      <a:endParaRPr lang="en-US"/>
                    </a:p>
                  </a:txBody>
                  <a:tcPr/>
                </a:tc>
                <a:tc>
                  <a:txBody>
                    <a:bodyPr/>
                    <a:lstStyle/>
                    <a:p>
                      <a:endParaRPr lang="en-US"/>
                    </a:p>
                  </a:txBody>
                  <a:tcPr/>
                </a:tc>
                <a:extLst>
                  <a:ext uri="{0D108BD9-81ED-4DB2-BD59-A6C34878D82A}">
                    <a16:rowId xmlns:a16="http://schemas.microsoft.com/office/drawing/2014/main" val="735662069"/>
                  </a:ext>
                </a:extLst>
              </a:tr>
              <a:tr h="487531">
                <a:tc>
                  <a:txBody>
                    <a:bodyPr/>
                    <a:lstStyle/>
                    <a:p>
                      <a:r>
                        <a:rPr lang="en-US" dirty="0"/>
                        <a:t>Integration of feedback</a:t>
                      </a:r>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2"/>
                    </a:solidFill>
                  </a:tcPr>
                </a:tc>
                <a:tc>
                  <a:txBody>
                    <a:bodyPr/>
                    <a:lstStyle/>
                    <a:p>
                      <a:endParaRPr lang="en-US" dirty="0"/>
                    </a:p>
                  </a:txBody>
                  <a:tcPr/>
                </a:tc>
                <a:extLst>
                  <a:ext uri="{0D108BD9-81ED-4DB2-BD59-A6C34878D82A}">
                    <a16:rowId xmlns:a16="http://schemas.microsoft.com/office/drawing/2014/main" val="382941163"/>
                  </a:ext>
                </a:extLst>
              </a:tr>
              <a:tr h="487531">
                <a:tc>
                  <a:txBody>
                    <a:bodyPr/>
                    <a:lstStyle/>
                    <a:p>
                      <a:r>
                        <a:rPr lang="en-US" dirty="0"/>
                        <a:t>Submission</a:t>
                      </a:r>
                    </a:p>
                  </a:txBody>
                  <a:tcPr/>
                </a:tc>
                <a:tc>
                  <a:txBody>
                    <a:bodyPr/>
                    <a:lstStyle/>
                    <a:p>
                      <a:endParaRPr lang="en-US"/>
                    </a:p>
                  </a:txBody>
                  <a:tcPr/>
                </a:tc>
                <a:tc>
                  <a:txBody>
                    <a:bodyPr/>
                    <a:lstStyle/>
                    <a:p>
                      <a:endParaRPr lang="en-US" dirty="0"/>
                    </a:p>
                  </a:txBody>
                  <a:tcPr/>
                </a:tc>
                <a:tc>
                  <a:txBody>
                    <a:bodyPr/>
                    <a:lstStyle/>
                    <a:p>
                      <a:endParaRPr lang="en-US"/>
                    </a:p>
                  </a:txBody>
                  <a:tcPr/>
                </a:tc>
                <a:tc>
                  <a:txBody>
                    <a:bodyPr/>
                    <a:lstStyle/>
                    <a:p>
                      <a:endParaRPr lang="en-US"/>
                    </a:p>
                  </a:txBody>
                  <a:tcPr/>
                </a:tc>
                <a:tc>
                  <a:txBody>
                    <a:bodyPr/>
                    <a:lstStyle/>
                    <a:p>
                      <a:endParaRPr lang="en-US"/>
                    </a:p>
                  </a:txBody>
                  <a:tcPr/>
                </a:tc>
                <a:tc>
                  <a:txBody>
                    <a:bodyPr/>
                    <a:lstStyle/>
                    <a:p>
                      <a:endParaRPr lang="en-US" dirty="0"/>
                    </a:p>
                  </a:txBody>
                  <a:tcPr>
                    <a:solidFill>
                      <a:schemeClr val="accent2"/>
                    </a:solidFill>
                  </a:tcPr>
                </a:tc>
                <a:extLst>
                  <a:ext uri="{0D108BD9-81ED-4DB2-BD59-A6C34878D82A}">
                    <a16:rowId xmlns:a16="http://schemas.microsoft.com/office/drawing/2014/main" val="3251547342"/>
                  </a:ext>
                </a:extLst>
              </a:tr>
            </a:tbl>
          </a:graphicData>
        </a:graphic>
      </p:graphicFrame>
    </p:spTree>
    <p:extLst>
      <p:ext uri="{BB962C8B-B14F-4D97-AF65-F5344CB8AC3E}">
        <p14:creationId xmlns:p14="http://schemas.microsoft.com/office/powerpoint/2010/main" val="2512350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1EC0C-80E1-2FE6-B98E-D1B3B5A2FB44}"/>
              </a:ext>
            </a:extLst>
          </p:cNvPr>
          <p:cNvSpPr>
            <a:spLocks noGrp="1"/>
          </p:cNvSpPr>
          <p:nvPr>
            <p:ph type="title"/>
          </p:nvPr>
        </p:nvSpPr>
        <p:spPr>
          <a:solidFill>
            <a:schemeClr val="bg2">
              <a:lumMod val="20000"/>
              <a:lumOff val="80000"/>
            </a:schemeClr>
          </a:solidFill>
        </p:spPr>
        <p:txBody>
          <a:bodyPr/>
          <a:lstStyle/>
          <a:p>
            <a:r>
              <a:rPr lang="en-US" b="1" dirty="0"/>
              <a:t>List of References</a:t>
            </a:r>
          </a:p>
        </p:txBody>
      </p:sp>
      <p:sp>
        <p:nvSpPr>
          <p:cNvPr id="3" name="Text Placeholder 2">
            <a:extLst>
              <a:ext uri="{FF2B5EF4-FFF2-40B4-BE49-F238E27FC236}">
                <a16:creationId xmlns:a16="http://schemas.microsoft.com/office/drawing/2014/main" id="{9170C2B4-2D21-DB0E-03F1-181B36D38CA3}"/>
              </a:ext>
            </a:extLst>
          </p:cNvPr>
          <p:cNvSpPr>
            <a:spLocks noGrp="1"/>
          </p:cNvSpPr>
          <p:nvPr>
            <p:ph type="body" idx="1"/>
          </p:nvPr>
        </p:nvSpPr>
        <p:spPr>
          <a:xfrm>
            <a:off x="1055267" y="1553032"/>
            <a:ext cx="10272000" cy="4222125"/>
          </a:xfrm>
        </p:spPr>
        <p:txBody>
          <a:bodyPr/>
          <a:lstStyle/>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Asenahabi</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B. M. (2019). Basics of research design: A guide to selecting appropriate research design.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International Journal of Contemporary Applied Researches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6</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(5), pp.76-89.</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Bifap</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 (2022). Data Collection and Structure.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Textbook of Pharmacoepidemiology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p.181.</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Campisi</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L., Imran, N., Nazeer, A.,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Skokauskas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N., and Azeem, M. W. (2018). Autism spectrum disorder.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British Medical Bulletin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127</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Carbone, P. S., Campbell, K., Wilkes, J., Stoddard, G. J., Huynh, K., Young, P. C.,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Gabrielsen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T. P. (2020). Primary care autism screening and later autism diagnosis. </a:t>
            </a:r>
            <a:r>
              <a:rPr lang="en-GB" sz="1200" i="1"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Pediatrics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146</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Clark, K. R.,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Vealé</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B. L. (2018). Strategies to enhance data collection and analysis in qualitative research.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Radiologic technology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89</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(5), pp.482-485.</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Cleaton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A. M.,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Lorgelly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 K., and Kirby, A. (2020). Developmental coordination disorder in UK children aged 6–18 years: Estimating the cost.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British Journal of Occupational Therapy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83</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pp.29-40.</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Cybulski, L., Ashcroft, D. M.,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Carr</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J., Garg, S., Chew-Graham, C. A.,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Kapur</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N., and Webb, R. T. (2021). Temporal trends in annual incidence rates for psychiatric disorders and self-harm among children and adolescents in the UK, 2003–2018.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BMC psychiatry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21</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pp.1-12.</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Drolet</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J., Rose-</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Derouin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E., Leblanc, J. C.,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Ruest</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and Williams-Jones, B. (2023). Ethical Issues in research: perceptions of researchers, research ethics board members and research ethics experts.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Academic Ethics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21</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 pp.269-292.</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Ferrazzano</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G. F., Salerno, C.,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Bravaccio</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C.,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Ingenito</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Sangianantoni</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G.,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Cantile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T. (2020). Autism spectrum disorders and oral health status: review of the literature.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European journal of paediatric dentistry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21</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pp.9-12.</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Girman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C. J., and Ritchey, M. E. (Eds.). (2021).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Pragmatic randomized clinical trials: using primary data collection and electronic health records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Academic Press.</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p:txBody>
      </p:sp>
    </p:spTree>
    <p:extLst>
      <p:ext uri="{BB962C8B-B14F-4D97-AF65-F5344CB8AC3E}">
        <p14:creationId xmlns:p14="http://schemas.microsoft.com/office/powerpoint/2010/main" val="864808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3E73FA-57DA-24D5-A250-058F6546C3CC}"/>
              </a:ext>
            </a:extLst>
          </p:cNvPr>
          <p:cNvSpPr>
            <a:spLocks noGrp="1"/>
          </p:cNvSpPr>
          <p:nvPr>
            <p:ph type="title"/>
          </p:nvPr>
        </p:nvSpPr>
        <p:spPr>
          <a:solidFill>
            <a:schemeClr val="bg2">
              <a:lumMod val="20000"/>
              <a:lumOff val="80000"/>
            </a:schemeClr>
          </a:solidFill>
        </p:spPr>
        <p:txBody>
          <a:bodyPr/>
          <a:lstStyle/>
          <a:p>
            <a:r>
              <a:rPr lang="en-US" b="1" dirty="0"/>
              <a:t>List of References</a:t>
            </a:r>
          </a:p>
        </p:txBody>
      </p:sp>
      <p:sp>
        <p:nvSpPr>
          <p:cNvPr id="5" name="Text Placeholder 4">
            <a:extLst>
              <a:ext uri="{FF2B5EF4-FFF2-40B4-BE49-F238E27FC236}">
                <a16:creationId xmlns:a16="http://schemas.microsoft.com/office/drawing/2014/main" id="{0B7FCDE8-1BA2-6632-6B00-251D9DF4F9ED}"/>
              </a:ext>
            </a:extLst>
          </p:cNvPr>
          <p:cNvSpPr>
            <a:spLocks noGrp="1"/>
          </p:cNvSpPr>
          <p:nvPr>
            <p:ph type="body" idx="1"/>
          </p:nvPr>
        </p:nvSpPr>
        <p:spPr>
          <a:xfrm>
            <a:off x="960000" y="1553033"/>
            <a:ext cx="10367267" cy="4811672"/>
          </a:xfrm>
        </p:spPr>
        <p:txBody>
          <a:bodyPr/>
          <a:lstStyle/>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Glasziou</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 Scott, A. M., Chalmers, I.,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Kolstoe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S. E., and Davies, H. T. (2021). Improving research ethics review and governance can improve human health.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the Royal Society of Medicine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114</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(12), pp.556-562.</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Goldstein, S.,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Ozonoff</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S. (2018).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Assessment of autism spectrum disorder</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Guilford Publications.</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Hayes, J., Ford, T.,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Rafeeque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H., and Russell, G. (2018). Clinical practice guidelines for diagnosis of autism spectrum disorder in adults and children in the UK: a narrative review.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BMC psychiatry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18</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pp.1-25.</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Hosozawa</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Sacker, A., Mandy, W.,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Midouhas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E.,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Flouri</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E., and Cable, N. (2020). Determinants of an autism spectrum disorder diagnosis in childhood and adolescence: Evidence from the UK Millennium Cohort Study.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Autism</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24</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(6), pp.1557-1565.</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Hunter, D., McCallum, J., and Howes, D. (2019). Defining exploratory-descriptive qualitative (EDQ) research and considering its application to healthcare.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Nursing and Health Care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4</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Iphofen</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R. (2020).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Handbook of research ethics and scientific integrity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Cham: Springer.</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Jain, N. (2021). Survey versus interviews: Comparing data collection tools for exploratory research.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The Qualitative Report</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26</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 pp.541-554.</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Karpur</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Lello</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 Frazier, T., Dixon, P. J., and Shih, A. J. (2019). Health disparities among children with autism spectrum disorders: Analysis of the National Survey of Children’s Health 2016.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autism and developmental disorders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49</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pp.1652-1664.</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Kuhlthau</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K. A., McDonnell, E.,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Coury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D. L.,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Payakachat</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N., and Macklin, E. (2018). Associations of quality of life with health-related characteristics among children with autism.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Autism</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22</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(7), pp.804-813.</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Lord, C.,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Brugha</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T. S., Charman, T., Cusack, J., Dumas, G., Frazier, T.,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Veenstra-VanderWeele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J. (2020). Autism spectrum disorder.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Nature reviews Disease primers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6</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pp.1-23.</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p:txBody>
      </p:sp>
    </p:spTree>
    <p:extLst>
      <p:ext uri="{BB962C8B-B14F-4D97-AF65-F5344CB8AC3E}">
        <p14:creationId xmlns:p14="http://schemas.microsoft.com/office/powerpoint/2010/main" val="1592012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1EC0C-80E1-2FE6-B98E-D1B3B5A2FB44}"/>
              </a:ext>
            </a:extLst>
          </p:cNvPr>
          <p:cNvSpPr>
            <a:spLocks noGrp="1"/>
          </p:cNvSpPr>
          <p:nvPr>
            <p:ph type="title"/>
          </p:nvPr>
        </p:nvSpPr>
        <p:spPr>
          <a:solidFill>
            <a:schemeClr val="bg2">
              <a:lumMod val="20000"/>
              <a:lumOff val="80000"/>
            </a:schemeClr>
          </a:solidFill>
        </p:spPr>
        <p:txBody>
          <a:bodyPr/>
          <a:lstStyle/>
          <a:p>
            <a:r>
              <a:rPr lang="en-US" b="1" dirty="0"/>
              <a:t>List of References</a:t>
            </a:r>
          </a:p>
        </p:txBody>
      </p:sp>
      <p:sp>
        <p:nvSpPr>
          <p:cNvPr id="3" name="Text Placeholder 2">
            <a:extLst>
              <a:ext uri="{FF2B5EF4-FFF2-40B4-BE49-F238E27FC236}">
                <a16:creationId xmlns:a16="http://schemas.microsoft.com/office/drawing/2014/main" id="{9170C2B4-2D21-DB0E-03F1-181B36D38CA3}"/>
              </a:ext>
            </a:extLst>
          </p:cNvPr>
          <p:cNvSpPr>
            <a:spLocks noGrp="1"/>
          </p:cNvSpPr>
          <p:nvPr>
            <p:ph type="body" idx="1"/>
          </p:nvPr>
        </p:nvSpPr>
        <p:spPr>
          <a:xfrm>
            <a:off x="1055267" y="1553032"/>
            <a:ext cx="10272000" cy="4222125"/>
          </a:xfrm>
        </p:spPr>
        <p:txBody>
          <a:bodyPr/>
          <a:lstStyle/>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Mazhar, S. A., Anjum, R., Anwar, A. I., and Khan, A. A. (2021). Methods of data collection: A fundamental tool of research.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Integrated Community Health (ISSN 2319-9113)</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10</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pp.6-10.</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Moser, A.,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Korstjens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I. (2018). Series: Practical guidance to qualitative research. Part 3: Sampling, data collection and analysis.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European journal of general practice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24</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 pp.9-18.</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Olson, R. E. (2023). Emotions in human research ethics guidelines: Beyond risk, harm and pathology.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Qualitative Research</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23</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(3), pp.526-544.</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Park, Y. S.,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Konge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L.,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Artino</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Jr, A. R. (2020). The positivism paradigm of research.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Academic medicine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95</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(5), pp.690-694.</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Ross, J. (2019). Research ethics from the inside.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Issues in Science and Technology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35</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(4), pp.84-88.</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Rutherford, M., Burns, M., Gray, 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Bremner</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L., Clegg, S., Russell, L., and O’Hare, A. (2018). Improving efficiency and quality of the children’s ASD diagnostic pathway: Lessons learned from practice.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autism and developmental disorders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48</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pp.1579-1595.</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Sharma, S. R.,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Gonda</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X.,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Tarazi</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F. I. (2018). Autism spectrum disorder: classification, diagnosis and therapy.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Pharmacology &amp; therapeutics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190</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pp.91-104.</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Sidaway</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M., Collett, C., and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Kolstoe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S. E. (2023). Evidence from UK Research Ethics Committee members on what makes a good research ethics review, and what can be improved. </a:t>
            </a:r>
            <a:r>
              <a:rPr lang="en-GB" sz="1200" i="1"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Plos</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one</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18</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(7), p.288083.</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Sikes, P. (2018). Working together for critical research ethics. In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Researching Ethically across Cultures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 92-112). Routledge.</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a:p>
            <a:pPr marL="342900" lvl="0" indent="-342900" algn="just">
              <a:lnSpc>
                <a:spcPct val="150000"/>
              </a:lnSpc>
              <a:buFont typeface="+mj-lt"/>
              <a:buAutoNum type="arabicPeriod"/>
            </a:pP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St. </a:t>
            </a:r>
            <a:r>
              <a:rPr lang="en-GB" sz="1200" dirty="0" err="1">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Amant</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H. G., Schrager, S. M., Peña-Ricardo, C., Williams, M. E., and Vanderbilt, D. L. (2018). Language barriers impact access to services for children with autism spectrum disorders.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Journal of autism and developmental disorders</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a:t>
            </a:r>
            <a:r>
              <a:rPr lang="en-GB" sz="1200" i="1"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48</a:t>
            </a:r>
            <a:r>
              <a:rPr lang="en-GB" sz="1200" dirty="0">
                <a:solidFill>
                  <a:srgbClr val="000000"/>
                </a:solidFill>
                <a:effectLst/>
                <a:latin typeface="Times New Roman" panose="02020603050405020304" pitchFamily="18" charset="0"/>
                <a:ea typeface="Book Antiqua" panose="02040602050305030304" pitchFamily="18" charset="0"/>
                <a:cs typeface="Kalinga" panose="020B0502040204020203" pitchFamily="34" charset="0"/>
              </a:rPr>
              <a:t>, pp.333-340.</a:t>
            </a:r>
            <a:endParaRPr lang="en-IN" sz="1200" dirty="0">
              <a:effectLst/>
              <a:latin typeface="Times New Roman" panose="02020603050405020304" pitchFamily="18" charset="0"/>
              <a:ea typeface="Book Antiqua" panose="02040602050305030304" pitchFamily="18" charset="0"/>
              <a:cs typeface="Kalinga" panose="020B0502040204020203" pitchFamily="34" charset="0"/>
            </a:endParaRPr>
          </a:p>
        </p:txBody>
      </p:sp>
    </p:spTree>
    <p:extLst>
      <p:ext uri="{BB962C8B-B14F-4D97-AF65-F5344CB8AC3E}">
        <p14:creationId xmlns:p14="http://schemas.microsoft.com/office/powerpoint/2010/main" val="4153026857"/>
      </p:ext>
    </p:extLst>
  </p:cSld>
  <p:clrMapOvr>
    <a:masterClrMapping/>
  </p:clrMapOvr>
</p:sld>
</file>

<file path=ppt/theme/theme1.xml><?xml version="1.0" encoding="utf-8"?>
<a:theme xmlns:a="http://schemas.openxmlformats.org/drawingml/2006/main" name="Words of Wisdom by Slidesgo">
  <a:themeElements>
    <a:clrScheme name="Simple Light">
      <a:dk1>
        <a:srgbClr val="151A20"/>
      </a:dk1>
      <a:lt1>
        <a:srgbClr val="E5E5DB"/>
      </a:lt1>
      <a:dk2>
        <a:srgbClr val="995334"/>
      </a:dk2>
      <a:lt2>
        <a:srgbClr val="D9A78C"/>
      </a:lt2>
      <a:accent1>
        <a:srgbClr val="585B46"/>
      </a:accent1>
      <a:accent2>
        <a:srgbClr val="8B9072"/>
      </a:accent2>
      <a:accent3>
        <a:srgbClr val="49767D"/>
      </a:accent3>
      <a:accent4>
        <a:srgbClr val="81B0B5"/>
      </a:accent4>
      <a:accent5>
        <a:srgbClr val="FFFFFF"/>
      </a:accent5>
      <a:accent6>
        <a:srgbClr val="FFFFFF"/>
      </a:accent6>
      <a:hlink>
        <a:srgbClr val="151A20"/>
      </a:hlink>
      <a:folHlink>
        <a:srgbClr val="0097A7"/>
      </a:folHlink>
    </a:clrScheme>
    <a:fontScheme name="Office 2007 - 20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Words of Wisdom by Slidesgo</Template>
  <TotalTime>129</TotalTime>
  <Words>2561</Words>
  <Application>Microsoft Office PowerPoint</Application>
  <PresentationFormat>Widescreen</PresentationFormat>
  <Paragraphs>126</Paragraphs>
  <Slides>20</Slides>
  <Notes>0</Notes>
  <HiddenSlides>0</HiddenSlides>
  <MMClips>0</MMClips>
  <ScaleCrop>false</ScaleCrop>
  <HeadingPairs>
    <vt:vector size="4" baseType="variant">
      <vt:variant>
        <vt:lpstr>Theme</vt:lpstr>
      </vt:variant>
      <vt:variant>
        <vt:i4>2</vt:i4>
      </vt:variant>
      <vt:variant>
        <vt:lpstr>Slide Titles</vt:lpstr>
      </vt:variant>
      <vt:variant>
        <vt:i4>20</vt:i4>
      </vt:variant>
    </vt:vector>
  </HeadingPairs>
  <TitlesOfParts>
    <vt:vector size="22" baseType="lpstr">
      <vt:lpstr>Words of Wisdom by Slidesgo</vt:lpstr>
      <vt:lpstr>Slidesgo Final Pages</vt:lpstr>
      <vt:lpstr>PowerPoint Presentation</vt:lpstr>
      <vt:lpstr>Background to the Problem</vt:lpstr>
      <vt:lpstr>Background to the Problem</vt:lpstr>
      <vt:lpstr>Introduction</vt:lpstr>
      <vt:lpstr>Rationale</vt:lpstr>
      <vt:lpstr>Research Aim and Questions</vt:lpstr>
      <vt:lpstr>Proposed Research Methodology</vt:lpstr>
      <vt:lpstr>Research Methodology – Research Design</vt:lpstr>
      <vt:lpstr>Research Methodology – Sampling and Participants</vt:lpstr>
      <vt:lpstr>Research Methodology – Data Collection</vt:lpstr>
      <vt:lpstr>Research Methodology – Process of Data Collection</vt:lpstr>
      <vt:lpstr>Research Methodology – Data Analysis</vt:lpstr>
      <vt:lpstr>Research Ethics</vt:lpstr>
      <vt:lpstr>Research Ethics</vt:lpstr>
      <vt:lpstr>Implications of the Study</vt:lpstr>
      <vt:lpstr>Implications of the Study</vt:lpstr>
      <vt:lpstr>Timeline / Gantt Chart</vt:lpstr>
      <vt:lpstr>List of References</vt:lpstr>
      <vt:lpstr>List of References</vt:lpstr>
      <vt:lpstr>List of 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Microsoft Office User</dc:creator>
  <cp:keywords/>
  <dc:description/>
  <cp:lastModifiedBy>Ayushi Patel</cp:lastModifiedBy>
  <cp:revision>49</cp:revision>
  <dcterms:created xsi:type="dcterms:W3CDTF">2023-11-10T04:00:12Z</dcterms:created>
  <dcterms:modified xsi:type="dcterms:W3CDTF">2023-11-15T10:44:31Z</dcterms:modified>
  <cp:category/>
</cp:coreProperties>
</file>