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  <p:sldId id="266" r:id="rId3"/>
    <p:sldId id="257" r:id="rId4"/>
    <p:sldId id="267" r:id="rId5"/>
    <p:sldId id="268" r:id="rId6"/>
    <p:sldId id="261" r:id="rId7"/>
    <p:sldId id="269" r:id="rId8"/>
    <p:sldId id="258" r:id="rId9"/>
    <p:sldId id="259" r:id="rId10"/>
    <p:sldId id="263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lotte Watson" userId="bb3710c4f7f8c644" providerId="LiveId" clId="{48793D45-7BEA-4890-9A29-3AFE7C3CD97D}"/>
    <pc:docChg chg="undo redo custSel addSld delSld modSld sldOrd">
      <pc:chgData name="Charlotte Watson" userId="bb3710c4f7f8c644" providerId="LiveId" clId="{48793D45-7BEA-4890-9A29-3AFE7C3CD97D}" dt="2021-05-31T04:00:17.413" v="6937" actId="20577"/>
      <pc:docMkLst>
        <pc:docMk/>
      </pc:docMkLst>
      <pc:sldChg chg="modSp mod">
        <pc:chgData name="Charlotte Watson" userId="bb3710c4f7f8c644" providerId="LiveId" clId="{48793D45-7BEA-4890-9A29-3AFE7C3CD97D}" dt="2021-05-23T23:07:18.058" v="196" actId="20577"/>
        <pc:sldMkLst>
          <pc:docMk/>
          <pc:sldMk cId="733445121" sldId="256"/>
        </pc:sldMkLst>
        <pc:spChg chg="mod">
          <ac:chgData name="Charlotte Watson" userId="bb3710c4f7f8c644" providerId="LiveId" clId="{48793D45-7BEA-4890-9A29-3AFE7C3CD97D}" dt="2021-05-13T15:48:58.988" v="98" actId="20577"/>
          <ac:spMkLst>
            <pc:docMk/>
            <pc:sldMk cId="733445121" sldId="256"/>
            <ac:spMk id="2" creationId="{4EDCB425-9011-4020-87FB-A8045F26003B}"/>
          </ac:spMkLst>
        </pc:spChg>
        <pc:spChg chg="mod">
          <ac:chgData name="Charlotte Watson" userId="bb3710c4f7f8c644" providerId="LiveId" clId="{48793D45-7BEA-4890-9A29-3AFE7C3CD97D}" dt="2021-05-23T23:07:18.058" v="196" actId="20577"/>
          <ac:spMkLst>
            <pc:docMk/>
            <pc:sldMk cId="733445121" sldId="256"/>
            <ac:spMk id="3" creationId="{E0D56F47-1151-4D92-8075-4DAB30C4C5C4}"/>
          </ac:spMkLst>
        </pc:spChg>
      </pc:sldChg>
      <pc:sldChg chg="addSp modSp mod">
        <pc:chgData name="Charlotte Watson" userId="bb3710c4f7f8c644" providerId="LiveId" clId="{48793D45-7BEA-4890-9A29-3AFE7C3CD97D}" dt="2021-05-31T02:01:12.665" v="4525" actId="20577"/>
        <pc:sldMkLst>
          <pc:docMk/>
          <pc:sldMk cId="600779216" sldId="257"/>
        </pc:sldMkLst>
        <pc:spChg chg="mod">
          <ac:chgData name="Charlotte Watson" userId="bb3710c4f7f8c644" providerId="LiveId" clId="{48793D45-7BEA-4890-9A29-3AFE7C3CD97D}" dt="2021-05-24T13:51:18.463" v="279" actId="20577"/>
          <ac:spMkLst>
            <pc:docMk/>
            <pc:sldMk cId="600779216" sldId="257"/>
            <ac:spMk id="2" creationId="{4BC1B58D-1EA3-45DA-A718-64ACAE803653}"/>
          </ac:spMkLst>
        </pc:spChg>
        <pc:spChg chg="mod">
          <ac:chgData name="Charlotte Watson" userId="bb3710c4f7f8c644" providerId="LiveId" clId="{48793D45-7BEA-4890-9A29-3AFE7C3CD97D}" dt="2021-05-26T14:17:29.788" v="1348" actId="20577"/>
          <ac:spMkLst>
            <pc:docMk/>
            <pc:sldMk cId="600779216" sldId="257"/>
            <ac:spMk id="3" creationId="{81947A01-0DE1-42CB-A8DE-0E703E4552D0}"/>
          </ac:spMkLst>
        </pc:spChg>
        <pc:spChg chg="add mod">
          <ac:chgData name="Charlotte Watson" userId="bb3710c4f7f8c644" providerId="LiveId" clId="{48793D45-7BEA-4890-9A29-3AFE7C3CD97D}" dt="2021-05-31T02:01:12.665" v="4525" actId="20577"/>
          <ac:spMkLst>
            <pc:docMk/>
            <pc:sldMk cId="600779216" sldId="257"/>
            <ac:spMk id="4" creationId="{9A89D177-7798-4C8B-BB2E-45183D2EFEAA}"/>
          </ac:spMkLst>
        </pc:spChg>
        <pc:picChg chg="add mod modCrop">
          <ac:chgData name="Charlotte Watson" userId="bb3710c4f7f8c644" providerId="LiveId" clId="{48793D45-7BEA-4890-9A29-3AFE7C3CD97D}" dt="2021-05-26T15:57:24.959" v="1567"/>
          <ac:picMkLst>
            <pc:docMk/>
            <pc:sldMk cId="600779216" sldId="257"/>
            <ac:picMk id="5" creationId="{D199C54E-6EBF-4FB3-ACB0-8E515EA2660F}"/>
          </ac:picMkLst>
        </pc:picChg>
      </pc:sldChg>
      <pc:sldChg chg="modSp new mod">
        <pc:chgData name="Charlotte Watson" userId="bb3710c4f7f8c644" providerId="LiveId" clId="{48793D45-7BEA-4890-9A29-3AFE7C3CD97D}" dt="2021-05-31T03:48:34.156" v="6810" actId="403"/>
        <pc:sldMkLst>
          <pc:docMk/>
          <pc:sldMk cId="3228578028" sldId="258"/>
        </pc:sldMkLst>
        <pc:spChg chg="mod">
          <ac:chgData name="Charlotte Watson" userId="bb3710c4f7f8c644" providerId="LiveId" clId="{48793D45-7BEA-4890-9A29-3AFE7C3CD97D}" dt="2021-05-13T15:41:20.006" v="42" actId="20577"/>
          <ac:spMkLst>
            <pc:docMk/>
            <pc:sldMk cId="3228578028" sldId="258"/>
            <ac:spMk id="2" creationId="{DCA1A057-34A9-407E-98DA-BBDD2B8505F2}"/>
          </ac:spMkLst>
        </pc:spChg>
        <pc:spChg chg="mod">
          <ac:chgData name="Charlotte Watson" userId="bb3710c4f7f8c644" providerId="LiveId" clId="{48793D45-7BEA-4890-9A29-3AFE7C3CD97D}" dt="2021-05-31T03:48:34.156" v="6810" actId="403"/>
          <ac:spMkLst>
            <pc:docMk/>
            <pc:sldMk cId="3228578028" sldId="258"/>
            <ac:spMk id="3" creationId="{5F9F1CDB-D049-4C94-A0FA-F10C10597F2F}"/>
          </ac:spMkLst>
        </pc:spChg>
      </pc:sldChg>
      <pc:sldChg chg="modSp new mod">
        <pc:chgData name="Charlotte Watson" userId="bb3710c4f7f8c644" providerId="LiveId" clId="{48793D45-7BEA-4890-9A29-3AFE7C3CD97D}" dt="2021-05-31T04:00:17.413" v="6937" actId="20577"/>
        <pc:sldMkLst>
          <pc:docMk/>
          <pc:sldMk cId="338850394" sldId="259"/>
        </pc:sldMkLst>
        <pc:spChg chg="mod">
          <ac:chgData name="Charlotte Watson" userId="bb3710c4f7f8c644" providerId="LiveId" clId="{48793D45-7BEA-4890-9A29-3AFE7C3CD97D}" dt="2021-05-13T15:41:31.396" v="79" actId="20577"/>
          <ac:spMkLst>
            <pc:docMk/>
            <pc:sldMk cId="338850394" sldId="259"/>
            <ac:spMk id="2" creationId="{DB19C862-B1C3-4817-94DF-DEB1661B8EFF}"/>
          </ac:spMkLst>
        </pc:spChg>
        <pc:spChg chg="mod">
          <ac:chgData name="Charlotte Watson" userId="bb3710c4f7f8c644" providerId="LiveId" clId="{48793D45-7BEA-4890-9A29-3AFE7C3CD97D}" dt="2021-05-31T04:00:17.413" v="6937" actId="20577"/>
          <ac:spMkLst>
            <pc:docMk/>
            <pc:sldMk cId="338850394" sldId="259"/>
            <ac:spMk id="3" creationId="{C037462B-BD54-480A-86C5-5BC5957A1CD4}"/>
          </ac:spMkLst>
        </pc:spChg>
      </pc:sldChg>
      <pc:sldChg chg="modSp new del mod">
        <pc:chgData name="Charlotte Watson" userId="bb3710c4f7f8c644" providerId="LiveId" clId="{48793D45-7BEA-4890-9A29-3AFE7C3CD97D}" dt="2021-05-31T02:23:49.487" v="5026" actId="47"/>
        <pc:sldMkLst>
          <pc:docMk/>
          <pc:sldMk cId="1324921384" sldId="260"/>
        </pc:sldMkLst>
        <pc:spChg chg="mod">
          <ac:chgData name="Charlotte Watson" userId="bb3710c4f7f8c644" providerId="LiveId" clId="{48793D45-7BEA-4890-9A29-3AFE7C3CD97D}" dt="2021-05-13T15:49:10.483" v="105" actId="20577"/>
          <ac:spMkLst>
            <pc:docMk/>
            <pc:sldMk cId="1324921384" sldId="260"/>
            <ac:spMk id="2" creationId="{65247810-5120-4345-AE7D-A06006B630EB}"/>
          </ac:spMkLst>
        </pc:spChg>
        <pc:spChg chg="mod">
          <ac:chgData name="Charlotte Watson" userId="bb3710c4f7f8c644" providerId="LiveId" clId="{48793D45-7BEA-4890-9A29-3AFE7C3CD97D}" dt="2021-05-31T02:13:46.938" v="4832" actId="20577"/>
          <ac:spMkLst>
            <pc:docMk/>
            <pc:sldMk cId="1324921384" sldId="260"/>
            <ac:spMk id="3" creationId="{F0E326EC-5A9C-4E29-BE48-07C66F20383E}"/>
          </ac:spMkLst>
        </pc:spChg>
      </pc:sldChg>
      <pc:sldChg chg="addSp modSp new mod ord">
        <pc:chgData name="Charlotte Watson" userId="bb3710c4f7f8c644" providerId="LiveId" clId="{48793D45-7BEA-4890-9A29-3AFE7C3CD97D}" dt="2021-05-31T03:59:20.773" v="6932" actId="27636"/>
        <pc:sldMkLst>
          <pc:docMk/>
          <pc:sldMk cId="376577038" sldId="261"/>
        </pc:sldMkLst>
        <pc:spChg chg="mod">
          <ac:chgData name="Charlotte Watson" userId="bb3710c4f7f8c644" providerId="LiveId" clId="{48793D45-7BEA-4890-9A29-3AFE7C3CD97D}" dt="2021-05-13T15:58:54.978" v="115" actId="20577"/>
          <ac:spMkLst>
            <pc:docMk/>
            <pc:sldMk cId="376577038" sldId="261"/>
            <ac:spMk id="2" creationId="{38095A02-1E56-4CCD-9CDF-FEB1DB71602A}"/>
          </ac:spMkLst>
        </pc:spChg>
        <pc:spChg chg="mod">
          <ac:chgData name="Charlotte Watson" userId="bb3710c4f7f8c644" providerId="LiveId" clId="{48793D45-7BEA-4890-9A29-3AFE7C3CD97D}" dt="2021-05-31T03:59:20.773" v="6932" actId="27636"/>
          <ac:spMkLst>
            <pc:docMk/>
            <pc:sldMk cId="376577038" sldId="261"/>
            <ac:spMk id="3" creationId="{A5C9EA5C-02D5-4CC9-A6B0-B31D59BFCAE9}"/>
          </ac:spMkLst>
        </pc:spChg>
        <pc:spChg chg="add mod">
          <ac:chgData name="Charlotte Watson" userId="bb3710c4f7f8c644" providerId="LiveId" clId="{48793D45-7BEA-4890-9A29-3AFE7C3CD97D}" dt="2021-05-31T03:59:02.124" v="6921" actId="1076"/>
          <ac:spMkLst>
            <pc:docMk/>
            <pc:sldMk cId="376577038" sldId="261"/>
            <ac:spMk id="6" creationId="{BEF1E78A-D845-46A8-9706-B1FD1330412D}"/>
          </ac:spMkLst>
        </pc:spChg>
        <pc:spChg chg="add mod">
          <ac:chgData name="Charlotte Watson" userId="bb3710c4f7f8c644" providerId="LiveId" clId="{48793D45-7BEA-4890-9A29-3AFE7C3CD97D}" dt="2021-05-31T03:57:01.112" v="6900" actId="20577"/>
          <ac:spMkLst>
            <pc:docMk/>
            <pc:sldMk cId="376577038" sldId="261"/>
            <ac:spMk id="9" creationId="{B78BC6D6-1562-41FA-B772-67EB3D0810C2}"/>
          </ac:spMkLst>
        </pc:spChg>
        <pc:picChg chg="add mod">
          <ac:chgData name="Charlotte Watson" userId="bb3710c4f7f8c644" providerId="LiveId" clId="{48793D45-7BEA-4890-9A29-3AFE7C3CD97D}" dt="2021-05-31T03:58:59.006" v="6920" actId="14100"/>
          <ac:picMkLst>
            <pc:docMk/>
            <pc:sldMk cId="376577038" sldId="261"/>
            <ac:picMk id="5" creationId="{ADD0ADAD-8A51-4F62-8AEA-CE67070FE356}"/>
          </ac:picMkLst>
        </pc:picChg>
        <pc:picChg chg="add mod modCrop">
          <ac:chgData name="Charlotte Watson" userId="bb3710c4f7f8c644" providerId="LiveId" clId="{48793D45-7BEA-4890-9A29-3AFE7C3CD97D}" dt="2021-05-31T03:54:27.176" v="6843" actId="1076"/>
          <ac:picMkLst>
            <pc:docMk/>
            <pc:sldMk cId="376577038" sldId="261"/>
            <ac:picMk id="8" creationId="{D06E6E2E-61C9-40F6-96F1-49237D2B5B66}"/>
          </ac:picMkLst>
        </pc:picChg>
      </pc:sldChg>
      <pc:sldChg chg="modSp new del mod">
        <pc:chgData name="Charlotte Watson" userId="bb3710c4f7f8c644" providerId="LiveId" clId="{48793D45-7BEA-4890-9A29-3AFE7C3CD97D}" dt="2021-05-24T13:52:29.497" v="332" actId="47"/>
        <pc:sldMkLst>
          <pc:docMk/>
          <pc:sldMk cId="3226843796" sldId="262"/>
        </pc:sldMkLst>
        <pc:spChg chg="mod">
          <ac:chgData name="Charlotte Watson" userId="bb3710c4f7f8c644" providerId="LiveId" clId="{48793D45-7BEA-4890-9A29-3AFE7C3CD97D}" dt="2021-05-13T15:59:19.759" v="133" actId="20577"/>
          <ac:spMkLst>
            <pc:docMk/>
            <pc:sldMk cId="3226843796" sldId="262"/>
            <ac:spMk id="2" creationId="{85F9DF79-0A82-4E8A-8020-F767836B165A}"/>
          </ac:spMkLst>
        </pc:spChg>
      </pc:sldChg>
      <pc:sldChg chg="modSp new mod">
        <pc:chgData name="Charlotte Watson" userId="bb3710c4f7f8c644" providerId="LiveId" clId="{48793D45-7BEA-4890-9A29-3AFE7C3CD97D}" dt="2021-05-31T03:14:33.249" v="6110" actId="114"/>
        <pc:sldMkLst>
          <pc:docMk/>
          <pc:sldMk cId="201650461" sldId="263"/>
        </pc:sldMkLst>
        <pc:spChg chg="mod">
          <ac:chgData name="Charlotte Watson" userId="bb3710c4f7f8c644" providerId="LiveId" clId="{48793D45-7BEA-4890-9A29-3AFE7C3CD97D}" dt="2021-05-24T13:52:37.884" v="359" actId="20577"/>
          <ac:spMkLst>
            <pc:docMk/>
            <pc:sldMk cId="201650461" sldId="263"/>
            <ac:spMk id="2" creationId="{35D00A5F-8823-4AE9-B52E-F807A6073C9B}"/>
          </ac:spMkLst>
        </pc:spChg>
        <pc:spChg chg="mod">
          <ac:chgData name="Charlotte Watson" userId="bb3710c4f7f8c644" providerId="LiveId" clId="{48793D45-7BEA-4890-9A29-3AFE7C3CD97D}" dt="2021-05-31T03:14:33.249" v="6110" actId="114"/>
          <ac:spMkLst>
            <pc:docMk/>
            <pc:sldMk cId="201650461" sldId="263"/>
            <ac:spMk id="3" creationId="{8C33BF72-D10D-4095-BA53-B2C6271CCB32}"/>
          </ac:spMkLst>
        </pc:spChg>
      </pc:sldChg>
      <pc:sldChg chg="new del">
        <pc:chgData name="Charlotte Watson" userId="bb3710c4f7f8c644" providerId="LiveId" clId="{48793D45-7BEA-4890-9A29-3AFE7C3CD97D}" dt="2021-05-13T15:59:35.638" v="144" actId="47"/>
        <pc:sldMkLst>
          <pc:docMk/>
          <pc:sldMk cId="2817862230" sldId="264"/>
        </pc:sldMkLst>
      </pc:sldChg>
      <pc:sldChg chg="addSp modSp new mod">
        <pc:chgData name="Charlotte Watson" userId="bb3710c4f7f8c644" providerId="LiveId" clId="{48793D45-7BEA-4890-9A29-3AFE7C3CD97D}" dt="2021-05-31T03:57:26.988" v="6904" actId="20577"/>
        <pc:sldMkLst>
          <pc:docMk/>
          <pc:sldMk cId="4217709578" sldId="265"/>
        </pc:sldMkLst>
        <pc:spChg chg="mod">
          <ac:chgData name="Charlotte Watson" userId="bb3710c4f7f8c644" providerId="LiveId" clId="{48793D45-7BEA-4890-9A29-3AFE7C3CD97D}" dt="2021-05-31T02:04:34.247" v="4537" actId="20577"/>
          <ac:spMkLst>
            <pc:docMk/>
            <pc:sldMk cId="4217709578" sldId="265"/>
            <ac:spMk id="2" creationId="{13BE0B2F-A73A-4CBB-8B68-BB1E84F2C731}"/>
          </ac:spMkLst>
        </pc:spChg>
        <pc:spChg chg="mod">
          <ac:chgData name="Charlotte Watson" userId="bb3710c4f7f8c644" providerId="LiveId" clId="{48793D45-7BEA-4890-9A29-3AFE7C3CD97D}" dt="2021-05-31T03:43:24.808" v="6637" actId="114"/>
          <ac:spMkLst>
            <pc:docMk/>
            <pc:sldMk cId="4217709578" sldId="265"/>
            <ac:spMk id="3" creationId="{85E0CB99-AD3C-4824-BF6B-AA4EC36446F6}"/>
          </ac:spMkLst>
        </pc:spChg>
        <pc:spChg chg="add mod">
          <ac:chgData name="Charlotte Watson" userId="bb3710c4f7f8c644" providerId="LiveId" clId="{48793D45-7BEA-4890-9A29-3AFE7C3CD97D}" dt="2021-05-31T03:57:26.988" v="6904" actId="20577"/>
          <ac:spMkLst>
            <pc:docMk/>
            <pc:sldMk cId="4217709578" sldId="265"/>
            <ac:spMk id="4" creationId="{3F0BEE6B-F88D-49C8-8EA6-EDC64ADF68FC}"/>
          </ac:spMkLst>
        </pc:spChg>
      </pc:sldChg>
      <pc:sldChg chg="modSp new mod">
        <pc:chgData name="Charlotte Watson" userId="bb3710c4f7f8c644" providerId="LiveId" clId="{48793D45-7BEA-4890-9A29-3AFE7C3CD97D}" dt="2021-05-29T00:32:44.517" v="4125" actId="20577"/>
        <pc:sldMkLst>
          <pc:docMk/>
          <pc:sldMk cId="1535394531" sldId="266"/>
        </pc:sldMkLst>
        <pc:spChg chg="mod">
          <ac:chgData name="Charlotte Watson" userId="bb3710c4f7f8c644" providerId="LiveId" clId="{48793D45-7BEA-4890-9A29-3AFE7C3CD97D}" dt="2021-05-13T15:41:03.151" v="20" actId="20577"/>
          <ac:spMkLst>
            <pc:docMk/>
            <pc:sldMk cId="1535394531" sldId="266"/>
            <ac:spMk id="2" creationId="{3BAC6CBE-A995-4C55-A128-4A41219D3DE2}"/>
          </ac:spMkLst>
        </pc:spChg>
        <pc:spChg chg="mod">
          <ac:chgData name="Charlotte Watson" userId="bb3710c4f7f8c644" providerId="LiveId" clId="{48793D45-7BEA-4890-9A29-3AFE7C3CD97D}" dt="2021-05-29T00:32:44.517" v="4125" actId="20577"/>
          <ac:spMkLst>
            <pc:docMk/>
            <pc:sldMk cId="1535394531" sldId="266"/>
            <ac:spMk id="3" creationId="{46BF1705-B15C-4ABC-B899-53CB24F9FC47}"/>
          </ac:spMkLst>
        </pc:spChg>
      </pc:sldChg>
      <pc:sldChg chg="addSp modSp new mod">
        <pc:chgData name="Charlotte Watson" userId="bb3710c4f7f8c644" providerId="LiveId" clId="{48793D45-7BEA-4890-9A29-3AFE7C3CD97D}" dt="2021-05-31T03:52:23.327" v="6836" actId="20577"/>
        <pc:sldMkLst>
          <pc:docMk/>
          <pc:sldMk cId="1075130450" sldId="267"/>
        </pc:sldMkLst>
        <pc:spChg chg="mod">
          <ac:chgData name="Charlotte Watson" userId="bb3710c4f7f8c644" providerId="LiveId" clId="{48793D45-7BEA-4890-9A29-3AFE7C3CD97D}" dt="2021-05-24T13:51:30.359" v="292" actId="20577"/>
          <ac:spMkLst>
            <pc:docMk/>
            <pc:sldMk cId="1075130450" sldId="267"/>
            <ac:spMk id="2" creationId="{F9A27E27-D966-4C8C-8849-6204BA2E2A29}"/>
          </ac:spMkLst>
        </pc:spChg>
        <pc:spChg chg="mod">
          <ac:chgData name="Charlotte Watson" userId="bb3710c4f7f8c644" providerId="LiveId" clId="{48793D45-7BEA-4890-9A29-3AFE7C3CD97D}" dt="2021-05-31T03:52:23.327" v="6836" actId="20577"/>
          <ac:spMkLst>
            <pc:docMk/>
            <pc:sldMk cId="1075130450" sldId="267"/>
            <ac:spMk id="3" creationId="{A4022A58-0274-4FD6-9B7F-59A992296C07}"/>
          </ac:spMkLst>
        </pc:spChg>
        <pc:spChg chg="add mod">
          <ac:chgData name="Charlotte Watson" userId="bb3710c4f7f8c644" providerId="LiveId" clId="{48793D45-7BEA-4890-9A29-3AFE7C3CD97D}" dt="2021-05-31T02:01:19.225" v="4526" actId="20577"/>
          <ac:spMkLst>
            <pc:docMk/>
            <pc:sldMk cId="1075130450" sldId="267"/>
            <ac:spMk id="7" creationId="{C3AA2E15-526F-4ADD-827D-C4E289E0F231}"/>
          </ac:spMkLst>
        </pc:spChg>
        <pc:spChg chg="add mod">
          <ac:chgData name="Charlotte Watson" userId="bb3710c4f7f8c644" providerId="LiveId" clId="{48793D45-7BEA-4890-9A29-3AFE7C3CD97D}" dt="2021-05-31T02:01:24.365" v="4527" actId="20577"/>
          <ac:spMkLst>
            <pc:docMk/>
            <pc:sldMk cId="1075130450" sldId="267"/>
            <ac:spMk id="8" creationId="{A983EE34-AD3C-4D7E-AE33-6EB4E35DDBC8}"/>
          </ac:spMkLst>
        </pc:spChg>
        <pc:picChg chg="add mod modCrop">
          <ac:chgData name="Charlotte Watson" userId="bb3710c4f7f8c644" providerId="LiveId" clId="{48793D45-7BEA-4890-9A29-3AFE7C3CD97D}" dt="2021-05-27T13:47:13.736" v="1990"/>
          <ac:picMkLst>
            <pc:docMk/>
            <pc:sldMk cId="1075130450" sldId="267"/>
            <ac:picMk id="4" creationId="{0C3FCBA5-AE92-484B-A13C-3B781AF1BCD6}"/>
          </ac:picMkLst>
        </pc:picChg>
        <pc:picChg chg="add mod modCrop">
          <ac:chgData name="Charlotte Watson" userId="bb3710c4f7f8c644" providerId="LiveId" clId="{48793D45-7BEA-4890-9A29-3AFE7C3CD97D}" dt="2021-05-27T13:47:32.874" v="1992"/>
          <ac:picMkLst>
            <pc:docMk/>
            <pc:sldMk cId="1075130450" sldId="267"/>
            <ac:picMk id="6" creationId="{2F93449A-4FF8-4688-9AC2-5A908850E2B0}"/>
          </ac:picMkLst>
        </pc:picChg>
      </pc:sldChg>
      <pc:sldChg chg="addSp modSp new mod ord">
        <pc:chgData name="Charlotte Watson" userId="bb3710c4f7f8c644" providerId="LiveId" clId="{48793D45-7BEA-4890-9A29-3AFE7C3CD97D}" dt="2021-05-31T02:01:29.957" v="4528" actId="20577"/>
        <pc:sldMkLst>
          <pc:docMk/>
          <pc:sldMk cId="2118057235" sldId="268"/>
        </pc:sldMkLst>
        <pc:spChg chg="mod">
          <ac:chgData name="Charlotte Watson" userId="bb3710c4f7f8c644" providerId="LiveId" clId="{48793D45-7BEA-4890-9A29-3AFE7C3CD97D}" dt="2021-05-24T13:52:01.942" v="331" actId="20577"/>
          <ac:spMkLst>
            <pc:docMk/>
            <pc:sldMk cId="2118057235" sldId="268"/>
            <ac:spMk id="2" creationId="{52BDC3D2-1ACD-4A38-A240-97B5F694BB92}"/>
          </ac:spMkLst>
        </pc:spChg>
        <pc:spChg chg="mod">
          <ac:chgData name="Charlotte Watson" userId="bb3710c4f7f8c644" providerId="LiveId" clId="{48793D45-7BEA-4890-9A29-3AFE7C3CD97D}" dt="2021-05-29T00:19:13.043" v="3690" actId="27636"/>
          <ac:spMkLst>
            <pc:docMk/>
            <pc:sldMk cId="2118057235" sldId="268"/>
            <ac:spMk id="3" creationId="{33C9981E-829A-4E17-ADC3-43F01D85B972}"/>
          </ac:spMkLst>
        </pc:spChg>
        <pc:spChg chg="add mod">
          <ac:chgData name="Charlotte Watson" userId="bb3710c4f7f8c644" providerId="LiveId" clId="{48793D45-7BEA-4890-9A29-3AFE7C3CD97D}" dt="2021-05-31T02:01:29.957" v="4528" actId="20577"/>
          <ac:spMkLst>
            <pc:docMk/>
            <pc:sldMk cId="2118057235" sldId="268"/>
            <ac:spMk id="8" creationId="{478AFCED-762C-4C96-95F5-4897AFEDF373}"/>
          </ac:spMkLst>
        </pc:spChg>
        <pc:picChg chg="add mod modCrop">
          <ac:chgData name="Charlotte Watson" userId="bb3710c4f7f8c644" providerId="LiveId" clId="{48793D45-7BEA-4890-9A29-3AFE7C3CD97D}" dt="2021-05-29T00:20:18.677" v="3694"/>
          <ac:picMkLst>
            <pc:docMk/>
            <pc:sldMk cId="2118057235" sldId="268"/>
            <ac:picMk id="5" creationId="{73D0611E-11A3-4C31-8E0A-AB97F7501707}"/>
          </ac:picMkLst>
        </pc:picChg>
        <pc:picChg chg="add mod ord modCrop">
          <ac:chgData name="Charlotte Watson" userId="bb3710c4f7f8c644" providerId="LiveId" clId="{48793D45-7BEA-4890-9A29-3AFE7C3CD97D}" dt="2021-05-29T00:20:59.970" v="3697" actId="732"/>
          <ac:picMkLst>
            <pc:docMk/>
            <pc:sldMk cId="2118057235" sldId="268"/>
            <ac:picMk id="7" creationId="{C656B02E-0D31-425B-AE6B-7D31BAEAEDDA}"/>
          </ac:picMkLst>
        </pc:picChg>
        <pc:picChg chg="add mod modCrop">
          <ac:chgData name="Charlotte Watson" userId="bb3710c4f7f8c644" providerId="LiveId" clId="{48793D45-7BEA-4890-9A29-3AFE7C3CD97D}" dt="2021-05-29T00:21:04.091" v="3698" actId="1076"/>
          <ac:picMkLst>
            <pc:docMk/>
            <pc:sldMk cId="2118057235" sldId="268"/>
            <ac:picMk id="9" creationId="{43455123-3E85-4B2D-8152-1073B9A5E228}"/>
          </ac:picMkLst>
        </pc:picChg>
      </pc:sldChg>
      <pc:sldChg chg="modSp new mod">
        <pc:chgData name="Charlotte Watson" userId="bb3710c4f7f8c644" providerId="LiveId" clId="{48793D45-7BEA-4890-9A29-3AFE7C3CD97D}" dt="2021-05-31T03:39:02.047" v="6563" actId="20577"/>
        <pc:sldMkLst>
          <pc:docMk/>
          <pc:sldMk cId="2357276233" sldId="269"/>
        </pc:sldMkLst>
        <pc:spChg chg="mod">
          <ac:chgData name="Charlotte Watson" userId="bb3710c4f7f8c644" providerId="LiveId" clId="{48793D45-7BEA-4890-9A29-3AFE7C3CD97D}" dt="2021-05-31T02:44:18.784" v="5264" actId="20577"/>
          <ac:spMkLst>
            <pc:docMk/>
            <pc:sldMk cId="2357276233" sldId="269"/>
            <ac:spMk id="2" creationId="{476B94C5-1E78-49E9-BEC2-1BCCC3691CA3}"/>
          </ac:spMkLst>
        </pc:spChg>
        <pc:spChg chg="mod">
          <ac:chgData name="Charlotte Watson" userId="bb3710c4f7f8c644" providerId="LiveId" clId="{48793D45-7BEA-4890-9A29-3AFE7C3CD97D}" dt="2021-05-31T03:39:02.047" v="6563" actId="20577"/>
          <ac:spMkLst>
            <pc:docMk/>
            <pc:sldMk cId="2357276233" sldId="269"/>
            <ac:spMk id="3" creationId="{07B868FE-726D-484F-B926-6F44A34ED636}"/>
          </ac:spMkLst>
        </pc:spChg>
      </pc:sldChg>
      <pc:sldChg chg="modSp new del mod">
        <pc:chgData name="Charlotte Watson" userId="bb3710c4f7f8c644" providerId="LiveId" clId="{48793D45-7BEA-4890-9A29-3AFE7C3CD97D}" dt="2021-05-31T02:40:08.152" v="5255" actId="47"/>
        <pc:sldMkLst>
          <pc:docMk/>
          <pc:sldMk cId="2944160732" sldId="269"/>
        </pc:sldMkLst>
        <pc:spChg chg="mod">
          <ac:chgData name="Charlotte Watson" userId="bb3710c4f7f8c644" providerId="LiveId" clId="{48793D45-7BEA-4890-9A29-3AFE7C3CD97D}" dt="2021-05-31T02:37:13.175" v="5105" actId="20577"/>
          <ac:spMkLst>
            <pc:docMk/>
            <pc:sldMk cId="2944160732" sldId="269"/>
            <ac:spMk id="2" creationId="{86F15968-AD85-407E-86A0-DA04996195E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E31D3-3297-4645-982E-A15DCCC0F21C}" type="datetimeFigureOut">
              <a:rPr lang="en-GB" smtClean="0"/>
              <a:t>30/05/2021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968FCBD7-016F-466F-82BF-2EC37B4C9A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6722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E31D3-3297-4645-982E-A15DCCC0F21C}" type="datetimeFigureOut">
              <a:rPr lang="en-GB" smtClean="0"/>
              <a:t>30/05/2021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FCBD7-016F-466F-82BF-2EC37B4C9A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961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E31D3-3297-4645-982E-A15DCCC0F21C}" type="datetimeFigureOut">
              <a:rPr lang="en-GB" smtClean="0"/>
              <a:t>30/05/2021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968FCBD7-016F-466F-82BF-2EC37B4C9A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681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E31D3-3297-4645-982E-A15DCCC0F21C}" type="datetimeFigureOut">
              <a:rPr lang="en-GB" smtClean="0"/>
              <a:t>30/05/2021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FCBD7-016F-466F-82BF-2EC37B4C9A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6082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E31D3-3297-4645-982E-A15DCCC0F21C}" type="datetimeFigureOut">
              <a:rPr lang="en-GB" smtClean="0"/>
              <a:t>30/05/2021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FCBD7-016F-466F-82BF-2EC37B4C9A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571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E31D3-3297-4645-982E-A15DCCC0F21C}" type="datetimeFigureOut">
              <a:rPr lang="en-GB" smtClean="0"/>
              <a:t>30/05/2021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FCBD7-016F-466F-82BF-2EC37B4C9A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0729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E31D3-3297-4645-982E-A15DCCC0F21C}" type="datetimeFigureOut">
              <a:rPr lang="en-GB" smtClean="0"/>
              <a:t>30/05/2021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FCBD7-016F-466F-82BF-2EC37B4C9A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17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E31D3-3297-4645-982E-A15DCCC0F21C}" type="datetimeFigureOut">
              <a:rPr lang="en-GB" smtClean="0"/>
              <a:t>30/05/2021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FCBD7-016F-466F-82BF-2EC37B4C9A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434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E31D3-3297-4645-982E-A15DCCC0F21C}" type="datetimeFigureOut">
              <a:rPr lang="en-GB" smtClean="0"/>
              <a:t>30/05/2021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FCBD7-016F-466F-82BF-2EC37B4C9A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8201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E31D3-3297-4645-982E-A15DCCC0F21C}" type="datetimeFigureOut">
              <a:rPr lang="en-GB" smtClean="0"/>
              <a:t>30/05/2021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968FCBD7-016F-466F-82BF-2EC37B4C9A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0811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E31D3-3297-4645-982E-A15DCCC0F21C}" type="datetimeFigureOut">
              <a:rPr lang="en-GB" smtClean="0"/>
              <a:t>30/05/2021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968FCBD7-016F-466F-82BF-2EC37B4C9A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9601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E31D3-3297-4645-982E-A15DCCC0F21C}" type="datetimeFigureOut">
              <a:rPr lang="en-GB" smtClean="0"/>
              <a:t>30/05/2021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968FCBD7-016F-466F-82BF-2EC37B4C9AA9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591727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E31D3-3297-4645-982E-A15DCCC0F21C}" type="datetimeFigureOut">
              <a:rPr lang="en-GB" smtClean="0"/>
              <a:t>30/05/2021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968FCBD7-016F-466F-82BF-2EC37B4C9A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4545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E31D3-3297-4645-982E-A15DCCC0F21C}" type="datetimeFigureOut">
              <a:rPr lang="en-GB" smtClean="0"/>
              <a:t>30/05/2021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FCBD7-016F-466F-82BF-2EC37B4C9A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3548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E31D3-3297-4645-982E-A15DCCC0F21C}" type="datetimeFigureOut">
              <a:rPr lang="en-GB" smtClean="0"/>
              <a:t>30/05/2021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FCBD7-016F-466F-82BF-2EC37B4C9A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6207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E31D3-3297-4645-982E-A15DCCC0F21C}" type="datetimeFigureOut">
              <a:rPr lang="en-GB" smtClean="0"/>
              <a:t>30/05/2021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FCBD7-016F-466F-82BF-2EC37B4C9A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3966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084E31D3-3297-4645-982E-A15DCCC0F21C}" type="datetimeFigureOut">
              <a:rPr lang="en-GB" smtClean="0"/>
              <a:t>30/05/2021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968FCBD7-016F-466F-82BF-2EC37B4C9A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98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4E31D3-3297-4645-982E-A15DCCC0F21C}" type="datetimeFigureOut">
              <a:rPr lang="en-GB" smtClean="0"/>
              <a:t>30/05/2021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8FCBD7-016F-466F-82BF-2EC37B4C9A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3197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microsoft.com/office/2007/relationships/hdphoto" Target="../media/hdphoto6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microsoft.com/office/2007/relationships/hdphoto" Target="../media/hdphoto5.wdp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Wiki-grafik_peats-de_big_five_ENG.png" TargetMode="External"/><Relationship Id="rId2" Type="http://schemas.openxmlformats.org/officeDocument/2006/relationships/hyperlink" Target="https://www.16personalities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CB425-9011-4020-87FB-A8045F26003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16personalities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D56F47-1151-4D92-8075-4DAB30C4C5C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Can it accurately measure personality?</a:t>
            </a:r>
          </a:p>
        </p:txBody>
      </p:sp>
    </p:spTree>
    <p:extLst>
      <p:ext uri="{BB962C8B-B14F-4D97-AF65-F5344CB8AC3E}">
        <p14:creationId xmlns:p14="http://schemas.microsoft.com/office/powerpoint/2010/main" val="7334451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AC6CBE-A995-4C55-A128-4A41219D3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BF1705-B15C-4ABC-B899-53CB24F9FC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Very popular personality quiz</a:t>
            </a:r>
          </a:p>
          <a:p>
            <a:r>
              <a:rPr lang="en-GB" dirty="0"/>
              <a:t>The test itself is called the NERIS Type Explorer but is more colloquially known as the 16personalities test</a:t>
            </a:r>
          </a:p>
          <a:p>
            <a:r>
              <a:rPr lang="en-GB" dirty="0"/>
              <a:t>Free with options for bonus premium content </a:t>
            </a:r>
          </a:p>
          <a:p>
            <a:r>
              <a:rPr lang="en-GB" dirty="0"/>
              <a:t>It is of moderate length and has a lot to supplement the quiz for those more interested in the information presented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53945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1B58D-1EA3-45DA-A718-64ACAE803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does it work?: The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947A01-0DE1-42CB-A8DE-0E703E4552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336873"/>
            <a:ext cx="8348268" cy="3599316"/>
          </a:xfrm>
        </p:spPr>
        <p:txBody>
          <a:bodyPr/>
          <a:lstStyle/>
          <a:p>
            <a:r>
              <a:rPr lang="en-GB" dirty="0"/>
              <a:t>Answer 60 questions of self-analysis</a:t>
            </a:r>
          </a:p>
          <a:p>
            <a:r>
              <a:rPr lang="en-GB" dirty="0"/>
              <a:t>Answer on a range of ‘agree’ to ‘disagree’</a:t>
            </a:r>
          </a:p>
          <a:p>
            <a:r>
              <a:rPr lang="en-GB" dirty="0"/>
              <a:t>Easy to complete with straight-forward instruction</a:t>
            </a:r>
          </a:p>
          <a:p>
            <a:r>
              <a:rPr lang="en-GB" dirty="0"/>
              <a:t>Some questions ask about a similar situation but are worded differently</a:t>
            </a:r>
          </a:p>
          <a:p>
            <a:pPr lvl="1"/>
            <a:r>
              <a:rPr lang="en-GB" dirty="0"/>
              <a:t>Allows for changing contexts and a chance for more accuracy with consistent answers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99C54E-6EBF-4FB3-ACB0-8E515EA2660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39082" t="23301" r="39299" b="7314"/>
          <a:stretch/>
        </p:blipFill>
        <p:spPr>
          <a:xfrm>
            <a:off x="9481351" y="2019669"/>
            <a:ext cx="2645545" cy="47584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A89D177-7798-4C8B-BB2E-45183D2EFEAA}"/>
              </a:ext>
            </a:extLst>
          </p:cNvPr>
          <p:cNvSpPr txBox="1"/>
          <p:nvPr/>
        </p:nvSpPr>
        <p:spPr>
          <a:xfrm>
            <a:off x="9028590" y="2113317"/>
            <a:ext cx="215727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Fig. 1</a:t>
            </a:r>
          </a:p>
        </p:txBody>
      </p:sp>
    </p:spTree>
    <p:extLst>
      <p:ext uri="{BB962C8B-B14F-4D97-AF65-F5344CB8AC3E}">
        <p14:creationId xmlns:p14="http://schemas.microsoft.com/office/powerpoint/2010/main" val="6007792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27E27-D966-4C8C-8849-6204BA2E2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does it work?: The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22A58-0274-4FD6-9B7F-59A992296C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337" y="2256974"/>
            <a:ext cx="9613861" cy="359931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Acronym type</a:t>
            </a:r>
          </a:p>
          <a:p>
            <a:r>
              <a:rPr lang="en-GB" dirty="0"/>
              <a:t>A quick personality type headline to</a:t>
            </a:r>
            <a:br>
              <a:rPr lang="en-GB" dirty="0"/>
            </a:br>
            <a:r>
              <a:rPr lang="en-GB" dirty="0"/>
              <a:t>describe the letter result</a:t>
            </a:r>
          </a:p>
          <a:p>
            <a:r>
              <a:rPr lang="en-GB" dirty="0"/>
              <a:t>Gives a percentage scale for quick analysis</a:t>
            </a:r>
          </a:p>
          <a:p>
            <a:r>
              <a:rPr lang="en-GB" dirty="0"/>
              <a:t>Lots of information- more than most </a:t>
            </a:r>
            <a:br>
              <a:rPr lang="en-GB" dirty="0"/>
            </a:br>
            <a:r>
              <a:rPr lang="en-GB" dirty="0"/>
              <a:t>personality quiz results</a:t>
            </a:r>
          </a:p>
          <a:p>
            <a:r>
              <a:rPr lang="en-GB" dirty="0"/>
              <a:t>Divided into subgroups (i.e. “Friendships”)</a:t>
            </a:r>
          </a:p>
          <a:p>
            <a:r>
              <a:rPr lang="en-GB" dirty="0"/>
              <a:t>If retaking the test, comparison to past results</a:t>
            </a:r>
            <a:br>
              <a:rPr lang="en-GB" dirty="0"/>
            </a:br>
            <a:r>
              <a:rPr lang="en-GB" dirty="0"/>
              <a:t>can be found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3FCBA5-AE92-484B-A13C-3B781AF1BCD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rcRect l="17180" t="16569" r="17793" b="9903"/>
          <a:stretch/>
        </p:blipFill>
        <p:spPr>
          <a:xfrm>
            <a:off x="7226423" y="2679780"/>
            <a:ext cx="4811698" cy="3599317"/>
          </a:xfrm>
          <a:prstGeom prst="snip2DiagRect">
            <a:avLst>
              <a:gd name="adj1" fmla="val 67"/>
              <a:gd name="adj2" fmla="val 17012"/>
            </a:avLst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F93449A-4FF8-4688-9AC2-5A908850E2B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272" t="39094" r="10874" b="43560"/>
          <a:stretch/>
        </p:blipFill>
        <p:spPr>
          <a:xfrm>
            <a:off x="316337" y="5718685"/>
            <a:ext cx="6240346" cy="77217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3AA2E15-526F-4ADD-827D-C4E289E0F231}"/>
              </a:ext>
            </a:extLst>
          </p:cNvPr>
          <p:cNvSpPr txBox="1"/>
          <p:nvPr/>
        </p:nvSpPr>
        <p:spPr>
          <a:xfrm>
            <a:off x="316337" y="6490858"/>
            <a:ext cx="215727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Fig. 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83EE34-AD3C-4D7E-AE33-6EB4E35DDBC8}"/>
              </a:ext>
            </a:extLst>
          </p:cNvPr>
          <p:cNvSpPr txBox="1"/>
          <p:nvPr/>
        </p:nvSpPr>
        <p:spPr>
          <a:xfrm>
            <a:off x="11585359" y="6440293"/>
            <a:ext cx="215727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Fig. 3</a:t>
            </a:r>
          </a:p>
        </p:txBody>
      </p:sp>
    </p:spTree>
    <p:extLst>
      <p:ext uri="{BB962C8B-B14F-4D97-AF65-F5344CB8AC3E}">
        <p14:creationId xmlns:p14="http://schemas.microsoft.com/office/powerpoint/2010/main" val="10751304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DC3D2-1ACD-4A38-A240-97B5F694BB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does it work?: The website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C9981E-829A-4E17-ADC3-43F01D85B9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5480" y="2416771"/>
            <a:ext cx="6578353" cy="426168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Options for further reading</a:t>
            </a:r>
          </a:p>
          <a:p>
            <a:pPr lvl="1"/>
            <a:r>
              <a:rPr lang="en-GB" dirty="0"/>
              <a:t>More information on various personality types can be found</a:t>
            </a:r>
          </a:p>
          <a:p>
            <a:pPr lvl="1"/>
            <a:r>
              <a:rPr lang="en-GB" dirty="0"/>
              <a:t>Allows a more in depth knowledge on both the result received and on the various types in general</a:t>
            </a:r>
          </a:p>
          <a:p>
            <a:r>
              <a:rPr lang="en-GB" dirty="0"/>
              <a:t>Surveys to compare with other personality types</a:t>
            </a:r>
          </a:p>
          <a:p>
            <a:pPr lvl="1"/>
            <a:r>
              <a:rPr lang="en-GB" dirty="0"/>
              <a:t>Adds a sense of community</a:t>
            </a:r>
          </a:p>
          <a:p>
            <a:pPr lvl="1"/>
            <a:r>
              <a:rPr lang="en-GB" dirty="0"/>
              <a:t>Allows similarities and differences between various types to be seen</a:t>
            </a:r>
          </a:p>
          <a:p>
            <a:r>
              <a:rPr lang="en-GB" dirty="0"/>
              <a:t>Comparisons to celebrities, historical figures and fictional characters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D0611E-11A3-4C31-8E0A-AB97F750170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714" t="26745" r="33811" b="14822"/>
          <a:stretch/>
        </p:blipFill>
        <p:spPr>
          <a:xfrm>
            <a:off x="278167" y="2120780"/>
            <a:ext cx="2476870" cy="250683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3455123-3E85-4B2D-8152-1073B9A5E22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175" t="29256" r="23617" b="12277"/>
          <a:stretch/>
        </p:blipFill>
        <p:spPr>
          <a:xfrm>
            <a:off x="2155676" y="3190054"/>
            <a:ext cx="3039358" cy="191460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656B02E-0D31-425B-AE6B-7D31BAEAEDDA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665" t="39342" r="23106" b="24660"/>
          <a:stretch/>
        </p:blipFill>
        <p:spPr>
          <a:xfrm>
            <a:off x="278167" y="5104660"/>
            <a:ext cx="4136995" cy="157379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78AFCED-762C-4C96-95F5-4897AFEDF373}"/>
              </a:ext>
            </a:extLst>
          </p:cNvPr>
          <p:cNvSpPr txBox="1"/>
          <p:nvPr/>
        </p:nvSpPr>
        <p:spPr>
          <a:xfrm>
            <a:off x="2823099" y="2084130"/>
            <a:ext cx="215727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Fig. 4, 5, 6</a:t>
            </a:r>
          </a:p>
        </p:txBody>
      </p:sp>
    </p:spTree>
    <p:extLst>
      <p:ext uri="{BB962C8B-B14F-4D97-AF65-F5344CB8AC3E}">
        <p14:creationId xmlns:p14="http://schemas.microsoft.com/office/powerpoint/2010/main" val="21180572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95A02-1E56-4CCD-9CDF-FEB1DB716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9EA5C-02D5-4CC9-A6B0-B31D59BFCA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9613861" cy="417933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Based on a number of theories and frameworks</a:t>
            </a:r>
          </a:p>
          <a:p>
            <a:r>
              <a:rPr lang="en-GB" dirty="0"/>
              <a:t>Carl Jung</a:t>
            </a:r>
          </a:p>
          <a:p>
            <a:pPr lvl="1"/>
            <a:r>
              <a:rPr lang="en-GB" dirty="0"/>
              <a:t>Introversion and Extraversion</a:t>
            </a:r>
          </a:p>
          <a:p>
            <a:pPr lvl="1"/>
            <a:r>
              <a:rPr lang="en-GB" dirty="0"/>
              <a:t>Competing and opposing forces </a:t>
            </a:r>
            <a:r>
              <a:rPr lang="en-GB" sz="1300" dirty="0"/>
              <a:t>(Tyler, 1995, p.103)</a:t>
            </a:r>
          </a:p>
          <a:p>
            <a:r>
              <a:rPr lang="en-GB" dirty="0"/>
              <a:t>Myers-Briggs</a:t>
            </a:r>
          </a:p>
          <a:p>
            <a:pPr lvl="1"/>
            <a:r>
              <a:rPr lang="en-GB" dirty="0"/>
              <a:t>Acronym format adopted</a:t>
            </a:r>
          </a:p>
          <a:p>
            <a:r>
              <a:rPr lang="en-GB" i="1" dirty="0">
                <a:latin typeface="Agency FB" panose="020B0503020202020204" pitchFamily="34" charset="0"/>
              </a:rPr>
              <a:t>“However, unlike Myers-Briggs or other theories based on the Jungian model, we have not incorporated Jungian concepts such as cognitive functions, or their prioritization” </a:t>
            </a:r>
            <a:r>
              <a:rPr lang="en-GB" sz="1400" i="1" dirty="0"/>
              <a:t>(NERIS Analytics Limited, 2011-2021) </a:t>
            </a:r>
          </a:p>
          <a:p>
            <a:r>
              <a:rPr lang="en-GB" dirty="0"/>
              <a:t>Big Five personality traits</a:t>
            </a:r>
          </a:p>
          <a:p>
            <a:pPr lvl="1"/>
            <a:r>
              <a:rPr lang="en-GB" dirty="0"/>
              <a:t>A simpler structure derived from studying Cattell and Eysenck </a:t>
            </a:r>
            <a:r>
              <a:rPr lang="en-GB" sz="1200" dirty="0"/>
              <a:t>(Tyler, 1995, p.104)</a:t>
            </a:r>
            <a:endParaRPr lang="en-GB" dirty="0"/>
          </a:p>
          <a:p>
            <a:r>
              <a:rPr lang="en-GB" i="1" dirty="0">
                <a:latin typeface="Agency FB" panose="020B0503020202020204" pitchFamily="34" charset="0"/>
              </a:rPr>
              <a:t>“we’ve instead chosen to rework and rebalance the dimensions of personality called the Big Five personality traits”</a:t>
            </a:r>
            <a:r>
              <a:rPr lang="en-GB" sz="2400" i="1" dirty="0"/>
              <a:t> </a:t>
            </a:r>
            <a:r>
              <a:rPr lang="en-GB" sz="1500" i="1" dirty="0"/>
              <a:t>(NERIS Analytics Limited, 2011-2021) </a:t>
            </a:r>
            <a:endParaRPr lang="en-GB" sz="1500" i="1" dirty="0">
              <a:latin typeface="Agency FB" panose="020B0503020202020204" pitchFamily="34" charset="0"/>
            </a:endParaRPr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D0ADAD-8A51-4F62-8AEA-CE67070FE3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42664" y="753229"/>
            <a:ext cx="3631892" cy="35357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EF1E78A-D845-46A8-9706-B1FD1330412D}"/>
              </a:ext>
            </a:extLst>
          </p:cNvPr>
          <p:cNvSpPr txBox="1"/>
          <p:nvPr/>
        </p:nvSpPr>
        <p:spPr>
          <a:xfrm>
            <a:off x="10623057" y="4295735"/>
            <a:ext cx="215727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Fig. 8: The Big Five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06E6E2E-61C9-40F6-96F1-49237D2B5B6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767" t="42718" r="17791" b="27120"/>
          <a:stretch/>
        </p:blipFill>
        <p:spPr>
          <a:xfrm>
            <a:off x="4714042" y="250522"/>
            <a:ext cx="4505131" cy="118609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78BC6D6-1562-41FA-B772-67EB3D0810C2}"/>
              </a:ext>
            </a:extLst>
          </p:cNvPr>
          <p:cNvSpPr txBox="1"/>
          <p:nvPr/>
        </p:nvSpPr>
        <p:spPr>
          <a:xfrm>
            <a:off x="4596598" y="1441752"/>
            <a:ext cx="215727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Fig. 7: Five traits reworked</a:t>
            </a:r>
          </a:p>
        </p:txBody>
      </p:sp>
    </p:spTree>
    <p:extLst>
      <p:ext uri="{BB962C8B-B14F-4D97-AF65-F5344CB8AC3E}">
        <p14:creationId xmlns:p14="http://schemas.microsoft.com/office/powerpoint/2010/main" val="3765770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B94C5-1E78-49E9-BEC2-1BCCC3691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868FE-726D-484F-B926-6F44A34ED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9613861" cy="425035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Myers-Briggs and Big Five personality traits main areas of inspiration</a:t>
            </a:r>
          </a:p>
          <a:p>
            <a:r>
              <a:rPr lang="en-GB" dirty="0"/>
              <a:t>Both widely used structures</a:t>
            </a:r>
          </a:p>
          <a:p>
            <a:r>
              <a:rPr lang="en-GB" dirty="0"/>
              <a:t>Myers-Briggs:</a:t>
            </a:r>
          </a:p>
          <a:p>
            <a:pPr lvl="1"/>
            <a:r>
              <a:rPr lang="en-GB" dirty="0"/>
              <a:t>Jungian-based</a:t>
            </a:r>
          </a:p>
          <a:p>
            <a:pPr lvl="1"/>
            <a:r>
              <a:rPr lang="en-GB" dirty="0"/>
              <a:t>Self-report</a:t>
            </a:r>
          </a:p>
          <a:p>
            <a:pPr lvl="1"/>
            <a:r>
              <a:rPr lang="en-GB" dirty="0"/>
              <a:t>4 scales</a:t>
            </a:r>
          </a:p>
          <a:p>
            <a:pPr lvl="1"/>
            <a:r>
              <a:rPr lang="en-GB" dirty="0"/>
              <a:t>Letter result</a:t>
            </a:r>
          </a:p>
          <a:p>
            <a:r>
              <a:rPr lang="en-GB" dirty="0"/>
              <a:t>Big Five:</a:t>
            </a:r>
          </a:p>
          <a:p>
            <a:pPr lvl="1"/>
            <a:r>
              <a:rPr lang="en-GB" dirty="0"/>
              <a:t>NE0 Personality Inventory (Several measures of the Big Five exist)</a:t>
            </a:r>
          </a:p>
          <a:p>
            <a:pPr lvl="1"/>
            <a:r>
              <a:rPr lang="en-GB" dirty="0"/>
              <a:t>Self-report</a:t>
            </a:r>
          </a:p>
          <a:p>
            <a:pPr lvl="1"/>
            <a:r>
              <a:rPr lang="en-GB" dirty="0"/>
              <a:t>5 scales</a:t>
            </a:r>
          </a:p>
          <a:p>
            <a:pPr lvl="1"/>
            <a:r>
              <a:rPr lang="en-GB" dirty="0"/>
              <a:t>Numerical </a:t>
            </a:r>
          </a:p>
          <a:p>
            <a:r>
              <a:rPr lang="en-GB" dirty="0"/>
              <a:t> However, the Myers-Briggs is used more for the presentation than for the theory</a:t>
            </a:r>
          </a:p>
          <a:p>
            <a:pPr lvl="1"/>
            <a:r>
              <a:rPr lang="en-GB" dirty="0"/>
              <a:t>Common critiques of MBTI therefore avoided (such as Neuroticism missing from MBTI)</a:t>
            </a:r>
          </a:p>
          <a:p>
            <a:pPr marL="457200" lvl="1" indent="0">
              <a:buNone/>
            </a:pPr>
            <a:r>
              <a:rPr lang="en-GB" dirty="0"/>
              <a:t>(Furnham, 1996)</a:t>
            </a:r>
          </a:p>
        </p:txBody>
      </p:sp>
    </p:spTree>
    <p:extLst>
      <p:ext uri="{BB962C8B-B14F-4D97-AF65-F5344CB8AC3E}">
        <p14:creationId xmlns:p14="http://schemas.microsoft.com/office/powerpoint/2010/main" val="23572762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1A057-34A9-407E-98DA-BBDD2B8505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F1CDB-D049-4C94-A0FA-F10C10597F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 wide variety of possible results</a:t>
            </a:r>
          </a:p>
          <a:p>
            <a:r>
              <a:rPr lang="en-GB" dirty="0"/>
              <a:t>The results contain specific traits that make getting a personality type that really doesn’t suit you hard to accept</a:t>
            </a:r>
          </a:p>
          <a:p>
            <a:pPr lvl="1"/>
            <a:r>
              <a:rPr lang="en-GB" dirty="0"/>
              <a:t>i.e. “excellent people skills” in the Entertainer type would not fit within Architect which has “dismissive of emotions” as part of their traits </a:t>
            </a:r>
            <a:r>
              <a:rPr lang="en-GB" sz="1500" dirty="0"/>
              <a:t>(NERIS Analytics Limited, 2011-2021) </a:t>
            </a:r>
            <a:endParaRPr lang="en-GB" sz="1300" dirty="0"/>
          </a:p>
          <a:p>
            <a:r>
              <a:rPr lang="en-GB" dirty="0"/>
              <a:t>The framework appears to combine a mixture of the most universally accepted theories (i.e. the big five personality traits </a:t>
            </a:r>
            <a:r>
              <a:rPr lang="en-GB" sz="1500" dirty="0"/>
              <a:t>(</a:t>
            </a:r>
            <a:r>
              <a:rPr lang="en-GB" sz="1500" dirty="0" err="1"/>
              <a:t>Gurven</a:t>
            </a:r>
            <a:r>
              <a:rPr lang="en-GB" sz="1500" dirty="0"/>
              <a:t> </a:t>
            </a:r>
            <a:r>
              <a:rPr lang="en-GB" sz="1500" i="1" dirty="0"/>
              <a:t>et al</a:t>
            </a:r>
            <a:r>
              <a:rPr lang="en-GB" sz="1500" dirty="0"/>
              <a:t>, 2012, p.354)</a:t>
            </a:r>
            <a:r>
              <a:rPr lang="en-GB" sz="3000" dirty="0"/>
              <a:t>)</a:t>
            </a:r>
            <a:endParaRPr lang="en-GB" dirty="0"/>
          </a:p>
          <a:p>
            <a:r>
              <a:rPr lang="en-GB" dirty="0"/>
              <a:t>Available in 30 languages</a:t>
            </a:r>
          </a:p>
          <a:p>
            <a:r>
              <a:rPr lang="en-GB" dirty="0"/>
              <a:t>Constantly evolving as the study of personality evolves</a:t>
            </a:r>
          </a:p>
          <a:p>
            <a:r>
              <a:rPr lang="en-GB" dirty="0"/>
              <a:t>Mostly positive reviews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85780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9C862-B1C3-4817-94DF-DEB1661B8E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Negatives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37462B-BD54-480A-86C5-5BC5957A1C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Self-Analysis</a:t>
            </a:r>
          </a:p>
          <a:p>
            <a:r>
              <a:rPr lang="en-GB" dirty="0"/>
              <a:t>Though specific personality traits are included within the results, there are also enough generic traits like “vulnerable to criticism” that appear in most of the types </a:t>
            </a:r>
            <a:r>
              <a:rPr lang="en-GB" sz="1400" dirty="0"/>
              <a:t>(NERIS Analytics Limited, 2011-2021) </a:t>
            </a:r>
          </a:p>
          <a:p>
            <a:pPr lvl="1"/>
            <a:r>
              <a:rPr lang="en-GB" dirty="0"/>
              <a:t>Allows crossover to happen with types similar to each other </a:t>
            </a:r>
          </a:p>
          <a:p>
            <a:r>
              <a:rPr lang="en-GB" dirty="0"/>
              <a:t>The sheer amount of information given allows the traits less suited to the person receiving them to be more easily ignored- false accuracy?</a:t>
            </a:r>
          </a:p>
          <a:p>
            <a:r>
              <a:rPr lang="en-GB" dirty="0"/>
              <a:t>The theories it is based upon have not been proven to be universal </a:t>
            </a:r>
            <a:r>
              <a:rPr lang="en-GB" sz="1400" dirty="0"/>
              <a:t>(</a:t>
            </a:r>
            <a:r>
              <a:rPr lang="en-GB" sz="1400" dirty="0" err="1"/>
              <a:t>Gurven</a:t>
            </a:r>
            <a:r>
              <a:rPr lang="en-GB" sz="1400" dirty="0"/>
              <a:t> </a:t>
            </a:r>
            <a:r>
              <a:rPr lang="en-GB" sz="1400" i="1" dirty="0"/>
              <a:t>et al</a:t>
            </a:r>
            <a:r>
              <a:rPr lang="en-GB" sz="1400" dirty="0"/>
              <a:t>, 2012, p.367)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8503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00A5F-8823-4AE9-B52E-F807A6073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Conclusion: How accurate?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3BF72-D10D-4095-BA53-B2C6271CCB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of the more specific quizzes </a:t>
            </a:r>
          </a:p>
          <a:p>
            <a:r>
              <a:rPr lang="en-GB" dirty="0"/>
              <a:t>Very popular- a lot of people agree with the results they receive</a:t>
            </a:r>
          </a:p>
          <a:p>
            <a:r>
              <a:rPr lang="en-GB" dirty="0"/>
              <a:t>Retest data demonstrates a likelihood to get the same or similar results- likely as accurate as a self-test could be</a:t>
            </a:r>
          </a:p>
          <a:p>
            <a:endParaRPr lang="en-GB" dirty="0"/>
          </a:p>
          <a:p>
            <a:r>
              <a:rPr lang="en-GB" i="1" dirty="0">
                <a:latin typeface="Agency FB" panose="020B0503020202020204" pitchFamily="34" charset="0"/>
              </a:rPr>
              <a:t>“If the MBTI is used, evidence to date suggests that it may be better to abandon the Jungian framework and reinterpret the MBTI in terms of the five- factor model” </a:t>
            </a:r>
            <a:r>
              <a:rPr lang="en-GB" sz="1200" dirty="0"/>
              <a:t>(McCrae and Costa, 1989, p.37)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6504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E0B2F-A73A-4CBB-8B68-BB1E84F2C7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0CB99-AD3C-4824-BF6B-AA4EC3644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336873"/>
            <a:ext cx="4894856" cy="441903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u="sng" dirty="0"/>
              <a:t>Bibliography</a:t>
            </a:r>
          </a:p>
          <a:p>
            <a:r>
              <a:rPr lang="en-GB" dirty="0">
                <a:effectLst/>
                <a:latin typeface="Arial" panose="020B0604020202020204" pitchFamily="34" charset="0"/>
              </a:rPr>
              <a:t>Furnham, A. (1996). ‘The big five versus the big four: the relationship between the Myers-Briggs Type Indicator (MBTI) and NEO-PI five factor model of personality. Person’. </a:t>
            </a:r>
            <a:r>
              <a:rPr lang="en-GB" i="1" dirty="0" err="1">
                <a:effectLst/>
                <a:latin typeface="Arial" panose="020B0604020202020204" pitchFamily="34" charset="0"/>
              </a:rPr>
              <a:t>individ</a:t>
            </a:r>
            <a:r>
              <a:rPr lang="en-GB" i="1" dirty="0">
                <a:effectLst/>
                <a:latin typeface="Arial" panose="020B0604020202020204" pitchFamily="34" charset="0"/>
              </a:rPr>
              <a:t>. Diff, </a:t>
            </a:r>
            <a:r>
              <a:rPr lang="en-GB" dirty="0">
                <a:effectLst/>
                <a:latin typeface="Arial" panose="020B0604020202020204" pitchFamily="34" charset="0"/>
              </a:rPr>
              <a:t>21(2), pp-303-307</a:t>
            </a:r>
          </a:p>
          <a:p>
            <a:r>
              <a:rPr lang="en-GB" dirty="0" err="1">
                <a:latin typeface="Arial" panose="020B0604020202020204" pitchFamily="34" charset="0"/>
              </a:rPr>
              <a:t>Gurven</a:t>
            </a:r>
            <a:r>
              <a:rPr lang="en-GB" dirty="0">
                <a:latin typeface="Arial" panose="020B0604020202020204" pitchFamily="34" charset="0"/>
              </a:rPr>
              <a:t>, M </a:t>
            </a:r>
            <a:r>
              <a:rPr lang="en-GB" i="1" dirty="0">
                <a:latin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</a:rPr>
              <a:t>. (2012). ‘How Universal Is the Big Five? Testing the Five-Factor Model of Personality Variation Among Forager–Farmers in the Bolivian Amazon.’ </a:t>
            </a:r>
            <a:r>
              <a:rPr lang="en-GB" i="1" dirty="0">
                <a:latin typeface="Arial" panose="020B0604020202020204" pitchFamily="34" charset="0"/>
              </a:rPr>
              <a:t>Journal of Personality and Social Psychology.</a:t>
            </a:r>
            <a:r>
              <a:rPr lang="en-GB" dirty="0">
                <a:latin typeface="Arial" panose="020B0604020202020204" pitchFamily="34" charset="0"/>
              </a:rPr>
              <a:t> 104(2), pp-354–370</a:t>
            </a:r>
            <a:endParaRPr lang="en-GB" dirty="0">
              <a:effectLst/>
              <a:latin typeface="Arial" panose="020B0604020202020204" pitchFamily="34" charset="0"/>
            </a:endParaRPr>
          </a:p>
          <a:p>
            <a:r>
              <a:rPr lang="en-GB" dirty="0">
                <a:effectLst/>
                <a:latin typeface="Arial" panose="020B0604020202020204" pitchFamily="34" charset="0"/>
              </a:rPr>
              <a:t>McCrae, R. Costa, P. (1989). ‘Reinterpreting the Myers-Briggs Type Indicators from the perspective of the five-factor model of personality’. </a:t>
            </a:r>
            <a:r>
              <a:rPr lang="en-GB" i="1" dirty="0">
                <a:effectLst/>
                <a:latin typeface="Arial" panose="020B0604020202020204" pitchFamily="34" charset="0"/>
              </a:rPr>
              <a:t>Journal </a:t>
            </a:r>
            <a:r>
              <a:rPr lang="en-GB" i="1" dirty="0">
                <a:latin typeface="Arial" panose="020B0604020202020204" pitchFamily="34" charset="0"/>
              </a:rPr>
              <a:t>o</a:t>
            </a:r>
            <a:r>
              <a:rPr lang="en-GB" i="1" dirty="0">
                <a:effectLst/>
                <a:latin typeface="Arial" panose="020B0604020202020204" pitchFamily="34" charset="0"/>
              </a:rPr>
              <a:t>f Personality</a:t>
            </a:r>
            <a:r>
              <a:rPr lang="en-GB" dirty="0">
                <a:effectLst/>
                <a:latin typeface="Arial" panose="020B0604020202020204" pitchFamily="34" charset="0"/>
              </a:rPr>
              <a:t>, 57, pp-17-40. </a:t>
            </a:r>
            <a:endParaRPr lang="en-GB" dirty="0"/>
          </a:p>
          <a:p>
            <a:r>
              <a:rPr lang="en-GB" dirty="0"/>
              <a:t>NERIS Analytics Limited. (2011-2021). </a:t>
            </a:r>
            <a:r>
              <a:rPr lang="en-GB" i="1" dirty="0"/>
              <a:t>16personalities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https://www.16personalities.com/</a:t>
            </a:r>
            <a:r>
              <a:rPr lang="en-GB" dirty="0"/>
              <a:t> [Accessed: 31/05/21]</a:t>
            </a:r>
          </a:p>
          <a:p>
            <a:r>
              <a:rPr lang="en-GB" dirty="0"/>
              <a:t>Tyler, P. A. (1995). ‘Individual Differences’, in </a:t>
            </a:r>
            <a:r>
              <a:rPr lang="en-GB" dirty="0" err="1"/>
              <a:t>Hollin</a:t>
            </a:r>
            <a:r>
              <a:rPr lang="en-GB" dirty="0"/>
              <a:t>, C. R. (ed.). Contemporary Psychology: An Introduction. London: Taylor &amp; Francis Ltd.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F0BEE6B-F88D-49C8-8EA6-EDC64ADF68FC}"/>
              </a:ext>
            </a:extLst>
          </p:cNvPr>
          <p:cNvSpPr txBox="1">
            <a:spLocks/>
          </p:cNvSpPr>
          <p:nvPr/>
        </p:nvSpPr>
        <p:spPr>
          <a:xfrm>
            <a:off x="6984947" y="2375909"/>
            <a:ext cx="4975406" cy="359931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u="sng" dirty="0"/>
              <a:t>Images</a:t>
            </a:r>
          </a:p>
          <a:p>
            <a:r>
              <a:rPr lang="en-GB" dirty="0"/>
              <a:t>Fig. 1-7: NERIS Analytics Limited. (2011-2021). </a:t>
            </a:r>
            <a:r>
              <a:rPr lang="en-GB" i="1" dirty="0"/>
              <a:t>16personalities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https://www.16personalities.com/</a:t>
            </a:r>
            <a:r>
              <a:rPr lang="en-GB" dirty="0"/>
              <a:t> [Accessed: 31/05/21]</a:t>
            </a:r>
          </a:p>
          <a:p>
            <a:r>
              <a:rPr lang="en-GB" dirty="0"/>
              <a:t>Fig. 8: </a:t>
            </a:r>
            <a:r>
              <a:rPr lang="en-GB" dirty="0" err="1"/>
              <a:t>Tunikova</a:t>
            </a:r>
            <a:r>
              <a:rPr lang="en-GB" dirty="0"/>
              <a:t>, A. (2018</a:t>
            </a:r>
            <a:r>
              <a:rPr lang="en-GB" i="1" dirty="0"/>
              <a:t>). big five peats</a:t>
            </a:r>
            <a:r>
              <a:rPr lang="en-GB" dirty="0"/>
              <a:t>. [Graphic]. Available at: </a:t>
            </a:r>
            <a:r>
              <a:rPr lang="en-GB" dirty="0">
                <a:hlinkClick r:id="rId3"/>
              </a:rPr>
              <a:t>https://commons.wikimedia.org/wiki/File:Wiki-grafik_peats-de_big_five_ENG.png</a:t>
            </a:r>
            <a:r>
              <a:rPr lang="en-GB" dirty="0"/>
              <a:t> [Accessed: 31/05/21] </a:t>
            </a:r>
          </a:p>
        </p:txBody>
      </p:sp>
    </p:spTree>
    <p:extLst>
      <p:ext uri="{BB962C8B-B14F-4D97-AF65-F5344CB8AC3E}">
        <p14:creationId xmlns:p14="http://schemas.microsoft.com/office/powerpoint/2010/main" val="4217709578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7DC10E3-4FF5-456B-A359-A0F378C1E5F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6893</TotalTime>
  <Words>1021</Words>
  <Application>Microsoft Office PowerPoint</Application>
  <PresentationFormat>Widescreen</PresentationFormat>
  <Paragraphs>91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Agency FB</vt:lpstr>
      <vt:lpstr>Arial</vt:lpstr>
      <vt:lpstr>Trebuchet MS</vt:lpstr>
      <vt:lpstr>Berlin</vt:lpstr>
      <vt:lpstr>16personalities</vt:lpstr>
      <vt:lpstr>Introduction</vt:lpstr>
      <vt:lpstr>How does it work?: The test</vt:lpstr>
      <vt:lpstr>How does it work?: The results</vt:lpstr>
      <vt:lpstr>How does it work?: The website</vt:lpstr>
      <vt:lpstr>Theories</vt:lpstr>
      <vt:lpstr>Theories</vt:lpstr>
      <vt:lpstr>Positives</vt:lpstr>
      <vt:lpstr>Negatives</vt:lpstr>
      <vt:lpstr>Conclusion: How accurate?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Charlotte Watson</dc:creator>
  <cp:lastModifiedBy>Charlotte Watson</cp:lastModifiedBy>
  <cp:revision>15</cp:revision>
  <dcterms:created xsi:type="dcterms:W3CDTF">2021-05-13T15:38:13Z</dcterms:created>
  <dcterms:modified xsi:type="dcterms:W3CDTF">2021-05-31T04:00:20Z</dcterms:modified>
</cp:coreProperties>
</file>