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5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F048D3-5440-70F4-3F33-1A2CE99026BA}" v="44" dt="2024-04-01T20:51:38.6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158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38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4095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4/1/2024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024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430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231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431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329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506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159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924161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672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1754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7897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820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559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913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  <p:sldLayoutId id="2147483827" r:id="rId12"/>
    <p:sldLayoutId id="2147483828" r:id="rId13"/>
    <p:sldLayoutId id="2147483829" r:id="rId14"/>
    <p:sldLayoutId id="2147483830" r:id="rId15"/>
    <p:sldLayoutId id="214748383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539008" y="3210"/>
            <a:ext cx="6218734" cy="754743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Basic digital safety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5102765" y="6382661"/>
            <a:ext cx="2636406" cy="4246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err="1">
                <a:solidFill>
                  <a:srgbClr val="002060"/>
                </a:solidFill>
              </a:rPr>
              <a:t>Mimgoli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err="1">
                <a:solidFill>
                  <a:srgbClr val="002060"/>
                </a:solidFill>
              </a:rPr>
              <a:t>tembo</a:t>
            </a:r>
            <a:r>
              <a:rPr lang="en-GB" dirty="0">
                <a:solidFill>
                  <a:srgbClr val="002060"/>
                </a:solidFill>
              </a:rPr>
              <a:t> </a:t>
            </a:r>
            <a:r>
              <a:rPr lang="en-GB" dirty="0">
                <a:solidFill>
                  <a:srgbClr val="FFC000"/>
                </a:solidFill>
              </a:rPr>
              <a:t>2316852</a:t>
            </a:r>
          </a:p>
        </p:txBody>
      </p:sp>
      <p:sp>
        <p:nvSpPr>
          <p:cNvPr id="4" name="Rectangle: Top Corners Snipped 3">
            <a:extLst>
              <a:ext uri="{FF2B5EF4-FFF2-40B4-BE49-F238E27FC236}">
                <a16:creationId xmlns:a16="http://schemas.microsoft.com/office/drawing/2014/main" id="{2CC42EFA-5E80-9736-C21C-0B9C37D4855C}"/>
              </a:ext>
            </a:extLst>
          </p:cNvPr>
          <p:cNvSpPr/>
          <p:nvPr/>
        </p:nvSpPr>
        <p:spPr>
          <a:xfrm>
            <a:off x="66524" y="1022047"/>
            <a:ext cx="3168952" cy="5273523"/>
          </a:xfrm>
          <a:prstGeom prst="snip2Same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3A7D22"/>
              </a:solidFill>
              <a:highlight>
                <a:srgbClr val="FF0000"/>
              </a:highlight>
            </a:endParaRPr>
          </a:p>
        </p:txBody>
      </p:sp>
      <p:sp>
        <p:nvSpPr>
          <p:cNvPr id="5" name="Arrow: Left-Right 4">
            <a:extLst>
              <a:ext uri="{FF2B5EF4-FFF2-40B4-BE49-F238E27FC236}">
                <a16:creationId xmlns:a16="http://schemas.microsoft.com/office/drawing/2014/main" id="{1AE347C6-B967-8D16-0F90-582352B63FFB}"/>
              </a:ext>
            </a:extLst>
          </p:cNvPr>
          <p:cNvSpPr/>
          <p:nvPr/>
        </p:nvSpPr>
        <p:spPr>
          <a:xfrm>
            <a:off x="410215" y="1112038"/>
            <a:ext cx="2358571" cy="604762"/>
          </a:xfrm>
          <a:prstGeom prst="leftRightArrow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u="sng" dirty="0">
                <a:solidFill>
                  <a:schemeClr val="accent5"/>
                </a:solidFill>
              </a:rPr>
              <a:t>Safety at work</a:t>
            </a:r>
          </a:p>
        </p:txBody>
      </p:sp>
      <p:pic>
        <p:nvPicPr>
          <p:cNvPr id="7" name="Picture 6" descr="6 Steps to Creating and Maintaining a Safe Workplace Environment">
            <a:extLst>
              <a:ext uri="{FF2B5EF4-FFF2-40B4-BE49-F238E27FC236}">
                <a16:creationId xmlns:a16="http://schemas.microsoft.com/office/drawing/2014/main" id="{CF517130-556A-8A41-0D55-B4A93D85E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284" y="1840288"/>
            <a:ext cx="2977963" cy="2202515"/>
          </a:xfrm>
          <a:prstGeom prst="rect">
            <a:avLst/>
          </a:prstGeom>
        </p:spPr>
      </p:pic>
      <p:pic>
        <p:nvPicPr>
          <p:cNvPr id="8" name="Picture 7" descr="What is safety in the workplace? - NIST Global Pvt Ltd">
            <a:extLst>
              <a:ext uri="{FF2B5EF4-FFF2-40B4-BE49-F238E27FC236}">
                <a16:creationId xmlns:a16="http://schemas.microsoft.com/office/drawing/2014/main" id="{616D2955-4491-F8B5-2541-E8D0AC5A91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407" y="4386263"/>
            <a:ext cx="2972921" cy="1514475"/>
          </a:xfrm>
          <a:prstGeom prst="rect">
            <a:avLst/>
          </a:prstGeom>
        </p:spPr>
      </p:pic>
      <p:sp>
        <p:nvSpPr>
          <p:cNvPr id="9" name="Pentagon 8">
            <a:extLst>
              <a:ext uri="{FF2B5EF4-FFF2-40B4-BE49-F238E27FC236}">
                <a16:creationId xmlns:a16="http://schemas.microsoft.com/office/drawing/2014/main" id="{CBC6E08B-26A5-AD15-3089-9CB4B9184879}"/>
              </a:ext>
            </a:extLst>
          </p:cNvPr>
          <p:cNvSpPr/>
          <p:nvPr/>
        </p:nvSpPr>
        <p:spPr>
          <a:xfrm>
            <a:off x="3724138" y="1337438"/>
            <a:ext cx="4493556" cy="4504763"/>
          </a:xfrm>
          <a:prstGeom prst="pentagon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E97132"/>
              </a:solidFill>
            </a:endParaRPr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75C947D2-A313-A85D-E8FD-591EC0D33541}"/>
              </a:ext>
            </a:extLst>
          </p:cNvPr>
          <p:cNvSpPr/>
          <p:nvPr/>
        </p:nvSpPr>
        <p:spPr>
          <a:xfrm>
            <a:off x="4985859" y="1922566"/>
            <a:ext cx="1961029" cy="582704"/>
          </a:xfrm>
          <a:prstGeom prst="leftArrow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Safety at home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 </a:t>
            </a:r>
          </a:p>
        </p:txBody>
      </p:sp>
      <p:pic>
        <p:nvPicPr>
          <p:cNvPr id="11" name="Picture 10" descr="Staying Safe At Home | Lesson Pack | Foundation Phase">
            <a:extLst>
              <a:ext uri="{FF2B5EF4-FFF2-40B4-BE49-F238E27FC236}">
                <a16:creationId xmlns:a16="http://schemas.microsoft.com/office/drawing/2014/main" id="{1D2875D7-F809-0DDB-6F5C-7EACBD2A1D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1135" y="2631142"/>
            <a:ext cx="2709583" cy="3146814"/>
          </a:xfrm>
          <a:prstGeom prst="rect">
            <a:avLst/>
          </a:prstGeom>
        </p:spPr>
      </p:pic>
      <p:sp>
        <p:nvSpPr>
          <p:cNvPr id="6" name="Plaque 5">
            <a:extLst>
              <a:ext uri="{FF2B5EF4-FFF2-40B4-BE49-F238E27FC236}">
                <a16:creationId xmlns:a16="http://schemas.microsoft.com/office/drawing/2014/main" id="{6B03E941-68FA-4AFF-928F-A3403DDAC15B}"/>
              </a:ext>
            </a:extLst>
          </p:cNvPr>
          <p:cNvSpPr/>
          <p:nvPr/>
        </p:nvSpPr>
        <p:spPr>
          <a:xfrm>
            <a:off x="8481642" y="1720104"/>
            <a:ext cx="2991969" cy="4583203"/>
          </a:xfrm>
          <a:prstGeom prst="plaqu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Notched Right 11">
            <a:extLst>
              <a:ext uri="{FF2B5EF4-FFF2-40B4-BE49-F238E27FC236}">
                <a16:creationId xmlns:a16="http://schemas.microsoft.com/office/drawing/2014/main" id="{B1C65822-41D6-5FB5-3134-80CB72D6AFDA}"/>
              </a:ext>
            </a:extLst>
          </p:cNvPr>
          <p:cNvSpPr/>
          <p:nvPr/>
        </p:nvSpPr>
        <p:spPr>
          <a:xfrm>
            <a:off x="8877936" y="1926352"/>
            <a:ext cx="2476498" cy="705969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Safety in public</a:t>
            </a:r>
          </a:p>
        </p:txBody>
      </p:sp>
      <p:pic>
        <p:nvPicPr>
          <p:cNvPr id="13" name="Picture 12" descr="16 Examples of Public Safety - Simplicable">
            <a:extLst>
              <a:ext uri="{FF2B5EF4-FFF2-40B4-BE49-F238E27FC236}">
                <a16:creationId xmlns:a16="http://schemas.microsoft.com/office/drawing/2014/main" id="{F5B6EC80-D0DC-D383-1341-D3E0A39B40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2440" y="2636184"/>
            <a:ext cx="2533650" cy="1809750"/>
          </a:xfrm>
          <a:prstGeom prst="rect">
            <a:avLst/>
          </a:prstGeom>
        </p:spPr>
      </p:pic>
      <p:pic>
        <p:nvPicPr>
          <p:cNvPr id="14" name="Picture 13" descr="Public Safety - Washington State Department of Commerce">
            <a:extLst>
              <a:ext uri="{FF2B5EF4-FFF2-40B4-BE49-F238E27FC236}">
                <a16:creationId xmlns:a16="http://schemas.microsoft.com/office/drawing/2014/main" id="{A8541F7F-BA82-5994-A635-2984F7D4C7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2842" y="4523824"/>
            <a:ext cx="2743198" cy="126176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A864687-EE55-FD4A-8EE2-7C19F7ABE76E}"/>
              </a:ext>
            </a:extLst>
          </p:cNvPr>
          <p:cNvSpPr txBox="1"/>
          <p:nvPr/>
        </p:nvSpPr>
        <p:spPr>
          <a:xfrm>
            <a:off x="5945878" y="-2257"/>
            <a:ext cx="62483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0070C0"/>
                </a:solidFill>
                <a:latin typeface="Google Sans"/>
                <a:ea typeface="Google Sans"/>
                <a:cs typeface="Google Sans"/>
              </a:rPr>
              <a:t>In a nutshell, digital security means protecting your computer, mobile devices, tablets, and any other Internet-connected devices from intruders, which could be in the form of hacking, phishing, and</a:t>
            </a:r>
            <a:r>
              <a:rPr lang="en-GB" dirty="0">
                <a:solidFill>
                  <a:srgbClr val="E8EAED"/>
                </a:solidFill>
                <a:latin typeface="Google Sans"/>
                <a:ea typeface="Google Sans"/>
                <a:cs typeface="Google Sans"/>
              </a:rPr>
              <a:t> </a:t>
            </a:r>
            <a:r>
              <a:rPr lang="en-GB" dirty="0">
                <a:solidFill>
                  <a:srgbClr val="0070C0"/>
                </a:solidFill>
                <a:latin typeface="Google Sans"/>
                <a:ea typeface="Google Sans"/>
                <a:cs typeface="Google Sans"/>
              </a:rPr>
              <a:t>more.</a:t>
            </a:r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Facet</vt:lpstr>
      <vt:lpstr>Basic digital safety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338</cp:revision>
  <dcterms:created xsi:type="dcterms:W3CDTF">2024-03-25T05:55:53Z</dcterms:created>
  <dcterms:modified xsi:type="dcterms:W3CDTF">2024-04-01T20:51:47Z</dcterms:modified>
</cp:coreProperties>
</file>