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6" r:id="rId5"/>
    <p:sldId id="257" r:id="rId6"/>
  </p:sldIdLst>
  <p:sldSz cx="10058400" cy="15544800"/>
  <p:notesSz cx="6858000" cy="9144000"/>
  <p:defaultTextStyle>
    <a:defPPr rtl="0">
      <a:defRPr lang="en-GB"/>
    </a:defPPr>
    <a:lvl1pPr marL="0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1pPr>
    <a:lvl2pPr marL="457089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2pPr>
    <a:lvl3pPr marL="914179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3pPr>
    <a:lvl4pPr marL="1371268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4pPr>
    <a:lvl5pPr marL="1828356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5pPr>
    <a:lvl6pPr marL="2285446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6pPr>
    <a:lvl7pPr marL="2742535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7pPr>
    <a:lvl8pPr marL="3199624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8pPr>
    <a:lvl9pPr marL="3656713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6072" userDrawn="1">
          <p15:clr>
            <a:srgbClr val="A4A3A4"/>
          </p15:clr>
        </p15:guide>
        <p15:guide id="2" orient="horz" pos="3960" userDrawn="1">
          <p15:clr>
            <a:srgbClr val="A4A3A4"/>
          </p15:clr>
        </p15:guide>
        <p15:guide id="3" pos="3168" userDrawn="1">
          <p15:clr>
            <a:srgbClr val="A4A3A4"/>
          </p15:clr>
        </p15:guide>
        <p15:guide id="4" pos="3268" userDrawn="1">
          <p15:clr>
            <a:srgbClr val="A4A3A4"/>
          </p15:clr>
        </p15:guide>
        <p15:guide id="5" orient="horz" pos="909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379"/>
    <a:srgbClr val="176691"/>
    <a:srgbClr val="2D8CB4"/>
    <a:srgbClr val="283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522" autoAdjust="0"/>
  </p:normalViewPr>
  <p:slideViewPr>
    <p:cSldViewPr snapToGrid="0">
      <p:cViewPr varScale="1">
        <p:scale>
          <a:sx n="34" d="100"/>
          <a:sy n="34" d="100"/>
        </p:scale>
        <p:origin x="53" y="67"/>
      </p:cViewPr>
      <p:guideLst>
        <p:guide pos="6072"/>
        <p:guide orient="horz" pos="3960"/>
        <p:guide pos="3168"/>
        <p:guide pos="3268"/>
        <p:guide orient="horz" pos="90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72" d="100"/>
          <a:sy n="72" d="100"/>
        </p:scale>
        <p:origin x="2772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 /><Relationship Id="rId3" Type="http://schemas.openxmlformats.org/officeDocument/2006/relationships/customXml" Target="../customXml/item3.xml" /><Relationship Id="rId7" Type="http://schemas.openxmlformats.org/officeDocument/2006/relationships/notesMaster" Target="notesMasters/notesMaster1.xml" /><Relationship Id="rId12" Type="http://schemas.openxmlformats.org/officeDocument/2006/relationships/tableStyles" Target="tableStyles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theme" Target="theme/theme1.xml" /><Relationship Id="rId5" Type="http://schemas.openxmlformats.org/officeDocument/2006/relationships/slide" Target="slides/slide1.xml" /><Relationship Id="rId10" Type="http://schemas.openxmlformats.org/officeDocument/2006/relationships/viewProps" Target="viewProps.xml" /><Relationship Id="rId4" Type="http://schemas.openxmlformats.org/officeDocument/2006/relationships/slideMaster" Target="slideMasters/slideMaster1.xml" /><Relationship Id="rId9" Type="http://schemas.openxmlformats.org/officeDocument/2006/relationships/presProps" Target="presProp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6ABCD01-9039-470C-B7C8-6AF187CDEC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3377AC-C6E5-4F04-8AE1-B7AE88A014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BFA37E23-403E-4B32-92D8-B577CDDB8419}" type="datetime1">
              <a:rPr lang="en-GB" smtClean="0"/>
              <a:t>02/06/2023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D816E-E867-4F3E-92FE-31E8E4F83C4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8EEE3-E88C-46E0-949B-B3D6E94D62B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B434E2C6-727F-459F-B211-6F052302DB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6783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FC41B085-7458-43E3-AB58-1855152BDA2D}" type="datetime1">
              <a:rPr lang="en-GB" smtClean="0"/>
              <a:t>02/06/2023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345A041-117B-4B0E-AE98-62C1AE4232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7529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DBA6C6-E69A-4D0D-B0EA-57BAE62B15C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0058400" cy="15544800"/>
          </a:xfrm>
          <a:solidFill>
            <a:schemeClr val="tx1">
              <a:lumMod val="85000"/>
              <a:lumOff val="15000"/>
            </a:schemeClr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Add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225E7-242D-4A83-8AB4-AC0331CBCB9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000" y="1127138"/>
            <a:ext cx="9220200" cy="1950119"/>
          </a:xfrm>
        </p:spPr>
        <p:txBody>
          <a:bodyPr rtlCol="0" anchor="b">
            <a:normAutofit/>
          </a:bodyPr>
          <a:lstStyle>
            <a:lvl1pPr algn="l">
              <a:defRPr lang="en-GB" sz="11000" b="1">
                <a:solidFill>
                  <a:schemeClr val="bg1"/>
                </a:solidFill>
                <a:latin typeface="+mn-lt"/>
                <a:ea typeface="HGGothicE" panose="020B0909000000000000" pitchFamily="49" charset="-128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CD960E4-D317-41EA-92FD-499084FF4C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6890" y="505143"/>
            <a:ext cx="4754880" cy="501423"/>
          </a:xfrm>
        </p:spPr>
        <p:txBody>
          <a:bodyPr rtlCol="0" anchor="b">
            <a:noAutofit/>
          </a:bodyPr>
          <a:lstStyle>
            <a:lvl1pPr marL="0" indent="0" algn="l">
              <a:buNone/>
              <a:defRPr lang="en-GB" sz="2400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  <a:lvl2pPr marL="636177" indent="0" algn="ctr">
              <a:buNone/>
              <a:defRPr lang="en-GB" sz="2000">
                <a:solidFill>
                  <a:schemeClr val="bg1"/>
                </a:solidFill>
              </a:defRPr>
            </a:lvl2pPr>
            <a:lvl3pPr marL="1272355" indent="0" algn="ctr">
              <a:buNone/>
              <a:defRPr lang="en-GB" sz="2000">
                <a:solidFill>
                  <a:schemeClr val="bg1"/>
                </a:solidFill>
              </a:defRPr>
            </a:lvl3pPr>
            <a:lvl4pPr marL="1908532" indent="0" algn="ctr">
              <a:buNone/>
              <a:defRPr lang="en-GB" sz="2000">
                <a:solidFill>
                  <a:schemeClr val="bg1"/>
                </a:solidFill>
              </a:defRPr>
            </a:lvl4pPr>
            <a:lvl5pPr marL="2544710" indent="0" algn="ctr">
              <a:buNone/>
              <a:defRPr lang="en-GB" sz="20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ADD YOUR TEXT </a:t>
            </a:r>
          </a:p>
        </p:txBody>
      </p:sp>
    </p:spTree>
    <p:extLst>
      <p:ext uri="{BB962C8B-B14F-4D97-AF65-F5344CB8AC3E}">
        <p14:creationId xmlns:p14="http://schemas.microsoft.com/office/powerpoint/2010/main" val="8908442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96" userDrawn="1">
          <p15:clr>
            <a:srgbClr val="FBAE40"/>
          </p15:clr>
        </p15:guide>
        <p15:guide id="2" pos="288" userDrawn="1">
          <p15:clr>
            <a:srgbClr val="FBAE40"/>
          </p15:clr>
        </p15:guide>
        <p15:guide id="3" pos="604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3FD534-551D-4853-B009-6CE3AE86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7" y="827621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36324-F194-460C-9BA6-98A64B087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517" y="4138085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59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1272355" rtl="0" eaLnBrk="1" latinLnBrk="0" hangingPunct="1">
        <a:lnSpc>
          <a:spcPct val="90000"/>
        </a:lnSpc>
        <a:spcBef>
          <a:spcPct val="0"/>
        </a:spcBef>
        <a:buNone/>
        <a:defRPr lang="en-GB" sz="5400" b="1" kern="120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0" indent="0" algn="l" defTabSz="1272355" rtl="0" eaLnBrk="1" latinLnBrk="0" hangingPunct="1">
        <a:lnSpc>
          <a:spcPct val="90000"/>
        </a:lnSpc>
        <a:spcBef>
          <a:spcPts val="1391"/>
        </a:spcBef>
        <a:buFont typeface="Arial" panose="020B0604020202020204" pitchFamily="34" charset="0"/>
        <a:buNone/>
        <a:defRPr lang="en-GB" sz="3896" kern="1200">
          <a:solidFill>
            <a:schemeClr val="tx1"/>
          </a:solidFill>
          <a:latin typeface="+mn-lt"/>
          <a:ea typeface="+mn-ea"/>
          <a:cs typeface="Posterama" panose="020B0504020200020000" pitchFamily="34" charset="0"/>
        </a:defRPr>
      </a:lvl1pPr>
      <a:lvl2pPr marL="636177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3339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2pPr>
      <a:lvl3pPr marL="1272355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783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3pPr>
      <a:lvl4pPr marL="1908532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4pPr>
      <a:lvl5pPr marL="2544710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5pPr>
      <a:lvl6pPr marL="3498976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4135153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771331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407509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1pPr>
      <a:lvl2pPr marL="636177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2pPr>
      <a:lvl3pPr marL="1272355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3pPr>
      <a:lvl4pPr marL="1908532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4pPr>
      <a:lvl5pPr marL="2544710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5pPr>
      <a:lvl6pPr marL="3180887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3817065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453242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089419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96" userDrawn="1">
          <p15:clr>
            <a:srgbClr val="F26B43"/>
          </p15:clr>
        </p15:guide>
        <p15:guide id="2" pos="3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icture containing tableware, table, tablecloth, function hall&#10;&#10;Description automatically generated">
            <a:extLst>
              <a:ext uri="{FF2B5EF4-FFF2-40B4-BE49-F238E27FC236}">
                <a16:creationId xmlns:a16="http://schemas.microsoft.com/office/drawing/2014/main" id="{B8E340BB-FFAD-3CDA-312F-FEC61FE7998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31092" r="31092"/>
          <a:stretch>
            <a:fillRect/>
          </a:stretch>
        </p:blipFill>
        <p:spPr>
          <a:xfrm>
            <a:off x="-118745" y="615462"/>
            <a:ext cx="9512242" cy="14700738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78316897-3BF7-571C-508B-B3753B1D01B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 flipV="1">
            <a:off x="516890" y="9465682"/>
            <a:ext cx="8787130" cy="434753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28566" rIns="0" bIns="-2856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it-IT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agneto" panose="04030805050802020D02" pitchFamily="82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9FCCC0A0-2A49-FE39-BFAA-F47955665D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0058400" cy="45720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28566" rIns="0" bIns="-2856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it-IT" altLang="en-US" sz="21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Alcuni dei migliori produttori e fornitori di matrimoni locali per rendere perfetto il tuo grande giorno, oltre al personale di Derby Leisure &amp; Events Venue, The Pavilion, Moor Lane, Derby, DE24 9HY saranno presenti tutto il giorno per pubblicizzare la loro splendida location per matrimoni. Abiti da sposa e accessori | Abiti da cerimonia per lo sposo | Cibo, bevande e torte nuziali | Fotografia | Intrattenimento | Noleggio auto | Fiori | Decorazione, progettazione e styling | Regali e favori | Viaggi di nozze e Esperto di viaggi</a:t>
            </a:r>
            <a:r>
              <a:rPr kumimoji="0" lang="it-IT" altLang="en-US" sz="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it-IT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B7759F56-3270-150C-F0FC-BAC7A966FCE7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 bwMode="auto">
          <a:xfrm>
            <a:off x="516890" y="4175198"/>
            <a:ext cx="8787130" cy="535917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28566" rIns="0" bIns="-2856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it-IT" altLang="en-US" sz="32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Alcuni dei migliori produttori e fornitori di matrimoni locali per rendere perfetto il tuo grande giorno, oltre al personale di Derby Leisure &amp; Events Venue, The Pavilion, Moor Lane, Derby, DE24 9HY saranno presenti tutto il giorno per pubblicizzare la loro splendida location per matrimoni. Abiti da sposa e accessori | Abiti da cerimonia per lo sposo | Cibo, bevande e torte nuziali | Fotografia | Intrattenimento | Noleggio auto | Fiori | Decorazione, progettazione e styling | Regali e favori | Viaggi di nozze e Esperto di viaggi</a:t>
            </a:r>
            <a:r>
              <a:rPr kumimoji="0" lang="it-IT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1695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B4D8C30-7F34-A03C-57E9-BECCEE6170C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BAD14BC-C6A5-7B55-272B-9815F668BE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589DC3-4DC6-49EF-655D-8CAADC886A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392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9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81AEBA"/>
      </a:accent3>
      <a:accent4>
        <a:srgbClr val="203864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1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7238076_TF12032956_Win32" id="{D04C41ED-B1BB-4B36-B0F0-2422B88764E9}" vid="{6EEE00D2-7C7C-4848-9A9E-89750448376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4A7039-385D-4D11-AE1B-37BF0836837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9099D53-1B9B-46C6-B37D-C4386CF2EF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E13D3C-8424-4A58-A6D3-AE0962BE967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Concert poster</Template>
  <TotalTime>37</TotalTime>
  <Words>194</Words>
  <Application>Microsoft Office PowerPoint</Application>
  <PresentationFormat>Custom</PresentationFormat>
  <Paragraphs>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Concerto</dc:title>
  <dc:creator>Raluca Gabriela Apostol</dc:creator>
  <cp:lastModifiedBy>Raluca G Apostol</cp:lastModifiedBy>
  <cp:revision>4</cp:revision>
  <dcterms:created xsi:type="dcterms:W3CDTF">2023-06-02T20:53:52Z</dcterms:created>
  <dcterms:modified xsi:type="dcterms:W3CDTF">2023-06-02T22:06:50Z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