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8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7.xml" ContentType="application/inkml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69" r:id="rId4"/>
    <p:sldId id="270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8" d="100"/>
          <a:sy n="58" d="100"/>
        </p:scale>
        <p:origin x="96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1:32.11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1,'66'0,"-13"0,-11 0,-7 0,9 0,39 0,-19 0,13 0,-15 0,-24 0,25 0,-16 0,6 0,-9 0,-8 0,6 0,-7 0,1 0,5 0,-14 0,7 0,-1 0,-6 0,0 0,-3 0,-6 0,7 0,-6 0,4 0,-4 0,0 0,4 0,-11 0,12 0,-12 0,11 0,-11 0,5 0,0 5,-4-4,10 5,-6-1,1-4,4 4,-10-5,5 4,-2 2,-3 0,7 3,-7-3,3 5,2 0,-5-5,5 4,-2 1,-3 1,3 3,-4-5,-1 1,-4 4,4-3,-5 7,1-8,4 4,-9-1,4 3,-5-1,4 3,-3-7,4 8,-5-4,0 0,0 4,0-10,-15 10,0-14,-15 4,5-10,0 0,0 0,-9 0,7 0,-15 0,14 0,-13 0,5 0,-8 0,8 0,-6 0,6 0,-8 0,0 0,9 0,-7 0,14 0,-14 0,15 0,-15 0,15 0,-15 0,14 0,-5 0,0 0,6 0,-7 0,9 0,6 0,-4 0,11 0,-12 0,12 0,-12 0,12 0,-5 0,-1 0,6 0,-12 0,12 0,-12 0,6 0,-1 0,-5 0,12 0,-12 0,12 0,-12 0,12 0,-11 0,10 0,-4 0,2 0,-2 0,1 0,-3-5,7 4,-6-12,7 7,-3-4,4-3,-5 10,4-10,-8 7,9 1,-9-4,4 8,-2-8,3 4,8-13,2-1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1:41.32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1,'65'0,"-19"0,6 0,-25 0,15 0,-7 0,9 0,22 0,-17 0,28 0,-21 0,1 0,7 0,-18 0,8 0,-10 0,0 0,0 0,0 0,-8 0,5 6,-5-4,-1 10,7-11,-6 5,8 0,0-4,-9 4,7-6,-15 6,7-5,-16 5,-1-2,0-3,-5 4,10 0,-10-4,3 8,0-3,-3 9,3-8,-5 7,1-3,-1 1,1 3,0-5,-1 1,-4 6,3-5,-8 12,9-12,-9 11,8-11,-8 12,4-12,-5 11,0-11,0 12,0-6,0 1,0 4,0-4,0 0,0-2,0 0,0-5,0 9,0-9,0 7,-9-3,-4-5,-10 3,-2-13,-9 5,7-1,-15-3,6 3,-8 2,0-6,0 6,9-7,-7 0,6 0,1 0,-7 0,14 0,-5 0,-1 0,7 0,-7 0,9 0,0 0,0 0,0 0,-1 0,1 0,0 0,-9 0,7 0,-7 0,9 0,0 0,-1 0,1 0,6 0,-4 0,4 0,0 0,-4 0,10 0,-4 0,2 0,-1 0,-1 0,-2 0,7 0,-8 0,3 0,0 0,-5 0,10 0,-5 0,2 0,-1 0,-1 0,-3 0,8 0,-8 0,4 0,-1 0,-3 0,8 0,-8 0,3 0,1 0,-4 0,9 0,-3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0-28T23:22:09.39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24575,'9'0'0,"1"0"0,7 0 0,-5 0 0,11 0 0,-5 0 0,7 0 0,-6 0 0,4 0 0,-4 0 0,6 0 0,0 0 0,-6 0 0,4 0 0,-4 0 0,6 0 0,-7 0 0,6 0 0,-12 0 0,11 0 0,-11 0 0,5 0 0,0 0 0,-4 0 0,10 0 0,-11 0 0,12 0 0,-12 0 0,5 0 0,0 0 0,-5 0 0,5 0 0,-7 0 0,1 0 0,-1 0 0,1 0 0,-1 0 0,1 0 0,-1 0 0,1 0 0,-1 0 0,1 0 0,0 0 0,-1 0 0,1 0 0,6 0 0,-5 0 0,5 0 0,-7 0 0,1 0 0,-1 0 0,1 0 0,-1 0 0,1 0 0,-1 0 0,0 0 0,0 0 0,0 0 0,0 0 0,0 0 0,-1 0 0,1 0 0,0 0 0,0 0 0,0 0 0,-5 0 0,-1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0-28T23:22:16.15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80 24575,'20'0'0,"10"0"0,-3 0 0,15 0 0,-6 0 0,8 0 0,0 0 0,0 0 0,-1 0 0,1 0 0,-8 0 0,6 0 0,-7 0 0,1 0 0,6 0 0,-7 0 0,1 0 0,5 0 0,-14 0 0,15 0 0,-15 0 0,7 0 0,-1 0 0,-6 0 0,7 0 0,-9 0 0,0 0 0,0 0 0,0 0 0,9 0 0,-7 0 0,15 0 0,-15 0 0,14 0 0,-5 0 0,7 0 0,-7 0 0,6 0 0,-7 0 0,19 0 0,-7 0 0,17 0 0,-8 0 0,11-7 0,0 5 0,0-5 0,-1 7 0,13 0 0,-9-8 0,9 6 0,-13-5 0,1 7 0,-10 0 0,6 0 0,-17 0 0,18 0 0,-17 0 0,7 0 0,0-8 0,3 6 0,-8-5 0,4 7 0,-26 0 0,6 0 0,0-7 0,-5 6 0,5-6 0,-8 7 0,0 0 0,9 0 0,-7 0 0,6 0 0,-8 0 0,9-6 0,-7 4 0,6-4 0,-8 6 0,1 0 0,7 0 0,-6 0 0,7 0 0,-9 0 0,8 0 0,-6 0 0,7 0 0,-9 0 0,0 0 0,0 0 0,0 0 0,0 0 0,1 0 0,-1 0 0,0 0 0,0 0 0,0 0 0,-6 0 0,4 0 0,-4 0 0,6 0 0,0 0 0,0 0 0,0 0 0,0 0 0,-6 0 0,4 0 0,-4 0 0,6 0 0,0 0 0,-7 0 0,6 0 0,-12 0 0,12 0 0,-12 0 0,11 0 0,-11 0 0,5 0 0,-6 0 0,-1 0 0,1 0 0,-1 0 0,-1 0 0,1 0 0,-1 0 0,-4 0 0,-1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0-28T23:23:06.771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273431.71875"/>
      <inkml:brushProperty name="anchorY" value="-183182.92188"/>
      <inkml:brushProperty name="scaleFactor" value="0.5"/>
    </inkml:brush>
  </inkml:definitions>
  <inkml:trace contextRef="#ctx0" brushRef="#br0">0 11 24575,'33'0'0,"-14"0"0,15 0 0,-7 0 0,-6 0 0,11 0 0,-20 0 0,11 0 0,-4 0 0,0 0 0,4 0 0,-11 0 0,5 0 0,0 0 0,-5 0 0,5 0 0,-6 0 0,-1 0 0,1 0 0,-1 0 0,1 0 0,-1 0 0,-1 0 0,1 0 0,-1 0 0,1 0 0,1 0 0,-1 0 0,7 0 0,-4 0 0,10 0 0,-4 0 0,6 0 0,0 0 0,-7 0 0,-1 0 0,-6 0 0,-1 0 0,1 0 0,-1 0 0,1 0 0,-1 0 0,1 0 0,-1 0 0,0 0 0,-1 0 0,0 0 0,1 0 0,0 0 0,1 0 0,-1 0 0,1 0 0,-1 0 0,1 0 0,-1-5 0,1 4 0,-1-4 0,-1 5 0,1 0 0,-1 0 0,0 0 0,1 0 0,-1 0 0,1 0 0,-1 0 0,0 0 0,0 0 0,-4 0 0,-1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0-28T23:23:16.233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285795.125"/>
      <inkml:brushProperty name="anchorY" value="-195293.92188"/>
      <inkml:brushProperty name="scaleFactor" value="0.5"/>
    </inkml:brush>
  </inkml:definitions>
  <inkml:trace contextRef="#ctx0" brushRef="#br0">1 0 24575,'26'0'0,"-3"0"0,7 0 0,-5 0 0,0 0 0,0 0 0,0 0 0,-6 0 0,5 0 0,-6 0 0,7 0 0,0 0 0,0 0 0,1 0 0,-8 0 0,6 0 0,-6 0 0,7 0 0,-6 0 0,4 0 0,4 0 0,0 0 0,7 0 0,-9 0 0,0 0 0,8 0 0,-12 0 0,11 0 0,-14 0 0,1 0 0,-2 0 0,-7 5 0,7-4 0,-4 4 0,4-5 0,-7 0 0,1 0 0,-1 0 0,1 0 0,-1 0 0,1 0 0,-1 0 0,1 0 0,-1 0 0,0 4 0,1-3 0,-2 3 0,1 1 0,0-4 0,0 3 0,0-4 0,-5 0 0,-1 0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0-28T23:23:18.363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321531.625"/>
      <inkml:brushProperty name="anchorY" value="-207158.375"/>
      <inkml:brushProperty name="scaleFactor" value="0.5"/>
    </inkml:brush>
  </inkml:definitions>
  <inkml:trace contextRef="#ctx0" brushRef="#br0">0 0 24575,'34'0'0,"-1"0"0,16 0 0,-6 0 0,-7 0 0,6 0 0,-7 0 0,1 0 0,-3 0 0,1 0 0,-7 0 0,6 0 0,1 0 0,-14 0 0,12 0 0,-5 0 0,0 0 0,7 0 0,-9 0 0,0 0 0,0 0 0,-6 0 0,4 6 0,-10-5 0,4 5 0,-7-2 0,0-2 0,1 2 0,-1-4 0,0 0 0,-4 0 0,-2 0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0-28T23:23:26.138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335053.5"/>
      <inkml:brushProperty name="anchorY" value="-234712.32813"/>
      <inkml:brushProperty name="scaleFactor" value="0.5"/>
    </inkml:brush>
  </inkml:definitions>
  <inkml:trace contextRef="#ctx0" brushRef="#br0">0 9 24575,'58'0'0,"-14"0"0,20 0 0,-21 0 0,1 0 0,0 0 0,0 0 0,-8 0 0,16 0 0,-29 0 0,27 0 0,-29 0 0,20 0 0,-13 0 0,5 0 0,-8 0 0,0 0 0,0 0 0,0 0 0,0 0 0,0 0 0,0 0 0,0 0 0,-6 0 0,4 0 0,-4 0 0,0 0 0,4 0 0,-4 0 0,-1 0 0,6 0 0,-12 0 0,5 0 0,-7 0 0,1 0 0,6 0 0,-5 0 0,5 0 0,-7 0 0,1 0 0,-1 0 0,1 0 0,-1 0 0,1 0 0,-2 0 0,-3-3 0,-2 2 0,-4-3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4:53.60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0,'78'0,"-15"0,0 0,-23 0,23 0,-22 0,22 0,-23 0,40 0,-6 0,0 0,-7 0,-17 0,-9 0,22 0,-22 0,9 0,0 0,-9 0,9 0,-12 0,-1 0,1 0,-10 0,7 0,-7 0,9 0,1 0,0 0,-10 0,7 0,-7 0,0 0,7 0,-17 0,7 0,1 0,-8 0,17 0,-16 0,6 0,1 0,-8 0,17 0,-17 0,18 0,-18 0,17 0,-17 0,7 0,1 0,-8 0,8 0,-1 0,-7 0,17 0,-16 0,16 0,-8 0,11 0,-10 0,7 0,-7 0,0 0,7 0,-17 0,18 0,-18 0,7 0,1 0,-8 0,7 0,-9 0,10 0,-8 0,7 0,-9 0,0 0,9 0,-6 0,6 0,-9 0,-1 0,1 0,0 0,0 0,0 0,-1 0,1 0,0 0,0 0,-1 0,1 0,0 0,0 0,0 0,-1 0,1 0,0 0,-1 0,1 0,0 0,0 0,0 0,-1 0,1 0,0 0,0 0,-1 0,1 0,0 0,0 0,-1 0,1 0,0 0,-1 0,0 0,1 0,-1 0,0 0,1 0,-1 0,1 7,0-5,-1 5,1-7,0 0,0 0,-1 7,0-5,0 5,5-7,-3 0,3 0,-4 0,-2 0,2 0,4 0,-4 0,5 0,-8 0,1 0,7 7,-5-5,4 5,-5-7,-1 0,8 0,-12 5,2 15,-12-3,0 10,0-13,0 2,0-1,0 0,0 1,0 0,7-1,-6 1,6-1,-7-1,6 1,-4 6,4-5,0 6,-4-8,4 1,-29-1,-12-6,-24-2,-7-6,-15-11,-4 8,35-3,-1 1,1 4,0 2,-1-1,2 0,-36 0,-12 0,28 0,-13 0,16 0,0 0,0 0,13 0,2 0,23 0,-7 0,16 0,-7 0,10 0,0 0,0 0,1 0,0 0,-6 0,4 0,-15 0,13 0,-16 0,7 0,-10 0,0 0,0 0,0 0,0 0,0 0,1 0,-1 0,-13 0,11 0,-23 0,22 0,-22 0,22 0,-9 0,12 0,0 0,0 0,10 0,-7 0,16 0,-16 0,16 0,-6 0,-1 0,8 0,-8 0,10 0,0 0,0 0,-10 0,8 0,-8 0,1 0,6 0,-16 0,16 0,-16 0,16 0,-16 0,16 0,-6 0,9 0,1 0,-6 0,4 0,-5 0,6 0,-10 0,7 0,-16 0,17 0,-18 0,18 0,-18 0,18 0,-8 0,10 0,0 0,-10 0,8 0,-17 0,6 0,-8 0,8 0,-6 0,7 0,0 0,-8 0,18 0,-8 0,0 0,8 0,-8 0,10 0,1 0,0 0,-5 0,4-6,3-2,7-5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4:57.87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10,'57'-5,"7"1,-18 4,18 0,19 0,-27 0,3 0,5 0,1 0,-13 0,0 0,15 0,-2 0,14 0,-18 0,1 0,32 0,-12 0,-29 0,-2 0,12 0,-12 0,0 0,9 0,8 0,-14 0,0 0,-7 0,-2 0,-11 0,-9 0,0 0,-2 0,-5 0,-3 0,-66 4,30-3,-43 3,47-4,0 0,4 0,-7 0,9 13,2 2,5 5,4 4,-6-5,5 6,-5 0,6 0,0 0,-4-7,-3 6,1-6,-5 1,5 5,-5-12,4 11,-3-11,4 5,-4-6,-1-1,0 6,-3-9,2 2,-10-9,10 5,-12-4,6 3,-8-4,1 0,0 0,6 0,-5 0,6 0,-8 0,8 0,-6 0,5 0,-6 0,0 0,0 0,-9 0,7 0,-15 0,15 0,-15 0,6 0,1 0,1 0,1 0,5 0,-5 0,7 0,8 0,-6 0,5 0,0 0,-4 0,4 0,0 0,-4 0,10 0,-10 0,4 0,-6 0,6-4,-5 3,12-4,-5 5,2 0,3-5,-8 4,4-9,0 9,0-4,1 1,-2 3,1-13,2 7,3-3,-3 1,2 3,-4-4,2 4,-2-2,1 7,-11-4,8 5,-1-4,1 2,8-2,-10 4,2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5:06.60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0,'53'5,"-1"-1,-8-4,-1 0,1 0,-1 0,1 0,0 0,0 0,0 0,0 0,-9 0,-1 0,-1 0,-6 0,15 0,-15 0,7 0,-9 0,0 0,0 0,9 0,-7 0,6 0,-8 0,9 0,-7 0,7 0,-16 5,6-4,-12 3,11-4,-11 5,12-4,-12 4,5-5,5 0,-9 0,15 5,-16-3,12 3,-6-5,1 0,4 0,-4 0,0 0,4 0,-11 0,12 6,-12-5,5 5,0-6,-5 0,10 5,-4-4,-1 3,6-4,-11 0,5 0,0 0,-4 0,8 5,-9-4,3 4,4-5,-6 0,6 0,-5 0,-2 5,7-4,-8 8,0 4,-7 2,-4 4,0 0,0-7,0 8,0-4,0 0,0 6,0-10,0 5,0 5,0-9,0 9,0-7,0-4,0 9,4-4,-3-1,8 3,-47-11,13 1,-38-8,9 0,7 0,-17 0,18 0,-19 0,9 0,-1 0,-7 0,18 0,-9 0,11 0,0 0,0 0,9 0,1 0,9 0,0 0,-1 0,1 0,6 0,-4 0,10 0,-10 0,11 0,-12 0,12 0,-12 0,12 0,-12 0,5 0,1 0,-6 0,12 0,-5 0,-1 0,6 0,-10 0,10 0,-10 0,10 0,-5 0,0 0,5 0,-12 0,12 0,-5 0,0 0,4 0,-8 0,9 0,-8 0,1 0,2 0,0 0,2 0,-4 0,2 0,0 0,2 0,-1 0,-4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5:10.48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0,'63'0,"6"0,-23 0,18 0,5 0,1 0,-2 0,-4 0,5 0,1 0,8 0,-11 0,0 0,-11 0,-2 0,0 0,-8 0,7 0,-9 0,-1 0,1 0,0 0,-9 0,7 0,-15 0,6 0,-8 0,0 0,0 0,-6 0,4 0,-4 0,6 0,0 0,-6 0,4 0,-4 0,6 0,-7 0,6 0,-12 0,11 0,-10 0,10 0,-11 0,12 0,-12 0,5 0,-2 0,-4 8,-1 7,-5 0,-5 4,0-5,0-2,0 8,-5-4,4 1,-9-2,9 0,-9-3,9 7,-12-8,7 2,-8-4,4 6,4-4,-3 4,8 0,-9 2,9-1,-8 2,8-7,-11 6,1-11,-4 2,-6-8,2 0,-6 6,0-5,-9 11,-1-10,-10 11,1-12,0 6,9-2,-7-3,6 10,0-11,-5 6,5-1,0-4,-6 11,7-11,-1 4,3-1,-1-3,7 3,-6 1,7-5,-7 5,12-2,-11-2,13 2,-6-4,6 5,-4-4,4 4,0-5,2 0,0 5,4-3,-9 3,11-5,-5 0,-4 0,7 0,-7 0,4 5,-2-4,1 4,0-5,-5 0,8 0,-7 0,5 0,4 0,-8 0,4 0,-1 0,-5 0,10 0,-5 0,2 0,-2 0,2 0,-4 0,8 0,-15 0,13 0,-9 0,8 0,0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5:19.96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51 0,'68'0,"-6"0,5 0,-18 0,27 0,-19 0,-1 0,20 0,-26 0,26 0,-19 0,-1 0,8 0,-8 0,0 0,8 0,-17 0,7 0,-10 0,-1 0,-7 0,6 0,-15 0,6 0,-8 0,0 0,9 0,-7 0,7 0,-9 0,-7 0,6 0,-6 0,7 0,-6 0,5 0,-12 0,5 0,-2 0,-4 8,-1 8,-5 0,-5 4,0-5,0-4,0 8,-12-8,-1-1,-13-6,3-4,-11 0,7 5,-15-3,-4 3,0-5,-19 8,19-6,-19 12,19-12,-19 6,19-2,-19-4,19 11,-8-12,10 6,0-7,0 6,1-4,-1 4,0-6,8 6,-6-5,15 5,-7-6,9 0,0 0,-1 5,1-3,6 3,-4-5,10 0,-10 0,10 0,-4 0,2 0,-8 0,5 0,-4 0,11 0,-11 5,9-4,-16 4,11-5,-1 0,-5 0,12 0,-12 0,12 0,-5 0,0 0,4 0,-8 0,9 0,-3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5:23.34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46 0,'55'0,"1"0,-20 0,8 0,0 0,0 0,-1 0,-7 0,6 0,-15 0,15 0,-7 0,1 0,6 0,-7 0,9 0,0 0,0 0,0 0,-1 0,1 0,0 0,-8 0,6 0,-7 0,1 0,-3 0,-14 0,4 0,-11 0,5 0,-1 0,-1 0,1 0,3 0,-1 0,-1 0,6 0,-11 0,12 0,-12 0,5 0,-2 0,-3 5,8-4,-9 8,3-4,-8 12,-2 0,-4 2,0-5,0 8,0-9,0 15,0-1,0 0,0 7,0-9,0 0,0-6,0 4,0-11,0 12,0-12,0 5,0-2,0 1,-25-5,8-2,-30-9,11 0,-7 0,-11 0,-3 0,-10 0,-11 0,8 0,-9 0,22 0,-7 0,7 0,1 0,1 0,12 0,-1 0,0 7,0-6,8 6,2-7,9 5,0-3,0 3,6-5,2 0,1 0,0 0,-7 0,6 0,0 0,-5 0,8 0,-8 0,7 0,3 0,-7 0,4 0,1 0,-4 0,2 0,-4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0-28T23:25:40.4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92 24575,'9'0'0,"7"0"0,3 0 0,6 0 0,0 0 0,-6 0 0,12 0 0,-1 0 0,5 0 0,7 0 0,-7 0 0,9 0 0,0 0 0,-8 0 0,6 0 0,-7 0 0,1 0 0,5 0 0,-14 0 0,15 0 0,-15 0 0,7 0 0,-9 0 0,8 0 0,-5 0 0,5 0 0,-8 0 0,8 0 0,-6 0 0,7 0 0,-9 0 0,0 0 0,0 0 0,8 0 0,-12 0 0,19 0 0,-26 0 0,18 0 0,-13 0 0,6 0 0,0-6 0,-6 5 0,4-5 0,-4 6 0,6 0 0,-7 0 0,6 0 0,-6 0 0,7 0 0,1 0 0,-1 0 0,0 0 0,0 0 0,0 0 0,0 0 0,0-5 0,0 3 0,0-3 0,0 5 0,0 0 0,1 0 0,7 0 0,-6-6 0,7 5 0,-9-5 0,0 6 0,0 0 0,8 0 0,-5-6 0,5 5 0,-8-5 0,0 6 0,0 0 0,0 0 0,0 0 0,0 0 0,-6 0 0,4 0 0,1-5 0,2 3 0,-3-3 0,1 5 0,-12 0 0,5 0 0,0 0 0,-5 0 0,5 0 0,0 0 0,-5 0 0,5 0 0,-7 0 0,1 0 0,-1 0 0,1 0 0,0 0 0,-1 0 0,1 0 0,-1 0 0,1 0 0,-1 0 0,1 0 0,-1 0 0,0 0 0,1 0 0,-1 0 0,0 0 0,0 0 0,0 0 0,0 0 0,0 0 0,0 0 0,-5-8 0,-1 1 0,-4-2 0,0 4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0-28T23:25:43.81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24575,'8'5'0,"-2"-1"0,14-4 0,-1 0 0,6 0 0,9 0 0,1 0 0,9 0 0,0 0 0,10 0 0,-8 0 0,18 0 0,-17 0 0,17 0 0,-18 0 0,0 0 0,-4 0 0,-15 0 0,7 0 0,-9 0 0,-7 0 0,6 0 0,-12 0 0,11 0 0,-10 0 0,4 0 0,0 0 0,-5 0 0,5 0 0,-7 0 0,7 0 0,-5 0 0,5 0 0,-6 0 0,-1 0 0,7 0 0,-5 0 0,5 0 0,-6 0 0,-1 0 0,1 0 0,-1 0 0,-5 0 0,0 0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39:02.62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192 74,'64'0,"1"0,-29 0,-1 0,7 0,-7 0,12 0,9 0,-15 0,12 0,-26 0,14 0,-14 0,7 0,-9 0,8 0,-6 0,15 0,-15 0,6 0,-8-6,9 5,-8-4,8 5,-9 0,0 0,8-7,-6 5,7-4,-16 6,6 0,-5 0,-1-5,6 4,-6-4,12 5,-4 0,4 0,-5-5,0 3,0-3,0 5,8 0,-6 0,6-6,-14 5,4-5,-4 6,6 0,-6 0,-2 0,-2-5,1 4,-1-4,0 25,-9-4,-2 18,-4-1,0-5,0 5,0-8,0 0,0 9,0-7,0 0,0-4,0-4,0 0,0-2,0-2,-8-4,-14-1,-3-5,-17-5,7 0,-9 0,-10 0,8 0,-19 0,9 7,-1-5,-8 5,19 0,-18-6,17 6,-7-7,10 6,0-4,0 5,8-7,-5 6,13-4,-5 4,8-6,-1 0,1 6,7-5,-6 4,12-5,-5 0,-1 0,6 0,-10 0,10 0,-12 0,5 0,-3 0,5 0,0 0,5 0,-12 0,12 0,-5 0,0 0,5 0,-10 0,10 0,-8 0,4 0,0 0,-3 0,8 0,-9 0,4 0,0 0,-6 0,10 0,-5 0,-5 0,9 0,-9-4,8-2,3-3,-3-6,8 4,1-8,1 7,3-6,-4 2,0 1,4-4,-9 7,9-7,-4 7,-5-15,8 14,-14-9,15 11,-8 0,3-9,-5 7,5-7,-3 5,8 4,-3-3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6:50.66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150 0,'62'0,"7"0,-22 0,7 0,12 0,-7 0,20 0,-1 0,-18 0,16 0,-23 0,0 0,16 0,-16 0,-3 0,-6 0,-1 0,-7 0,-3 0,1 0,-7 0,6 0,-8 0,9 0,-7 0,6 0,-8 0,0 0,0 0,0 0,1 6,-1-5,-7 9,-1-8,-1 2,-5 1,4 4,-9 10,-2-3,-4 3,0-4,0-4,0 9,0-2,0-1,0 7,0-6,0 7,0 0,0-6,0 4,0-4,0 0,0-2,0 0,0-5,0 10,0-7,0 0,-13-1,1-9,-14 0,2-5,-1 0,-9 0,-1 0,-9 0,-11 0,-1 0,-11 0,10 0,-7 0,7 0,0 0,-7 0,18 0,-8 0,0 0,7 0,-7 0,10 0,8 0,-6 0,15 0,-7 0,9 0,0 0,-1 0,1 0,6 0,-4 0,11 0,-12 0,12 0,-12 0,5 0,-6 0,0 0,0 0,-9 0,7 0,-7 0,9 0,0 0,6 0,-5 0,12 0,-5 0,2-4,0-1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6:54.01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1,'54'0,"3"0,-21 0,7 0,1 0,0 0,10 0,-16 0,24 0,-24 0,27 0,-19 0,8 0,-10 0,0 0,0 0,0 0,-9 0,7 0,-15 0,15 0,-15 0,7 0,-1 0,-6 0,7 0,-1 0,-6 0,7 0,-9 0,-7 0,6 0,-6 0,8 0,-1 0,0 0,-7 0,6 0,-6 0,8 0,-1 0,0 0,-7 0,6 0,-6 0,1 0,4 0,-11 0,5 0,-1 0,-1 0,-3 18,-3-9,-9 15,0-9,0 3,0 5,0-4,0 4,0-4,0 6,0 0,0-6,0 4,0-11,0 5,0-2,0 2,0-2,-9 4,-9-13,-6 3,-15-2,4-6,-20 6,-1-7,-23 0,9 0,-21 0,10 0,-1 0,3 0,12 0,11 0,-9 0,19 0,0 0,4 0,15 0,0 0,3 0,12 0,-6 0,3 0,-1 0,-1 0,-10 0,14 0,-9 0,7 0,-4 0,2 0,0 0,2 0,-4 0,2 4,0-3,-5 4,9-5,-9 0,7 5,3-4,-8 4,4-5,0 0,-4 0,9 0,-10 0,-2 0,5 0,-4 0,12 0,-5 0,-1 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6:57.08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103 0,'68'0,"-8"0,-35 0,18 0,-13 0,32 0,-32 0,32 0,-14 0,9 0,7 0,-7 0,9 0,13 0,-19 0,16 0,-30 0,9 0,-12 0,-7 0,-3 0,-7 0,-1 0,0 0,-7 0,6 0,-6 0,8 0,-8 0,-1 0,-2 0,2 0,-2 0,5 0,-9 0,9 0,-4 0,0 0,6 0,-10 0,5 0,-3 9,-7 2,2 9,-9 3,0-6,0 6,0-4,0 0,0 4,0-4,0-1,0-1,0-2,0 2,0-1,0 3,0-4,0 0,0 4,0-4,0 1,-13-3,-1-7,-13-2,-6-4,-13 0,-11 0,-22 0,-2 0,-13 0,40 0,0 0,-42 0,42 0,0 0,-39 0,-1 0,12 0,13 0,15 0,10 0,0 0,9 0,-7 0,15 0,-7 0,1 0,5 0,-5 0,7 0,1 0,0 0,6 0,2 0,2 0,-1 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7:01.40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1,'67'0,"6"0,-26 0,6 0,-9 0,0 0,-8 0,6 0,-7 0,-6 0,11 0,-19 0,6 0,-4 0,-11 0,5 0,-1 0,0 0,0 0,3 0,-8 0,8 0,-2 0,-1 0,4 0,-13 17,2-8,-9 13,0 0,0-9,0 9,0-5,0-5,0 11,0-10,0 4,0-2,0 1,0 0,0 4,0-8,0 8,0-5,0 1,0 2,-19-12,-6 2,-10-8,-17 0,13 0,-15 0,10 0,0 0,0 0,8 0,-6 0,15 0,-6 0,14 0,-5 0,12 0,-12 0,12 0,-5 0,-2 0,7 0,-5 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7:06.76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93 0,'68'0,"0"0,-33 0,1 0,6 0,-7 0,1 0,-3 0,-8 0,1 0,-1 0,0 0,0 0,0 0,0 0,0 0,8 0,3 0,7 0,1 0,0 0,10 0,-8 0,19 0,-19 7,8 1,-10 0,-9 4,-1-5,-9 0,0 4,-7-10,-1 5,-2-1,-3-4,8 8,-8-8,8 9,-9-9,9 8,-8-8,3 9,0 0,3 3,-1-2,7 0,-6-4,1 4,4 1,-11-1,5-4,-1 2,-5-3,0 8,-6 1,-5 0,4 4,-3-7,4 8,-5-2,0 5,0-4,0 5,0-6,0 7,0 0,0 0,0 9,0-7,0 7,0-9,0 0,0 0,0 0,0 0,0-6,0-2,0-2,0 1,0 0,-13 3,5-13,-10 3,-8-9,5 5,-31-3,14 3,-26-5,-5 0,-13 0,0 0,-9 0,9 0,-12 0,12 0,3 0,12 0,11 0,1-6,11 4,9-4,1 0,9 5,6-5,-4 6,4 0,0-5,-5 4,12-4,-5 5,-5-5,9 3,-9-3,7 5,3 0,-8-5,3 4,1-3,-4 4,8-5,-10 4,4-4,-1 1,2 3,0-4,5 5,-10-5,15-8,-3 0,10-16,0 16,6-15,0 16,6-12,0 5,-1 1,7-6,-5 5,4 0,-5 2,-2 7,0-1,0-5,0 5,4-5,-2 5,3 6,0-10,-3 13,3-12,0 13,-3-4,10 5,-10 0,11 0,-4 0,15 0,-7 0,6 0,1 0,-7 0,15 0,-15 0,14 0,-13 0,13 0,-13 0,13 0,-5 0,8 0,-9 0,7 0,-15 0,15 0,-15 0,0 4,-3-2,-12 2,5-4,-2 0,1 0,-1 0,4 0,-8 0,9 0,-4 0,0 0,4 0,-8 0,8 0,-4 0,0 0,3 0,-7 0,9 0,-8 0,10 0,-11 0,12 0,-12 5,11-4,-11 4,5 0,-1-4,-5 8,9-8,-8 4,7 0,-7 0,2 5,-5 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8:16.85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0,'47'0,"8"0,-34 0,12 0,-7 0,-1 0,0 0,19 0,16 0,0 0,5 0,-21 0,-1 0,-7 0,6 0,-7 0,1 0,6 0,-15 0,14 0,-13 0,5 0,0 0,-6 0,7 0,-9 0,0 0,0 0,-6 0,4 0,-11 0,5 0,0 0,-5 0,12 0,-12 0,12 0,-6 0,1 0,4 0,-4 0,6 0,0 0,0 0,0 0,-6 0,4 0,-4 0,-1 0,6 0,-12 0,5 0,-2 0,2 0,-1 0,3 0,-4 0,0 0,3 5,-7 1,3 3,-8 10,-2-8,-4 13,0-13,0 4,0 5,0-7,0 13,0-7,0-1,0-1,0 0,0-4,0 10,0-11,0 5,0 5,0-9,0 9,0-7,0-3,0 8,0-4,0 0,-28-5,1-13,-25 0,8-11,-11 12,9-13,-18 13,7-13,0 12,-7-6,17 8,-17-7,18 5,-8-5,10 7,-11 0,9 0,-8 0,10 0,-1 0,10 0,-7 0,6 0,-8 0,8 0,-6 0,15 0,-6 0,8 0,6 0,-5 0,12 0,-5 0,0 0,4 0,-8 0,9 0,-8 0,3 0,1 0,-5 0,10 0,-9 0,5 0,-1 0,-3 0,8 0,-8 0,4 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0-28T23:28:27.31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24575,'9'0'0,"0"0"0,1 0 0,1 0 0,6 0 0,-5 0 0,11 0 0,-11 0 0,12 0 0,-6 0 0,7 0 0,1 0 0,-8 0 0,6 0 0,-6 0 0,1 0 0,4 0 0,-4 0 0,-1 0 0,-1 0 0,0 0 0,-4 0 0,10 0 0,-11 0 0,12 0 0,-12 0 0,11 0 0,-11 0 0,5 0 0,0 0 0,-5 0 0,5 0 0,-6 0 0,-1 0 0,0 0 0,0 0 0,0 0 0,0 0 0,1 0 0,-1 0 0,1 0 0,-1 0 0,1 0 0,0 0 0,-1 0 0,1 0 0,-1 0 0,0 0 0,-1 0 0,-4 0 0,-1 0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0-28T23:28:29.01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24575,'21'0'0,"9"0"0,-3 0 0,6 0 0,-8 0 0,0 0 0,0 0 0,1 0 0,7 0 0,-6 0 0,7 0 0,-1 0 0,3 0 0,-1 0 0,-1 0 0,-9 0 0,0 0 0,0 0 0,-7 0 0,6 0 0,-12 0 0,5 0 0,-7 0 0,1 0 0,0 0 0,-1 0 0,1 0 0,-1 0 0,1 0 0,-1 0 0,-1 0 0,0 0 0,1 0 0,-1 0 0,-4 0 0,-1 0 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8:37.60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0,'66'0,"-13"0,-19 0,-1 0,3 0,-1 0,-1 0,-1 0,-6 0,25 0,-14 0,16 0,-10 0,0 0,0 0,0 0,0 0,0 0,-1 0,-7 0,5 0,-13 0,13 0,-20 0,11 0,-13 0,-1 0,6 0,-12 0,11 0,-11 0,5 0,5 0,-9 0,15 0,-9 0,6 0,0 0,0 0,0 0,0 0,9 0,-7 0,7 0,-1 0,3 0,-1 0,-2 0,-8 0,1 0,-1 0,-7 0,6 0,-12 0,5 0,-2 0,1 0,-4 17,-4-8,-8 14,0-8,0-4,0 9,0-3,0-1,0 10,0-12,0 7,0-6,0-3,0 8,0-4,0 1,0 2,0-7,0 7,0-3,0-1,-21-5,4-6,-19-4,3 0,-3 0,-18 0,-3-7,-10 5,0-13,-12 13,10-13,-10 14,13-7,9 8,-7 0,17 0,1 0,4 0,15 0,-7 0,9 0,6 0,2 0,0 0,5 0,-10 0,10 0,-8 0,3 0,1 0,-5 0,10 0,-16 0,14 0,-9 0,6 0,5 0,-9 0,3 0,1 0,-6 0,5 0,-1 0,3 0,-1 0,0 0,1 0,-4 0,4 0,-1 0,-4 0,8 0,-8 0,4 0,0 4,1 2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8:41.03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0,'76'0,"4"0,-33 0,7 0,-10 0,-9 0,17 0,-23 0,23 0,-16 0,18 0,-8 0,8 0,-10 0,-1 0,1 0,0 0,0 0,-1 0,1 0,9 0,-6 0,16 0,-16 0,7 0,0 0,-16 0,14 0,-25 0,7 0,-9 0,-7 0,-1 0,0 0,-5 0,10 0,-10 0,8 0,-4 0,0 0,-11 24,-1-13,-9 26,5-19,0 7,0-6,0 4,0-4,0 6,0 0,0-6,0 4,0-11,0 5,0-1,0-1,0 4,0-4,0 3,-5-6,-19-2,3-6,-16-4,12 0,-8 0,-3 0,-8 0,-10 0,7 0,-17-7,7 5,-10-13,0 13,0-13,11 13,-9-5,19 0,-9 6,11-6,0 7,9 0,-7 0,6 0,1 0,1 0,1 0,5 0,1 0,4 0,10 0,-4 0,2 0,-1 0,0 0,-2 0,6 0,-8 0,4 0,0 0,-3 0,4 0,0 0,-5 0,8 0,-8 0,5 0,-5 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0-28T23:28:47.483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103670.0625"/>
      <inkml:brushProperty name="anchorY" value="-60025.99219"/>
      <inkml:brushProperty name="scaleFactor" value="0.5"/>
    </inkml:brush>
  </inkml:definitions>
  <inkml:trace contextRef="#ctx0" brushRef="#br0">1 1 24575,'49'0'0,"-15"0"0,19 0 0,-18 0 0,1 0 0,16 0 0,-14 0 0,16 0 0,-10 0 0,-9 0 0,7 0 0,-7 0 0,1 0 0,6 0 0,-15 0 0,6 0 0,1 0 0,-7 0 0,6 0 0,-8 0 0,0 0 0,0 0 0,-6 0 0,4 0 0,-4 0 0,0 0 0,-2 0 0,0 0 0,-5 0 0,5 0 0,0 0 0,-5 0 0,11 0 0,-4 0 0,6 0 0,-7 0 0,14 6 0,-17-4 0,16 5 0,-12-7 0,6 0 0,0 5 0,0-4 0,0 5 0,0-6 0,0 6 0,0-5 0,0 5 0,0-6 0,0 0 0,0 0 0,1 0 0,-1 0 0,-7 0 0,5 0 0,-4 0 0,0 0 0,4 0 0,-4 0 0,-1 0 0,6 0 0,-12 0 0,11 0 0,-11 0 0,12 0 0,-6 0 0,1 0 0,4 0 0,-4 0 0,6 0 0,0 0 0,0 0 0,0 0 0,0 0 0,-6 0 0,4 0 0,-10 0 0,4 0 0,-7 0 0,1 0 0,-1 0 0,0 0 0,0 0 0,-5 0 0,-1 0 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0-28T23:28:49.720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139476.75"/>
      <inkml:brushProperty name="anchorY" value="-69538.51563"/>
      <inkml:brushProperty name="scaleFactor" value="0.5"/>
    </inkml:brush>
  </inkml:definitions>
  <inkml:trace contextRef="#ctx0" brushRef="#br0">10 1 24575,'-10'0'0,"25"0"0,6 0 0,16 0 0,-4 0 0,-8 0 0,9 0 0,1 0 0,9 0 0,-9 0 0,-1 0 0,-9 0 0,0 0 0,0 0 0,0 0 0,0 0 0,-6 0 0,5 0 0,-12 0 0,11 0 0,-11 0 0,12 0 0,-12 0 0,5 0 0,-7 0 0,1 0 0,6 0 0,-5 0 0,5 0 0,-7 0 0,7 0 0,-4 0 0,3 0 0,-5 0 0,0 0 0,-1 0 0,1 0 0,-1 0 0,1 0 0,-1 0 0,0 0 0,0 0 0,-5 0 0,-1 0 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0-28T23:28:51.898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142970.60938"/>
      <inkml:brushProperty name="anchorY" value="-80998.28125"/>
      <inkml:brushProperty name="scaleFactor" value="0.5"/>
    </inkml:brush>
  </inkml:definitions>
  <inkml:trace contextRef="#ctx0" brushRef="#br0">0 1 24575,'49'0'0,"-7"0"0,5 0 0,-5 0 0,-15 0 0,14 0 0,-13 0 0,13 0 0,-13 0 0,5 0 0,0 0 0,-5 0 0,5 0 0,-8 0 0,-6 0 0,4 0 0,-11 0 0,5 0 0,-6 0 0,-1 0 0,1 0 0,0 0 0,-1 0 0,1 0 0,-1 0 0,1 0 0,-1 0 0,1 0 0,-1 0 0,0 0 0,-1 0 0,2 0 0,-1 0 0,7 0 0,2 0 0,-1 0 0,6 0 0,-12 0 0,5 0 0,-7 0 0,1 0 0,-1 0 0,0 0 0,0 0 0,-1 0 0,1 0 0,-5 0 0,-1 0 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9:35.49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0,'99'0,"-40"0,-8 0,-2 0,2 0,27 0,0 0,-8 0,29 0,-28 0,5 0,-22 0,-10 0,0 0,-9 0,7 0,-15 0,7 0,-1 0,-6 0,7 0,-9 0,0 0,0 0,0 0,0 0,0 0,0 0,0 0,0 0,-6 0,4 0,-10 0,4 0,-2 0,0 0,1 0,3 0,-7 5,10-4,-10 4,5-5,0 5,-5-3,9 3,-9 0,-1 8,-7 4,-4 3,0-5,5 0,-4 2,4-1,-5 6,0-10,0 5,0 0,0-5,0 16,0-15,0 9,0-7,0-3,0 9,0-8,0 4,0-2,0 1,0 0,4 4,-2-8,2 8,-4-4,0 0,-23-2,6-8,-40-2,19-4,-26 0,18 0,-19 0,9 0,-1 0,3 0,10 0,8 0,-6 0,15 0,-7 0,15 0,-4 0,4 0,0 0,-4 0,10 0,-10 0,4 0,0 0,-4 0,4 0,-6 0,-1 0,1-6,0 5,0-5,-1 6,1 0,0-6,0 5,-1-5,8 6,-6-5,5 3,1-3,0 5,1 0,5 0,-10-5,10 4,-7-4,2 5,2 0,-5 0,9 0,-8 0,5 0,0 0,1 0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9:40.18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11,'62'-6,"19"2,-9 4,22 0,-41 0,1 0,43 0,-35 0,-3 0,16 0,-25 0,1 0,34 0,12 0,-43 0,0 0,40 0,-1 0,-11 0,-4 0,-11 0,-1 0,-9 0,7 0,-17 0,6 0,-17 0,-3 0,-7 0,-1 0,0 0,0 0,-6 0,4 0,-4 0,-1 0,6 0,-6 0,7 0,0 0,1 0,-1 0,0 0,0 0,0 0,0 0,9 0,-7 0,6 0,1 0,-7 0,15 0,-15 0,6 0,-8 0,9 0,-14 0,12 0,-20 0,5 0,-2 8,-8 4,1 8,-8-4,0-1,0 7,0-9,0 9,0-7,0-3,0 8,-4-5,-5 1,-7-7,-6 1,-1-9,-11 11,-12-3,-10-1,-11 7,-12-5,10 0,-10 5,12-13,-12 14,20-14,-18 6,20-8,1 0,-9 0,19 0,-19 0,19 0,-8 0,10 0,0 0,0 0,8 0,-6 0,6 0,1 0,-7 0,6 0,0 0,-6 0,15 0,-15 0,15 0,-15 0,15 0,-7 0,9 0,0 0,-9 0,7 0,-7 6,9-5,-9 5,7-6,-7 0,9 0,0 0,6 0,-5 0,12 0,-5 0,2 0,-2 0,1 0,-6 0,3 0,-6 0,-1 0,1 0,6 0,-4 0,11 0,-12 0,12 0,-6 0,3 0,-1 0,-4 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9:44.42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9,'54'-5,"3"1,-30 4,7 0,-1 0,3 0,-1 0,17 0,-14 0,7 0,7 0,-23 0,15 0,-11 0,3 0,-7 0,3 0,-5 0,0 0,15 0,-15 0,15 0,-15 0,15 0,-7 0,1 0,5 0,-14 0,15 0,-15 0,7 0,-1 0,-12 0,11 0,-14 0,1 0,-2 0,0 0,-5 0,10 0,-11 0,9 0,-2 0,-1 0,7 0,-6 0,7 0,1 0,-1 0,0 0,0 0,-6 0,-2 0,-2 0,-4 8,-1 7,-5 1,-5 3,0 3,0-2,5 9,-3-3,9-1,-10 8,9-12,-9 19,10-20,-10 7,5-3,-2-12,-3 12,9-12,-9 5,4 0,-1-5,-3 10,4-11,0 9,-4-8,-34 2,4-8,-69-2,35-4,4 0,-1 0,-25 0,24 0,0 0,-36 0,36 4,0 1,-36-2,42 1,2 1,-29-5,3 0,12 7,10-5,3 5,10-7,9 6,1-5,9 5,0-6,-1 5,8-3,1 3,1-5,0 0,0 0,-3 0,8 0,-9 0,4 0,-4 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9:48.99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45 0,'76'0,"-12"0,0 0,-7 0,10 0,-1 0,-9 0,-3 0,-10 0,0 0,-15 0,2 0,-12 0,6 0,-6 0,4 0,-4 0,6 0,0 0,0 0,0 0,-6 0,4 0,-4 0,0 0,4 0,-11 0,11 0,-10 0,3 0,0 0,6 0,-4 0,10 0,-9 0,6 0,0 0,0 6,0-5,0 5,0-6,-6 4,4-3,-10 4,4-5,-2 5,-4-4,11 4,-10-5,5 4,-2-2,-3 2,7 0,-3 2,-1-1,1 5,5-9,-7 8,7-8,-10 8,-1 1,-5 5,0 4,-1-4,-3 0,4 0,0 1,-4 0,4 4,-5-8,4 8,-3-4,4 1,0-2,-4 0,8-3,-8 14,9-13,-9 9,3-7,1-3,-4 8,4-4,-5 0,0 3,0-4,0 0,0 3,-27-12,10 2,-42-8,20 0,-25 0,7 0,-10 0,-12 0,10 0,-10 0,12 0,0 0,0 0,10 0,3 0,10 0,8 0,3 0,7 0,-7 0,12 0,-11 0,13 0,-6 0,6 0,-5 0,6 0,-1 0,-5 0,5 0,1 0,-6 0,5 0,-6 0,0 0,0 0,-1 0,8 0,-6 0,5 0,-6 0,6 0,2 0,0 0,5 0,-12 0,1 0,3 0,-2 0,11 0,-4 0,-1 0,-4 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9:57.98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0,'70'0,"-13"0,-5 0,-23 0,23 0,-16 0,8 0,-9 0,7 0,-7 0,19 0,-7 0,17 0,-18 0,8 0,0 0,-7 0,7 0,0 0,-8 0,8 0,0 0,-7 0,7 0,-11 0,1 0,10 0,-7 0,7 0,-11 0,1 0,0 0,0 0,0 0,-8 0,5 0,-13 0,-1 0,-4 0,-11 0,5 0,-2 5,2-4,-1 8,-1-8,0 9,1-5,-1 1,-1 7,-9-2,-1 8,-4-3,0-2,0 2,0 0,0 0,0 6,0-3,0-1,0 6,0-12,0 5,0-2,0 1,0 1,-27-3,-10-1,-17-7,-10 9,-5-13,-13 5,-12 1,1-5,11 5,-8-8,8 0,0 0,-9 0,21 0,-9 0,12 0,1 0,9 0,3 0,10 0,0 0,9 0,1 0,16 0,0 0,4 0,-1 0,-5 0,4 0,-2 0,-2 0,3 0,-2 0,2 0,5 0,-12 0,12 0,-5 0,2 0,-1 0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30:03.19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79 1,'86'0,"-9"0,-33 0,0 0,0 0,0 0,10 0,-16 0,24 0,-14 0,9 0,-3 0,-11 0,1 0,0 0,-8 0,5 0,-13 0,5 0,-14 0,4 0,-11 0,12 0,-6 0,7 0,1 0,-8 0,6 0,-6 0,7 0,-6 0,4 0,-4 5,0-3,4 3,-4 1,-1-5,6 5,-5-1,-1-3,6 3,-12-5,5 5,-2-4,-3 4,8-1,-9-2,9 2,-8 1,2 0,2 10,-10-4,8 5,-8-1,4-4,-4 9,-1-2,0 6,-3-6,3 6,-5-6,0 7,0 0,0 1,0-1,0 0,0 0,0 0,0-6,0-2,0-2,0 1,0 1,0 2,0-7,0 7,-16-7,-7 5,-18-4,-13-5,-15 7,-12-4,-13 7,0-7,40-2,0-1,-43-6,43 7,0 0,-40-7,12 6,4-8,11 0,10 0,11 0,5 0,13 0,-5 0,8 0,-1 0,8 0,-6 0,12 0,-5 0,1 0,0 0,-7 0,5 0,1 0,2 0,-2 0,1 0,-4 0,10 0,-9-5,5 0,-2-1,6-11,5 5,5-14,0 10,0-1,6-5,0 8,5-7,0 10,-1 0,6 1,-5-1,4 5,0-8,-4 11,15-6,-7 3,11 5,13-5,-5 6,16 0,0-7,3 5,9-5,1 7,-11-7,8 6,-17-6,-1 7,-5-7,-20 6,11-6,-20 7,5 0,-2 0,1 0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0-28T23:30:17.670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143990.46875"/>
      <inkml:brushProperty name="anchorY" value="-74095.51563"/>
      <inkml:brushProperty name="scaleFactor" value="0.5"/>
    </inkml:brush>
  </inkml:definitions>
  <inkml:trace contextRef="#ctx0" brushRef="#br0">0 1 24575,'79'0'0,"-14"0"0,-11 0 0,4 0-2237,40 0 2237,-29 0 0,3 0 0,-8 0 0,0 0 0,14 0 0,1 0-887,-8 0 1,2 0 886,16 0 0,0 0 0,-15 0 0,1 0 0,21 0 0,-1 0 0,-21 0 0,1 0 0,22 0 0,1 0 0,-23 0 0,-1 0 0,12 0 0,1 0 0,-5 0 0,-2 0 0,2 0 0,1 0 0,14 0 0,1 0 0,-6 0 0,-2 0 0,-14 0 0,1 0 0,-8 0 0,3 0 0,-7 0 0,-9 0 0,-1 0-225,31 0 0,1 0 225,-22 0 0,-3 0 0,1 0 0,2 0 0,6 0 0,-2 0-293,-13 0 0,-2 0 293,0 0 0,-1 0 0,1 0 0,-1 0 0,32 0 0,-33 0 0,0 0 0,30 0 758,0 0-758,-4 0 0,-11 0 0,12 0 0,-10 0 0,10 0 1803,-13 7-1803,1-5 1541,0 5-1541,-1 1 742,-9-6-742,7 5 202,-17-7-202,7 7 0,-11-6 0,12 6 0,-9-7 0,8 0 0,0 0 0,-8 0 0,19 7 0,-19-5 0,18 5 0,-7-7 0,0 0 0,7 0 0,-18 0 0,8 0 0,0 0 0,-7 0 0,7 0 0,0 0 0,-8 0 0,0 0 0,-4 0 0,-7 0 0,9 0 0,-8 0 0,6 0 0,-15 0 0,15 0 0,-15 0 0,15 0 0,-4 0 0,6 0 0,-5 6 0,-6-5 0,1 5 0,-7-6 0,6 5 0,-8-3 0,0 3 0,9 2 0,-7-6 0,15 6 0,-7-7 0,1 5 0,6-3 0,-15 3 0,14-5 0,-13 6 0,13-5 0,-13 5 0,5-6 0,1 0 0,-7 0 0,6 0 0,-8 0 0,0 0 0,9 0 0,-7 0 0,6 0 0,-7 0 0,-1 0 0,8 0 0,-6 0 0,7 0 0,-9 0 0,0 0 0,0 0 0,0 0 0,-6 0 0,4 0 0,-4 0 0,6 0 0,-6 0 0,4 0 0,-11 0 0,12 0 0,-12 0 0,11 0 0,-11 0 0,12 0 0,-12 0 0,12 0 0,-12 0 0,11 0 0,-6 0 0,8 0 0,-9 0 0,1 0 0,-6 0 0,-1 0 0,1 0 0,-5-4 0,-2-2 0,-4-4 0,0 4 0,0 2 0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55:44.25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1,'62'0,"-3"0,-23 0,16 0,-14 0,15 0,2 0,10 0,17 0,-13 0,-4 0,-11 0,-9 0,9 0,-10 0,-1 0,-7 0,5 0,-13 0,5 0,-14 0,4 0,-4 0,-1 0,-1 0,-2 0,8 0,-5 0,4 0,-12 0,5 0,2 0,-1 0,4 4,-2-3,5 4,-4 0,4-4,-10 4,10-5,-11 0,5 0,-2 0,2 4,-1-2,3 2,-7 0,2 2,1 8,-3-3,3 4,-9-4,8-1,-2 6,4-5,-1 5,-4-11,4 5,1-5,-1 1,-1 2,0-7,2 12,-5-6,-3 12,-3-4,-4 1,3 3,-4-7,0 8,0-4,0 0,0 4,0-8,5 8,-4-4,3-1,-4 4,-4-5,-13 2,4-1,-15-9,1 5,-1-9,-5 4,-1 1,7-5,-7 4,1 1,6-6,-7 6,0-7,7 0,-6 0,7 0,8 0,-6 0,5 0,-6 0,0 0,0 0,-1 0,1 0,0 0,0 0,-1 0,1 0,0 0,0 0,6 0,-5 0,12 0,-12 0,12 0,-11 0,10 0,-10 0,10 0,-4 0,-5 0,9 0,-9 0,0 0,9 0,-9 0,5 0,4 0,-10 0,10 0,-10 0,10 0,-4-5,0 4,5-4,-12 5,12-5,-11 4,10-4,-4 5,0 0,5-4,-12 3,12-4,-5 5,2-5,3 4,-8-9,4 9,0-8,1 8,0-9,-1 9,-1-8,2 8,0-13,3 12,-3-12,0 9,4-1,-3-8,8 4,2-10,4 1,0 4,0-3,0 3,5-1,5 1,5 9,3 2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CE2E-0E46-4A58-BC6C-7ADB19434D8E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901AA-DEF7-419F-B41B-8100FE44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3428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CE2E-0E46-4A58-BC6C-7ADB19434D8E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901AA-DEF7-419F-B41B-8100FE44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356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CE2E-0E46-4A58-BC6C-7ADB19434D8E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901AA-DEF7-419F-B41B-8100FE44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8865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CE2E-0E46-4A58-BC6C-7ADB19434D8E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901AA-DEF7-419F-B41B-8100FE44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4533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CE2E-0E46-4A58-BC6C-7ADB19434D8E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901AA-DEF7-419F-B41B-8100FE44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6611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CE2E-0E46-4A58-BC6C-7ADB19434D8E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901AA-DEF7-419F-B41B-8100FE44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234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CE2E-0E46-4A58-BC6C-7ADB19434D8E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901AA-DEF7-419F-B41B-8100FE44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7268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CE2E-0E46-4A58-BC6C-7ADB19434D8E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901AA-DEF7-419F-B41B-8100FE44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795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CE2E-0E46-4A58-BC6C-7ADB19434D8E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901AA-DEF7-419F-B41B-8100FE44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662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CE2E-0E46-4A58-BC6C-7ADB19434D8E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901AA-DEF7-419F-B41B-8100FE44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8965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CE2E-0E46-4A58-BC6C-7ADB19434D8E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901AA-DEF7-419F-B41B-8100FE44C0AA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229493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CE2E-0E46-4A58-BC6C-7ADB19434D8E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901AA-DEF7-419F-B41B-8100FE44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312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CE2E-0E46-4A58-BC6C-7ADB19434D8E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901AA-DEF7-419F-B41B-8100FE44C0AA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19709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CE2E-0E46-4A58-BC6C-7ADB19434D8E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901AA-DEF7-419F-B41B-8100FE44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1233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CE2E-0E46-4A58-BC6C-7ADB19434D8E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901AA-DEF7-419F-B41B-8100FE44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6085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CE2E-0E46-4A58-BC6C-7ADB19434D8E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901AA-DEF7-419F-B41B-8100FE44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566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A0CE2E-0E46-4A58-BC6C-7ADB19434D8E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6D901AA-DEF7-419F-B41B-8100FE44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235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13" Type="http://schemas.openxmlformats.org/officeDocument/2006/relationships/customXml" Target="../ink/ink6.xml"/><Relationship Id="rId18" Type="http://schemas.openxmlformats.org/officeDocument/2006/relationships/image" Target="../media/image9.png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12" Type="http://schemas.openxmlformats.org/officeDocument/2006/relationships/image" Target="../media/image6.png"/><Relationship Id="rId17" Type="http://schemas.openxmlformats.org/officeDocument/2006/relationships/customXml" Target="../ink/ink8.xml"/><Relationship Id="rId2" Type="http://schemas.openxmlformats.org/officeDocument/2006/relationships/image" Target="../media/image1.png"/><Relationship Id="rId16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11" Type="http://schemas.openxmlformats.org/officeDocument/2006/relationships/customXml" Target="../ink/ink5.xml"/><Relationship Id="rId5" Type="http://schemas.openxmlformats.org/officeDocument/2006/relationships/customXml" Target="../ink/ink2.xml"/><Relationship Id="rId15" Type="http://schemas.openxmlformats.org/officeDocument/2006/relationships/customXml" Target="../ink/ink7.xml"/><Relationship Id="rId10" Type="http://schemas.openxmlformats.org/officeDocument/2006/relationships/image" Target="../media/image5.png"/><Relationship Id="rId4" Type="http://schemas.openxmlformats.org/officeDocument/2006/relationships/image" Target="../media/image2.png"/><Relationship Id="rId9" Type="http://schemas.openxmlformats.org/officeDocument/2006/relationships/customXml" Target="../ink/ink4.xml"/><Relationship Id="rId1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customXml" Target="../ink/ink14.xml"/><Relationship Id="rId18" Type="http://schemas.openxmlformats.org/officeDocument/2006/relationships/image" Target="../media/image18.png"/><Relationship Id="rId3" Type="http://schemas.openxmlformats.org/officeDocument/2006/relationships/customXml" Target="../ink/ink9.xml"/><Relationship Id="rId7" Type="http://schemas.openxmlformats.org/officeDocument/2006/relationships/customXml" Target="../ink/ink11.xml"/><Relationship Id="rId12" Type="http://schemas.openxmlformats.org/officeDocument/2006/relationships/image" Target="../media/image15.png"/><Relationship Id="rId17" Type="http://schemas.openxmlformats.org/officeDocument/2006/relationships/customXml" Target="../ink/ink16.xml"/><Relationship Id="rId2" Type="http://schemas.openxmlformats.org/officeDocument/2006/relationships/image" Target="../media/image10.png"/><Relationship Id="rId16" Type="http://schemas.openxmlformats.org/officeDocument/2006/relationships/image" Target="../media/image17.png"/><Relationship Id="rId20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customXml" Target="../ink/ink13.xml"/><Relationship Id="rId5" Type="http://schemas.openxmlformats.org/officeDocument/2006/relationships/customXml" Target="../ink/ink10.xml"/><Relationship Id="rId15" Type="http://schemas.openxmlformats.org/officeDocument/2006/relationships/customXml" Target="../ink/ink15.xml"/><Relationship Id="rId10" Type="http://schemas.openxmlformats.org/officeDocument/2006/relationships/image" Target="../media/image14.png"/><Relationship Id="rId19" Type="http://schemas.openxmlformats.org/officeDocument/2006/relationships/customXml" Target="../ink/ink17.xml"/><Relationship Id="rId4" Type="http://schemas.openxmlformats.org/officeDocument/2006/relationships/image" Target="../media/image11.png"/><Relationship Id="rId9" Type="http://schemas.openxmlformats.org/officeDocument/2006/relationships/customXml" Target="../ink/ink12.xml"/><Relationship Id="rId1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customXml" Target="../ink/ink18.xml"/><Relationship Id="rId7" Type="http://schemas.openxmlformats.org/officeDocument/2006/relationships/customXml" Target="../ink/ink20.xml"/><Relationship Id="rId12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11" Type="http://schemas.openxmlformats.org/officeDocument/2006/relationships/customXml" Target="../ink/ink22.xml"/><Relationship Id="rId5" Type="http://schemas.openxmlformats.org/officeDocument/2006/relationships/customXml" Target="../ink/ink19.xml"/><Relationship Id="rId10" Type="http://schemas.openxmlformats.org/officeDocument/2006/relationships/image" Target="../media/image24.png"/><Relationship Id="rId4" Type="http://schemas.openxmlformats.org/officeDocument/2006/relationships/image" Target="../media/image21.png"/><Relationship Id="rId9" Type="http://schemas.openxmlformats.org/officeDocument/2006/relationships/customXml" Target="../ink/ink2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customXml" Target="../ink/ink28.xml"/><Relationship Id="rId18" Type="http://schemas.openxmlformats.org/officeDocument/2006/relationships/image" Target="../media/image34.png"/><Relationship Id="rId3" Type="http://schemas.openxmlformats.org/officeDocument/2006/relationships/customXml" Target="../ink/ink23.xml"/><Relationship Id="rId7" Type="http://schemas.openxmlformats.org/officeDocument/2006/relationships/customXml" Target="../ink/ink25.xml"/><Relationship Id="rId12" Type="http://schemas.openxmlformats.org/officeDocument/2006/relationships/image" Target="../media/image31.png"/><Relationship Id="rId17" Type="http://schemas.openxmlformats.org/officeDocument/2006/relationships/customXml" Target="../ink/ink30.xml"/><Relationship Id="rId2" Type="http://schemas.openxmlformats.org/officeDocument/2006/relationships/image" Target="../media/image26.png"/><Relationship Id="rId16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11" Type="http://schemas.openxmlformats.org/officeDocument/2006/relationships/customXml" Target="../ink/ink27.xml"/><Relationship Id="rId5" Type="http://schemas.openxmlformats.org/officeDocument/2006/relationships/customXml" Target="../ink/ink24.xml"/><Relationship Id="rId15" Type="http://schemas.openxmlformats.org/officeDocument/2006/relationships/customXml" Target="../ink/ink29.xml"/><Relationship Id="rId10" Type="http://schemas.openxmlformats.org/officeDocument/2006/relationships/image" Target="../media/image30.png"/><Relationship Id="rId4" Type="http://schemas.openxmlformats.org/officeDocument/2006/relationships/image" Target="../media/image27.png"/><Relationship Id="rId9" Type="http://schemas.openxmlformats.org/officeDocument/2006/relationships/customXml" Target="../ink/ink26.xml"/><Relationship Id="rId14" Type="http://schemas.openxmlformats.org/officeDocument/2006/relationships/image" Target="../media/image3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13" Type="http://schemas.openxmlformats.org/officeDocument/2006/relationships/customXml" Target="../ink/ink36.xml"/><Relationship Id="rId18" Type="http://schemas.openxmlformats.org/officeDocument/2006/relationships/image" Target="../media/image43.png"/><Relationship Id="rId3" Type="http://schemas.openxmlformats.org/officeDocument/2006/relationships/customXml" Target="../ink/ink31.xml"/><Relationship Id="rId7" Type="http://schemas.openxmlformats.org/officeDocument/2006/relationships/customXml" Target="../ink/ink33.xml"/><Relationship Id="rId12" Type="http://schemas.openxmlformats.org/officeDocument/2006/relationships/image" Target="../media/image40.png"/><Relationship Id="rId17" Type="http://schemas.openxmlformats.org/officeDocument/2006/relationships/customXml" Target="../ink/ink38.xml"/><Relationship Id="rId2" Type="http://schemas.openxmlformats.org/officeDocument/2006/relationships/image" Target="../media/image35.png"/><Relationship Id="rId16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11" Type="http://schemas.openxmlformats.org/officeDocument/2006/relationships/customXml" Target="../ink/ink35.xml"/><Relationship Id="rId5" Type="http://schemas.openxmlformats.org/officeDocument/2006/relationships/customXml" Target="../ink/ink32.xml"/><Relationship Id="rId15" Type="http://schemas.openxmlformats.org/officeDocument/2006/relationships/customXml" Target="../ink/ink37.xml"/><Relationship Id="rId10" Type="http://schemas.openxmlformats.org/officeDocument/2006/relationships/image" Target="../media/image39.png"/><Relationship Id="rId4" Type="http://schemas.openxmlformats.org/officeDocument/2006/relationships/image" Target="../media/image36.png"/><Relationship Id="rId9" Type="http://schemas.openxmlformats.org/officeDocument/2006/relationships/customXml" Target="../ink/ink34.xml"/><Relationship Id="rId14" Type="http://schemas.openxmlformats.org/officeDocument/2006/relationships/image" Target="../media/image4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Chinese 6 </a:t>
            </a:r>
            <a:br>
              <a:rPr lang="en-GB" dirty="0"/>
            </a:br>
            <a:r>
              <a:rPr lang="zh-CN" altLang="en-US" dirty="0"/>
              <a:t>阅读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 1</a:t>
            </a:r>
            <a:r>
              <a:rPr lang="en-US" sz="2000" baseline="30000" dirty="0" smtClean="0"/>
              <a:t>st</a:t>
            </a:r>
            <a:r>
              <a:rPr lang="en-US" sz="2000" dirty="0" smtClean="0"/>
              <a:t> Nov </a:t>
            </a:r>
            <a:r>
              <a:rPr lang="en-US" sz="2000" dirty="0"/>
              <a:t>WEEK </a:t>
            </a:r>
            <a:r>
              <a:rPr lang="en-US" altLang="zh-CN" sz="2000" dirty="0" smtClean="0"/>
              <a:t>2</a:t>
            </a:r>
            <a:r>
              <a:rPr lang="en-US" sz="2000" dirty="0" smtClean="0"/>
              <a:t>-</a:t>
            </a:r>
            <a:r>
              <a:rPr lang="en-US" sz="2000" dirty="0"/>
              <a:t>3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44695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B0DC9CE-C6F3-2D43-BB3A-5000CB591E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复习</a:t>
            </a:r>
            <a:r>
              <a:rPr lang="en-US" altLang="zh-CN" dirty="0"/>
              <a:t>-</a:t>
            </a:r>
            <a:r>
              <a:rPr lang="zh-CN" altLang="en-US" dirty="0"/>
              <a:t>生词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18914E3F-8F67-2C4D-A84E-7CFF0267FF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sz="2800" dirty="0"/>
              <a:t>解释一下什么是：</a:t>
            </a:r>
            <a:endParaRPr lang="en-GB" altLang="zh-CN" sz="2800" dirty="0"/>
          </a:p>
          <a:p>
            <a:pPr>
              <a:buAutoNum type="arabicPeriod"/>
            </a:pPr>
            <a:r>
              <a:rPr lang="zh-CN" altLang="en-US" sz="2400" dirty="0"/>
              <a:t>似是而非</a:t>
            </a:r>
            <a:endParaRPr lang="en-GB" altLang="zh-CN" sz="2400" dirty="0"/>
          </a:p>
          <a:p>
            <a:pPr>
              <a:buAutoNum type="arabicPeriod"/>
            </a:pPr>
            <a:r>
              <a:rPr lang="zh-CN" altLang="en-US" sz="2400" dirty="0"/>
              <a:t>周岁</a:t>
            </a:r>
            <a:endParaRPr lang="en-GB" altLang="zh-CN" sz="2400" dirty="0"/>
          </a:p>
          <a:p>
            <a:pPr>
              <a:buAutoNum type="arabicPeriod"/>
            </a:pPr>
            <a:r>
              <a:rPr lang="zh-CN" altLang="en-US" sz="2400" dirty="0"/>
              <a:t>虚岁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572924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复习</a:t>
            </a:r>
            <a:r>
              <a:rPr lang="en-US" altLang="zh-CN" dirty="0"/>
              <a:t>-</a:t>
            </a:r>
            <a:r>
              <a:rPr lang="zh-CN" altLang="en-US" dirty="0"/>
              <a:t>生词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640084"/>
            <a:ext cx="8596668" cy="3880773"/>
          </a:xfrm>
        </p:spPr>
        <p:txBody>
          <a:bodyPr>
            <a:normAutofit/>
          </a:bodyPr>
          <a:lstStyle/>
          <a:p>
            <a:r>
              <a:rPr lang="zh-CN" altLang="en-US" sz="2400" b="1" dirty="0" smtClean="0"/>
              <a:t>用下列词语简述小故事：</a:t>
            </a:r>
            <a:endParaRPr lang="en-US" altLang="zh-CN" sz="2400" b="1" dirty="0" smtClean="0"/>
          </a:p>
          <a:p>
            <a:pPr marL="0" indent="0">
              <a:buNone/>
            </a:pPr>
            <a:endParaRPr lang="en-US" sz="2400" dirty="0" smtClean="0"/>
          </a:p>
          <a:p>
            <a:pPr marL="0" indent="0">
              <a:buNone/>
            </a:pPr>
            <a:r>
              <a:rPr lang="en-US" altLang="zh-CN" sz="2400" b="1" dirty="0" smtClean="0"/>
              <a:t>1. </a:t>
            </a:r>
            <a:r>
              <a:rPr lang="zh-CN" altLang="en-US" sz="2400" b="1" dirty="0" smtClean="0"/>
              <a:t>似</a:t>
            </a:r>
            <a:r>
              <a:rPr lang="zh-CN" altLang="en-US" sz="2400" b="1" dirty="0"/>
              <a:t>是而</a:t>
            </a:r>
            <a:r>
              <a:rPr lang="zh-CN" altLang="en-US" sz="2400" b="1" dirty="0" smtClean="0"/>
              <a:t>非，迷惑</a:t>
            </a:r>
            <a:r>
              <a:rPr lang="zh-CN" altLang="en-US" sz="2400" b="1" dirty="0" smtClean="0"/>
              <a:t>，</a:t>
            </a:r>
            <a:r>
              <a:rPr lang="zh-CN" altLang="en-US" sz="2400" b="1" dirty="0"/>
              <a:t>简单</a:t>
            </a:r>
            <a:r>
              <a:rPr lang="zh-CN" altLang="en-US" sz="2400" b="1" dirty="0" smtClean="0"/>
              <a:t>，</a:t>
            </a:r>
            <a:r>
              <a:rPr lang="zh-CN" altLang="en-US" sz="2400" b="1" dirty="0" smtClean="0"/>
              <a:t>计算，或许，显然</a:t>
            </a:r>
            <a:endParaRPr lang="en-US" altLang="zh-CN" sz="2400" b="1" dirty="0" smtClean="0"/>
          </a:p>
          <a:p>
            <a:pPr marL="0" indent="0">
              <a:buNone/>
            </a:pPr>
            <a:endParaRPr lang="en-US" altLang="zh-CN" sz="2400" dirty="0" smtClean="0"/>
          </a:p>
          <a:p>
            <a:pPr marL="0" indent="0">
              <a:buNone/>
            </a:pPr>
            <a:endParaRPr lang="en-US" altLang="zh-CN" sz="2400" dirty="0"/>
          </a:p>
          <a:p>
            <a:pPr marL="0" indent="0">
              <a:buNone/>
            </a:pPr>
            <a:r>
              <a:rPr lang="en-US" altLang="zh-CN" sz="2400" b="1" dirty="0" smtClean="0"/>
              <a:t>2. </a:t>
            </a:r>
            <a:r>
              <a:rPr lang="zh-CN" altLang="en-US" sz="2400" b="1" dirty="0" smtClean="0"/>
              <a:t>与</a:t>
            </a:r>
            <a:r>
              <a:rPr lang="zh-CN" altLang="en-US" sz="2400" b="1" dirty="0" smtClean="0"/>
              <a:t>众不同，追求，要求，符合，服</a:t>
            </a:r>
            <a:r>
              <a:rPr lang="zh-CN" altLang="en-US" sz="2400" b="1" dirty="0" smtClean="0"/>
              <a:t>务</a:t>
            </a:r>
            <a:endParaRPr lang="en-US" altLang="zh-CN" sz="2400" b="1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77408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复习</a:t>
            </a:r>
            <a:r>
              <a:rPr lang="en-US" altLang="zh-CN" dirty="0"/>
              <a:t>-</a:t>
            </a:r>
            <a:r>
              <a:rPr lang="zh-CN" altLang="en-US" dirty="0"/>
              <a:t>生词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640084"/>
            <a:ext cx="8596668" cy="4535633"/>
          </a:xfrm>
        </p:spPr>
        <p:txBody>
          <a:bodyPr>
            <a:normAutofit/>
          </a:bodyPr>
          <a:lstStyle/>
          <a:p>
            <a:r>
              <a:rPr lang="zh-CN" altLang="en-US" sz="2400" b="1" dirty="0" smtClean="0"/>
              <a:t>用下列词语简述小故事：</a:t>
            </a:r>
            <a:endParaRPr lang="en-US" altLang="zh-CN" sz="2400" b="1" dirty="0" smtClean="0"/>
          </a:p>
          <a:p>
            <a:pPr marL="0" indent="0">
              <a:buNone/>
            </a:pPr>
            <a:endParaRPr lang="en-US" sz="2400" dirty="0" smtClean="0"/>
          </a:p>
          <a:p>
            <a:pPr marL="0" indent="0">
              <a:buNone/>
            </a:pPr>
            <a:r>
              <a:rPr lang="en-US" altLang="zh-CN" sz="2400" b="1" dirty="0" smtClean="0"/>
              <a:t>1. </a:t>
            </a:r>
            <a:r>
              <a:rPr lang="zh-CN" altLang="en-US" sz="2400" b="1" dirty="0" smtClean="0"/>
              <a:t>似</a:t>
            </a:r>
            <a:r>
              <a:rPr lang="zh-CN" altLang="en-US" sz="2400" b="1" dirty="0"/>
              <a:t>是而</a:t>
            </a:r>
            <a:r>
              <a:rPr lang="zh-CN" altLang="en-US" sz="2400" b="1" dirty="0" smtClean="0"/>
              <a:t>非</a:t>
            </a:r>
            <a:r>
              <a:rPr lang="zh-CN" altLang="en-US" sz="2400" b="1" dirty="0" smtClean="0"/>
              <a:t>，迷惑，简单，</a:t>
            </a:r>
            <a:r>
              <a:rPr lang="zh-CN" altLang="en-US" sz="2400" b="1" dirty="0" smtClean="0"/>
              <a:t>计算，或许，显然</a:t>
            </a:r>
            <a:endParaRPr lang="en-US" altLang="zh-CN" sz="2400" b="1" dirty="0" smtClean="0"/>
          </a:p>
          <a:p>
            <a:pPr marL="0" indent="0">
              <a:buNone/>
            </a:pPr>
            <a:r>
              <a:rPr lang="zh-CN" altLang="en-US" sz="2400" dirty="0" smtClean="0"/>
              <a:t>虚岁是什么有时让人迷惑，因为有些人对于虚岁的计算方法似是而非。或许有人认为虚岁就是周岁加一岁那么简单，但这显然是错误的。</a:t>
            </a:r>
            <a:endParaRPr lang="en-US" altLang="zh-CN" sz="2400" dirty="0" smtClean="0"/>
          </a:p>
          <a:p>
            <a:pPr marL="0" indent="0">
              <a:buNone/>
            </a:pPr>
            <a:endParaRPr lang="en-US" altLang="zh-CN" sz="2400" dirty="0" smtClean="0"/>
          </a:p>
          <a:p>
            <a:pPr marL="0" indent="0">
              <a:buNone/>
            </a:pPr>
            <a:r>
              <a:rPr lang="en-US" altLang="zh-CN" sz="2400" b="1" dirty="0" smtClean="0"/>
              <a:t>2. </a:t>
            </a:r>
            <a:r>
              <a:rPr lang="zh-CN" altLang="en-US" sz="2400" b="1" dirty="0" smtClean="0"/>
              <a:t>与</a:t>
            </a:r>
            <a:r>
              <a:rPr lang="zh-CN" altLang="en-US" sz="2400" b="1" dirty="0" smtClean="0"/>
              <a:t>众不同，追求，要求，符合，服</a:t>
            </a:r>
            <a:r>
              <a:rPr lang="zh-CN" altLang="en-US" sz="2400" b="1" dirty="0" smtClean="0"/>
              <a:t>务</a:t>
            </a:r>
            <a:endParaRPr lang="en-US" altLang="zh-CN" sz="2400" b="1" dirty="0" smtClean="0"/>
          </a:p>
          <a:p>
            <a:pPr marL="0" indent="0">
              <a:buNone/>
            </a:pPr>
            <a:r>
              <a:rPr lang="zh-CN" altLang="en-US" sz="2400" dirty="0" smtClean="0"/>
              <a:t>年轻人追求与众不同，一般的服务不能符合他们的要求。</a:t>
            </a:r>
            <a:endParaRPr lang="en-US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69458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559FDE6-E88F-1C4B-93F4-D5CE28855A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中国人的虚岁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98501D1-6E1B-8C47-9C38-FD4FA5DEF7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sz="2800" dirty="0"/>
              <a:t>算一下你的虚岁：</a:t>
            </a:r>
            <a:endParaRPr lang="en-GB" altLang="zh-CN" sz="2800" dirty="0"/>
          </a:p>
          <a:p>
            <a:pPr marL="0" indent="0">
              <a:buNone/>
            </a:pPr>
            <a:endParaRPr lang="en-GB" altLang="zh-CN" sz="2800" dirty="0"/>
          </a:p>
          <a:p>
            <a:pPr marL="0" indent="0">
              <a:buNone/>
            </a:pPr>
            <a:r>
              <a:rPr lang="zh-CN" altLang="en-US" sz="2400" dirty="0"/>
              <a:t>第一步：万年历</a:t>
            </a:r>
            <a:endParaRPr lang="en-GB" altLang="zh-CN" sz="2400" dirty="0"/>
          </a:p>
          <a:p>
            <a:pPr marL="0" indent="0">
              <a:buNone/>
            </a:pPr>
            <a:r>
              <a:rPr lang="zh-CN" altLang="en-US" sz="2400" dirty="0"/>
              <a:t>第二步：确定农历生日</a:t>
            </a:r>
            <a:endParaRPr lang="en-GB" altLang="zh-CN" sz="2400" dirty="0"/>
          </a:p>
          <a:p>
            <a:pPr marL="0" indent="0">
              <a:buNone/>
            </a:pPr>
            <a:r>
              <a:rPr lang="zh-CN" altLang="en-US" sz="2400" dirty="0"/>
              <a:t>第三步：计算虚岁</a:t>
            </a:r>
            <a:endParaRPr lang="en-GB" altLang="zh-CN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zh-CN" altLang="en-US" sz="2800" dirty="0"/>
              <a:t>你的虚岁是几岁？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232538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D677352-4233-C248-832F-48ADC1CAE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中国人的虚岁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FAA2769-44E2-D942-AD0B-4D118D9E00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z="2400" dirty="0"/>
              <a:t>课后练习题一答案：</a:t>
            </a:r>
            <a:endParaRPr lang="en-GB" altLang="zh-CN" sz="2400" dirty="0"/>
          </a:p>
          <a:p>
            <a:pPr marL="0" indent="0">
              <a:buNone/>
            </a:pPr>
            <a:r>
              <a:rPr lang="en-US" altLang="zh-CN" dirty="0"/>
              <a:t>1.</a:t>
            </a:r>
            <a:r>
              <a:rPr lang="zh-CN" altLang="en-US" dirty="0"/>
              <a:t> </a:t>
            </a:r>
            <a:r>
              <a:rPr lang="en-US" altLang="zh-CN" dirty="0"/>
              <a:t>B		2.</a:t>
            </a:r>
            <a:r>
              <a:rPr lang="zh-CN" altLang="en-US" dirty="0"/>
              <a:t> </a:t>
            </a:r>
            <a:r>
              <a:rPr lang="en-US" altLang="zh-CN" dirty="0"/>
              <a:t>A	</a:t>
            </a:r>
            <a:r>
              <a:rPr lang="zh-CN" altLang="en-US" dirty="0"/>
              <a:t> </a:t>
            </a:r>
            <a:r>
              <a:rPr lang="en-GB" altLang="zh-CN" dirty="0"/>
              <a:t>	</a:t>
            </a:r>
            <a:r>
              <a:rPr lang="en-US" altLang="zh-CN" dirty="0"/>
              <a:t>3.</a:t>
            </a:r>
            <a:r>
              <a:rPr lang="zh-CN" altLang="en-US" dirty="0"/>
              <a:t> </a:t>
            </a:r>
            <a:r>
              <a:rPr lang="en-US" altLang="zh-CN" dirty="0"/>
              <a:t>C		4.</a:t>
            </a:r>
            <a:r>
              <a:rPr lang="zh-CN" altLang="en-US" dirty="0"/>
              <a:t> </a:t>
            </a:r>
            <a:r>
              <a:rPr lang="en-US" altLang="zh-CN" dirty="0"/>
              <a:t>D</a:t>
            </a:r>
          </a:p>
          <a:p>
            <a:pPr marL="0" indent="0">
              <a:buNone/>
            </a:pPr>
            <a:endParaRPr lang="en-US" altLang="zh-CN" dirty="0"/>
          </a:p>
          <a:p>
            <a:r>
              <a:rPr lang="zh-CN" altLang="en-US" sz="2400" dirty="0"/>
              <a:t>课后练习题二答案：</a:t>
            </a:r>
            <a:endParaRPr lang="en-GB" altLang="zh-CN" sz="2400" dirty="0"/>
          </a:p>
          <a:p>
            <a:pPr marL="0" indent="0">
              <a:buNone/>
            </a:pPr>
            <a:r>
              <a:rPr lang="en-US" altLang="zh-CN" dirty="0"/>
              <a:t>1.</a:t>
            </a:r>
            <a:r>
              <a:rPr lang="zh-CN" altLang="en-US" dirty="0"/>
              <a:t> </a:t>
            </a:r>
            <a:r>
              <a:rPr lang="en-US" altLang="zh-CN" dirty="0"/>
              <a:t>F		2.</a:t>
            </a:r>
            <a:r>
              <a:rPr lang="zh-CN" altLang="en-US" dirty="0"/>
              <a:t> </a:t>
            </a:r>
            <a:r>
              <a:rPr lang="en-US" altLang="zh-CN" dirty="0"/>
              <a:t>F		3.</a:t>
            </a:r>
            <a:r>
              <a:rPr lang="zh-CN" altLang="en-US" dirty="0"/>
              <a:t> </a:t>
            </a:r>
            <a:r>
              <a:rPr lang="en-US" altLang="zh-CN" dirty="0"/>
              <a:t>F	</a:t>
            </a:r>
            <a:r>
              <a:rPr lang="zh-CN" altLang="en-US" dirty="0"/>
              <a:t>      </a:t>
            </a:r>
            <a:r>
              <a:rPr lang="en-US" altLang="zh-CN" dirty="0"/>
              <a:t>4.</a:t>
            </a:r>
            <a:r>
              <a:rPr lang="zh-CN" altLang="en-US" dirty="0"/>
              <a:t> </a:t>
            </a:r>
            <a:r>
              <a:rPr lang="en-US" altLang="zh-CN" dirty="0"/>
              <a:t>F</a:t>
            </a:r>
            <a:r>
              <a:rPr lang="zh-CN" altLang="en-US" dirty="0"/>
              <a:t>        </a:t>
            </a:r>
            <a:r>
              <a:rPr lang="en-US" altLang="zh-CN" dirty="0"/>
              <a:t>5.</a:t>
            </a:r>
            <a:r>
              <a:rPr lang="zh-CN" altLang="en-US" dirty="0"/>
              <a:t> </a:t>
            </a:r>
            <a:r>
              <a:rPr lang="en-US" altLang="zh-CN" dirty="0"/>
              <a:t>T</a:t>
            </a:r>
            <a:endParaRPr lang="en-GB" altLang="zh-CN" dirty="0"/>
          </a:p>
          <a:p>
            <a:pPr marL="0" indent="0">
              <a:buNone/>
            </a:pPr>
            <a:endParaRPr lang="en-GB" altLang="zh-CN" sz="2400" dirty="0"/>
          </a:p>
          <a:p>
            <a:r>
              <a:rPr lang="zh-CN" altLang="en-US" sz="2400" dirty="0"/>
              <a:t>课后练习题三答案：</a:t>
            </a:r>
            <a:endParaRPr lang="en-GB" altLang="zh-CN" sz="2400" dirty="0"/>
          </a:p>
          <a:p>
            <a:pPr marL="0" indent="0">
              <a:buNone/>
            </a:pPr>
            <a:r>
              <a:rPr lang="en-US" altLang="zh-CN" dirty="0"/>
              <a:t>1.</a:t>
            </a:r>
            <a:r>
              <a:rPr lang="zh-CN" altLang="en-US" dirty="0"/>
              <a:t> </a:t>
            </a:r>
            <a:r>
              <a:rPr lang="en-US" altLang="zh-CN" dirty="0"/>
              <a:t>C</a:t>
            </a:r>
            <a:r>
              <a:rPr lang="zh-CN" altLang="en-US" dirty="0"/>
              <a:t> </a:t>
            </a:r>
            <a:r>
              <a:rPr lang="en-GB" altLang="zh-CN" dirty="0"/>
              <a:t>	</a:t>
            </a:r>
            <a:r>
              <a:rPr lang="en-US" altLang="zh-CN" dirty="0"/>
              <a:t>2.</a:t>
            </a:r>
            <a:r>
              <a:rPr lang="zh-CN" altLang="en-US" dirty="0"/>
              <a:t> </a:t>
            </a:r>
            <a:r>
              <a:rPr lang="en-US" altLang="zh-CN" dirty="0"/>
              <a:t>A		3.</a:t>
            </a:r>
            <a:r>
              <a:rPr lang="zh-CN" altLang="en-US" dirty="0"/>
              <a:t> </a:t>
            </a:r>
            <a:r>
              <a:rPr lang="en-US" altLang="zh-CN" dirty="0"/>
              <a:t>D		4.</a:t>
            </a:r>
            <a:r>
              <a:rPr lang="zh-CN" altLang="en-US" dirty="0"/>
              <a:t> </a:t>
            </a:r>
            <a:r>
              <a:rPr lang="en-US" altLang="zh-CN" dirty="0"/>
              <a:t>B		5.</a:t>
            </a:r>
            <a:r>
              <a:rPr lang="zh-CN" altLang="en-US" dirty="0"/>
              <a:t> </a:t>
            </a:r>
            <a:r>
              <a:rPr lang="en-US" altLang="zh-CN" dirty="0"/>
              <a:t>B</a:t>
            </a:r>
          </a:p>
          <a:p>
            <a:pPr>
              <a:buAutoNum type="arabicPeriod"/>
            </a:pPr>
            <a:endParaRPr lang="en-GB" altLang="zh-CN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3947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62A2250-EA04-3D4A-9C01-B4EBF2FC41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4.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中国最大三姓氏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CFDCC973-F03C-4542-9046-00443EDF1C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sz="2800" b="1" dirty="0"/>
              <a:t>谈一谈：</a:t>
            </a:r>
            <a:endParaRPr lang="en-US" altLang="zh-CN" sz="2800" b="1" dirty="0"/>
          </a:p>
          <a:p>
            <a:endParaRPr lang="en-US" dirty="0"/>
          </a:p>
          <a:p>
            <a:pPr>
              <a:buFont typeface="+mj-lt"/>
              <a:buAutoNum type="arabicParenR"/>
            </a:pPr>
            <a:r>
              <a:rPr lang="zh-CN" altLang="en-US" sz="2400" dirty="0"/>
              <a:t>你知道中国的哪些姓氏？</a:t>
            </a:r>
            <a:endParaRPr lang="en-GB" altLang="zh-CN" sz="2400" dirty="0"/>
          </a:p>
          <a:p>
            <a:pPr>
              <a:buFont typeface="+mj-lt"/>
              <a:buAutoNum type="arabicParenR"/>
            </a:pPr>
            <a:r>
              <a:rPr lang="zh-CN" altLang="en-US" sz="2400" dirty="0"/>
              <a:t>你知道你的中文老师的姓氏吗？</a:t>
            </a:r>
            <a:endParaRPr lang="en-US" sz="2400" dirty="0"/>
          </a:p>
          <a:p>
            <a:pPr>
              <a:buFont typeface="+mj-lt"/>
              <a:buAutoNum type="arabicParenR"/>
            </a:pPr>
            <a:r>
              <a:rPr lang="zh-CN" altLang="en-US" sz="2400" dirty="0"/>
              <a:t>你的姓氏是什么？有什么来历？</a:t>
            </a:r>
            <a:endParaRPr lang="en-GB" altLang="zh-CN" sz="2400" dirty="0"/>
          </a:p>
        </p:txBody>
      </p:sp>
    </p:spTree>
    <p:extLst>
      <p:ext uri="{BB962C8B-B14F-4D97-AF65-F5344CB8AC3E}">
        <p14:creationId xmlns:p14="http://schemas.microsoft.com/office/powerpoint/2010/main" val="1112470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BD5698E-2FAC-024A-B2DD-F1EB3A08D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4.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中国最大三姓氏</a:t>
            </a:r>
            <a:r>
              <a:rPr lang="en-US" altLang="zh-CN" dirty="0"/>
              <a:t>》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F8C5DDB6-BC75-A140-A535-151913C59A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920" y="1548635"/>
            <a:ext cx="11964080" cy="1663092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7" name="Ink 6">
                <a:extLst>
                  <a:ext uri="{FF2B5EF4-FFF2-40B4-BE49-F238E27FC236}">
                    <a16:creationId xmlns="" xmlns:a16="http://schemas.microsoft.com/office/drawing/2014/main" id="{C9A6FCB9-D5AF-C14B-875C-1C1C834D5796}"/>
                  </a:ext>
                </a:extLst>
              </p14:cNvPr>
              <p14:cNvContentPartPr/>
              <p14:nvPr/>
            </p14:nvContentPartPr>
            <p14:xfrm>
              <a:off x="7304204" y="1686382"/>
              <a:ext cx="631440" cy="15120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C9A6FCB9-D5AF-C14B-875C-1C1C834D579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250204" y="1578742"/>
                <a:ext cx="739080" cy="366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8" name="Ink 7">
                <a:extLst>
                  <a:ext uri="{FF2B5EF4-FFF2-40B4-BE49-F238E27FC236}">
                    <a16:creationId xmlns="" xmlns:a16="http://schemas.microsoft.com/office/drawing/2014/main" id="{A3CD0A1E-0F88-F040-B34C-A55988C3AF44}"/>
                  </a:ext>
                </a:extLst>
              </p14:cNvPr>
              <p14:cNvContentPartPr/>
              <p14:nvPr/>
            </p14:nvContentPartPr>
            <p14:xfrm>
              <a:off x="2569124" y="2240782"/>
              <a:ext cx="600840" cy="23292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A3CD0A1E-0F88-F040-B34C-A55988C3AF44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515124" y="2133142"/>
                <a:ext cx="708480" cy="448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3" name="Ink 12">
                <a:extLst>
                  <a:ext uri="{FF2B5EF4-FFF2-40B4-BE49-F238E27FC236}">
                    <a16:creationId xmlns="" xmlns:a16="http://schemas.microsoft.com/office/drawing/2014/main" id="{A96EC9F2-9511-4440-BC99-3F084436F92F}"/>
                  </a:ext>
                </a:extLst>
              </p14:cNvPr>
              <p14:cNvContentPartPr/>
              <p14:nvPr/>
            </p14:nvContentPartPr>
            <p14:xfrm>
              <a:off x="5408804" y="2016862"/>
              <a:ext cx="340920" cy="3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A96EC9F2-9511-4440-BC99-3F084436F92F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400164" y="2008222"/>
                <a:ext cx="35856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5" name="Ink 14">
                <a:extLst>
                  <a:ext uri="{FF2B5EF4-FFF2-40B4-BE49-F238E27FC236}">
                    <a16:creationId xmlns="" xmlns:a16="http://schemas.microsoft.com/office/drawing/2014/main" id="{E6F8534E-DCB6-6143-87C9-001F0ACB315F}"/>
                  </a:ext>
                </a:extLst>
              </p14:cNvPr>
              <p14:cNvContentPartPr/>
              <p14:nvPr/>
            </p14:nvContentPartPr>
            <p14:xfrm>
              <a:off x="6513284" y="1993462"/>
              <a:ext cx="1514880" cy="2916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E6F8534E-DCB6-6143-87C9-001F0ACB315F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6504644" y="1984822"/>
                <a:ext cx="1532520" cy="46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="" xmlns:p14="http://schemas.microsoft.com/office/powerpoint/2010/main" xmlns:aink="http://schemas.microsoft.com/office/drawing/2016/ink" Requires="p14 aink">
          <p:contentPart p14:bwMode="auto" r:id="rId11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AE068BB1-8B1F-9640-8BE0-8EE2AFE8E93C}"/>
                  </a:ext>
                </a:extLst>
              </p14:cNvPr>
              <p14:cNvContentPartPr/>
              <p14:nvPr/>
            </p14:nvContentPartPr>
            <p14:xfrm>
              <a:off x="3241604" y="2628142"/>
              <a:ext cx="336600" cy="4320"/>
            </p14:xfrm>
          </p:contentPart>
        </mc:Choice>
        <mc:Fallback>
          <p:pic>
            <p:nvPicPr>
              <p:cNvPr id="24" name="Ink 23">
                <a:extLst>
                  <a:ext uri="{FF2B5EF4-FFF2-40B4-BE49-F238E27FC236}">
                    <a16:creationId xmlns="" xmlns:a16="http://schemas.microsoft.com/office/drawing/2014/main" id="{AE068BB1-8B1F-9640-8BE0-8EE2AFE8E93C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3223604" y="2610142"/>
                <a:ext cx="372240" cy="39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="" xmlns:p14="http://schemas.microsoft.com/office/powerpoint/2010/main" xmlns:aink="http://schemas.microsoft.com/office/drawing/2016/ink" Requires="p14 aink">
          <p:contentPart p14:bwMode="auto" r:id="rId13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5AE113CB-2974-CF42-8AB0-718BF45B9A0F}"/>
                  </a:ext>
                </a:extLst>
              </p14:cNvPr>
              <p14:cNvContentPartPr/>
              <p14:nvPr/>
            </p14:nvContentPartPr>
            <p14:xfrm>
              <a:off x="11640404" y="2528422"/>
              <a:ext cx="352080" cy="11160"/>
            </p14:xfrm>
          </p:contentPart>
        </mc:Choice>
        <mc:Fallback>
          <p:pic>
            <p:nvPicPr>
              <p:cNvPr id="25" name="Ink 24">
                <a:extLst>
                  <a:ext uri="{FF2B5EF4-FFF2-40B4-BE49-F238E27FC236}">
                    <a16:creationId xmlns="" xmlns:a16="http://schemas.microsoft.com/office/drawing/2014/main" id="{5AE113CB-2974-CF42-8AB0-718BF45B9A0F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1622764" y="2510422"/>
                <a:ext cx="387720" cy="46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="" xmlns:p14="http://schemas.microsoft.com/office/powerpoint/2010/main" xmlns:aink="http://schemas.microsoft.com/office/drawing/2016/ink" Requires="p14 aink">
          <p:contentPart p14:bwMode="auto" r:id="rId15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92CA3CFE-C7D4-F844-94D1-F178B5F7499E}"/>
                  </a:ext>
                </a:extLst>
              </p14:cNvPr>
              <p14:cNvContentPartPr/>
              <p14:nvPr/>
            </p14:nvContentPartPr>
            <p14:xfrm>
              <a:off x="390764" y="3198022"/>
              <a:ext cx="294480" cy="8640"/>
            </p14:xfrm>
          </p:contentPart>
        </mc:Choice>
        <mc:Fallback>
          <p:pic>
            <p:nvPicPr>
              <p:cNvPr id="26" name="Ink 25">
                <a:extLst>
                  <a:ext uri="{FF2B5EF4-FFF2-40B4-BE49-F238E27FC236}">
                    <a16:creationId xmlns="" xmlns:a16="http://schemas.microsoft.com/office/drawing/2014/main" id="{92CA3CFE-C7D4-F844-94D1-F178B5F7499E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372764" y="3180022"/>
                <a:ext cx="330120" cy="44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="" xmlns:p14="http://schemas.microsoft.com/office/powerpoint/2010/main" xmlns:aink="http://schemas.microsoft.com/office/drawing/2016/ink" Requires="p14 aink">
          <p:contentPart p14:bwMode="auto" r:id="rId17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73FC97FC-4BE6-6B49-9D53-20F663C3F083}"/>
                  </a:ext>
                </a:extLst>
              </p14:cNvPr>
              <p14:cNvContentPartPr/>
              <p14:nvPr/>
            </p14:nvContentPartPr>
            <p14:xfrm>
              <a:off x="2026964" y="3217102"/>
              <a:ext cx="420480" cy="3600"/>
            </p14:xfrm>
          </p:contentPart>
        </mc:Choice>
        <mc:Fallback>
          <p:pic>
            <p:nvPicPr>
              <p:cNvPr id="28" name="Ink 27">
                <a:extLst>
                  <a:ext uri="{FF2B5EF4-FFF2-40B4-BE49-F238E27FC236}">
                    <a16:creationId xmlns="" xmlns:a16="http://schemas.microsoft.com/office/drawing/2014/main" id="{73FC97FC-4BE6-6B49-9D53-20F663C3F083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2008964" y="3199462"/>
                <a:ext cx="456120" cy="39240"/>
              </a:xfrm>
              <a:prstGeom prst="rect">
                <a:avLst/>
              </a:prstGeom>
            </p:spPr>
          </p:pic>
        </mc:Fallback>
      </mc:AlternateContent>
      <p:sp>
        <p:nvSpPr>
          <p:cNvPr id="29" name="TextBox 28">
            <a:extLst>
              <a:ext uri="{FF2B5EF4-FFF2-40B4-BE49-F238E27FC236}">
                <a16:creationId xmlns="" xmlns:a16="http://schemas.microsoft.com/office/drawing/2014/main" id="{99CC073A-D387-A645-B48E-9222B440FA6E}"/>
              </a:ext>
            </a:extLst>
          </p:cNvPr>
          <p:cNvSpPr txBox="1"/>
          <p:nvPr/>
        </p:nvSpPr>
        <p:spPr>
          <a:xfrm>
            <a:off x="685244" y="3726873"/>
            <a:ext cx="392832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/>
              <a:t>研究 </a:t>
            </a:r>
            <a:r>
              <a:rPr lang="en-GB" altLang="zh-CN" sz="2800" dirty="0"/>
              <a:t>	</a:t>
            </a:r>
            <a:r>
              <a:rPr lang="en-US" altLang="zh-CN" sz="2800" dirty="0"/>
              <a:t>research</a:t>
            </a:r>
            <a:endParaRPr lang="en-GB" altLang="zh-CN" sz="2800" dirty="0"/>
          </a:p>
          <a:p>
            <a:r>
              <a:rPr lang="zh-CN" altLang="en-US" sz="2800" dirty="0"/>
              <a:t>发现 </a:t>
            </a:r>
            <a:r>
              <a:rPr lang="en-GB" altLang="zh-CN" sz="2800" dirty="0"/>
              <a:t>	</a:t>
            </a:r>
            <a:r>
              <a:rPr lang="en-US" altLang="zh-CN" sz="2800" dirty="0"/>
              <a:t>discover</a:t>
            </a:r>
          </a:p>
          <a:p>
            <a:r>
              <a:rPr lang="zh-CN" altLang="en-US" sz="2800" dirty="0"/>
              <a:t>分别 </a:t>
            </a:r>
            <a:r>
              <a:rPr lang="en-GB" altLang="zh-CN" sz="2800" dirty="0"/>
              <a:t>	</a:t>
            </a:r>
            <a:r>
              <a:rPr lang="en-US" altLang="zh-CN" sz="2800" dirty="0"/>
              <a:t>respectively</a:t>
            </a:r>
          </a:p>
          <a:p>
            <a:r>
              <a:rPr lang="zh-CN" altLang="en-US" sz="2800" dirty="0"/>
              <a:t>占 </a:t>
            </a:r>
            <a:r>
              <a:rPr lang="en-GB" altLang="zh-CN" sz="2800" dirty="0"/>
              <a:t>	</a:t>
            </a:r>
            <a:r>
              <a:rPr lang="en-US" altLang="zh-CN" sz="2800" dirty="0"/>
              <a:t>occupy</a:t>
            </a:r>
          </a:p>
          <a:p>
            <a:endParaRPr lang="en-US" dirty="0"/>
          </a:p>
        </p:txBody>
      </p:sp>
      <p:sp>
        <p:nvSpPr>
          <p:cNvPr id="30" name="TextBox 29">
            <a:extLst>
              <a:ext uri="{FF2B5EF4-FFF2-40B4-BE49-F238E27FC236}">
                <a16:creationId xmlns="" xmlns:a16="http://schemas.microsoft.com/office/drawing/2014/main" id="{9075732F-B825-EF42-BD05-48969AEF7837}"/>
              </a:ext>
            </a:extLst>
          </p:cNvPr>
          <p:cNvSpPr txBox="1"/>
          <p:nvPr/>
        </p:nvSpPr>
        <p:spPr>
          <a:xfrm>
            <a:off x="4975668" y="3646274"/>
            <a:ext cx="562494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/>
              <a:t>问题：</a:t>
            </a:r>
            <a:endParaRPr lang="en-GB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中国最大的三个姓氏是什么？</a:t>
            </a:r>
            <a:endParaRPr lang="en-GB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王姓人口有多少人？</a:t>
            </a:r>
            <a:endParaRPr lang="en-GB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什么是同姓人群？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933667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20E56AA-517B-654D-85E6-A9088B40B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4.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中国最大三姓氏</a:t>
            </a:r>
            <a:r>
              <a:rPr lang="en-US" altLang="zh-CN" dirty="0"/>
              <a:t>》</a:t>
            </a:r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="" xmlns:a16="http://schemas.microsoft.com/office/drawing/2014/main" id="{4F8B29FD-ACEA-1544-8699-09D4A83EC8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270000"/>
            <a:ext cx="12536137" cy="2159000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8" name="Ink 7">
                <a:extLst>
                  <a:ext uri="{FF2B5EF4-FFF2-40B4-BE49-F238E27FC236}">
                    <a16:creationId xmlns="" xmlns:a16="http://schemas.microsoft.com/office/drawing/2014/main" id="{FA3C1B70-BB80-454F-82AD-8E965C7646D7}"/>
                  </a:ext>
                </a:extLst>
              </p14:cNvPr>
              <p14:cNvContentPartPr/>
              <p14:nvPr/>
            </p14:nvContentPartPr>
            <p14:xfrm>
              <a:off x="3265593" y="1443764"/>
              <a:ext cx="1409400" cy="14436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FA3C1B70-BB80-454F-82AD-8E965C7646D7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211953" y="1335764"/>
                <a:ext cx="1517040" cy="36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9" name="Ink 8">
                <a:extLst>
                  <a:ext uri="{FF2B5EF4-FFF2-40B4-BE49-F238E27FC236}">
                    <a16:creationId xmlns="" xmlns:a16="http://schemas.microsoft.com/office/drawing/2014/main" id="{D5552B35-E8EB-8742-A589-930FA4951EA5}"/>
                  </a:ext>
                </a:extLst>
              </p14:cNvPr>
              <p14:cNvContentPartPr/>
              <p14:nvPr/>
            </p14:nvContentPartPr>
            <p14:xfrm>
              <a:off x="984011" y="1488382"/>
              <a:ext cx="687600" cy="15552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D5552B35-E8EB-8742-A589-930FA4951EA5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930371" y="1380742"/>
                <a:ext cx="795240" cy="371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1" name="Ink 10">
                <a:extLst>
                  <a:ext uri="{FF2B5EF4-FFF2-40B4-BE49-F238E27FC236}">
                    <a16:creationId xmlns="" xmlns:a16="http://schemas.microsoft.com/office/drawing/2014/main" id="{FB7C1DDD-52A2-2347-87B0-4D0DA35B365A}"/>
                  </a:ext>
                </a:extLst>
              </p14:cNvPr>
              <p14:cNvContentPartPr/>
              <p14:nvPr/>
            </p14:nvContentPartPr>
            <p14:xfrm>
              <a:off x="5185571" y="1439782"/>
              <a:ext cx="648000" cy="15840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FB7C1DDD-52A2-2347-87B0-4D0DA35B365A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131931" y="1331782"/>
                <a:ext cx="755640" cy="374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2" name="Ink 11">
                <a:extLst>
                  <a:ext uri="{FF2B5EF4-FFF2-40B4-BE49-F238E27FC236}">
                    <a16:creationId xmlns="" xmlns:a16="http://schemas.microsoft.com/office/drawing/2014/main" id="{716EF35F-DD55-BD42-A17A-5E7A65E16EB9}"/>
                  </a:ext>
                </a:extLst>
              </p14:cNvPr>
              <p14:cNvContentPartPr/>
              <p14:nvPr/>
            </p14:nvContentPartPr>
            <p14:xfrm>
              <a:off x="1370291" y="2048902"/>
              <a:ext cx="695160" cy="1965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716EF35F-DD55-BD42-A17A-5E7A65E16EB9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316291" y="1940902"/>
                <a:ext cx="802800" cy="412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3" name="Ink 12">
                <a:extLst>
                  <a:ext uri="{FF2B5EF4-FFF2-40B4-BE49-F238E27FC236}">
                    <a16:creationId xmlns="" xmlns:a16="http://schemas.microsoft.com/office/drawing/2014/main" id="{05234652-A7D3-1C49-9815-9B881B81DA9C}"/>
                  </a:ext>
                </a:extLst>
              </p14:cNvPr>
              <p14:cNvContentPartPr/>
              <p14:nvPr/>
            </p14:nvContentPartPr>
            <p14:xfrm>
              <a:off x="2079851" y="3212422"/>
              <a:ext cx="624600" cy="921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05234652-A7D3-1C49-9815-9B881B81DA9C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025851" y="3104422"/>
                <a:ext cx="732240" cy="307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4" name="Ink 13">
                <a:extLst>
                  <a:ext uri="{FF2B5EF4-FFF2-40B4-BE49-F238E27FC236}">
                    <a16:creationId xmlns="" xmlns:a16="http://schemas.microsoft.com/office/drawing/2014/main" id="{F9F4B645-0858-4441-A40E-A1FDE1C14EFA}"/>
                  </a:ext>
                </a:extLst>
              </p14:cNvPr>
              <p14:cNvContentPartPr/>
              <p14:nvPr/>
            </p14:nvContentPartPr>
            <p14:xfrm>
              <a:off x="5676971" y="3128182"/>
              <a:ext cx="537840" cy="17064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F9F4B645-0858-4441-A40E-A1FDE1C14EFA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5622971" y="3020182"/>
                <a:ext cx="645480" cy="386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6" name="Ink 15">
                <a:extLst>
                  <a:ext uri="{FF2B5EF4-FFF2-40B4-BE49-F238E27FC236}">
                    <a16:creationId xmlns="" xmlns:a16="http://schemas.microsoft.com/office/drawing/2014/main" id="{5A9CC4FE-EDA0-4446-8798-7AD60EB78A67}"/>
                  </a:ext>
                </a:extLst>
              </p14:cNvPr>
              <p14:cNvContentPartPr/>
              <p14:nvPr/>
            </p14:nvContentPartPr>
            <p14:xfrm>
              <a:off x="5637011" y="3448942"/>
              <a:ext cx="932040" cy="3348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5A9CC4FE-EDA0-4446-8798-7AD60EB78A67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5628371" y="3439942"/>
                <a:ext cx="949680" cy="51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7" name="Ink 16">
                <a:extLst>
                  <a:ext uri="{FF2B5EF4-FFF2-40B4-BE49-F238E27FC236}">
                    <a16:creationId xmlns="" xmlns:a16="http://schemas.microsoft.com/office/drawing/2014/main" id="{269165A6-5FF6-C543-B3B5-DFE31AFD7581}"/>
                  </a:ext>
                </a:extLst>
              </p14:cNvPr>
              <p14:cNvContentPartPr/>
              <p14:nvPr/>
            </p14:nvContentPartPr>
            <p14:xfrm>
              <a:off x="9339971" y="3400702"/>
              <a:ext cx="380880" cy="360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269165A6-5FF6-C543-B3B5-DFE31AFD7581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9330971" y="3391702"/>
                <a:ext cx="398520" cy="21240"/>
              </a:xfrm>
              <a:prstGeom prst="rect">
                <a:avLst/>
              </a:prstGeom>
            </p:spPr>
          </p:pic>
        </mc:Fallback>
      </mc:AlternateContent>
      <p:sp>
        <p:nvSpPr>
          <p:cNvPr id="19" name="TextBox 18">
            <a:extLst>
              <a:ext uri="{FF2B5EF4-FFF2-40B4-BE49-F238E27FC236}">
                <a16:creationId xmlns="" xmlns:a16="http://schemas.microsoft.com/office/drawing/2014/main" id="{450E0087-33FA-D540-87EA-C35770BA2196}"/>
              </a:ext>
            </a:extLst>
          </p:cNvPr>
          <p:cNvSpPr txBox="1"/>
          <p:nvPr/>
        </p:nvSpPr>
        <p:spPr>
          <a:xfrm>
            <a:off x="264708" y="3602764"/>
            <a:ext cx="526325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根据</a:t>
            </a:r>
            <a:r>
              <a:rPr lang="en-GB" altLang="zh-CN" sz="2400" dirty="0"/>
              <a:t>	</a:t>
            </a:r>
            <a:r>
              <a:rPr lang="zh-CN" altLang="en-US" sz="2400" dirty="0"/>
              <a:t> </a:t>
            </a:r>
            <a:r>
              <a:rPr lang="en-US" altLang="zh-CN" sz="2200" dirty="0"/>
              <a:t>base</a:t>
            </a:r>
            <a:r>
              <a:rPr lang="zh-CN" altLang="en-US" sz="2200" dirty="0"/>
              <a:t> </a:t>
            </a:r>
            <a:r>
              <a:rPr lang="en-US" altLang="zh-CN" sz="2200" dirty="0"/>
              <a:t>on</a:t>
            </a:r>
          </a:p>
          <a:p>
            <a:r>
              <a:rPr lang="zh-CN" altLang="en-US" sz="2400" dirty="0"/>
              <a:t>研究成果 </a:t>
            </a:r>
            <a:r>
              <a:rPr lang="en-US" altLang="zh-CN" sz="2200" dirty="0"/>
              <a:t>research</a:t>
            </a:r>
            <a:r>
              <a:rPr lang="zh-CN" altLang="en-US" sz="2200" dirty="0"/>
              <a:t> </a:t>
            </a:r>
            <a:r>
              <a:rPr lang="en-US" altLang="zh-CN" sz="2200" dirty="0"/>
              <a:t>achievement,</a:t>
            </a:r>
            <a:r>
              <a:rPr lang="zh-CN" altLang="en-US" sz="2200" dirty="0"/>
              <a:t> </a:t>
            </a:r>
            <a:r>
              <a:rPr lang="en-US" altLang="zh-CN" sz="2200" dirty="0"/>
              <a:t>result</a:t>
            </a:r>
          </a:p>
          <a:p>
            <a:r>
              <a:rPr lang="zh-CN" altLang="en-US" sz="2400" dirty="0"/>
              <a:t>当代</a:t>
            </a:r>
            <a:r>
              <a:rPr lang="en-GB" altLang="zh-CN" sz="2400" dirty="0"/>
              <a:t>	</a:t>
            </a:r>
            <a:r>
              <a:rPr lang="zh-CN" altLang="en-US" sz="2400" dirty="0"/>
              <a:t> </a:t>
            </a:r>
            <a:r>
              <a:rPr lang="en-US" altLang="zh-CN" sz="2200" dirty="0"/>
              <a:t>contemporary</a:t>
            </a:r>
          </a:p>
          <a:p>
            <a:r>
              <a:rPr lang="zh-CN" altLang="en-US" sz="2400" dirty="0"/>
              <a:t>常用</a:t>
            </a:r>
            <a:r>
              <a:rPr lang="en-GB" altLang="zh-CN" sz="2400" dirty="0"/>
              <a:t>	</a:t>
            </a:r>
            <a:r>
              <a:rPr lang="zh-CN" altLang="en-US" sz="2400" dirty="0"/>
              <a:t> </a:t>
            </a:r>
            <a:r>
              <a:rPr lang="en-US" altLang="zh-CN" sz="2200" dirty="0"/>
              <a:t>in</a:t>
            </a:r>
            <a:r>
              <a:rPr lang="zh-CN" altLang="en-US" sz="2200" dirty="0"/>
              <a:t> </a:t>
            </a:r>
            <a:r>
              <a:rPr lang="en-US" altLang="zh-CN" sz="2200" dirty="0"/>
              <a:t>common</a:t>
            </a:r>
            <a:r>
              <a:rPr lang="zh-CN" altLang="en-US" sz="2200" dirty="0"/>
              <a:t> </a:t>
            </a:r>
            <a:r>
              <a:rPr lang="en-US" altLang="zh-CN" sz="2200" dirty="0"/>
              <a:t>use</a:t>
            </a:r>
          </a:p>
          <a:p>
            <a:r>
              <a:rPr lang="zh-CN" altLang="en-US" sz="2400" dirty="0"/>
              <a:t>其中</a:t>
            </a:r>
            <a:r>
              <a:rPr lang="en-GB" altLang="zh-CN" sz="2400" dirty="0"/>
              <a:t>	</a:t>
            </a:r>
            <a:r>
              <a:rPr lang="zh-CN" altLang="en-US" sz="2400" dirty="0"/>
              <a:t> </a:t>
            </a:r>
            <a:r>
              <a:rPr lang="en-US" altLang="zh-CN" sz="2200" dirty="0"/>
              <a:t>among</a:t>
            </a:r>
          </a:p>
          <a:p>
            <a:r>
              <a:rPr lang="zh-CN" altLang="en-US" sz="2400" dirty="0"/>
              <a:t>大约</a:t>
            </a:r>
            <a:r>
              <a:rPr lang="en-GB" altLang="zh-CN" sz="2400" dirty="0"/>
              <a:t>	</a:t>
            </a:r>
            <a:r>
              <a:rPr lang="zh-CN" altLang="en-US" sz="2400" dirty="0"/>
              <a:t> </a:t>
            </a:r>
            <a:r>
              <a:rPr lang="en-US" altLang="zh-CN" sz="2200" dirty="0"/>
              <a:t>about;</a:t>
            </a:r>
            <a:r>
              <a:rPr lang="zh-CN" altLang="en-US" sz="2200" dirty="0"/>
              <a:t> </a:t>
            </a:r>
            <a:r>
              <a:rPr lang="en-US" altLang="zh-CN" sz="2200" dirty="0"/>
              <a:t>approximately</a:t>
            </a:r>
          </a:p>
          <a:p>
            <a:r>
              <a:rPr lang="zh-CN" altLang="en-US" sz="2400" dirty="0"/>
              <a:t>集中</a:t>
            </a:r>
            <a:r>
              <a:rPr lang="en-GB" altLang="zh-CN" sz="2400" dirty="0"/>
              <a:t>	</a:t>
            </a:r>
            <a:r>
              <a:rPr lang="zh-CN" altLang="en-US" sz="2400" dirty="0"/>
              <a:t> </a:t>
            </a:r>
            <a:r>
              <a:rPr lang="en-US" altLang="zh-CN" sz="2200" dirty="0"/>
              <a:t>concentrate</a:t>
            </a:r>
          </a:p>
          <a:p>
            <a:endParaRPr lang="en-US" altLang="zh-CN" sz="2400" dirty="0"/>
          </a:p>
        </p:txBody>
      </p:sp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68C4E295-07C7-BE43-8E03-0FD5E216438E}"/>
              </a:ext>
            </a:extLst>
          </p:cNvPr>
          <p:cNvSpPr txBox="1"/>
          <p:nvPr/>
        </p:nvSpPr>
        <p:spPr>
          <a:xfrm>
            <a:off x="5676971" y="3598782"/>
            <a:ext cx="601287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/>
              <a:t>问题：</a:t>
            </a:r>
            <a:endParaRPr lang="en-GB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中国有多少个常用姓氏？</a:t>
            </a:r>
            <a:endParaRPr lang="en-GB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中国常用姓氏有多少个？占了多少人口？</a:t>
            </a:r>
            <a:endParaRPr lang="en-GB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文中提到的这</a:t>
            </a:r>
            <a:r>
              <a:rPr lang="en-US" altLang="zh-CN" sz="2800" dirty="0"/>
              <a:t>19</a:t>
            </a:r>
            <a:r>
              <a:rPr lang="zh-CN" altLang="en-US" sz="2800" dirty="0"/>
              <a:t>个同姓人群有什么特点？</a:t>
            </a:r>
            <a:endParaRPr lang="en-US" altLang="zh-CN" sz="28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21" name="Ink 20">
                <a:extLst>
                  <a:ext uri="{FF2B5EF4-FFF2-40B4-BE49-F238E27FC236}">
                    <a16:creationId xmlns="" xmlns:a16="http://schemas.microsoft.com/office/drawing/2014/main" id="{319575CA-A447-094F-99B8-A1FEE6FCE037}"/>
                  </a:ext>
                </a:extLst>
              </p14:cNvPr>
              <p14:cNvContentPartPr/>
              <p14:nvPr/>
            </p14:nvContentPartPr>
            <p14:xfrm>
              <a:off x="7836284" y="1424302"/>
              <a:ext cx="661680" cy="17784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319575CA-A447-094F-99B8-A1FEE6FCE037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7782644" y="1316302"/>
                <a:ext cx="769320" cy="393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824266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20E56AA-517B-654D-85E6-A9088B40B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4.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中国最大三姓氏</a:t>
            </a:r>
            <a:r>
              <a:rPr lang="en-US" altLang="zh-CN" dirty="0"/>
              <a:t>》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F955F13C-E582-744C-9AED-9B97B9886E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0055" y="1292774"/>
            <a:ext cx="12372109" cy="2795371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7" name="Ink 6">
                <a:extLst>
                  <a:ext uri="{FF2B5EF4-FFF2-40B4-BE49-F238E27FC236}">
                    <a16:creationId xmlns="" xmlns:a16="http://schemas.microsoft.com/office/drawing/2014/main" id="{22A1FC4F-E10D-904B-BE1A-AF02402F57B4}"/>
                  </a:ext>
                </a:extLst>
              </p14:cNvPr>
              <p14:cNvContentPartPr/>
              <p14:nvPr/>
            </p14:nvContentPartPr>
            <p14:xfrm>
              <a:off x="900884" y="1495942"/>
              <a:ext cx="606600" cy="16812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22A1FC4F-E10D-904B-BE1A-AF02402F57B4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47244" y="1387942"/>
                <a:ext cx="714240" cy="383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8" name="Ink 7">
                <a:extLst>
                  <a:ext uri="{FF2B5EF4-FFF2-40B4-BE49-F238E27FC236}">
                    <a16:creationId xmlns="" xmlns:a16="http://schemas.microsoft.com/office/drawing/2014/main" id="{770DAAE3-C39E-634A-B31D-DC63B2853D34}"/>
                  </a:ext>
                </a:extLst>
              </p14:cNvPr>
              <p14:cNvContentPartPr/>
              <p14:nvPr/>
            </p14:nvContentPartPr>
            <p14:xfrm>
              <a:off x="5747924" y="1436542"/>
              <a:ext cx="607320" cy="14652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770DAAE3-C39E-634A-B31D-DC63B2853D34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694284" y="1328902"/>
                <a:ext cx="714960" cy="362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9" name="Ink 8">
                <a:extLst>
                  <a:ext uri="{FF2B5EF4-FFF2-40B4-BE49-F238E27FC236}">
                    <a16:creationId xmlns="" xmlns:a16="http://schemas.microsoft.com/office/drawing/2014/main" id="{15854359-B3CD-0A4A-B13F-62DA37032A94}"/>
                  </a:ext>
                </a:extLst>
              </p14:cNvPr>
              <p14:cNvContentPartPr/>
              <p14:nvPr/>
            </p14:nvContentPartPr>
            <p14:xfrm>
              <a:off x="4965284" y="1491622"/>
              <a:ext cx="580320" cy="14004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15854359-B3CD-0A4A-B13F-62DA37032A94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911284" y="1383622"/>
                <a:ext cx="687960" cy="355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0" name="Ink 9">
                <a:extLst>
                  <a:ext uri="{FF2B5EF4-FFF2-40B4-BE49-F238E27FC236}">
                    <a16:creationId xmlns="" xmlns:a16="http://schemas.microsoft.com/office/drawing/2014/main" id="{7E4EA525-806C-5848-90C4-8E8575B4C689}"/>
                  </a:ext>
                </a:extLst>
              </p14:cNvPr>
              <p14:cNvContentPartPr/>
              <p14:nvPr/>
            </p14:nvContentPartPr>
            <p14:xfrm>
              <a:off x="5202524" y="2017222"/>
              <a:ext cx="279720" cy="12600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7E4EA525-806C-5848-90C4-8E8575B4C689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5148524" y="1909582"/>
                <a:ext cx="387360" cy="341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1" name="Ink 10">
                <a:extLst>
                  <a:ext uri="{FF2B5EF4-FFF2-40B4-BE49-F238E27FC236}">
                    <a16:creationId xmlns="" xmlns:a16="http://schemas.microsoft.com/office/drawing/2014/main" id="{3A5E4D0F-C894-F540-9759-3DEA82872447}"/>
                  </a:ext>
                </a:extLst>
              </p14:cNvPr>
              <p14:cNvContentPartPr/>
              <p14:nvPr/>
            </p14:nvContentPartPr>
            <p14:xfrm>
              <a:off x="8337764" y="1914622"/>
              <a:ext cx="599040" cy="30384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3A5E4D0F-C894-F540-9759-3DEA82872447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8283764" y="1806622"/>
                <a:ext cx="706680" cy="519480"/>
              </a:xfrm>
              <a:prstGeom prst="rect">
                <a:avLst/>
              </a:prstGeom>
            </p:spPr>
          </p:pic>
        </mc:Fallback>
      </mc:AlternateContent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24332812-920E-CE45-8557-0753212C9A4A}"/>
              </a:ext>
            </a:extLst>
          </p:cNvPr>
          <p:cNvSpPr txBox="1"/>
          <p:nvPr/>
        </p:nvSpPr>
        <p:spPr>
          <a:xfrm>
            <a:off x="263236" y="4267200"/>
            <a:ext cx="493928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/>
              <a:t>此外</a:t>
            </a:r>
            <a:r>
              <a:rPr lang="en-GB" altLang="zh-CN" sz="2400" dirty="0"/>
              <a:t>	further</a:t>
            </a:r>
            <a:r>
              <a:rPr lang="en-US" altLang="zh-CN" sz="2400" dirty="0"/>
              <a:t>more;</a:t>
            </a:r>
            <a:r>
              <a:rPr lang="zh-CN" altLang="en-US" sz="2400" dirty="0"/>
              <a:t> </a:t>
            </a:r>
            <a:r>
              <a:rPr lang="en-US" altLang="zh-CN" sz="2400" dirty="0"/>
              <a:t>in</a:t>
            </a:r>
            <a:r>
              <a:rPr lang="zh-CN" altLang="en-US" sz="2400" dirty="0"/>
              <a:t> </a:t>
            </a:r>
            <a:r>
              <a:rPr lang="en-US" altLang="zh-CN" sz="2400" dirty="0"/>
              <a:t>addition</a:t>
            </a:r>
            <a:endParaRPr lang="en-GB" altLang="zh-CN" sz="2400" dirty="0"/>
          </a:p>
          <a:p>
            <a:r>
              <a:rPr lang="zh-CN" altLang="en-US" sz="2800" dirty="0"/>
              <a:t>地区</a:t>
            </a:r>
            <a:r>
              <a:rPr lang="en-GB" altLang="zh-CN" sz="2400" dirty="0"/>
              <a:t>	</a:t>
            </a:r>
            <a:r>
              <a:rPr lang="en-US" altLang="zh-CN" sz="2400" dirty="0"/>
              <a:t>region</a:t>
            </a:r>
            <a:endParaRPr lang="en-GB" altLang="zh-CN" sz="2400" dirty="0"/>
          </a:p>
          <a:p>
            <a:r>
              <a:rPr lang="zh-CN" altLang="en-US" sz="2800" dirty="0"/>
              <a:t>分布</a:t>
            </a:r>
            <a:r>
              <a:rPr lang="en-GB" altLang="zh-CN" sz="2400" dirty="0"/>
              <a:t>	</a:t>
            </a:r>
            <a:r>
              <a:rPr lang="en-US" altLang="zh-CN" sz="2400" dirty="0"/>
              <a:t>distribution</a:t>
            </a:r>
          </a:p>
          <a:p>
            <a:r>
              <a:rPr lang="zh-CN" altLang="en-US" sz="2800" dirty="0"/>
              <a:t>其次</a:t>
            </a:r>
            <a:r>
              <a:rPr lang="en-GB" altLang="zh-CN" sz="2400" dirty="0"/>
              <a:t>	</a:t>
            </a:r>
            <a:r>
              <a:rPr lang="en-US" altLang="zh-CN" sz="2400" dirty="0"/>
              <a:t>secondly;</a:t>
            </a:r>
            <a:r>
              <a:rPr lang="zh-CN" altLang="en-US" sz="2400" dirty="0"/>
              <a:t> </a:t>
            </a:r>
            <a:r>
              <a:rPr lang="en-US" altLang="zh-CN" sz="2400" dirty="0"/>
              <a:t>in</a:t>
            </a:r>
            <a:r>
              <a:rPr lang="zh-CN" altLang="en-US" sz="2400" dirty="0"/>
              <a:t> </a:t>
            </a:r>
            <a:r>
              <a:rPr lang="en-US" altLang="zh-CN" sz="2400" dirty="0"/>
              <a:t>the</a:t>
            </a:r>
            <a:r>
              <a:rPr lang="zh-CN" altLang="en-US" sz="2400" dirty="0"/>
              <a:t> </a:t>
            </a:r>
            <a:r>
              <a:rPr lang="en-US" altLang="zh-CN" sz="2400" dirty="0"/>
              <a:t>next</a:t>
            </a:r>
            <a:r>
              <a:rPr lang="zh-CN" altLang="en-US" sz="2400" dirty="0"/>
              <a:t> </a:t>
            </a:r>
            <a:r>
              <a:rPr lang="en-US" altLang="zh-CN" sz="2400" dirty="0"/>
              <a:t>place</a:t>
            </a:r>
            <a:endParaRPr lang="en-US" sz="2400" dirty="0"/>
          </a:p>
        </p:txBody>
      </p: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AF904D32-D1BB-9C41-B161-8023AE7C2FC4}"/>
              </a:ext>
            </a:extLst>
          </p:cNvPr>
          <p:cNvSpPr txBox="1"/>
          <p:nvPr/>
        </p:nvSpPr>
        <p:spPr>
          <a:xfrm>
            <a:off x="5482244" y="4088145"/>
            <a:ext cx="598932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问题：</a:t>
            </a:r>
            <a:endParaRPr lang="en-GB" altLang="zh-CN" sz="2400" dirty="0"/>
          </a:p>
          <a:p>
            <a:pPr marL="342900" indent="-342900">
              <a:buAutoNum type="arabicPeriod"/>
            </a:pPr>
            <a:r>
              <a:rPr lang="zh-CN" altLang="en-US" sz="2400" dirty="0"/>
              <a:t>南、北及南北过渡地区的同姓人群分布有什么不一样？</a:t>
            </a:r>
            <a:endParaRPr lang="en-GB" altLang="zh-CN" sz="2400" dirty="0"/>
          </a:p>
          <a:p>
            <a:pPr marL="342900" indent="-342900">
              <a:buAutoNum type="arabicPeriod"/>
            </a:pPr>
            <a:r>
              <a:rPr lang="zh-CN" altLang="en-US" sz="2400" dirty="0"/>
              <a:t>王姓是哪个地区的第一大姓？占多少人口？</a:t>
            </a:r>
            <a:endParaRPr lang="en-GB" altLang="zh-CN" sz="2400" dirty="0"/>
          </a:p>
          <a:p>
            <a:pPr marL="342900" indent="-342900">
              <a:buAutoNum type="arabicPeriod"/>
            </a:pPr>
            <a:r>
              <a:rPr lang="zh-CN" altLang="en-US" sz="2400" dirty="0"/>
              <a:t>南北过渡型的长江流域地区有哪些</a:t>
            </a:r>
            <a:r>
              <a:rPr lang="zh-CN" altLang="en-GB" sz="2400" dirty="0"/>
              <a:t>主要姓氏</a:t>
            </a:r>
            <a:r>
              <a:rPr lang="zh-CN" altLang="en-US" sz="2400" dirty="0"/>
              <a:t>？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336942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20E56AA-517B-654D-85E6-A9088B40B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4.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中国最大三姓氏</a:t>
            </a:r>
            <a:r>
              <a:rPr lang="en-US" altLang="zh-CN" dirty="0"/>
              <a:t>》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31D61EC6-99CA-214F-9EBB-0E1880A793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0837" y="1270000"/>
            <a:ext cx="12413673" cy="2828431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8" name="Ink 7">
                <a:extLst>
                  <a:ext uri="{FF2B5EF4-FFF2-40B4-BE49-F238E27FC236}">
                    <a16:creationId xmlns="" xmlns:a16="http://schemas.microsoft.com/office/drawing/2014/main" id="{7E375EA3-CE9D-324A-97CC-02417B061E33}"/>
                  </a:ext>
                </a:extLst>
              </p14:cNvPr>
              <p14:cNvContentPartPr/>
              <p14:nvPr/>
            </p14:nvContentPartPr>
            <p14:xfrm>
              <a:off x="1909964" y="1487302"/>
              <a:ext cx="597240" cy="15912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7E375EA3-CE9D-324A-97CC-02417B061E3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856324" y="1379302"/>
                <a:ext cx="704880" cy="374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9" name="Ink 8">
                <a:extLst>
                  <a:ext uri="{FF2B5EF4-FFF2-40B4-BE49-F238E27FC236}">
                    <a16:creationId xmlns="" xmlns:a16="http://schemas.microsoft.com/office/drawing/2014/main" id="{6FBBD540-FE28-6041-B06E-CEF15813B7F5}"/>
                  </a:ext>
                </a:extLst>
              </p14:cNvPr>
              <p14:cNvContentPartPr/>
              <p14:nvPr/>
            </p14:nvContentPartPr>
            <p14:xfrm>
              <a:off x="2971244" y="1744702"/>
              <a:ext cx="264960" cy="3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6FBBD540-FE28-6041-B06E-CEF15813B7F5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962604" y="1736062"/>
                <a:ext cx="2826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0" name="Ink 9">
                <a:extLst>
                  <a:ext uri="{FF2B5EF4-FFF2-40B4-BE49-F238E27FC236}">
                    <a16:creationId xmlns="" xmlns:a16="http://schemas.microsoft.com/office/drawing/2014/main" id="{67888153-3083-5C43-8CCE-A83A0F25A9BF}"/>
                  </a:ext>
                </a:extLst>
              </p14:cNvPr>
              <p14:cNvContentPartPr/>
              <p14:nvPr/>
            </p14:nvContentPartPr>
            <p14:xfrm>
              <a:off x="5880764" y="1733542"/>
              <a:ext cx="259560" cy="3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67888153-3083-5C43-8CCE-A83A0F25A9BF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872124" y="1724542"/>
                <a:ext cx="2772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1" name="Ink 10">
                <a:extLst>
                  <a:ext uri="{FF2B5EF4-FFF2-40B4-BE49-F238E27FC236}">
                    <a16:creationId xmlns="" xmlns:a16="http://schemas.microsoft.com/office/drawing/2014/main" id="{5F86FB24-C111-6A4E-B6D4-6FDF6D6076A5}"/>
                  </a:ext>
                </a:extLst>
              </p14:cNvPr>
              <p14:cNvContentPartPr/>
              <p14:nvPr/>
            </p14:nvContentPartPr>
            <p14:xfrm>
              <a:off x="8013764" y="1380742"/>
              <a:ext cx="635040" cy="13140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5F86FB24-C111-6A4E-B6D4-6FDF6D6076A5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7959764" y="1272742"/>
                <a:ext cx="742680" cy="347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2" name="Ink 11">
                <a:extLst>
                  <a:ext uri="{FF2B5EF4-FFF2-40B4-BE49-F238E27FC236}">
                    <a16:creationId xmlns="" xmlns:a16="http://schemas.microsoft.com/office/drawing/2014/main" id="{3578695C-124E-9948-9532-FB83E33DF5F7}"/>
                  </a:ext>
                </a:extLst>
              </p14:cNvPr>
              <p14:cNvContentPartPr/>
              <p14:nvPr/>
            </p14:nvContentPartPr>
            <p14:xfrm>
              <a:off x="8802524" y="1398382"/>
              <a:ext cx="582840" cy="14652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3578695C-124E-9948-9532-FB83E33DF5F7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8748884" y="1290382"/>
                <a:ext cx="690480" cy="362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="" xmlns:p14="http://schemas.microsoft.com/office/powerpoint/2010/main" xmlns:aink="http://schemas.microsoft.com/office/drawing/2016/ink" Requires="p14 aink">
          <p:contentPart p14:bwMode="auto" r:id="rId13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C8AD5812-3E5E-CB44-8249-6EBF3C4FC003}"/>
                  </a:ext>
                </a:extLst>
              </p14:cNvPr>
              <p14:cNvContentPartPr/>
              <p14:nvPr/>
            </p14:nvContentPartPr>
            <p14:xfrm>
              <a:off x="11274284" y="1678102"/>
              <a:ext cx="743400" cy="1476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="" xmlns:a16="http://schemas.microsoft.com/office/drawing/2014/main" id="{C8AD5812-3E5E-CB44-8249-6EBF3C4FC003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1256644" y="1660462"/>
                <a:ext cx="779040" cy="5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="" xmlns:p14="http://schemas.microsoft.com/office/powerpoint/2010/main" xmlns:aink="http://schemas.microsoft.com/office/drawing/2016/ink" Requires="p14 aink">
          <p:contentPart p14:bwMode="auto" r:id="rId15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17991F0B-D0AA-2C47-AF06-37839C700D7F}"/>
                  </a:ext>
                </a:extLst>
              </p14:cNvPr>
              <p14:cNvContentPartPr/>
              <p14:nvPr/>
            </p14:nvContentPartPr>
            <p14:xfrm>
              <a:off x="94484" y="2393422"/>
              <a:ext cx="290520" cy="360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="" xmlns:a16="http://schemas.microsoft.com/office/drawing/2014/main" id="{17991F0B-D0AA-2C47-AF06-37839C700D7F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76484" y="2375782"/>
                <a:ext cx="32616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="" xmlns:p14="http://schemas.microsoft.com/office/powerpoint/2010/main" xmlns:aink="http://schemas.microsoft.com/office/drawing/2016/ink" Requires="p14 aink">
          <p:contentPart p14:bwMode="auto" r:id="rId17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6B43C295-70A0-6A40-8848-30B8566BD64A}"/>
                  </a:ext>
                </a:extLst>
              </p14:cNvPr>
              <p14:cNvContentPartPr/>
              <p14:nvPr/>
            </p14:nvContentPartPr>
            <p14:xfrm>
              <a:off x="9462044" y="1707262"/>
              <a:ext cx="327960" cy="360"/>
            </p14:xfrm>
          </p:contentPart>
        </mc:Choice>
        <mc:Fallback>
          <p:pic>
            <p:nvPicPr>
              <p:cNvPr id="15" name="Ink 14">
                <a:extLst>
                  <a:ext uri="{FF2B5EF4-FFF2-40B4-BE49-F238E27FC236}">
                    <a16:creationId xmlns="" xmlns:a16="http://schemas.microsoft.com/office/drawing/2014/main" id="{6B43C295-70A0-6A40-8848-30B8566BD64A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9444044" y="1689622"/>
                <a:ext cx="363600" cy="36000"/>
              </a:xfrm>
              <a:prstGeom prst="rect">
                <a:avLst/>
              </a:prstGeom>
            </p:spPr>
          </p:pic>
        </mc:Fallback>
      </mc:AlternateContent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8BB5F240-D6A7-D544-B8D3-51433366E530}"/>
              </a:ext>
            </a:extLst>
          </p:cNvPr>
          <p:cNvSpPr txBox="1"/>
          <p:nvPr/>
        </p:nvSpPr>
        <p:spPr>
          <a:xfrm>
            <a:off x="239744" y="4315733"/>
            <a:ext cx="41440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/>
              <a:t>发现</a:t>
            </a:r>
            <a:r>
              <a:rPr lang="en-GB" altLang="zh-CN" sz="2400" dirty="0"/>
              <a:t>	</a:t>
            </a:r>
            <a:r>
              <a:rPr lang="en-US" altLang="zh-CN" sz="2400" dirty="0"/>
              <a:t>discover;</a:t>
            </a:r>
            <a:r>
              <a:rPr lang="zh-CN" altLang="en-US" sz="2400" dirty="0"/>
              <a:t> </a:t>
            </a:r>
            <a:r>
              <a:rPr lang="en-US" altLang="zh-CN" sz="2400" dirty="0"/>
              <a:t>discovery</a:t>
            </a:r>
          </a:p>
          <a:p>
            <a:r>
              <a:rPr lang="zh-CN" altLang="en-US" sz="2800" dirty="0"/>
              <a:t>出现</a:t>
            </a:r>
            <a:r>
              <a:rPr lang="en-GB" altLang="zh-CN" sz="2400" dirty="0"/>
              <a:t>	</a:t>
            </a:r>
            <a:r>
              <a:rPr lang="en-US" altLang="zh-CN" sz="2400" dirty="0"/>
              <a:t>appear;</a:t>
            </a:r>
            <a:r>
              <a:rPr lang="zh-CN" altLang="en-US" sz="2400" dirty="0"/>
              <a:t> </a:t>
            </a:r>
            <a:r>
              <a:rPr lang="en-US" altLang="zh-CN" sz="2400" dirty="0"/>
              <a:t>appearance</a:t>
            </a:r>
          </a:p>
          <a:p>
            <a:r>
              <a:rPr lang="zh-CN" altLang="en-US" sz="2800" dirty="0"/>
              <a:t>次数</a:t>
            </a:r>
            <a:r>
              <a:rPr lang="en-GB" altLang="zh-CN" sz="2400" dirty="0"/>
              <a:t>	</a:t>
            </a:r>
            <a:r>
              <a:rPr lang="en-US" altLang="zh-CN" sz="2400" dirty="0"/>
              <a:t>number</a:t>
            </a:r>
            <a:r>
              <a:rPr lang="zh-CN" altLang="en-US" sz="2400" dirty="0"/>
              <a:t> </a:t>
            </a:r>
            <a:r>
              <a:rPr lang="en-US" altLang="zh-CN" sz="2400" dirty="0"/>
              <a:t>of</a:t>
            </a:r>
            <a:r>
              <a:rPr lang="zh-CN" altLang="en-US" sz="2400" dirty="0"/>
              <a:t> </a:t>
            </a:r>
            <a:r>
              <a:rPr lang="en-US" altLang="zh-CN" sz="2400" dirty="0"/>
              <a:t>times;</a:t>
            </a:r>
            <a:r>
              <a:rPr lang="zh-CN" altLang="en-US" sz="2400" dirty="0"/>
              <a:t> </a:t>
            </a:r>
            <a:r>
              <a:rPr lang="en-US" altLang="zh-CN" sz="2400" dirty="0"/>
              <a:t>frequency</a:t>
            </a:r>
            <a:endParaRPr lang="en-US" sz="2400" dirty="0"/>
          </a:p>
        </p:txBody>
      </p:sp>
      <p:sp>
        <p:nvSpPr>
          <p:cNvPr id="17" name="TextBox 16">
            <a:extLst>
              <a:ext uri="{FF2B5EF4-FFF2-40B4-BE49-F238E27FC236}">
                <a16:creationId xmlns="" xmlns:a16="http://schemas.microsoft.com/office/drawing/2014/main" id="{C9E6A522-E246-E04A-B28E-31EA110E3644}"/>
              </a:ext>
            </a:extLst>
          </p:cNvPr>
          <p:cNvSpPr txBox="1"/>
          <p:nvPr/>
        </p:nvSpPr>
        <p:spPr>
          <a:xfrm>
            <a:off x="4807527" y="4315733"/>
            <a:ext cx="721015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/>
              <a:t>问题：</a:t>
            </a:r>
            <a:endParaRPr lang="en-GB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中国每一个省区的姓氏有什么特色？</a:t>
            </a:r>
            <a:endParaRPr lang="en-GB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在贵州，哪个姓氏出现的频率最高？</a:t>
            </a:r>
            <a:endParaRPr lang="en-GB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在江苏出现频率最高的姓氏是什么？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9632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20E56AA-517B-654D-85E6-A9088B40B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4.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中国最大三姓氏</a:t>
            </a:r>
            <a:r>
              <a:rPr lang="en-US" altLang="zh-CN" dirty="0"/>
              <a:t>》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9D1E8DB2-901D-AC4D-AB5C-2605D1A1A5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6982" y="1306035"/>
            <a:ext cx="12288982" cy="1666302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7" name="Ink 6">
                <a:extLst>
                  <a:ext uri="{FF2B5EF4-FFF2-40B4-BE49-F238E27FC236}">
                    <a16:creationId xmlns="" xmlns:a16="http://schemas.microsoft.com/office/drawing/2014/main" id="{2E09B77D-F8BB-1949-B52A-AF8066FC8820}"/>
                  </a:ext>
                </a:extLst>
              </p14:cNvPr>
              <p14:cNvContentPartPr/>
              <p14:nvPr/>
            </p14:nvContentPartPr>
            <p14:xfrm>
              <a:off x="7902164" y="1359862"/>
              <a:ext cx="604440" cy="18612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2E09B77D-F8BB-1949-B52A-AF8066FC8820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848164" y="1251862"/>
                <a:ext cx="712080" cy="401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8" name="Ink 7">
                <a:extLst>
                  <a:ext uri="{FF2B5EF4-FFF2-40B4-BE49-F238E27FC236}">
                    <a16:creationId xmlns="" xmlns:a16="http://schemas.microsoft.com/office/drawing/2014/main" id="{8EA487FF-1077-AA4C-A7C8-0645D8420B96}"/>
                  </a:ext>
                </a:extLst>
              </p14:cNvPr>
              <p14:cNvContentPartPr/>
              <p14:nvPr/>
            </p14:nvContentPartPr>
            <p14:xfrm>
              <a:off x="10513604" y="1453822"/>
              <a:ext cx="979920" cy="12492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8EA487FF-1077-AA4C-A7C8-0645D8420B96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0459964" y="1346182"/>
                <a:ext cx="1087560" cy="340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9" name="Ink 8">
                <a:extLst>
                  <a:ext uri="{FF2B5EF4-FFF2-40B4-BE49-F238E27FC236}">
                    <a16:creationId xmlns="" xmlns:a16="http://schemas.microsoft.com/office/drawing/2014/main" id="{CC7FCBDA-DD69-594C-88DA-94FD1EA4B21B}"/>
                  </a:ext>
                </a:extLst>
              </p14:cNvPr>
              <p14:cNvContentPartPr/>
              <p14:nvPr/>
            </p14:nvContentPartPr>
            <p14:xfrm>
              <a:off x="1627364" y="2053222"/>
              <a:ext cx="622800" cy="2127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CC7FCBDA-DD69-594C-88DA-94FD1EA4B21B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573364" y="1945222"/>
                <a:ext cx="730440" cy="428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0" name="Ink 9">
                <a:extLst>
                  <a:ext uri="{FF2B5EF4-FFF2-40B4-BE49-F238E27FC236}">
                    <a16:creationId xmlns="" xmlns:a16="http://schemas.microsoft.com/office/drawing/2014/main" id="{7E81F4D3-7DC1-7B4F-8A41-5B3F57188DFF}"/>
                  </a:ext>
                </a:extLst>
              </p14:cNvPr>
              <p14:cNvContentPartPr/>
              <p14:nvPr/>
            </p14:nvContentPartPr>
            <p14:xfrm>
              <a:off x="4213964" y="2002462"/>
              <a:ext cx="621000" cy="20124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7E81F4D3-7DC1-7B4F-8A41-5B3F57188DFF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4159964" y="1894462"/>
                <a:ext cx="728640" cy="416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1" name="Ink 10">
                <a:extLst>
                  <a:ext uri="{FF2B5EF4-FFF2-40B4-BE49-F238E27FC236}">
                    <a16:creationId xmlns="" xmlns:a16="http://schemas.microsoft.com/office/drawing/2014/main" id="{B979AF91-A375-6247-B594-F64692B113E1}"/>
                  </a:ext>
                </a:extLst>
              </p14:cNvPr>
              <p14:cNvContentPartPr/>
              <p14:nvPr/>
            </p14:nvContentPartPr>
            <p14:xfrm>
              <a:off x="6781124" y="2024782"/>
              <a:ext cx="705600" cy="14220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B979AF91-A375-6247-B594-F64692B113E1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6727484" y="1916782"/>
                <a:ext cx="813240" cy="357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2" name="Ink 11">
                <a:extLst>
                  <a:ext uri="{FF2B5EF4-FFF2-40B4-BE49-F238E27FC236}">
                    <a16:creationId xmlns="" xmlns:a16="http://schemas.microsoft.com/office/drawing/2014/main" id="{0A794CD1-244E-6E4E-850F-F839576865D2}"/>
                  </a:ext>
                </a:extLst>
              </p14:cNvPr>
              <p14:cNvContentPartPr/>
              <p14:nvPr/>
            </p14:nvContentPartPr>
            <p14:xfrm>
              <a:off x="6960404" y="2557222"/>
              <a:ext cx="599760" cy="2595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0A794CD1-244E-6E4E-850F-F839576865D2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6906404" y="2449582"/>
                <a:ext cx="707400" cy="475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="" xmlns:p14="http://schemas.microsoft.com/office/powerpoint/2010/main" xmlns:aink="http://schemas.microsoft.com/office/drawing/2016/ink" Requires="p14 aink">
          <p:contentPart p14:bwMode="auto" r:id="rId15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6ADA7FEE-9198-D441-9808-F11BAEEEA818}"/>
                  </a:ext>
                </a:extLst>
              </p14:cNvPr>
              <p14:cNvContentPartPr/>
              <p14:nvPr/>
            </p14:nvContentPartPr>
            <p14:xfrm>
              <a:off x="5086604" y="3002902"/>
              <a:ext cx="3022200" cy="46800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="" xmlns:a16="http://schemas.microsoft.com/office/drawing/2014/main" id="{6ADA7FEE-9198-D441-9808-F11BAEEEA818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5068604" y="2985262"/>
                <a:ext cx="3057840" cy="82440"/>
              </a:xfrm>
              <a:prstGeom prst="rect">
                <a:avLst/>
              </a:prstGeom>
            </p:spPr>
          </p:pic>
        </mc:Fallback>
      </mc:AlternateContent>
      <p:sp>
        <p:nvSpPr>
          <p:cNvPr id="15" name="TextBox 14">
            <a:extLst>
              <a:ext uri="{FF2B5EF4-FFF2-40B4-BE49-F238E27FC236}">
                <a16:creationId xmlns="" xmlns:a16="http://schemas.microsoft.com/office/drawing/2014/main" id="{EBB9BA07-8B5F-7B4B-9501-C25E56626396}"/>
              </a:ext>
            </a:extLst>
          </p:cNvPr>
          <p:cNvSpPr txBox="1"/>
          <p:nvPr/>
        </p:nvSpPr>
        <p:spPr>
          <a:xfrm>
            <a:off x="372873" y="2949238"/>
            <a:ext cx="3754582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/>
              <a:t>特有</a:t>
            </a:r>
            <a:r>
              <a:rPr lang="en-GB" altLang="zh-CN" sz="2400" dirty="0"/>
              <a:t>	</a:t>
            </a:r>
            <a:r>
              <a:rPr lang="en-US" altLang="zh-CN" sz="2400" dirty="0"/>
              <a:t>specific</a:t>
            </a:r>
            <a:endParaRPr lang="en-GB" altLang="zh-CN" sz="2400" dirty="0"/>
          </a:p>
          <a:p>
            <a:r>
              <a:rPr lang="zh-CN" altLang="en-US" sz="2800" dirty="0"/>
              <a:t>国情</a:t>
            </a:r>
            <a:r>
              <a:rPr lang="en-GB" altLang="zh-CN" sz="2400" dirty="0"/>
              <a:t>	</a:t>
            </a:r>
            <a:r>
              <a:rPr lang="en-US" altLang="zh-CN" sz="2400" dirty="0"/>
              <a:t>national</a:t>
            </a:r>
            <a:r>
              <a:rPr lang="zh-CN" altLang="en-US" sz="2400" dirty="0"/>
              <a:t> </a:t>
            </a:r>
            <a:r>
              <a:rPr lang="en-US" altLang="zh-CN" sz="2400" dirty="0"/>
              <a:t>conditions</a:t>
            </a:r>
          </a:p>
          <a:p>
            <a:r>
              <a:rPr lang="zh-CN" altLang="en-US" sz="2800" dirty="0"/>
              <a:t>关系</a:t>
            </a:r>
            <a:r>
              <a:rPr lang="zh-CN" altLang="en-US" sz="2800" dirty="0" smtClean="0"/>
              <a:t>到</a:t>
            </a:r>
            <a:r>
              <a:rPr lang="en-GB" altLang="zh-CN" sz="2400" dirty="0"/>
              <a:t> </a:t>
            </a:r>
            <a:r>
              <a:rPr lang="en-GB" altLang="zh-CN" sz="2400" dirty="0" smtClean="0"/>
              <a:t> </a:t>
            </a:r>
            <a:r>
              <a:rPr lang="en-US" altLang="zh-CN" sz="2400" dirty="0" smtClean="0"/>
              <a:t>related</a:t>
            </a:r>
            <a:r>
              <a:rPr lang="zh-CN" altLang="en-US" sz="2400" dirty="0" smtClean="0"/>
              <a:t> </a:t>
            </a:r>
            <a:r>
              <a:rPr lang="en-US" altLang="zh-CN" sz="2400" dirty="0"/>
              <a:t>to</a:t>
            </a:r>
            <a:r>
              <a:rPr lang="zh-CN" altLang="en-US" sz="2400" dirty="0"/>
              <a:t> </a:t>
            </a:r>
            <a:endParaRPr lang="en-GB" altLang="zh-CN" sz="2400" dirty="0"/>
          </a:p>
          <a:p>
            <a:r>
              <a:rPr lang="zh-CN" altLang="en-US" sz="2800" dirty="0"/>
              <a:t>祖先</a:t>
            </a:r>
            <a:r>
              <a:rPr lang="en-GB" altLang="zh-CN" sz="2400" dirty="0"/>
              <a:t>	</a:t>
            </a:r>
            <a:r>
              <a:rPr lang="en-US" altLang="zh-CN" sz="2400" dirty="0"/>
              <a:t>ancestor</a:t>
            </a:r>
          </a:p>
          <a:p>
            <a:r>
              <a:rPr lang="zh-CN" altLang="en-US" sz="2800" dirty="0"/>
              <a:t>分布</a:t>
            </a:r>
            <a:r>
              <a:rPr lang="en-GB" altLang="zh-CN" sz="2400" dirty="0"/>
              <a:t>	</a:t>
            </a:r>
            <a:r>
              <a:rPr lang="en-US" altLang="zh-CN" sz="2400" dirty="0"/>
              <a:t>distribution</a:t>
            </a:r>
          </a:p>
          <a:p>
            <a:r>
              <a:rPr lang="zh-CN" altLang="en-US" sz="2800" dirty="0"/>
              <a:t>统一</a:t>
            </a:r>
            <a:r>
              <a:rPr lang="en-GB" altLang="zh-CN" sz="2400" dirty="0"/>
              <a:t>	</a:t>
            </a:r>
            <a:r>
              <a:rPr lang="en-US" altLang="zh-CN" sz="2400" dirty="0"/>
              <a:t>unity</a:t>
            </a:r>
          </a:p>
          <a:p>
            <a:r>
              <a:rPr lang="zh-CN" altLang="en-US" sz="2800" dirty="0"/>
              <a:t>人口</a:t>
            </a:r>
            <a:r>
              <a:rPr lang="en-GB" altLang="zh-CN" sz="2400" dirty="0"/>
              <a:t>	</a:t>
            </a:r>
            <a:r>
              <a:rPr lang="en-US" altLang="zh-CN" sz="2400" dirty="0"/>
              <a:t>population</a:t>
            </a:r>
          </a:p>
          <a:p>
            <a:r>
              <a:rPr lang="zh-CN" altLang="en-US" sz="2400" dirty="0"/>
              <a:t>今后</a:t>
            </a:r>
            <a:r>
              <a:rPr lang="en-GB" altLang="zh-CN" sz="2400" dirty="0"/>
              <a:t>	</a:t>
            </a:r>
            <a:r>
              <a:rPr lang="en-US" altLang="zh-CN" sz="2400" dirty="0"/>
              <a:t>in</a:t>
            </a:r>
            <a:r>
              <a:rPr lang="zh-CN" altLang="en-US" sz="2400" dirty="0"/>
              <a:t> </a:t>
            </a:r>
            <a:r>
              <a:rPr lang="en-US" altLang="zh-CN" sz="2400" dirty="0"/>
              <a:t>future</a:t>
            </a:r>
          </a:p>
          <a:p>
            <a:r>
              <a:rPr lang="zh-CN" altLang="en-US" sz="2800" dirty="0"/>
              <a:t>意义</a:t>
            </a:r>
            <a:r>
              <a:rPr lang="en-GB" altLang="zh-CN" sz="2400" dirty="0"/>
              <a:t>	</a:t>
            </a:r>
            <a:r>
              <a:rPr lang="en-US" altLang="zh-CN" sz="2400" dirty="0"/>
              <a:t>meaning</a:t>
            </a:r>
            <a:endParaRPr lang="en-US" sz="2400" dirty="0"/>
          </a:p>
        </p:txBody>
      </p:sp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865F590D-E066-3147-A02B-1AA9F3282F31}"/>
              </a:ext>
            </a:extLst>
          </p:cNvPr>
          <p:cNvSpPr txBox="1"/>
          <p:nvPr/>
        </p:nvSpPr>
        <p:spPr>
          <a:xfrm>
            <a:off x="4641273" y="3564217"/>
            <a:ext cx="685225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/>
              <a:t>问题：</a:t>
            </a:r>
            <a:endParaRPr lang="en-GB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文中提到的中国的特有国庆之一是什么？</a:t>
            </a:r>
            <a:endParaRPr lang="en-GB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中国人的姓氏和分布为什么具有重要的意义？</a:t>
            </a:r>
            <a:endParaRPr lang="en-GB" altLang="zh-CN" sz="2800" dirty="0"/>
          </a:p>
          <a:p>
            <a:pPr marL="342900" indent="-342900">
              <a:buAutoNum type="arabicPeriod"/>
            </a:pPr>
            <a:endParaRPr lang="en-US" sz="28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7" name="Ink 16">
                <a:extLst>
                  <a:ext uri="{FF2B5EF4-FFF2-40B4-BE49-F238E27FC236}">
                    <a16:creationId xmlns="" xmlns:a16="http://schemas.microsoft.com/office/drawing/2014/main" id="{418BA8E2-3DDE-E946-A773-826EE63103C7}"/>
                  </a:ext>
                </a:extLst>
              </p14:cNvPr>
              <p14:cNvContentPartPr/>
              <p14:nvPr/>
            </p14:nvContentPartPr>
            <p14:xfrm>
              <a:off x="830324" y="2607622"/>
              <a:ext cx="631440" cy="19296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418BA8E2-3DDE-E946-A773-826EE63103C7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776684" y="2499982"/>
                <a:ext cx="739080" cy="408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162866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F6B8390-5623-A044-823E-12F63A2970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4.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中国最大三姓氏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6EDAD1D0-3E3F-B749-A077-AD05D2C134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/>
              <a:t>总结本文的大意。</a:t>
            </a:r>
            <a:endParaRPr lang="en-GB" altLang="zh-CN" sz="2800" dirty="0"/>
          </a:p>
          <a:p>
            <a:pPr marL="0" indent="0">
              <a:buNone/>
            </a:pPr>
            <a:r>
              <a:rPr lang="en-US" altLang="zh-CN" sz="2400" dirty="0" err="1"/>
              <a:t>Summarise</a:t>
            </a:r>
            <a:r>
              <a:rPr lang="zh-CN" altLang="en-US" sz="2400" dirty="0"/>
              <a:t> </a:t>
            </a:r>
            <a:r>
              <a:rPr lang="en-US" altLang="zh-CN" sz="2400" dirty="0"/>
              <a:t>the</a:t>
            </a:r>
            <a:r>
              <a:rPr lang="zh-CN" altLang="en-US" sz="2400" dirty="0"/>
              <a:t> </a:t>
            </a:r>
            <a:r>
              <a:rPr lang="en-US" altLang="zh-CN" sz="2400" dirty="0"/>
              <a:t>main</a:t>
            </a:r>
            <a:r>
              <a:rPr lang="zh-CN" altLang="en-US" sz="2400" dirty="0"/>
              <a:t> </a:t>
            </a:r>
            <a:r>
              <a:rPr lang="en-US" altLang="zh-CN" sz="2400" dirty="0"/>
              <a:t>points</a:t>
            </a:r>
            <a:r>
              <a:rPr lang="zh-CN" altLang="en-US" sz="2400" dirty="0"/>
              <a:t> </a:t>
            </a:r>
            <a:r>
              <a:rPr lang="en-US" altLang="zh-CN" sz="2400" dirty="0"/>
              <a:t>of</a:t>
            </a:r>
            <a:r>
              <a:rPr lang="zh-CN" altLang="en-US" sz="2400" dirty="0"/>
              <a:t> </a:t>
            </a:r>
            <a:r>
              <a:rPr lang="en-US" altLang="zh-CN" sz="2400" dirty="0"/>
              <a:t>this</a:t>
            </a:r>
            <a:r>
              <a:rPr lang="zh-CN" altLang="en-US" sz="2400" dirty="0"/>
              <a:t> </a:t>
            </a:r>
            <a:r>
              <a:rPr lang="en-US" altLang="zh-CN" sz="2400" dirty="0"/>
              <a:t>article.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453080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20E56AA-517B-654D-85E6-A9088B40B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4.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中国最大三姓氏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00120DE-D800-6949-9557-124A73B404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z="2400" dirty="0"/>
              <a:t>课后练习题一答案：</a:t>
            </a:r>
            <a:endParaRPr lang="en-GB" altLang="zh-CN" sz="2400" dirty="0"/>
          </a:p>
          <a:p>
            <a:pPr marL="0" indent="0">
              <a:buNone/>
            </a:pPr>
            <a:r>
              <a:rPr lang="en-US" altLang="zh-CN" sz="2400" dirty="0"/>
              <a:t>1.</a:t>
            </a:r>
            <a:r>
              <a:rPr lang="zh-CN" altLang="en-US" sz="2400" dirty="0"/>
              <a:t> </a:t>
            </a:r>
            <a:r>
              <a:rPr lang="en-US" altLang="zh-CN" sz="2400" dirty="0"/>
              <a:t>A	2.</a:t>
            </a:r>
            <a:r>
              <a:rPr lang="zh-CN" altLang="en-US" sz="2400" dirty="0"/>
              <a:t> </a:t>
            </a:r>
            <a:r>
              <a:rPr lang="en-US" altLang="zh-CN" sz="2400" dirty="0"/>
              <a:t>B	3.</a:t>
            </a:r>
            <a:r>
              <a:rPr lang="zh-CN" altLang="en-US" sz="2400" dirty="0"/>
              <a:t> </a:t>
            </a:r>
            <a:r>
              <a:rPr lang="en-US" altLang="zh-CN" sz="2400" dirty="0"/>
              <a:t>C</a:t>
            </a:r>
            <a:r>
              <a:rPr lang="en-GB" altLang="zh-CN" sz="2400" dirty="0"/>
              <a:t>	</a:t>
            </a:r>
            <a:r>
              <a:rPr lang="en-US" altLang="zh-CN" sz="2400" dirty="0"/>
              <a:t>4.</a:t>
            </a:r>
            <a:r>
              <a:rPr lang="zh-CN" altLang="en-US" sz="2400" dirty="0"/>
              <a:t> </a:t>
            </a:r>
            <a:r>
              <a:rPr lang="en-US" altLang="zh-CN" sz="2400" dirty="0"/>
              <a:t>C</a:t>
            </a:r>
            <a:endParaRPr lang="en-GB" altLang="zh-CN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zh-CN" altLang="en-US" sz="2400" dirty="0"/>
              <a:t>课后练习题二答案：</a:t>
            </a:r>
            <a:endParaRPr lang="en-GB" altLang="zh-CN" sz="2400" dirty="0"/>
          </a:p>
          <a:p>
            <a:pPr marL="0" indent="0">
              <a:buNone/>
            </a:pPr>
            <a:r>
              <a:rPr lang="en-US" altLang="zh-CN" sz="2400" dirty="0"/>
              <a:t>1.</a:t>
            </a:r>
            <a:r>
              <a:rPr lang="zh-CN" altLang="en-US" sz="2400" dirty="0"/>
              <a:t> </a:t>
            </a:r>
            <a:r>
              <a:rPr lang="en-US" altLang="zh-CN" sz="2400" dirty="0"/>
              <a:t>T	2.</a:t>
            </a:r>
            <a:r>
              <a:rPr lang="zh-CN" altLang="en-US" sz="2400" dirty="0"/>
              <a:t> </a:t>
            </a:r>
            <a:r>
              <a:rPr lang="en-US" altLang="zh-CN" sz="2400" dirty="0"/>
              <a:t>F	3.</a:t>
            </a:r>
            <a:r>
              <a:rPr lang="zh-CN" altLang="en-US" sz="2400" dirty="0"/>
              <a:t> </a:t>
            </a:r>
            <a:r>
              <a:rPr lang="en-US" altLang="zh-CN" sz="2400" dirty="0"/>
              <a:t>F	4.</a:t>
            </a:r>
            <a:r>
              <a:rPr lang="zh-CN" altLang="en-US" sz="2400" dirty="0"/>
              <a:t> </a:t>
            </a:r>
            <a:r>
              <a:rPr lang="en-US" altLang="zh-CN" sz="2400" dirty="0"/>
              <a:t>T	5.</a:t>
            </a:r>
            <a:r>
              <a:rPr lang="zh-CN" altLang="en-US" sz="2400" dirty="0"/>
              <a:t> </a:t>
            </a:r>
            <a:r>
              <a:rPr lang="en-US" altLang="zh-CN" sz="2400" dirty="0"/>
              <a:t>T	6.</a:t>
            </a:r>
            <a:r>
              <a:rPr lang="zh-CN" altLang="en-US" sz="2400" dirty="0"/>
              <a:t> </a:t>
            </a:r>
            <a:r>
              <a:rPr lang="en-US" altLang="zh-CN" sz="2400" dirty="0"/>
              <a:t>F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33548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79F3163-F54A-334A-83B6-072A1E3F2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4.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中国最大三姓氏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476C8058-B606-474E-9E6E-B7AE7A992E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/>
              <a:t>作业：</a:t>
            </a:r>
            <a:endParaRPr lang="en-GB" altLang="zh-CN" sz="2800" dirty="0"/>
          </a:p>
          <a:p>
            <a:pPr marL="0" indent="0">
              <a:buNone/>
            </a:pPr>
            <a:endParaRPr lang="en-GB" sz="2400" dirty="0"/>
          </a:p>
          <a:p>
            <a:pPr>
              <a:buAutoNum type="arabicPeriod"/>
            </a:pPr>
            <a:r>
              <a:rPr lang="zh-CN" altLang="en-GB" sz="2400" dirty="0"/>
              <a:t>复习</a:t>
            </a:r>
            <a:r>
              <a:rPr lang="zh-CN" altLang="en-US" sz="2400" dirty="0"/>
              <a:t>学过的课文、生词、语法。</a:t>
            </a:r>
            <a:endParaRPr lang="en-GB" altLang="zh-CN" sz="2400" dirty="0"/>
          </a:p>
          <a:p>
            <a:pPr>
              <a:buAutoNum type="arabicPeriod"/>
            </a:pPr>
            <a:r>
              <a:rPr lang="en-US" altLang="zh-CN" sz="2400" dirty="0"/>
              <a:t>Character</a:t>
            </a:r>
            <a:r>
              <a:rPr lang="zh-CN" altLang="en-US" sz="2400" dirty="0"/>
              <a:t> </a:t>
            </a:r>
            <a:r>
              <a:rPr lang="en-US" altLang="zh-CN" sz="2400" dirty="0"/>
              <a:t>sheets</a:t>
            </a:r>
            <a:endParaRPr lang="en-GB" altLang="zh-CN" sz="2400" dirty="0"/>
          </a:p>
          <a:p>
            <a:pPr>
              <a:buAutoNum type="arabicPeriod"/>
            </a:pPr>
            <a:r>
              <a:rPr lang="zh-CN" altLang="en-US" sz="2400" dirty="0"/>
              <a:t>预习</a:t>
            </a:r>
            <a:r>
              <a:rPr lang="en-US" altLang="zh-CN" sz="2400" dirty="0"/>
              <a:t>《</a:t>
            </a:r>
            <a:r>
              <a:rPr lang="zh-CN" altLang="en-US" sz="2400" dirty="0"/>
              <a:t>“老寿星”与“寿比南山”的来历</a:t>
            </a:r>
            <a:r>
              <a:rPr lang="en-US" altLang="zh-CN" sz="2400" dirty="0"/>
              <a:t>》</a:t>
            </a:r>
            <a:r>
              <a:rPr lang="zh-CN" altLang="en-US" sz="2400" dirty="0"/>
              <a:t>，读课文、查单词，试着做练习题。</a:t>
            </a:r>
            <a:endParaRPr lang="en-GB" altLang="zh-CN" sz="2400" dirty="0"/>
          </a:p>
          <a:p>
            <a:pPr>
              <a:buAutoNum type="arabicPeriod"/>
            </a:pPr>
            <a:r>
              <a:rPr lang="zh-CN" altLang="en-US" sz="2400" dirty="0"/>
              <a:t>预习</a:t>
            </a:r>
            <a:r>
              <a:rPr lang="en-US" altLang="zh-CN" sz="2400" dirty="0"/>
              <a:t>《</a:t>
            </a:r>
            <a:r>
              <a:rPr lang="zh-CN" altLang="en-US" sz="2400" dirty="0"/>
              <a:t>英语借走的“中国词”</a:t>
            </a:r>
            <a:r>
              <a:rPr lang="en-US" altLang="zh-CN" sz="2400" dirty="0"/>
              <a:t>》</a:t>
            </a:r>
            <a:r>
              <a:rPr lang="zh-CN" altLang="en-US" sz="2400" dirty="0"/>
              <a:t>，读课文、查单词，试着做练习题。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611156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54</TotalTime>
  <Words>801</Words>
  <Application>Microsoft Office PowerPoint</Application>
  <PresentationFormat>Widescreen</PresentationFormat>
  <Paragraphs>112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方正姚体</vt:lpstr>
      <vt:lpstr>华文新魏</vt:lpstr>
      <vt:lpstr>Arial</vt:lpstr>
      <vt:lpstr>Trebuchet MS</vt:lpstr>
      <vt:lpstr>Wingdings 3</vt:lpstr>
      <vt:lpstr>Facet</vt:lpstr>
      <vt:lpstr>Chinese 6  阅读</vt:lpstr>
      <vt:lpstr>复习-生词</vt:lpstr>
      <vt:lpstr>复习-生词</vt:lpstr>
      <vt:lpstr>复习-生词</vt:lpstr>
      <vt:lpstr>3. 《中国人的虚岁》</vt:lpstr>
      <vt:lpstr>3. 《中国人的虚岁》</vt:lpstr>
      <vt:lpstr>4. 《中国最大三姓氏》</vt:lpstr>
      <vt:lpstr>4. 《中国最大三姓氏》</vt:lpstr>
      <vt:lpstr>4. 《中国最大三姓氏》</vt:lpstr>
      <vt:lpstr>4. 《中国最大三姓氏》</vt:lpstr>
      <vt:lpstr>4. 《中国最大三姓氏》</vt:lpstr>
      <vt:lpstr>4. 《中国最大三姓氏》</vt:lpstr>
      <vt:lpstr>4. 《中国最大三姓氏》</vt:lpstr>
      <vt:lpstr>4. 《中国最大三姓氏》</vt:lpstr>
      <vt:lpstr>4. 《中国最大三姓氏》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3. 《中国人的虚岁》</dc:title>
  <dc:creator>Yiying Jiao</dc:creator>
  <cp:lastModifiedBy>Yiying Jiao</cp:lastModifiedBy>
  <cp:revision>5</cp:revision>
  <dcterms:created xsi:type="dcterms:W3CDTF">2018-10-29T15:24:52Z</dcterms:created>
  <dcterms:modified xsi:type="dcterms:W3CDTF">2018-11-01T09:54:38Z</dcterms:modified>
</cp:coreProperties>
</file>