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61" r:id="rId3"/>
    <p:sldId id="263" r:id="rId4"/>
    <p:sldId id="268" r:id="rId5"/>
    <p:sldId id="269" r:id="rId6"/>
    <p:sldId id="265" r:id="rId7"/>
    <p:sldId id="270" r:id="rId8"/>
    <p:sldId id="271" r:id="rId9"/>
    <p:sldId id="264" r:id="rId10"/>
    <p:sldId id="27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24844C-715B-334C-E342-646C3AFF0E8E}" v="55" dt="2025-10-06T12:27:07.270"/>
    <p1510:client id="{9D43B148-53DF-BB50-2AF1-C1370796B578}" v="1971" dt="2025-10-05T12:51:26.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keeda Kenya Price (2509704)" userId="S::2509704@student.uwtsd.ac.uk::57d1ffc0-72d7-4df6-8e32-eda6f25fe736" providerId="AD" clId="Web-{9D43B148-53DF-BB50-2AF1-C1370796B578}"/>
    <pc:docChg chg="addSld delSld modSld">
      <pc:chgData name="Nakeeda Kenya Price (2509704)" userId="S::2509704@student.uwtsd.ac.uk::57d1ffc0-72d7-4df6-8e32-eda6f25fe736" providerId="AD" clId="Web-{9D43B148-53DF-BB50-2AF1-C1370796B578}" dt="2025-10-05T12:51:26.293" v="1889" actId="20577"/>
      <pc:docMkLst>
        <pc:docMk/>
      </pc:docMkLst>
      <pc:sldChg chg="modSp">
        <pc:chgData name="Nakeeda Kenya Price (2509704)" userId="S::2509704@student.uwtsd.ac.uk::57d1ffc0-72d7-4df6-8e32-eda6f25fe736" providerId="AD" clId="Web-{9D43B148-53DF-BB50-2AF1-C1370796B578}" dt="2025-10-05T10:38:56.430" v="17" actId="20577"/>
        <pc:sldMkLst>
          <pc:docMk/>
          <pc:sldMk cId="109857222" sldId="256"/>
        </pc:sldMkLst>
        <pc:spChg chg="mod">
          <ac:chgData name="Nakeeda Kenya Price (2509704)" userId="S::2509704@student.uwtsd.ac.uk::57d1ffc0-72d7-4df6-8e32-eda6f25fe736" providerId="AD" clId="Web-{9D43B148-53DF-BB50-2AF1-C1370796B578}" dt="2025-10-05T10:38:56.430" v="17" actId="20577"/>
          <ac:spMkLst>
            <pc:docMk/>
            <pc:sldMk cId="109857222" sldId="256"/>
            <ac:spMk id="2" creationId="{00000000-0000-0000-0000-000000000000}"/>
          </ac:spMkLst>
        </pc:spChg>
        <pc:spChg chg="mod">
          <ac:chgData name="Nakeeda Kenya Price (2509704)" userId="S::2509704@student.uwtsd.ac.uk::57d1ffc0-72d7-4df6-8e32-eda6f25fe736" providerId="AD" clId="Web-{9D43B148-53DF-BB50-2AF1-C1370796B578}" dt="2025-10-05T10:38:37.632" v="15" actId="20577"/>
          <ac:spMkLst>
            <pc:docMk/>
            <pc:sldMk cId="109857222" sldId="256"/>
            <ac:spMk id="3" creationId="{00000000-0000-0000-0000-000000000000}"/>
          </ac:spMkLst>
        </pc:spChg>
      </pc:sldChg>
      <pc:sldChg chg="modSp">
        <pc:chgData name="Nakeeda Kenya Price (2509704)" userId="S::2509704@student.uwtsd.ac.uk::57d1ffc0-72d7-4df6-8e32-eda6f25fe736" providerId="AD" clId="Web-{9D43B148-53DF-BB50-2AF1-C1370796B578}" dt="2025-10-05T12:17:14.353" v="1715" actId="20577"/>
        <pc:sldMkLst>
          <pc:docMk/>
          <pc:sldMk cId="824713352" sldId="261"/>
        </pc:sldMkLst>
        <pc:spChg chg="mod">
          <ac:chgData name="Nakeeda Kenya Price (2509704)" userId="S::2509704@student.uwtsd.ac.uk::57d1ffc0-72d7-4df6-8e32-eda6f25fe736" providerId="AD" clId="Web-{9D43B148-53DF-BB50-2AF1-C1370796B578}" dt="2025-10-05T10:39:15.666" v="19" actId="20577"/>
          <ac:spMkLst>
            <pc:docMk/>
            <pc:sldMk cId="824713352" sldId="261"/>
            <ac:spMk id="2" creationId="{F1B4C8A8-8C4E-1B36-09F2-2EA4CD9B5BBE}"/>
          </ac:spMkLst>
        </pc:spChg>
        <pc:spChg chg="mod">
          <ac:chgData name="Nakeeda Kenya Price (2509704)" userId="S::2509704@student.uwtsd.ac.uk::57d1ffc0-72d7-4df6-8e32-eda6f25fe736" providerId="AD" clId="Web-{9D43B148-53DF-BB50-2AF1-C1370796B578}" dt="2025-10-05T12:17:14.353" v="1715" actId="20577"/>
          <ac:spMkLst>
            <pc:docMk/>
            <pc:sldMk cId="824713352" sldId="261"/>
            <ac:spMk id="3" creationId="{43C68682-0AB9-1515-1B10-56F2EC184CC4}"/>
          </ac:spMkLst>
        </pc:spChg>
      </pc:sldChg>
      <pc:sldChg chg="modSp">
        <pc:chgData name="Nakeeda Kenya Price (2509704)" userId="S::2509704@student.uwtsd.ac.uk::57d1ffc0-72d7-4df6-8e32-eda6f25fe736" providerId="AD" clId="Web-{9D43B148-53DF-BB50-2AF1-C1370796B578}" dt="2025-10-05T11:08:12.216" v="198" actId="14100"/>
        <pc:sldMkLst>
          <pc:docMk/>
          <pc:sldMk cId="292811479" sldId="263"/>
        </pc:sldMkLst>
        <pc:spChg chg="mod">
          <ac:chgData name="Nakeeda Kenya Price (2509704)" userId="S::2509704@student.uwtsd.ac.uk::57d1ffc0-72d7-4df6-8e32-eda6f25fe736" providerId="AD" clId="Web-{9D43B148-53DF-BB50-2AF1-C1370796B578}" dt="2025-10-05T10:46:42.292" v="42" actId="20577"/>
          <ac:spMkLst>
            <pc:docMk/>
            <pc:sldMk cId="292811479" sldId="263"/>
            <ac:spMk id="2" creationId="{4F4F38BD-D074-4CC6-2966-95D50983C90E}"/>
          </ac:spMkLst>
        </pc:spChg>
        <pc:spChg chg="mod">
          <ac:chgData name="Nakeeda Kenya Price (2509704)" userId="S::2509704@student.uwtsd.ac.uk::57d1ffc0-72d7-4df6-8e32-eda6f25fe736" providerId="AD" clId="Web-{9D43B148-53DF-BB50-2AF1-C1370796B578}" dt="2025-10-05T11:08:12.216" v="198" actId="14100"/>
          <ac:spMkLst>
            <pc:docMk/>
            <pc:sldMk cId="292811479" sldId="263"/>
            <ac:spMk id="3" creationId="{268BEC0E-D7D9-C276-4904-8CE7AB59B12B}"/>
          </ac:spMkLst>
        </pc:spChg>
      </pc:sldChg>
      <pc:sldChg chg="modSp">
        <pc:chgData name="Nakeeda Kenya Price (2509704)" userId="S::2509704@student.uwtsd.ac.uk::57d1ffc0-72d7-4df6-8e32-eda6f25fe736" providerId="AD" clId="Web-{9D43B148-53DF-BB50-2AF1-C1370796B578}" dt="2025-10-05T12:20:29.444" v="1718" actId="20577"/>
        <pc:sldMkLst>
          <pc:docMk/>
          <pc:sldMk cId="2149665441" sldId="264"/>
        </pc:sldMkLst>
        <pc:spChg chg="mod">
          <ac:chgData name="Nakeeda Kenya Price (2509704)" userId="S::2509704@student.uwtsd.ac.uk::57d1ffc0-72d7-4df6-8e32-eda6f25fe736" providerId="AD" clId="Web-{9D43B148-53DF-BB50-2AF1-C1370796B578}" dt="2025-10-05T12:20:29.444" v="1718" actId="20577"/>
          <ac:spMkLst>
            <pc:docMk/>
            <pc:sldMk cId="2149665441" sldId="264"/>
            <ac:spMk id="2" creationId="{3CEB21EA-EB01-7A22-C92A-8B60970B45FF}"/>
          </ac:spMkLst>
        </pc:spChg>
        <pc:spChg chg="mod">
          <ac:chgData name="Nakeeda Kenya Price (2509704)" userId="S::2509704@student.uwtsd.ac.uk::57d1ffc0-72d7-4df6-8e32-eda6f25fe736" providerId="AD" clId="Web-{9D43B148-53DF-BB50-2AF1-C1370796B578}" dt="2025-10-05T12:16:52.338" v="1713" actId="20577"/>
          <ac:spMkLst>
            <pc:docMk/>
            <pc:sldMk cId="2149665441" sldId="264"/>
            <ac:spMk id="3" creationId="{65333F32-45D1-6BC0-33D6-51E42D73B7DE}"/>
          </ac:spMkLst>
        </pc:spChg>
      </pc:sldChg>
      <pc:sldChg chg="addSp delSp modSp">
        <pc:chgData name="Nakeeda Kenya Price (2509704)" userId="S::2509704@student.uwtsd.ac.uk::57d1ffc0-72d7-4df6-8e32-eda6f25fe736" providerId="AD" clId="Web-{9D43B148-53DF-BB50-2AF1-C1370796B578}" dt="2025-10-05T12:17:38.307" v="1716" actId="20577"/>
        <pc:sldMkLst>
          <pc:docMk/>
          <pc:sldMk cId="3860012137" sldId="265"/>
        </pc:sldMkLst>
        <pc:spChg chg="add mod">
          <ac:chgData name="Nakeeda Kenya Price (2509704)" userId="S::2509704@student.uwtsd.ac.uk::57d1ffc0-72d7-4df6-8e32-eda6f25fe736" providerId="AD" clId="Web-{9D43B148-53DF-BB50-2AF1-C1370796B578}" dt="2025-10-05T12:15:13.414" v="1682" actId="1076"/>
          <ac:spMkLst>
            <pc:docMk/>
            <pc:sldMk cId="3860012137" sldId="265"/>
            <ac:spMk id="795" creationId="{9B787F22-01E5-4D13-05D4-EE017FDCDF51}"/>
          </ac:spMkLst>
        </pc:spChg>
        <pc:spChg chg="add mod">
          <ac:chgData name="Nakeeda Kenya Price (2509704)" userId="S::2509704@student.uwtsd.ac.uk::57d1ffc0-72d7-4df6-8e32-eda6f25fe736" providerId="AD" clId="Web-{9D43B148-53DF-BB50-2AF1-C1370796B578}" dt="2025-10-05T12:14:34.461" v="1677" actId="1076"/>
          <ac:spMkLst>
            <pc:docMk/>
            <pc:sldMk cId="3860012137" sldId="265"/>
            <ac:spMk id="797" creationId="{C43F3741-1A31-C76E-4C92-207DE6A17DD1}"/>
          </ac:spMkLst>
        </pc:spChg>
        <pc:spChg chg="add">
          <ac:chgData name="Nakeeda Kenya Price (2509704)" userId="S::2509704@student.uwtsd.ac.uk::57d1ffc0-72d7-4df6-8e32-eda6f25fe736" providerId="AD" clId="Web-{9D43B148-53DF-BB50-2AF1-C1370796B578}" dt="2025-10-05T12:14:42.664" v="1678"/>
          <ac:spMkLst>
            <pc:docMk/>
            <pc:sldMk cId="3860012137" sldId="265"/>
            <ac:spMk id="799" creationId="{F3A1DFA8-84C5-1029-E2E3-D9836865FB1E}"/>
          </ac:spMkLst>
        </pc:spChg>
        <pc:spChg chg="add del">
          <ac:chgData name="Nakeeda Kenya Price (2509704)" userId="S::2509704@student.uwtsd.ac.uk::57d1ffc0-72d7-4df6-8e32-eda6f25fe736" providerId="AD" clId="Web-{9D43B148-53DF-BB50-2AF1-C1370796B578}" dt="2025-10-05T12:14:58.414" v="1680"/>
          <ac:spMkLst>
            <pc:docMk/>
            <pc:sldMk cId="3860012137" sldId="265"/>
            <ac:spMk id="800" creationId="{17AB83EE-31DE-5FE5-3464-E64A1A302DE9}"/>
          </ac:spMkLst>
        </pc:spChg>
        <pc:spChg chg="add mod">
          <ac:chgData name="Nakeeda Kenya Price (2509704)" userId="S::2509704@student.uwtsd.ac.uk::57d1ffc0-72d7-4df6-8e32-eda6f25fe736" providerId="AD" clId="Web-{9D43B148-53DF-BB50-2AF1-C1370796B578}" dt="2025-10-05T12:17:38.307" v="1716" actId="20577"/>
          <ac:spMkLst>
            <pc:docMk/>
            <pc:sldMk cId="3860012137" sldId="265"/>
            <ac:spMk id="812" creationId="{6F4EAD55-C082-7A80-9843-96001BE8540D}"/>
          </ac:spMkLst>
        </pc:spChg>
        <pc:graphicFrameChg chg="mod modGraphic">
          <ac:chgData name="Nakeeda Kenya Price (2509704)" userId="S::2509704@student.uwtsd.ac.uk::57d1ffc0-72d7-4df6-8e32-eda6f25fe736" providerId="AD" clId="Web-{9D43B148-53DF-BB50-2AF1-C1370796B578}" dt="2025-10-05T12:15:04.899" v="1681" actId="14100"/>
          <ac:graphicFrameMkLst>
            <pc:docMk/>
            <pc:sldMk cId="3860012137" sldId="265"/>
            <ac:graphicFrameMk id="8" creationId="{7AE781DA-E9D2-286A-686A-D0E19ADEA758}"/>
          </ac:graphicFrameMkLst>
        </pc:graphicFrameChg>
        <pc:picChg chg="add mod">
          <ac:chgData name="Nakeeda Kenya Price (2509704)" userId="S::2509704@student.uwtsd.ac.uk::57d1ffc0-72d7-4df6-8e32-eda6f25fe736" providerId="AD" clId="Web-{9D43B148-53DF-BB50-2AF1-C1370796B578}" dt="2025-10-05T12:15:15.664" v="1683" actId="1076"/>
          <ac:picMkLst>
            <pc:docMk/>
            <pc:sldMk cId="3860012137" sldId="265"/>
            <ac:picMk id="796" creationId="{BC7EF348-CCD1-9C00-B38D-0DA9631DB908}"/>
          </ac:picMkLst>
        </pc:picChg>
      </pc:sldChg>
      <pc:sldChg chg="del">
        <pc:chgData name="Nakeeda Kenya Price (2509704)" userId="S::2509704@student.uwtsd.ac.uk::57d1ffc0-72d7-4df6-8e32-eda6f25fe736" providerId="AD" clId="Web-{9D43B148-53DF-BB50-2AF1-C1370796B578}" dt="2025-10-05T11:39:31.378" v="747"/>
        <pc:sldMkLst>
          <pc:docMk/>
          <pc:sldMk cId="3691006861" sldId="267"/>
        </pc:sldMkLst>
      </pc:sldChg>
      <pc:sldChg chg="addSp delSp modSp new mod modClrScheme chgLayout">
        <pc:chgData name="Nakeeda Kenya Price (2509704)" userId="S::2509704@student.uwtsd.ac.uk::57d1ffc0-72d7-4df6-8e32-eda6f25fe736" providerId="AD" clId="Web-{9D43B148-53DF-BB50-2AF1-C1370796B578}" dt="2025-10-05T11:24:16.670" v="349" actId="20577"/>
        <pc:sldMkLst>
          <pc:docMk/>
          <pc:sldMk cId="1744088625" sldId="268"/>
        </pc:sldMkLst>
        <pc:spChg chg="mod ord">
          <ac:chgData name="Nakeeda Kenya Price (2509704)" userId="S::2509704@student.uwtsd.ac.uk::57d1ffc0-72d7-4df6-8e32-eda6f25fe736" providerId="AD" clId="Web-{9D43B148-53DF-BB50-2AF1-C1370796B578}" dt="2025-10-05T11:12:24.446" v="227" actId="20577"/>
          <ac:spMkLst>
            <pc:docMk/>
            <pc:sldMk cId="1744088625" sldId="268"/>
            <ac:spMk id="2" creationId="{362F14CC-C464-1973-6F3E-2C728B81C543}"/>
          </ac:spMkLst>
        </pc:spChg>
        <pc:spChg chg="del mod ord">
          <ac:chgData name="Nakeeda Kenya Price (2509704)" userId="S::2509704@student.uwtsd.ac.uk::57d1ffc0-72d7-4df6-8e32-eda6f25fe736" providerId="AD" clId="Web-{9D43B148-53DF-BB50-2AF1-C1370796B578}" dt="2025-10-05T11:13:04.295" v="228"/>
          <ac:spMkLst>
            <pc:docMk/>
            <pc:sldMk cId="1744088625" sldId="268"/>
            <ac:spMk id="3" creationId="{F33F8B9A-DFD5-3C2A-679A-BD7BD8B3A66B}"/>
          </ac:spMkLst>
        </pc:spChg>
        <pc:spChg chg="del">
          <ac:chgData name="Nakeeda Kenya Price (2509704)" userId="S::2509704@student.uwtsd.ac.uk::57d1ffc0-72d7-4df6-8e32-eda6f25fe736" providerId="AD" clId="Web-{9D43B148-53DF-BB50-2AF1-C1370796B578}" dt="2025-10-05T11:11:40.068" v="213"/>
          <ac:spMkLst>
            <pc:docMk/>
            <pc:sldMk cId="1744088625" sldId="268"/>
            <ac:spMk id="4" creationId="{13233A56-184D-1E03-AF05-5FD4FF67E657}"/>
          </ac:spMkLst>
        </pc:spChg>
        <pc:spChg chg="add mod">
          <ac:chgData name="Nakeeda Kenya Price (2509704)" userId="S::2509704@student.uwtsd.ac.uk::57d1ffc0-72d7-4df6-8e32-eda6f25fe736" providerId="AD" clId="Web-{9D43B148-53DF-BB50-2AF1-C1370796B578}" dt="2025-10-05T11:13:09.045" v="233" actId="1076"/>
          <ac:spMkLst>
            <pc:docMk/>
            <pc:sldMk cId="1744088625" sldId="268"/>
            <ac:spMk id="6" creationId="{1B11E3B4-90D1-187C-C65D-77995E7AC818}"/>
          </ac:spMkLst>
        </pc:spChg>
        <pc:spChg chg="add mod">
          <ac:chgData name="Nakeeda Kenya Price (2509704)" userId="S::2509704@student.uwtsd.ac.uk::57d1ffc0-72d7-4df6-8e32-eda6f25fe736" providerId="AD" clId="Web-{9D43B148-53DF-BB50-2AF1-C1370796B578}" dt="2025-10-05T11:14:05.235" v="246" actId="1076"/>
          <ac:spMkLst>
            <pc:docMk/>
            <pc:sldMk cId="1744088625" sldId="268"/>
            <ac:spMk id="8" creationId="{80BDB04A-2611-0F71-60D2-B15373513067}"/>
          </ac:spMkLst>
        </pc:spChg>
        <pc:spChg chg="add del">
          <ac:chgData name="Nakeeda Kenya Price (2509704)" userId="S::2509704@student.uwtsd.ac.uk::57d1ffc0-72d7-4df6-8e32-eda6f25fe736" providerId="AD" clId="Web-{9D43B148-53DF-BB50-2AF1-C1370796B578}" dt="2025-10-05T11:19:57.479" v="291"/>
          <ac:spMkLst>
            <pc:docMk/>
            <pc:sldMk cId="1744088625" sldId="268"/>
            <ac:spMk id="9" creationId="{179AC8DD-CF75-1E90-FBA0-FEA7BD1F43E6}"/>
          </ac:spMkLst>
        </pc:spChg>
        <pc:spChg chg="add mod">
          <ac:chgData name="Nakeeda Kenya Price (2509704)" userId="S::2509704@student.uwtsd.ac.uk::57d1ffc0-72d7-4df6-8e32-eda6f25fe736" providerId="AD" clId="Web-{9D43B148-53DF-BB50-2AF1-C1370796B578}" dt="2025-10-05T11:24:16.670" v="349" actId="20577"/>
          <ac:spMkLst>
            <pc:docMk/>
            <pc:sldMk cId="1744088625" sldId="268"/>
            <ac:spMk id="10" creationId="{5353554F-8E42-0A47-78F4-3E505B8E8612}"/>
          </ac:spMkLst>
        </pc:spChg>
        <pc:picChg chg="add mod ord">
          <ac:chgData name="Nakeeda Kenya Price (2509704)" userId="S::2509704@student.uwtsd.ac.uk::57d1ffc0-72d7-4df6-8e32-eda6f25fe736" providerId="AD" clId="Web-{9D43B148-53DF-BB50-2AF1-C1370796B578}" dt="2025-10-05T11:14:00.829" v="245" actId="1076"/>
          <ac:picMkLst>
            <pc:docMk/>
            <pc:sldMk cId="1744088625" sldId="268"/>
            <ac:picMk id="5" creationId="{C7A0A205-6EE9-E444-C5CE-9757A93A3F0E}"/>
          </ac:picMkLst>
        </pc:picChg>
      </pc:sldChg>
      <pc:sldChg chg="addSp modSp new mod modClrScheme chgLayout">
        <pc:chgData name="Nakeeda Kenya Price (2509704)" userId="S::2509704@student.uwtsd.ac.uk::57d1ffc0-72d7-4df6-8e32-eda6f25fe736" providerId="AD" clId="Web-{9D43B148-53DF-BB50-2AF1-C1370796B578}" dt="2025-10-05T11:45:55.299" v="950" actId="20577"/>
        <pc:sldMkLst>
          <pc:docMk/>
          <pc:sldMk cId="392616082" sldId="269"/>
        </pc:sldMkLst>
        <pc:spChg chg="mod ord">
          <ac:chgData name="Nakeeda Kenya Price (2509704)" userId="S::2509704@student.uwtsd.ac.uk::57d1ffc0-72d7-4df6-8e32-eda6f25fe736" providerId="AD" clId="Web-{9D43B148-53DF-BB50-2AF1-C1370796B578}" dt="2025-10-05T11:44:42.151" v="939" actId="20577"/>
          <ac:spMkLst>
            <pc:docMk/>
            <pc:sldMk cId="392616082" sldId="269"/>
            <ac:spMk id="2" creationId="{A9E2EF3B-5C2B-9DC1-5E35-7F05079EAD16}"/>
          </ac:spMkLst>
        </pc:spChg>
        <pc:spChg chg="mod ord">
          <ac:chgData name="Nakeeda Kenya Price (2509704)" userId="S::2509704@student.uwtsd.ac.uk::57d1ffc0-72d7-4df6-8e32-eda6f25fe736" providerId="AD" clId="Web-{9D43B148-53DF-BB50-2AF1-C1370796B578}" dt="2025-10-05T11:45:28.281" v="946" actId="20577"/>
          <ac:spMkLst>
            <pc:docMk/>
            <pc:sldMk cId="392616082" sldId="269"/>
            <ac:spMk id="3" creationId="{05465285-8D88-D8BE-D216-81E6A32C565A}"/>
          </ac:spMkLst>
        </pc:spChg>
        <pc:spChg chg="add mod ord">
          <ac:chgData name="Nakeeda Kenya Price (2509704)" userId="S::2509704@student.uwtsd.ac.uk::57d1ffc0-72d7-4df6-8e32-eda6f25fe736" providerId="AD" clId="Web-{9D43B148-53DF-BB50-2AF1-C1370796B578}" dt="2025-10-05T11:45:11.873" v="944" actId="1076"/>
          <ac:spMkLst>
            <pc:docMk/>
            <pc:sldMk cId="392616082" sldId="269"/>
            <ac:spMk id="4" creationId="{5DB8B378-1743-BF4D-1132-B4AF756278ED}"/>
          </ac:spMkLst>
        </pc:spChg>
        <pc:spChg chg="add mod ord">
          <ac:chgData name="Nakeeda Kenya Price (2509704)" userId="S::2509704@student.uwtsd.ac.uk::57d1ffc0-72d7-4df6-8e32-eda6f25fe736" providerId="AD" clId="Web-{9D43B148-53DF-BB50-2AF1-C1370796B578}" dt="2025-10-05T11:45:55.299" v="950" actId="20577"/>
          <ac:spMkLst>
            <pc:docMk/>
            <pc:sldMk cId="392616082" sldId="269"/>
            <ac:spMk id="5" creationId="{ABDF3E2F-4EA0-9FA8-D41E-6C49BF72E059}"/>
          </ac:spMkLst>
        </pc:spChg>
        <pc:spChg chg="add mod ord">
          <ac:chgData name="Nakeeda Kenya Price (2509704)" userId="S::2509704@student.uwtsd.ac.uk::57d1ffc0-72d7-4df6-8e32-eda6f25fe736" providerId="AD" clId="Web-{9D43B148-53DF-BB50-2AF1-C1370796B578}" dt="2025-10-05T11:45:36.391" v="948" actId="20577"/>
          <ac:spMkLst>
            <pc:docMk/>
            <pc:sldMk cId="392616082" sldId="269"/>
            <ac:spMk id="6" creationId="{8282675B-15CA-6709-8538-17AD6B873C0C}"/>
          </ac:spMkLst>
        </pc:spChg>
      </pc:sldChg>
      <pc:sldChg chg="delSp modSp new mod modClrScheme chgLayout">
        <pc:chgData name="Nakeeda Kenya Price (2509704)" userId="S::2509704@student.uwtsd.ac.uk::57d1ffc0-72d7-4df6-8e32-eda6f25fe736" providerId="AD" clId="Web-{9D43B148-53DF-BB50-2AF1-C1370796B578}" dt="2025-10-05T12:02:55.214" v="1451" actId="20577"/>
        <pc:sldMkLst>
          <pc:docMk/>
          <pc:sldMk cId="1703796561" sldId="270"/>
        </pc:sldMkLst>
        <pc:spChg chg="mod ord">
          <ac:chgData name="Nakeeda Kenya Price (2509704)" userId="S::2509704@student.uwtsd.ac.uk::57d1ffc0-72d7-4df6-8e32-eda6f25fe736" providerId="AD" clId="Web-{9D43B148-53DF-BB50-2AF1-C1370796B578}" dt="2025-10-05T11:49:10.454" v="1006" actId="20577"/>
          <ac:spMkLst>
            <pc:docMk/>
            <pc:sldMk cId="1703796561" sldId="270"/>
            <ac:spMk id="2" creationId="{15AECE09-15AF-F325-98B6-E6E30A48899B}"/>
          </ac:spMkLst>
        </pc:spChg>
        <pc:spChg chg="mod ord">
          <ac:chgData name="Nakeeda Kenya Price (2509704)" userId="S::2509704@student.uwtsd.ac.uk::57d1ffc0-72d7-4df6-8e32-eda6f25fe736" providerId="AD" clId="Web-{9D43B148-53DF-BB50-2AF1-C1370796B578}" dt="2025-10-05T12:02:55.214" v="1451" actId="20577"/>
          <ac:spMkLst>
            <pc:docMk/>
            <pc:sldMk cId="1703796561" sldId="270"/>
            <ac:spMk id="3" creationId="{37FB488C-BFCA-B331-C2CA-D36E867629FD}"/>
          </ac:spMkLst>
        </pc:spChg>
        <pc:spChg chg="del">
          <ac:chgData name="Nakeeda Kenya Price (2509704)" userId="S::2509704@student.uwtsd.ac.uk::57d1ffc0-72d7-4df6-8e32-eda6f25fe736" providerId="AD" clId="Web-{9D43B148-53DF-BB50-2AF1-C1370796B578}" dt="2025-10-05T11:47:42.105" v="952"/>
          <ac:spMkLst>
            <pc:docMk/>
            <pc:sldMk cId="1703796561" sldId="270"/>
            <ac:spMk id="4" creationId="{7B9B1670-91D3-D4CA-5142-FF28CA167900}"/>
          </ac:spMkLst>
        </pc:spChg>
      </pc:sldChg>
      <pc:sldChg chg="modSp new">
        <pc:chgData name="Nakeeda Kenya Price (2509704)" userId="S::2509704@student.uwtsd.ac.uk::57d1ffc0-72d7-4df6-8e32-eda6f25fe736" providerId="AD" clId="Web-{9D43B148-53DF-BB50-2AF1-C1370796B578}" dt="2025-10-05T12:09:00.063" v="1669" actId="20577"/>
        <pc:sldMkLst>
          <pc:docMk/>
          <pc:sldMk cId="769024426" sldId="271"/>
        </pc:sldMkLst>
        <pc:spChg chg="mod">
          <ac:chgData name="Nakeeda Kenya Price (2509704)" userId="S::2509704@student.uwtsd.ac.uk::57d1ffc0-72d7-4df6-8e32-eda6f25fe736" providerId="AD" clId="Web-{9D43B148-53DF-BB50-2AF1-C1370796B578}" dt="2025-10-05T11:50:05.957" v="1012" actId="20577"/>
          <ac:spMkLst>
            <pc:docMk/>
            <pc:sldMk cId="769024426" sldId="271"/>
            <ac:spMk id="2" creationId="{EA4B1D52-00F4-F8AE-78E2-BFE17352D0B1}"/>
          </ac:spMkLst>
        </pc:spChg>
        <pc:spChg chg="mod">
          <ac:chgData name="Nakeeda Kenya Price (2509704)" userId="S::2509704@student.uwtsd.ac.uk::57d1ffc0-72d7-4df6-8e32-eda6f25fe736" providerId="AD" clId="Web-{9D43B148-53DF-BB50-2AF1-C1370796B578}" dt="2025-10-05T12:09:00.063" v="1669" actId="20577"/>
          <ac:spMkLst>
            <pc:docMk/>
            <pc:sldMk cId="769024426" sldId="271"/>
            <ac:spMk id="3" creationId="{CC8F4171-2316-23D6-4FAB-D36DC3DE1490}"/>
          </ac:spMkLst>
        </pc:spChg>
      </pc:sldChg>
      <pc:sldChg chg="delSp modSp new del mod modClrScheme chgLayout">
        <pc:chgData name="Nakeeda Kenya Price (2509704)" userId="S::2509704@student.uwtsd.ac.uk::57d1ffc0-72d7-4df6-8e32-eda6f25fe736" providerId="AD" clId="Web-{9D43B148-53DF-BB50-2AF1-C1370796B578}" dt="2025-10-05T12:36:40.026" v="1731"/>
        <pc:sldMkLst>
          <pc:docMk/>
          <pc:sldMk cId="2689007678" sldId="272"/>
        </pc:sldMkLst>
        <pc:spChg chg="mod ord">
          <ac:chgData name="Nakeeda Kenya Price (2509704)" userId="S::2509704@student.uwtsd.ac.uk::57d1ffc0-72d7-4df6-8e32-eda6f25fe736" providerId="AD" clId="Web-{9D43B148-53DF-BB50-2AF1-C1370796B578}" dt="2025-10-05T12:27:20.168" v="1720"/>
          <ac:spMkLst>
            <pc:docMk/>
            <pc:sldMk cId="2689007678" sldId="272"/>
            <ac:spMk id="2" creationId="{EFA3C3DE-9837-9260-EC8C-8E8CAF2D4BC4}"/>
          </ac:spMkLst>
        </pc:spChg>
        <pc:spChg chg="del">
          <ac:chgData name="Nakeeda Kenya Price (2509704)" userId="S::2509704@student.uwtsd.ac.uk::57d1ffc0-72d7-4df6-8e32-eda6f25fe736" providerId="AD" clId="Web-{9D43B148-53DF-BB50-2AF1-C1370796B578}" dt="2025-10-05T12:27:20.168" v="1720"/>
          <ac:spMkLst>
            <pc:docMk/>
            <pc:sldMk cId="2689007678" sldId="272"/>
            <ac:spMk id="3" creationId="{144CF0AD-F5BE-5275-F5B9-1358A594E417}"/>
          </ac:spMkLst>
        </pc:spChg>
        <pc:spChg chg="mod ord">
          <ac:chgData name="Nakeeda Kenya Price (2509704)" userId="S::2509704@student.uwtsd.ac.uk::57d1ffc0-72d7-4df6-8e32-eda6f25fe736" providerId="AD" clId="Web-{9D43B148-53DF-BB50-2AF1-C1370796B578}" dt="2025-10-05T12:31:46.548" v="1722" actId="20577"/>
          <ac:spMkLst>
            <pc:docMk/>
            <pc:sldMk cId="2689007678" sldId="272"/>
            <ac:spMk id="4" creationId="{10D8FDB2-F1F2-E38C-ED0A-E774F688A654}"/>
          </ac:spMkLst>
        </pc:spChg>
        <pc:spChg chg="del">
          <ac:chgData name="Nakeeda Kenya Price (2509704)" userId="S::2509704@student.uwtsd.ac.uk::57d1ffc0-72d7-4df6-8e32-eda6f25fe736" providerId="AD" clId="Web-{9D43B148-53DF-BB50-2AF1-C1370796B578}" dt="2025-10-05T12:27:20.168" v="1720"/>
          <ac:spMkLst>
            <pc:docMk/>
            <pc:sldMk cId="2689007678" sldId="272"/>
            <ac:spMk id="5" creationId="{E2F4783C-72D6-7F88-CF6C-9C02DC8783C3}"/>
          </ac:spMkLst>
        </pc:spChg>
        <pc:spChg chg="del">
          <ac:chgData name="Nakeeda Kenya Price (2509704)" userId="S::2509704@student.uwtsd.ac.uk::57d1ffc0-72d7-4df6-8e32-eda6f25fe736" providerId="AD" clId="Web-{9D43B148-53DF-BB50-2AF1-C1370796B578}" dt="2025-10-05T12:27:20.168" v="1720"/>
          <ac:spMkLst>
            <pc:docMk/>
            <pc:sldMk cId="2689007678" sldId="272"/>
            <ac:spMk id="6" creationId="{C7CE9C7B-D2D5-5C5D-F33E-59BACA666C5C}"/>
          </ac:spMkLst>
        </pc:spChg>
      </pc:sldChg>
      <pc:sldChg chg="modSp new">
        <pc:chgData name="Nakeeda Kenya Price (2509704)" userId="S::2509704@student.uwtsd.ac.uk::57d1ffc0-72d7-4df6-8e32-eda6f25fe736" providerId="AD" clId="Web-{9D43B148-53DF-BB50-2AF1-C1370796B578}" dt="2025-10-05T12:51:26.293" v="1889" actId="20577"/>
        <pc:sldMkLst>
          <pc:docMk/>
          <pc:sldMk cId="958383082" sldId="273"/>
        </pc:sldMkLst>
        <pc:spChg chg="mod">
          <ac:chgData name="Nakeeda Kenya Price (2509704)" userId="S::2509704@student.uwtsd.ac.uk::57d1ffc0-72d7-4df6-8e32-eda6f25fe736" providerId="AD" clId="Web-{9D43B148-53DF-BB50-2AF1-C1370796B578}" dt="2025-10-05T12:32:05.236" v="1730" actId="20577"/>
          <ac:spMkLst>
            <pc:docMk/>
            <pc:sldMk cId="958383082" sldId="273"/>
            <ac:spMk id="2" creationId="{032576F9-A1E1-9C31-AC7C-BE34C3FF09B0}"/>
          </ac:spMkLst>
        </pc:spChg>
        <pc:spChg chg="mod">
          <ac:chgData name="Nakeeda Kenya Price (2509704)" userId="S::2509704@student.uwtsd.ac.uk::57d1ffc0-72d7-4df6-8e32-eda6f25fe736" providerId="AD" clId="Web-{9D43B148-53DF-BB50-2AF1-C1370796B578}" dt="2025-10-05T12:51:26.293" v="1889" actId="20577"/>
          <ac:spMkLst>
            <pc:docMk/>
            <pc:sldMk cId="958383082" sldId="273"/>
            <ac:spMk id="3" creationId="{77FD8CE6-2798-FC86-7346-53BD3F8AB78B}"/>
          </ac:spMkLst>
        </pc:spChg>
      </pc:sldChg>
    </pc:docChg>
  </pc:docChgLst>
  <pc:docChgLst>
    <pc:chgData name="Nakeeda Kenya Price (2509704)" userId="S::2509704@student.uwtsd.ac.uk::57d1ffc0-72d7-4df6-8e32-eda6f25fe736" providerId="AD" clId="Web-{2ED814C7-C257-EA94-066E-EA872B8191C7}"/>
    <pc:docChg chg="addSld delSld modSld">
      <pc:chgData name="Nakeeda Kenya Price (2509704)" userId="S::2509704@student.uwtsd.ac.uk::57d1ffc0-72d7-4df6-8e32-eda6f25fe736" providerId="AD" clId="Web-{2ED814C7-C257-EA94-066E-EA872B8191C7}" dt="2025-10-02T09:13:07.420" v="232" actId="20577"/>
      <pc:docMkLst>
        <pc:docMk/>
      </pc:docMkLst>
      <pc:sldChg chg="modSp">
        <pc:chgData name="Nakeeda Kenya Price (2509704)" userId="S::2509704@student.uwtsd.ac.uk::57d1ffc0-72d7-4df6-8e32-eda6f25fe736" providerId="AD" clId="Web-{2ED814C7-C257-EA94-066E-EA872B8191C7}" dt="2025-10-02T09:01:44.852" v="103" actId="20577"/>
        <pc:sldMkLst>
          <pc:docMk/>
          <pc:sldMk cId="109857222" sldId="256"/>
        </pc:sldMkLst>
        <pc:spChg chg="mod">
          <ac:chgData name="Nakeeda Kenya Price (2509704)" userId="S::2509704@student.uwtsd.ac.uk::57d1ffc0-72d7-4df6-8e32-eda6f25fe736" providerId="AD" clId="Web-{2ED814C7-C257-EA94-066E-EA872B8191C7}" dt="2025-10-02T09:01:44.852" v="103" actId="20577"/>
          <ac:spMkLst>
            <pc:docMk/>
            <pc:sldMk cId="109857222" sldId="256"/>
            <ac:spMk id="3" creationId="{00000000-0000-0000-0000-000000000000}"/>
          </ac:spMkLst>
        </pc:spChg>
      </pc:sldChg>
      <pc:sldChg chg="modSp new">
        <pc:chgData name="Nakeeda Kenya Price (2509704)" userId="S::2509704@student.uwtsd.ac.uk::57d1ffc0-72d7-4df6-8e32-eda6f25fe736" providerId="AD" clId="Web-{2ED814C7-C257-EA94-066E-EA872B8191C7}" dt="2025-10-02T08:53:50.262" v="54" actId="20577"/>
        <pc:sldMkLst>
          <pc:docMk/>
          <pc:sldMk cId="824713352" sldId="261"/>
        </pc:sldMkLst>
        <pc:spChg chg="mod">
          <ac:chgData name="Nakeeda Kenya Price (2509704)" userId="S::2509704@student.uwtsd.ac.uk::57d1ffc0-72d7-4df6-8e32-eda6f25fe736" providerId="AD" clId="Web-{2ED814C7-C257-EA94-066E-EA872B8191C7}" dt="2025-10-02T08:53:39.184" v="53" actId="20577"/>
          <ac:spMkLst>
            <pc:docMk/>
            <pc:sldMk cId="824713352" sldId="261"/>
            <ac:spMk id="2" creationId="{F1B4C8A8-8C4E-1B36-09F2-2EA4CD9B5BBE}"/>
          </ac:spMkLst>
        </pc:spChg>
        <pc:spChg chg="mod">
          <ac:chgData name="Nakeeda Kenya Price (2509704)" userId="S::2509704@student.uwtsd.ac.uk::57d1ffc0-72d7-4df6-8e32-eda6f25fe736" providerId="AD" clId="Web-{2ED814C7-C257-EA94-066E-EA872B8191C7}" dt="2025-10-02T08:53:50.262" v="54" actId="20577"/>
          <ac:spMkLst>
            <pc:docMk/>
            <pc:sldMk cId="824713352" sldId="261"/>
            <ac:spMk id="3" creationId="{43C68682-0AB9-1515-1B10-56F2EC184CC4}"/>
          </ac:spMkLst>
        </pc:spChg>
      </pc:sldChg>
      <pc:sldChg chg="addSp delSp modSp new mod modClrScheme chgLayout">
        <pc:chgData name="Nakeeda Kenya Price (2509704)" userId="S::2509704@student.uwtsd.ac.uk::57d1ffc0-72d7-4df6-8e32-eda6f25fe736" providerId="AD" clId="Web-{2ED814C7-C257-EA94-066E-EA872B8191C7}" dt="2025-10-02T09:13:07.420" v="232" actId="20577"/>
        <pc:sldMkLst>
          <pc:docMk/>
          <pc:sldMk cId="292811479" sldId="263"/>
        </pc:sldMkLst>
        <pc:spChg chg="mod ord">
          <ac:chgData name="Nakeeda Kenya Price (2509704)" userId="S::2509704@student.uwtsd.ac.uk::57d1ffc0-72d7-4df6-8e32-eda6f25fe736" providerId="AD" clId="Web-{2ED814C7-C257-EA94-066E-EA872B8191C7}" dt="2025-10-02T09:06:21.584" v="196" actId="14100"/>
          <ac:spMkLst>
            <pc:docMk/>
            <pc:sldMk cId="292811479" sldId="263"/>
            <ac:spMk id="2" creationId="{4F4F38BD-D074-4CC6-2966-95D50983C90E}"/>
          </ac:spMkLst>
        </pc:spChg>
        <pc:spChg chg="mod ord">
          <ac:chgData name="Nakeeda Kenya Price (2509704)" userId="S::2509704@student.uwtsd.ac.uk::57d1ffc0-72d7-4df6-8e32-eda6f25fe736" providerId="AD" clId="Web-{2ED814C7-C257-EA94-066E-EA872B8191C7}" dt="2025-10-02T09:08:47.802" v="229" actId="14100"/>
          <ac:spMkLst>
            <pc:docMk/>
            <pc:sldMk cId="292811479" sldId="263"/>
            <ac:spMk id="3" creationId="{268BEC0E-D7D9-C276-4904-8CE7AB59B12B}"/>
          </ac:spMkLst>
        </pc:spChg>
        <pc:spChg chg="add mod">
          <ac:chgData name="Nakeeda Kenya Price (2509704)" userId="S::2509704@student.uwtsd.ac.uk::57d1ffc0-72d7-4df6-8e32-eda6f25fe736" providerId="AD" clId="Web-{2ED814C7-C257-EA94-066E-EA872B8191C7}" dt="2025-10-02T09:13:07.420" v="232" actId="20577"/>
          <ac:spMkLst>
            <pc:docMk/>
            <pc:sldMk cId="292811479" sldId="263"/>
            <ac:spMk id="6" creationId="{9A234D4B-8CED-B2D5-2BA8-B387C0803FFC}"/>
          </ac:spMkLst>
        </pc:spChg>
        <pc:picChg chg="add mod">
          <ac:chgData name="Nakeeda Kenya Price (2509704)" userId="S::2509704@student.uwtsd.ac.uk::57d1ffc0-72d7-4df6-8e32-eda6f25fe736" providerId="AD" clId="Web-{2ED814C7-C257-EA94-066E-EA872B8191C7}" dt="2025-10-02T09:09:03.083" v="231" actId="14100"/>
          <ac:picMkLst>
            <pc:docMk/>
            <pc:sldMk cId="292811479" sldId="263"/>
            <ac:picMk id="4" creationId="{F581DA00-72E1-E73C-B999-5194A40A36D6}"/>
          </ac:picMkLst>
        </pc:picChg>
      </pc:sldChg>
    </pc:docChg>
  </pc:docChgLst>
  <pc:docChgLst>
    <pc:chgData name="Nakeeda Kenya Price (2509704)" userId="S::2509704@student.uwtsd.ac.uk::57d1ffc0-72d7-4df6-8e32-eda6f25fe736" providerId="AD" clId="Web-{633F3B2E-9739-8630-42CE-83329791059F}"/>
    <pc:docChg chg="addSld modSld addMainMaster delMainMaster">
      <pc:chgData name="Nakeeda Kenya Price (2509704)" userId="S::2509704@student.uwtsd.ac.uk::57d1ffc0-72d7-4df6-8e32-eda6f25fe736" providerId="AD" clId="Web-{633F3B2E-9739-8630-42CE-83329791059F}" dt="2025-09-18T10:48:26.818" v="90" actId="20577"/>
      <pc:docMkLst>
        <pc:docMk/>
      </pc:docMkLst>
      <pc:sldChg chg="addSp delSp modSp mod setBg modClrScheme setClrOvrMap chgLayout">
        <pc:chgData name="Nakeeda Kenya Price (2509704)" userId="S::2509704@student.uwtsd.ac.uk::57d1ffc0-72d7-4df6-8e32-eda6f25fe736" providerId="AD" clId="Web-{633F3B2E-9739-8630-42CE-83329791059F}" dt="2025-09-18T10:48:26.818" v="90" actId="20577"/>
        <pc:sldMkLst>
          <pc:docMk/>
          <pc:sldMk cId="109857222" sldId="256"/>
        </pc:sldMkLst>
        <pc:spChg chg="mod">
          <ac:chgData name="Nakeeda Kenya Price (2509704)" userId="S::2509704@student.uwtsd.ac.uk::57d1ffc0-72d7-4df6-8e32-eda6f25fe736" providerId="AD" clId="Web-{633F3B2E-9739-8630-42CE-83329791059F}" dt="2025-09-18T10:48:26.818" v="90" actId="20577"/>
          <ac:spMkLst>
            <pc:docMk/>
            <pc:sldMk cId="109857222" sldId="256"/>
            <ac:spMk id="2" creationId="{00000000-0000-0000-0000-000000000000}"/>
          </ac:spMkLst>
        </pc:spChg>
        <pc:spChg chg="mod">
          <ac:chgData name="Nakeeda Kenya Price (2509704)" userId="S::2509704@student.uwtsd.ac.uk::57d1ffc0-72d7-4df6-8e32-eda6f25fe736" providerId="AD" clId="Web-{633F3B2E-9739-8630-42CE-83329791059F}" dt="2025-09-18T10:44:54.718" v="39" actId="20577"/>
          <ac:spMkLst>
            <pc:docMk/>
            <pc:sldMk cId="109857222" sldId="256"/>
            <ac:spMk id="3" creationId="{00000000-0000-0000-0000-000000000000}"/>
          </ac:spMkLst>
        </pc:spChg>
        <pc:spChg chg="add">
          <ac:chgData name="Nakeeda Kenya Price (2509704)" userId="S::2509704@student.uwtsd.ac.uk::57d1ffc0-72d7-4df6-8e32-eda6f25fe736" providerId="AD" clId="Web-{633F3B2E-9739-8630-42CE-83329791059F}" dt="2025-09-18T10:43:04.171" v="4"/>
          <ac:spMkLst>
            <pc:docMk/>
            <pc:sldMk cId="109857222" sldId="256"/>
            <ac:spMk id="26" creationId="{A38827F1-3359-44F6-9009-43AE2B17FEAD}"/>
          </ac:spMkLst>
        </pc:spChg>
        <pc:spChg chg="add">
          <ac:chgData name="Nakeeda Kenya Price (2509704)" userId="S::2509704@student.uwtsd.ac.uk::57d1ffc0-72d7-4df6-8e32-eda6f25fe736" providerId="AD" clId="Web-{633F3B2E-9739-8630-42CE-83329791059F}" dt="2025-09-18T10:43:04.171" v="4"/>
          <ac:spMkLst>
            <pc:docMk/>
            <pc:sldMk cId="109857222" sldId="256"/>
            <ac:spMk id="27" creationId="{17AFAD67-5350-4773-886F-D6DD7E66DB04}"/>
          </ac:spMkLst>
        </pc:spChg>
        <pc:grpChg chg="add">
          <ac:chgData name="Nakeeda Kenya Price (2509704)" userId="S::2509704@student.uwtsd.ac.uk::57d1ffc0-72d7-4df6-8e32-eda6f25fe736" providerId="AD" clId="Web-{633F3B2E-9739-8630-42CE-83329791059F}" dt="2025-09-18T10:43:04.171" v="4"/>
          <ac:grpSpMkLst>
            <pc:docMk/>
            <pc:sldMk cId="109857222" sldId="256"/>
            <ac:grpSpMk id="29" creationId="{3914D2BD-3C47-433D-81FE-DC6C39595F0E}"/>
          </ac:grpSpMkLst>
        </pc:grpChg>
        <pc:picChg chg="add del">
          <ac:chgData name="Nakeeda Kenya Price (2509704)" userId="S::2509704@student.uwtsd.ac.uk::57d1ffc0-72d7-4df6-8e32-eda6f25fe736" providerId="AD" clId="Web-{633F3B2E-9739-8630-42CE-83329791059F}" dt="2025-09-18T10:47:30.284" v="64"/>
          <ac:picMkLst>
            <pc:docMk/>
            <pc:sldMk cId="109857222" sldId="256"/>
            <ac:picMk id="28" creationId="{FE2BAD83-DE98-BC4C-FA3E-5B1E9C30C13C}"/>
          </ac:picMkLst>
        </pc:picChg>
      </pc:sldChg>
      <pc:sldMasterChg chg="add del addSldLayout delSldLayout">
        <pc:chgData name="Nakeeda Kenya Price (2509704)" userId="S::2509704@student.uwtsd.ac.uk::57d1ffc0-72d7-4df6-8e32-eda6f25fe736" providerId="AD" clId="Web-{633F3B2E-9739-8630-42CE-83329791059F}" dt="2025-09-18T10:43:04.171" v="4"/>
        <pc:sldMasterMkLst>
          <pc:docMk/>
          <pc:sldMasterMk cId="1571446123" sldId="2147483747"/>
        </pc:sldMasterMkLst>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99572212" sldId="2147483736"/>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0778199" sldId="2147483737"/>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333246977" sldId="2147483738"/>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438294815" sldId="2147483739"/>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689725217" sldId="2147483740"/>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1290003430" sldId="2147483741"/>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839863678" sldId="2147483742"/>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243469968" sldId="2147483743"/>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3255452395" sldId="2147483744"/>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320026239" sldId="2147483745"/>
          </pc:sldLayoutMkLst>
        </pc:sldLayoutChg>
        <pc:sldLayoutChg chg="add del">
          <pc:chgData name="Nakeeda Kenya Price (2509704)" userId="S::2509704@student.uwtsd.ac.uk::57d1ffc0-72d7-4df6-8e32-eda6f25fe736" providerId="AD" clId="Web-{633F3B2E-9739-8630-42CE-83329791059F}" dt="2025-09-18T10:43:04.171" v="4"/>
          <pc:sldLayoutMkLst>
            <pc:docMk/>
            <pc:sldMasterMk cId="1571446123" sldId="2147483747"/>
            <pc:sldLayoutMk cId="2362358736" sldId="2147483746"/>
          </pc:sldLayoutMkLst>
        </pc:sldLayoutChg>
      </pc:sldMasterChg>
    </pc:docChg>
  </pc:docChgLst>
  <pc:docChgLst>
    <pc:chgData name="Anika Tahsin Ahmed" userId="S::anika-tahsin.ahmed@uwtsd.ac.uk::d75b586f-29d7-4def-a87b-f9ee61627765" providerId="AD" clId="Web-{0024844C-715B-334C-E342-646C3AFF0E8E}"/>
    <pc:docChg chg="modSld">
      <pc:chgData name="Anika Tahsin Ahmed" userId="S::anika-tahsin.ahmed@uwtsd.ac.uk::d75b586f-29d7-4def-a87b-f9ee61627765" providerId="AD" clId="Web-{0024844C-715B-334C-E342-646C3AFF0E8E}" dt="2025-10-06T12:27:07.270" v="57" actId="20577"/>
      <pc:docMkLst>
        <pc:docMk/>
      </pc:docMkLst>
      <pc:sldChg chg="addAnim">
        <pc:chgData name="Anika Tahsin Ahmed" userId="S::anika-tahsin.ahmed@uwtsd.ac.uk::d75b586f-29d7-4def-a87b-f9ee61627765" providerId="AD" clId="Web-{0024844C-715B-334C-E342-646C3AFF0E8E}" dt="2025-10-06T12:23:35.152" v="0"/>
        <pc:sldMkLst>
          <pc:docMk/>
          <pc:sldMk cId="292811479" sldId="263"/>
        </pc:sldMkLst>
      </pc:sldChg>
      <pc:sldChg chg="modSp">
        <pc:chgData name="Anika Tahsin Ahmed" userId="S::anika-tahsin.ahmed@uwtsd.ac.uk::d75b586f-29d7-4def-a87b-f9ee61627765" providerId="AD" clId="Web-{0024844C-715B-334C-E342-646C3AFF0E8E}" dt="2025-10-06T12:27:07.270" v="57" actId="20577"/>
        <pc:sldMkLst>
          <pc:docMk/>
          <pc:sldMk cId="2149665441" sldId="264"/>
        </pc:sldMkLst>
        <pc:spChg chg="mod">
          <ac:chgData name="Anika Tahsin Ahmed" userId="S::anika-tahsin.ahmed@uwtsd.ac.uk::d75b586f-29d7-4def-a87b-f9ee61627765" providerId="AD" clId="Web-{0024844C-715B-334C-E342-646C3AFF0E8E}" dt="2025-10-06T12:27:07.270" v="57" actId="20577"/>
          <ac:spMkLst>
            <pc:docMk/>
            <pc:sldMk cId="2149665441" sldId="264"/>
            <ac:spMk id="3" creationId="{65333F32-45D1-6BC0-33D6-51E42D73B7DE}"/>
          </ac:spMkLst>
        </pc:spChg>
      </pc:sldChg>
      <pc:sldChg chg="addAnim">
        <pc:chgData name="Anika Tahsin Ahmed" userId="S::anika-tahsin.ahmed@uwtsd.ac.uk::d75b586f-29d7-4def-a87b-f9ee61627765" providerId="AD" clId="Web-{0024844C-715B-334C-E342-646C3AFF0E8E}" dt="2025-10-06T12:23:55.075" v="2"/>
        <pc:sldMkLst>
          <pc:docMk/>
          <pc:sldMk cId="392616082" sldId="269"/>
        </pc:sldMkLst>
      </pc:sldChg>
      <pc:sldChg chg="modSp">
        <pc:chgData name="Anika Tahsin Ahmed" userId="S::anika-tahsin.ahmed@uwtsd.ac.uk::d75b586f-29d7-4def-a87b-f9ee61627765" providerId="AD" clId="Web-{0024844C-715B-334C-E342-646C3AFF0E8E}" dt="2025-10-06T12:26:19.159" v="36" actId="20577"/>
        <pc:sldMkLst>
          <pc:docMk/>
          <pc:sldMk cId="769024426" sldId="271"/>
        </pc:sldMkLst>
        <pc:spChg chg="mod">
          <ac:chgData name="Anika Tahsin Ahmed" userId="S::anika-tahsin.ahmed@uwtsd.ac.uk::d75b586f-29d7-4def-a87b-f9ee61627765" providerId="AD" clId="Web-{0024844C-715B-334C-E342-646C3AFF0E8E}" dt="2025-10-06T12:26:19.159" v="36" actId="20577"/>
          <ac:spMkLst>
            <pc:docMk/>
            <pc:sldMk cId="769024426" sldId="271"/>
            <ac:spMk id="3" creationId="{CC8F4171-2316-23D6-4FAB-D36DC3DE1490}"/>
          </ac:spMkLst>
        </pc:spChg>
      </pc:sldChg>
    </pc:docChg>
  </pc:docChgLst>
  <pc:docChgLst>
    <pc:chgData name="Nakeeda Kenya Price (2509704)" userId="S::2509704@student.uwtsd.ac.uk::57d1ffc0-72d7-4df6-8e32-eda6f25fe736" providerId="AD" clId="Web-{939E23DE-B3A7-3BA9-E64B-056C544585DB}"/>
    <pc:docChg chg="addSld delSld modSld sldOrd">
      <pc:chgData name="Nakeeda Kenya Price (2509704)" userId="S::2509704@student.uwtsd.ac.uk::57d1ffc0-72d7-4df6-8e32-eda6f25fe736" providerId="AD" clId="Web-{939E23DE-B3A7-3BA9-E64B-056C544585DB}" dt="2025-10-02T11:44:31.218" v="392" actId="20577"/>
      <pc:docMkLst>
        <pc:docMk/>
      </pc:docMkLst>
      <pc:sldChg chg="modSp">
        <pc:chgData name="Nakeeda Kenya Price (2509704)" userId="S::2509704@student.uwtsd.ac.uk::57d1ffc0-72d7-4df6-8e32-eda6f25fe736" providerId="AD" clId="Web-{939E23DE-B3A7-3BA9-E64B-056C544585DB}" dt="2025-10-02T11:31:51.796" v="157" actId="20577"/>
        <pc:sldMkLst>
          <pc:docMk/>
          <pc:sldMk cId="109857222" sldId="256"/>
        </pc:sldMkLst>
        <pc:spChg chg="mod">
          <ac:chgData name="Nakeeda Kenya Price (2509704)" userId="S::2509704@student.uwtsd.ac.uk::57d1ffc0-72d7-4df6-8e32-eda6f25fe736" providerId="AD" clId="Web-{939E23DE-B3A7-3BA9-E64B-056C544585DB}" dt="2025-10-02T11:31:51.796" v="157" actId="20577"/>
          <ac:spMkLst>
            <pc:docMk/>
            <pc:sldMk cId="109857222" sldId="256"/>
            <ac:spMk id="2" creationId="{00000000-0000-0000-0000-000000000000}"/>
          </ac:spMkLst>
        </pc:spChg>
      </pc:sldChg>
      <pc:sldChg chg="modSp add del">
        <pc:chgData name="Nakeeda Kenya Price (2509704)" userId="S::2509704@student.uwtsd.ac.uk::57d1ffc0-72d7-4df6-8e32-eda6f25fe736" providerId="AD" clId="Web-{939E23DE-B3A7-3BA9-E64B-056C544585DB}" dt="2025-10-02T11:40:25.381" v="250" actId="20577"/>
        <pc:sldMkLst>
          <pc:docMk/>
          <pc:sldMk cId="824713352" sldId="261"/>
        </pc:sldMkLst>
        <pc:spChg chg="mod">
          <ac:chgData name="Nakeeda Kenya Price (2509704)" userId="S::2509704@student.uwtsd.ac.uk::57d1ffc0-72d7-4df6-8e32-eda6f25fe736" providerId="AD" clId="Web-{939E23DE-B3A7-3BA9-E64B-056C544585DB}" dt="2025-10-02T11:40:25.381" v="250" actId="20577"/>
          <ac:spMkLst>
            <pc:docMk/>
            <pc:sldMk cId="824713352" sldId="261"/>
            <ac:spMk id="3" creationId="{43C68682-0AB9-1515-1B10-56F2EC184CC4}"/>
          </ac:spMkLst>
        </pc:spChg>
      </pc:sldChg>
      <pc:sldChg chg="modSp add del ord">
        <pc:chgData name="Nakeeda Kenya Price (2509704)" userId="S::2509704@student.uwtsd.ac.uk::57d1ffc0-72d7-4df6-8e32-eda6f25fe736" providerId="AD" clId="Web-{939E23DE-B3A7-3BA9-E64B-056C544585DB}" dt="2025-10-02T11:34:33.408" v="234" actId="1076"/>
        <pc:sldMkLst>
          <pc:docMk/>
          <pc:sldMk cId="292811479" sldId="263"/>
        </pc:sldMkLst>
        <pc:spChg chg="mod">
          <ac:chgData name="Nakeeda Kenya Price (2509704)" userId="S::2509704@student.uwtsd.ac.uk::57d1ffc0-72d7-4df6-8e32-eda6f25fe736" providerId="AD" clId="Web-{939E23DE-B3A7-3BA9-E64B-056C544585DB}" dt="2025-10-02T11:34:33.408" v="234" actId="1076"/>
          <ac:spMkLst>
            <pc:docMk/>
            <pc:sldMk cId="292811479" sldId="263"/>
            <ac:spMk id="2" creationId="{4F4F38BD-D074-4CC6-2966-95D50983C90E}"/>
          </ac:spMkLst>
        </pc:spChg>
        <pc:spChg chg="mod">
          <ac:chgData name="Nakeeda Kenya Price (2509704)" userId="S::2509704@student.uwtsd.ac.uk::57d1ffc0-72d7-4df6-8e32-eda6f25fe736" providerId="AD" clId="Web-{939E23DE-B3A7-3BA9-E64B-056C544585DB}" dt="2025-10-02T11:34:26.220" v="233" actId="1076"/>
          <ac:spMkLst>
            <pc:docMk/>
            <pc:sldMk cId="292811479" sldId="263"/>
            <ac:spMk id="3" creationId="{268BEC0E-D7D9-C276-4904-8CE7AB59B12B}"/>
          </ac:spMkLst>
        </pc:spChg>
        <pc:spChg chg="mod">
          <ac:chgData name="Nakeeda Kenya Price (2509704)" userId="S::2509704@student.uwtsd.ac.uk::57d1ffc0-72d7-4df6-8e32-eda6f25fe736" providerId="AD" clId="Web-{939E23DE-B3A7-3BA9-E64B-056C544585DB}" dt="2025-10-02T10:04:28.922" v="71" actId="1076"/>
          <ac:spMkLst>
            <pc:docMk/>
            <pc:sldMk cId="292811479" sldId="263"/>
            <ac:spMk id="6" creationId="{9A234D4B-8CED-B2D5-2BA8-B387C0803FFC}"/>
          </ac:spMkLst>
        </pc:spChg>
      </pc:sldChg>
      <pc:sldChg chg="modSp new ord">
        <pc:chgData name="Nakeeda Kenya Price (2509704)" userId="S::2509704@student.uwtsd.ac.uk::57d1ffc0-72d7-4df6-8e32-eda6f25fe736" providerId="AD" clId="Web-{939E23DE-B3A7-3BA9-E64B-056C544585DB}" dt="2025-10-02T10:54:26.052" v="138" actId="20577"/>
        <pc:sldMkLst>
          <pc:docMk/>
          <pc:sldMk cId="2149665441" sldId="264"/>
        </pc:sldMkLst>
        <pc:spChg chg="mod">
          <ac:chgData name="Nakeeda Kenya Price (2509704)" userId="S::2509704@student.uwtsd.ac.uk::57d1ffc0-72d7-4df6-8e32-eda6f25fe736" providerId="AD" clId="Web-{939E23DE-B3A7-3BA9-E64B-056C544585DB}" dt="2025-10-02T10:54:19.552" v="136" actId="20577"/>
          <ac:spMkLst>
            <pc:docMk/>
            <pc:sldMk cId="2149665441" sldId="264"/>
            <ac:spMk id="2" creationId="{3CEB21EA-EB01-7A22-C92A-8B60970B45FF}"/>
          </ac:spMkLst>
        </pc:spChg>
        <pc:spChg chg="mod">
          <ac:chgData name="Nakeeda Kenya Price (2509704)" userId="S::2509704@student.uwtsd.ac.uk::57d1ffc0-72d7-4df6-8e32-eda6f25fe736" providerId="AD" clId="Web-{939E23DE-B3A7-3BA9-E64B-056C544585DB}" dt="2025-10-02T10:54:26.052" v="138" actId="20577"/>
          <ac:spMkLst>
            <pc:docMk/>
            <pc:sldMk cId="2149665441" sldId="264"/>
            <ac:spMk id="3" creationId="{65333F32-45D1-6BC0-33D6-51E42D73B7DE}"/>
          </ac:spMkLst>
        </pc:spChg>
      </pc:sldChg>
      <pc:sldChg chg="addSp delSp modSp new">
        <pc:chgData name="Nakeeda Kenya Price (2509704)" userId="S::2509704@student.uwtsd.ac.uk::57d1ffc0-72d7-4df6-8e32-eda6f25fe736" providerId="AD" clId="Web-{939E23DE-B3A7-3BA9-E64B-056C544585DB}" dt="2025-10-02T10:54:40.771" v="139" actId="1076"/>
        <pc:sldMkLst>
          <pc:docMk/>
          <pc:sldMk cId="3860012137" sldId="265"/>
        </pc:sldMkLst>
        <pc:graphicFrameChg chg="add del mod modGraphic">
          <ac:chgData name="Nakeeda Kenya Price (2509704)" userId="S::2509704@student.uwtsd.ac.uk::57d1ffc0-72d7-4df6-8e32-eda6f25fe736" providerId="AD" clId="Web-{939E23DE-B3A7-3BA9-E64B-056C544585DB}" dt="2025-10-02T10:54:40.771" v="139" actId="1076"/>
          <ac:graphicFrameMkLst>
            <pc:docMk/>
            <pc:sldMk cId="3860012137" sldId="265"/>
            <ac:graphicFrameMk id="8" creationId="{7AE781DA-E9D2-286A-686A-D0E19ADEA75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22C3D7-1421-4504-801F-1C45624C72C0}"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CDAE0278-2A8F-4286-831A-EB86FB76F3F3}">
      <dgm:prSet phldrT="[Text]" phldr="0"/>
      <dgm:spPr/>
      <dgm:t>
        <a:bodyPr/>
        <a:lstStyle/>
        <a:p>
          <a:pPr rtl="0"/>
          <a:r>
            <a:rPr lang="en-GB">
              <a:latin typeface="Footlight MT Light"/>
            </a:rPr>
            <a:t>Microsof Teams </a:t>
          </a:r>
          <a:endParaRPr lang="en-GB"/>
        </a:p>
      </dgm:t>
    </dgm:pt>
    <dgm:pt modelId="{E1EF0559-4F3C-4364-8D1A-5B6A2AFDF5F5}" type="parTrans" cxnId="{2E15E47F-C0B5-4217-A1F3-17C0B254CBF0}">
      <dgm:prSet/>
      <dgm:spPr/>
      <dgm:t>
        <a:bodyPr/>
        <a:lstStyle/>
        <a:p>
          <a:endParaRPr lang="en-GB"/>
        </a:p>
      </dgm:t>
    </dgm:pt>
    <dgm:pt modelId="{CB9C35D7-A0C9-47A9-9719-DC119992F1C5}" type="sibTrans" cxnId="{2E15E47F-C0B5-4217-A1F3-17C0B254CBF0}">
      <dgm:prSet/>
      <dgm:spPr/>
      <dgm:t>
        <a:bodyPr/>
        <a:lstStyle/>
        <a:p>
          <a:endParaRPr lang="en-GB"/>
        </a:p>
      </dgm:t>
    </dgm:pt>
    <dgm:pt modelId="{45F68540-FC04-4E93-878E-FB0E275898B4}">
      <dgm:prSet phldrT="[Text]" phldr="0"/>
      <dgm:spPr/>
      <dgm:t>
        <a:bodyPr/>
        <a:lstStyle/>
        <a:p>
          <a:pPr rtl="0"/>
          <a:r>
            <a:rPr lang="en-GB">
              <a:latin typeface="Footlight MT Light"/>
            </a:rPr>
            <a:t>Crete Account </a:t>
          </a:r>
          <a:endParaRPr lang="en-GB"/>
        </a:p>
      </dgm:t>
    </dgm:pt>
    <dgm:pt modelId="{533C9059-DFC9-4C93-A452-D85A66053672}" type="parTrans" cxnId="{3CA6757C-BA97-4566-89C7-7F675155A961}">
      <dgm:prSet/>
      <dgm:spPr/>
      <dgm:t>
        <a:bodyPr/>
        <a:lstStyle/>
        <a:p>
          <a:endParaRPr lang="en-GB"/>
        </a:p>
      </dgm:t>
    </dgm:pt>
    <dgm:pt modelId="{3416F0AD-4959-4085-B9E0-89E020B217EE}" type="sibTrans" cxnId="{3CA6757C-BA97-4566-89C7-7F675155A961}">
      <dgm:prSet/>
      <dgm:spPr/>
      <dgm:t>
        <a:bodyPr/>
        <a:lstStyle/>
        <a:p>
          <a:endParaRPr lang="en-GB"/>
        </a:p>
      </dgm:t>
    </dgm:pt>
    <dgm:pt modelId="{04DCB16C-76B5-451B-8C9A-1F249CE70631}">
      <dgm:prSet phldrT="[Text]" phldr="0"/>
      <dgm:spPr/>
      <dgm:t>
        <a:bodyPr/>
        <a:lstStyle/>
        <a:p>
          <a:pPr rtl="0"/>
          <a:r>
            <a:rPr lang="en-GB">
              <a:latin typeface="Footlight MT Light"/>
            </a:rPr>
            <a:t>Log In</a:t>
          </a:r>
          <a:endParaRPr lang="en-GB"/>
        </a:p>
      </dgm:t>
    </dgm:pt>
    <dgm:pt modelId="{2D4DCEC7-0260-4242-8B06-891CB1582E33}" type="parTrans" cxnId="{3CC56E67-3165-4D57-A8D7-B64E75E6D016}">
      <dgm:prSet/>
      <dgm:spPr/>
      <dgm:t>
        <a:bodyPr/>
        <a:lstStyle/>
        <a:p>
          <a:endParaRPr lang="en-GB"/>
        </a:p>
      </dgm:t>
    </dgm:pt>
    <dgm:pt modelId="{BA9C0E36-D637-41F9-8B2C-140FE1E88CCF}" type="sibTrans" cxnId="{3CC56E67-3165-4D57-A8D7-B64E75E6D016}">
      <dgm:prSet/>
      <dgm:spPr/>
      <dgm:t>
        <a:bodyPr/>
        <a:lstStyle/>
        <a:p>
          <a:endParaRPr lang="en-GB"/>
        </a:p>
      </dgm:t>
    </dgm:pt>
    <dgm:pt modelId="{FB1E1B95-CEA9-44D3-9F54-E240E4E845BB}">
      <dgm:prSet phldrT="[Text]" phldr="0"/>
      <dgm:spPr/>
      <dgm:t>
        <a:bodyPr/>
        <a:lstStyle/>
        <a:p>
          <a:pPr rtl="0"/>
          <a:r>
            <a:rPr lang="en-GB">
              <a:latin typeface="Footlight MT Light"/>
            </a:rPr>
            <a:t>Access Code </a:t>
          </a:r>
          <a:endParaRPr lang="en-GB"/>
        </a:p>
      </dgm:t>
    </dgm:pt>
    <dgm:pt modelId="{70F3E42A-C033-4B5D-8FEC-2AD0F299AFF8}" type="parTrans" cxnId="{2ABDCCAD-75BB-4670-B955-FDB8F3BCB19D}">
      <dgm:prSet/>
      <dgm:spPr/>
      <dgm:t>
        <a:bodyPr/>
        <a:lstStyle/>
        <a:p>
          <a:endParaRPr lang="en-GB"/>
        </a:p>
      </dgm:t>
    </dgm:pt>
    <dgm:pt modelId="{7F41EA5C-D15F-4BC5-AC82-9F91B2A70308}" type="sibTrans" cxnId="{2ABDCCAD-75BB-4670-B955-FDB8F3BCB19D}">
      <dgm:prSet/>
      <dgm:spPr/>
      <dgm:t>
        <a:bodyPr/>
        <a:lstStyle/>
        <a:p>
          <a:endParaRPr lang="en-GB"/>
        </a:p>
      </dgm:t>
    </dgm:pt>
    <dgm:pt modelId="{048281E6-98FE-4E25-9FC6-2E17DAC3A18C}">
      <dgm:prSet phldrT="[Text]" phldr="0"/>
      <dgm:spPr/>
      <dgm:t>
        <a:bodyPr/>
        <a:lstStyle/>
        <a:p>
          <a:pPr rtl="0"/>
          <a:r>
            <a:rPr lang="en-GB">
              <a:latin typeface="Footlight MT Light"/>
            </a:rPr>
            <a:t>Wait for meeting to start</a:t>
          </a:r>
          <a:endParaRPr lang="en-GB"/>
        </a:p>
      </dgm:t>
    </dgm:pt>
    <dgm:pt modelId="{D83FF44C-EDE5-4229-A8A2-444028B4BF63}" type="parTrans" cxnId="{52B17DE8-55FE-44B0-AEB0-3A396E914D35}">
      <dgm:prSet/>
      <dgm:spPr/>
      <dgm:t>
        <a:bodyPr/>
        <a:lstStyle/>
        <a:p>
          <a:endParaRPr lang="en-GB"/>
        </a:p>
      </dgm:t>
    </dgm:pt>
    <dgm:pt modelId="{112A96FB-C74F-442C-9830-2B23CBEE5AB7}" type="sibTrans" cxnId="{52B17DE8-55FE-44B0-AEB0-3A396E914D35}">
      <dgm:prSet/>
      <dgm:spPr/>
      <dgm:t>
        <a:bodyPr/>
        <a:lstStyle/>
        <a:p>
          <a:endParaRPr lang="en-GB"/>
        </a:p>
      </dgm:t>
    </dgm:pt>
    <dgm:pt modelId="{BBB41E59-37F8-4274-8DE5-46658D7B66A0}" type="pres">
      <dgm:prSet presAssocID="{2922C3D7-1421-4504-801F-1C45624C72C0}" presName="cycle" presStyleCnt="0">
        <dgm:presLayoutVars>
          <dgm:dir/>
          <dgm:resizeHandles val="exact"/>
        </dgm:presLayoutVars>
      </dgm:prSet>
      <dgm:spPr/>
    </dgm:pt>
    <dgm:pt modelId="{03A56197-3C63-4C62-8946-E159EBE6D356}" type="pres">
      <dgm:prSet presAssocID="{CDAE0278-2A8F-4286-831A-EB86FB76F3F3}" presName="node" presStyleLbl="node1" presStyleIdx="0" presStyleCnt="5">
        <dgm:presLayoutVars>
          <dgm:bulletEnabled val="1"/>
        </dgm:presLayoutVars>
      </dgm:prSet>
      <dgm:spPr/>
    </dgm:pt>
    <dgm:pt modelId="{8FD99190-77F9-4BCF-ADF6-6AB3500F6DF5}" type="pres">
      <dgm:prSet presAssocID="{CDAE0278-2A8F-4286-831A-EB86FB76F3F3}" presName="spNode" presStyleCnt="0"/>
      <dgm:spPr/>
    </dgm:pt>
    <dgm:pt modelId="{E9D478B9-FADC-4AED-9ED4-4CF00670179A}" type="pres">
      <dgm:prSet presAssocID="{CB9C35D7-A0C9-47A9-9719-DC119992F1C5}" presName="sibTrans" presStyleLbl="sibTrans1D1" presStyleIdx="0" presStyleCnt="5"/>
      <dgm:spPr/>
    </dgm:pt>
    <dgm:pt modelId="{0C2E7FE9-B87C-43CD-BE4E-F1D59FD02918}" type="pres">
      <dgm:prSet presAssocID="{45F68540-FC04-4E93-878E-FB0E275898B4}" presName="node" presStyleLbl="node1" presStyleIdx="1" presStyleCnt="5">
        <dgm:presLayoutVars>
          <dgm:bulletEnabled val="1"/>
        </dgm:presLayoutVars>
      </dgm:prSet>
      <dgm:spPr/>
    </dgm:pt>
    <dgm:pt modelId="{CDA12E4A-8555-4072-821F-8C15C10990A1}" type="pres">
      <dgm:prSet presAssocID="{45F68540-FC04-4E93-878E-FB0E275898B4}" presName="spNode" presStyleCnt="0"/>
      <dgm:spPr/>
    </dgm:pt>
    <dgm:pt modelId="{6B5671FE-9869-4BC5-83CF-7ABA7AC11D6B}" type="pres">
      <dgm:prSet presAssocID="{3416F0AD-4959-4085-B9E0-89E020B217EE}" presName="sibTrans" presStyleLbl="sibTrans1D1" presStyleIdx="1" presStyleCnt="5"/>
      <dgm:spPr/>
    </dgm:pt>
    <dgm:pt modelId="{2B5B66A4-510E-4B1B-BD4D-1BDBBEE23173}" type="pres">
      <dgm:prSet presAssocID="{04DCB16C-76B5-451B-8C9A-1F249CE70631}" presName="node" presStyleLbl="node1" presStyleIdx="2" presStyleCnt="5">
        <dgm:presLayoutVars>
          <dgm:bulletEnabled val="1"/>
        </dgm:presLayoutVars>
      </dgm:prSet>
      <dgm:spPr/>
    </dgm:pt>
    <dgm:pt modelId="{547BD97F-071B-432F-9977-4C08313AE6A8}" type="pres">
      <dgm:prSet presAssocID="{04DCB16C-76B5-451B-8C9A-1F249CE70631}" presName="spNode" presStyleCnt="0"/>
      <dgm:spPr/>
    </dgm:pt>
    <dgm:pt modelId="{6C009C0E-0F70-4848-AA9B-342C6B9AC2BE}" type="pres">
      <dgm:prSet presAssocID="{BA9C0E36-D637-41F9-8B2C-140FE1E88CCF}" presName="sibTrans" presStyleLbl="sibTrans1D1" presStyleIdx="2" presStyleCnt="5"/>
      <dgm:spPr/>
    </dgm:pt>
    <dgm:pt modelId="{D265086F-6280-4A8B-AC6A-5934984F6AF5}" type="pres">
      <dgm:prSet presAssocID="{FB1E1B95-CEA9-44D3-9F54-E240E4E845BB}" presName="node" presStyleLbl="node1" presStyleIdx="3" presStyleCnt="5">
        <dgm:presLayoutVars>
          <dgm:bulletEnabled val="1"/>
        </dgm:presLayoutVars>
      </dgm:prSet>
      <dgm:spPr/>
    </dgm:pt>
    <dgm:pt modelId="{6D3EDCC2-4E07-42B8-8A12-56070A351F53}" type="pres">
      <dgm:prSet presAssocID="{FB1E1B95-CEA9-44D3-9F54-E240E4E845BB}" presName="spNode" presStyleCnt="0"/>
      <dgm:spPr/>
    </dgm:pt>
    <dgm:pt modelId="{214B93AE-4EC8-4840-B314-169F3E838CD9}" type="pres">
      <dgm:prSet presAssocID="{7F41EA5C-D15F-4BC5-AC82-9F91B2A70308}" presName="sibTrans" presStyleLbl="sibTrans1D1" presStyleIdx="3" presStyleCnt="5"/>
      <dgm:spPr/>
    </dgm:pt>
    <dgm:pt modelId="{7FD206F6-8AA1-4824-8DB6-3F7DDF39069B}" type="pres">
      <dgm:prSet presAssocID="{048281E6-98FE-4E25-9FC6-2E17DAC3A18C}" presName="node" presStyleLbl="node1" presStyleIdx="4" presStyleCnt="5">
        <dgm:presLayoutVars>
          <dgm:bulletEnabled val="1"/>
        </dgm:presLayoutVars>
      </dgm:prSet>
      <dgm:spPr/>
    </dgm:pt>
    <dgm:pt modelId="{4006990E-AA50-4A39-B1BF-96776391F2C2}" type="pres">
      <dgm:prSet presAssocID="{048281E6-98FE-4E25-9FC6-2E17DAC3A18C}" presName="spNode" presStyleCnt="0"/>
      <dgm:spPr/>
    </dgm:pt>
    <dgm:pt modelId="{1B1E7BD0-1088-4FF5-83D8-5DC08FD4D040}" type="pres">
      <dgm:prSet presAssocID="{112A96FB-C74F-442C-9830-2B23CBEE5AB7}" presName="sibTrans" presStyleLbl="sibTrans1D1" presStyleIdx="4" presStyleCnt="5"/>
      <dgm:spPr/>
    </dgm:pt>
  </dgm:ptLst>
  <dgm:cxnLst>
    <dgm:cxn modelId="{39952F15-5FEC-466A-8131-465F7A3CBA7F}" type="presOf" srcId="{CDAE0278-2A8F-4286-831A-EB86FB76F3F3}" destId="{03A56197-3C63-4C62-8946-E159EBE6D356}" srcOrd="0" destOrd="0" presId="urn:microsoft.com/office/officeart/2005/8/layout/cycle5"/>
    <dgm:cxn modelId="{88DC0B32-CC6E-44DE-8D10-3C736895885A}" type="presOf" srcId="{CB9C35D7-A0C9-47A9-9719-DC119992F1C5}" destId="{E9D478B9-FADC-4AED-9ED4-4CF00670179A}" srcOrd="0" destOrd="0" presId="urn:microsoft.com/office/officeart/2005/8/layout/cycle5"/>
    <dgm:cxn modelId="{E209A537-5CE6-4494-900D-EFBFF308F0A6}" type="presOf" srcId="{7F41EA5C-D15F-4BC5-AC82-9F91B2A70308}" destId="{214B93AE-4EC8-4840-B314-169F3E838CD9}" srcOrd="0" destOrd="0" presId="urn:microsoft.com/office/officeart/2005/8/layout/cycle5"/>
    <dgm:cxn modelId="{3CC56E67-3165-4D57-A8D7-B64E75E6D016}" srcId="{2922C3D7-1421-4504-801F-1C45624C72C0}" destId="{04DCB16C-76B5-451B-8C9A-1F249CE70631}" srcOrd="2" destOrd="0" parTransId="{2D4DCEC7-0260-4242-8B06-891CB1582E33}" sibTransId="{BA9C0E36-D637-41F9-8B2C-140FE1E88CCF}"/>
    <dgm:cxn modelId="{D424134E-DF9B-4EAC-8F71-7CB081B20D14}" type="presOf" srcId="{2922C3D7-1421-4504-801F-1C45624C72C0}" destId="{BBB41E59-37F8-4274-8DE5-46658D7B66A0}" srcOrd="0" destOrd="0" presId="urn:microsoft.com/office/officeart/2005/8/layout/cycle5"/>
    <dgm:cxn modelId="{3CA6757C-BA97-4566-89C7-7F675155A961}" srcId="{2922C3D7-1421-4504-801F-1C45624C72C0}" destId="{45F68540-FC04-4E93-878E-FB0E275898B4}" srcOrd="1" destOrd="0" parTransId="{533C9059-DFC9-4C93-A452-D85A66053672}" sibTransId="{3416F0AD-4959-4085-B9E0-89E020B217EE}"/>
    <dgm:cxn modelId="{2E15E47F-C0B5-4217-A1F3-17C0B254CBF0}" srcId="{2922C3D7-1421-4504-801F-1C45624C72C0}" destId="{CDAE0278-2A8F-4286-831A-EB86FB76F3F3}" srcOrd="0" destOrd="0" parTransId="{E1EF0559-4F3C-4364-8D1A-5B6A2AFDF5F5}" sibTransId="{CB9C35D7-A0C9-47A9-9719-DC119992F1C5}"/>
    <dgm:cxn modelId="{9897D6A7-74C1-4356-8E44-7924DCEBF369}" type="presOf" srcId="{BA9C0E36-D637-41F9-8B2C-140FE1E88CCF}" destId="{6C009C0E-0F70-4848-AA9B-342C6B9AC2BE}" srcOrd="0" destOrd="0" presId="urn:microsoft.com/office/officeart/2005/8/layout/cycle5"/>
    <dgm:cxn modelId="{2ABDCCAD-75BB-4670-B955-FDB8F3BCB19D}" srcId="{2922C3D7-1421-4504-801F-1C45624C72C0}" destId="{FB1E1B95-CEA9-44D3-9F54-E240E4E845BB}" srcOrd="3" destOrd="0" parTransId="{70F3E42A-C033-4B5D-8FEC-2AD0F299AFF8}" sibTransId="{7F41EA5C-D15F-4BC5-AC82-9F91B2A70308}"/>
    <dgm:cxn modelId="{9E0615B4-DE6E-4E59-92D0-74710B146239}" type="presOf" srcId="{3416F0AD-4959-4085-B9E0-89E020B217EE}" destId="{6B5671FE-9869-4BC5-83CF-7ABA7AC11D6B}" srcOrd="0" destOrd="0" presId="urn:microsoft.com/office/officeart/2005/8/layout/cycle5"/>
    <dgm:cxn modelId="{D4AD87CF-9131-4373-A4A9-DBA4B5E4B4F4}" type="presOf" srcId="{112A96FB-C74F-442C-9830-2B23CBEE5AB7}" destId="{1B1E7BD0-1088-4FF5-83D8-5DC08FD4D040}" srcOrd="0" destOrd="0" presId="urn:microsoft.com/office/officeart/2005/8/layout/cycle5"/>
    <dgm:cxn modelId="{FF207AD9-A6DF-4918-8DB1-9881E1B1EB30}" type="presOf" srcId="{04DCB16C-76B5-451B-8C9A-1F249CE70631}" destId="{2B5B66A4-510E-4B1B-BD4D-1BDBBEE23173}" srcOrd="0" destOrd="0" presId="urn:microsoft.com/office/officeart/2005/8/layout/cycle5"/>
    <dgm:cxn modelId="{49515DDE-E645-4DE7-A9A2-4B9941855272}" type="presOf" srcId="{FB1E1B95-CEA9-44D3-9F54-E240E4E845BB}" destId="{D265086F-6280-4A8B-AC6A-5934984F6AF5}" srcOrd="0" destOrd="0" presId="urn:microsoft.com/office/officeart/2005/8/layout/cycle5"/>
    <dgm:cxn modelId="{50972CE7-098A-41F6-8D94-960F70841321}" type="presOf" srcId="{45F68540-FC04-4E93-878E-FB0E275898B4}" destId="{0C2E7FE9-B87C-43CD-BE4E-F1D59FD02918}" srcOrd="0" destOrd="0" presId="urn:microsoft.com/office/officeart/2005/8/layout/cycle5"/>
    <dgm:cxn modelId="{52B17DE8-55FE-44B0-AEB0-3A396E914D35}" srcId="{2922C3D7-1421-4504-801F-1C45624C72C0}" destId="{048281E6-98FE-4E25-9FC6-2E17DAC3A18C}" srcOrd="4" destOrd="0" parTransId="{D83FF44C-EDE5-4229-A8A2-444028B4BF63}" sibTransId="{112A96FB-C74F-442C-9830-2B23CBEE5AB7}"/>
    <dgm:cxn modelId="{C9E7F3FB-B538-4EAA-8AD2-C947408CA6FC}" type="presOf" srcId="{048281E6-98FE-4E25-9FC6-2E17DAC3A18C}" destId="{7FD206F6-8AA1-4824-8DB6-3F7DDF39069B}" srcOrd="0" destOrd="0" presId="urn:microsoft.com/office/officeart/2005/8/layout/cycle5"/>
    <dgm:cxn modelId="{C3A4A04A-F233-4307-992D-7B0971D68A1C}" type="presParOf" srcId="{BBB41E59-37F8-4274-8DE5-46658D7B66A0}" destId="{03A56197-3C63-4C62-8946-E159EBE6D356}" srcOrd="0" destOrd="0" presId="urn:microsoft.com/office/officeart/2005/8/layout/cycle5"/>
    <dgm:cxn modelId="{344CEC89-A740-487E-B131-777F26044798}" type="presParOf" srcId="{BBB41E59-37F8-4274-8DE5-46658D7B66A0}" destId="{8FD99190-77F9-4BCF-ADF6-6AB3500F6DF5}" srcOrd="1" destOrd="0" presId="urn:microsoft.com/office/officeart/2005/8/layout/cycle5"/>
    <dgm:cxn modelId="{E8FEC5CF-285F-4403-935E-1504C320ADEA}" type="presParOf" srcId="{BBB41E59-37F8-4274-8DE5-46658D7B66A0}" destId="{E9D478B9-FADC-4AED-9ED4-4CF00670179A}" srcOrd="2" destOrd="0" presId="urn:microsoft.com/office/officeart/2005/8/layout/cycle5"/>
    <dgm:cxn modelId="{63E5AB85-EB45-4398-9EAE-63969F3FCBFA}" type="presParOf" srcId="{BBB41E59-37F8-4274-8DE5-46658D7B66A0}" destId="{0C2E7FE9-B87C-43CD-BE4E-F1D59FD02918}" srcOrd="3" destOrd="0" presId="urn:microsoft.com/office/officeart/2005/8/layout/cycle5"/>
    <dgm:cxn modelId="{3056B19B-3DF1-4CB1-8D9C-FBE461C89AB2}" type="presParOf" srcId="{BBB41E59-37F8-4274-8DE5-46658D7B66A0}" destId="{CDA12E4A-8555-4072-821F-8C15C10990A1}" srcOrd="4" destOrd="0" presId="urn:microsoft.com/office/officeart/2005/8/layout/cycle5"/>
    <dgm:cxn modelId="{55122E6C-539F-4F64-A216-8C3A7756BB60}" type="presParOf" srcId="{BBB41E59-37F8-4274-8DE5-46658D7B66A0}" destId="{6B5671FE-9869-4BC5-83CF-7ABA7AC11D6B}" srcOrd="5" destOrd="0" presId="urn:microsoft.com/office/officeart/2005/8/layout/cycle5"/>
    <dgm:cxn modelId="{6CF49E13-FF4D-4E58-89F8-71F1281724EF}" type="presParOf" srcId="{BBB41E59-37F8-4274-8DE5-46658D7B66A0}" destId="{2B5B66A4-510E-4B1B-BD4D-1BDBBEE23173}" srcOrd="6" destOrd="0" presId="urn:microsoft.com/office/officeart/2005/8/layout/cycle5"/>
    <dgm:cxn modelId="{048A651E-DF33-40FD-8C84-49F2DC1CDB65}" type="presParOf" srcId="{BBB41E59-37F8-4274-8DE5-46658D7B66A0}" destId="{547BD97F-071B-432F-9977-4C08313AE6A8}" srcOrd="7" destOrd="0" presId="urn:microsoft.com/office/officeart/2005/8/layout/cycle5"/>
    <dgm:cxn modelId="{39F4B279-17BC-4651-9864-E45AE2A63D49}" type="presParOf" srcId="{BBB41E59-37F8-4274-8DE5-46658D7B66A0}" destId="{6C009C0E-0F70-4848-AA9B-342C6B9AC2BE}" srcOrd="8" destOrd="0" presId="urn:microsoft.com/office/officeart/2005/8/layout/cycle5"/>
    <dgm:cxn modelId="{164EDB81-DA93-4ACF-8C57-114920302FF0}" type="presParOf" srcId="{BBB41E59-37F8-4274-8DE5-46658D7B66A0}" destId="{D265086F-6280-4A8B-AC6A-5934984F6AF5}" srcOrd="9" destOrd="0" presId="urn:microsoft.com/office/officeart/2005/8/layout/cycle5"/>
    <dgm:cxn modelId="{A3618D23-BFD8-4A24-B6C2-773A3BF582F9}" type="presParOf" srcId="{BBB41E59-37F8-4274-8DE5-46658D7B66A0}" destId="{6D3EDCC2-4E07-42B8-8A12-56070A351F53}" srcOrd="10" destOrd="0" presId="urn:microsoft.com/office/officeart/2005/8/layout/cycle5"/>
    <dgm:cxn modelId="{812151CB-5645-456A-A888-F1D707997B6E}" type="presParOf" srcId="{BBB41E59-37F8-4274-8DE5-46658D7B66A0}" destId="{214B93AE-4EC8-4840-B314-169F3E838CD9}" srcOrd="11" destOrd="0" presId="urn:microsoft.com/office/officeart/2005/8/layout/cycle5"/>
    <dgm:cxn modelId="{6446D47C-5659-406D-9F9D-35BCB31FD520}" type="presParOf" srcId="{BBB41E59-37F8-4274-8DE5-46658D7B66A0}" destId="{7FD206F6-8AA1-4824-8DB6-3F7DDF39069B}" srcOrd="12" destOrd="0" presId="urn:microsoft.com/office/officeart/2005/8/layout/cycle5"/>
    <dgm:cxn modelId="{052A9347-CBBF-4581-B931-2DDBAC47E3BE}" type="presParOf" srcId="{BBB41E59-37F8-4274-8DE5-46658D7B66A0}" destId="{4006990E-AA50-4A39-B1BF-96776391F2C2}" srcOrd="13" destOrd="0" presId="urn:microsoft.com/office/officeart/2005/8/layout/cycle5"/>
    <dgm:cxn modelId="{188FE1C1-C78D-40B8-BA8A-7933CEC671D9}" type="presParOf" srcId="{BBB41E59-37F8-4274-8DE5-46658D7B66A0}" destId="{1B1E7BD0-1088-4FF5-83D8-5DC08FD4D040}"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56197-3C63-4C62-8946-E159EBE6D356}">
      <dsp:nvSpPr>
        <dsp:cNvPr id="0" name=""/>
        <dsp:cNvSpPr/>
      </dsp:nvSpPr>
      <dsp:spPr>
        <a:xfrm>
          <a:off x="1290842" y="292"/>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Footlight MT Light"/>
            </a:rPr>
            <a:t>Microsof Teams </a:t>
          </a:r>
          <a:endParaRPr lang="en-GB" sz="1200" kern="1200"/>
        </a:p>
      </dsp:txBody>
      <dsp:txXfrm>
        <a:off x="1321975" y="31425"/>
        <a:ext cx="918913" cy="575500"/>
      </dsp:txXfrm>
    </dsp:sp>
    <dsp:sp modelId="{E9D478B9-FADC-4AED-9ED4-4CF00670179A}">
      <dsp:nvSpPr>
        <dsp:cNvPr id="0" name=""/>
        <dsp:cNvSpPr/>
      </dsp:nvSpPr>
      <dsp:spPr>
        <a:xfrm>
          <a:off x="505899" y="319176"/>
          <a:ext cx="2551065" cy="2551065"/>
        </a:xfrm>
        <a:custGeom>
          <a:avLst/>
          <a:gdLst/>
          <a:ahLst/>
          <a:cxnLst/>
          <a:rect l="0" t="0" r="0" b="0"/>
          <a:pathLst>
            <a:path>
              <a:moveTo>
                <a:pt x="1897895" y="162137"/>
              </a:moveTo>
              <a:arcTo wR="1275532" hR="1275532" stAng="17952253" swAng="12134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C2E7FE9-B87C-43CD-BE4E-F1D59FD02918}">
      <dsp:nvSpPr>
        <dsp:cNvPr id="0" name=""/>
        <dsp:cNvSpPr/>
      </dsp:nvSpPr>
      <dsp:spPr>
        <a:xfrm>
          <a:off x="2503946" y="881664"/>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Footlight MT Light"/>
            </a:rPr>
            <a:t>Crete Account </a:t>
          </a:r>
          <a:endParaRPr lang="en-GB" sz="1200" kern="1200"/>
        </a:p>
      </dsp:txBody>
      <dsp:txXfrm>
        <a:off x="2535079" y="912797"/>
        <a:ext cx="918913" cy="575500"/>
      </dsp:txXfrm>
    </dsp:sp>
    <dsp:sp modelId="{6B5671FE-9869-4BC5-83CF-7ABA7AC11D6B}">
      <dsp:nvSpPr>
        <dsp:cNvPr id="0" name=""/>
        <dsp:cNvSpPr/>
      </dsp:nvSpPr>
      <dsp:spPr>
        <a:xfrm>
          <a:off x="505899" y="319176"/>
          <a:ext cx="2551065" cy="2551065"/>
        </a:xfrm>
        <a:custGeom>
          <a:avLst/>
          <a:gdLst/>
          <a:ahLst/>
          <a:cxnLst/>
          <a:rect l="0" t="0" r="0" b="0"/>
          <a:pathLst>
            <a:path>
              <a:moveTo>
                <a:pt x="2548021" y="1363600"/>
              </a:moveTo>
              <a:arcTo wR="1275532" hR="1275532" stAng="21837544" swAng="136117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B5B66A4-510E-4B1B-BD4D-1BDBBEE23173}">
      <dsp:nvSpPr>
        <dsp:cNvPr id="0" name=""/>
        <dsp:cNvSpPr/>
      </dsp:nvSpPr>
      <dsp:spPr>
        <a:xfrm>
          <a:off x="2040582" y="2307753"/>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Footlight MT Light"/>
            </a:rPr>
            <a:t>Log In</a:t>
          </a:r>
          <a:endParaRPr lang="en-GB" sz="1200" kern="1200"/>
        </a:p>
      </dsp:txBody>
      <dsp:txXfrm>
        <a:off x="2071715" y="2338886"/>
        <a:ext cx="918913" cy="575500"/>
      </dsp:txXfrm>
    </dsp:sp>
    <dsp:sp modelId="{6C009C0E-0F70-4848-AA9B-342C6B9AC2BE}">
      <dsp:nvSpPr>
        <dsp:cNvPr id="0" name=""/>
        <dsp:cNvSpPr/>
      </dsp:nvSpPr>
      <dsp:spPr>
        <a:xfrm>
          <a:off x="505899" y="319176"/>
          <a:ext cx="2551065" cy="2551065"/>
        </a:xfrm>
        <a:custGeom>
          <a:avLst/>
          <a:gdLst/>
          <a:ahLst/>
          <a:cxnLst/>
          <a:rect l="0" t="0" r="0" b="0"/>
          <a:pathLst>
            <a:path>
              <a:moveTo>
                <a:pt x="1432440" y="2541377"/>
              </a:moveTo>
              <a:arcTo wR="1275532" hR="1275532" stAng="4976036" swAng="84792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65086F-6280-4A8B-AC6A-5934984F6AF5}">
      <dsp:nvSpPr>
        <dsp:cNvPr id="0" name=""/>
        <dsp:cNvSpPr/>
      </dsp:nvSpPr>
      <dsp:spPr>
        <a:xfrm>
          <a:off x="541103" y="2307753"/>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Footlight MT Light"/>
            </a:rPr>
            <a:t>Access Code </a:t>
          </a:r>
          <a:endParaRPr lang="en-GB" sz="1200" kern="1200"/>
        </a:p>
      </dsp:txBody>
      <dsp:txXfrm>
        <a:off x="572236" y="2338886"/>
        <a:ext cx="918913" cy="575500"/>
      </dsp:txXfrm>
    </dsp:sp>
    <dsp:sp modelId="{214B93AE-4EC8-4840-B314-169F3E838CD9}">
      <dsp:nvSpPr>
        <dsp:cNvPr id="0" name=""/>
        <dsp:cNvSpPr/>
      </dsp:nvSpPr>
      <dsp:spPr>
        <a:xfrm>
          <a:off x="505899" y="319176"/>
          <a:ext cx="2551065" cy="2551065"/>
        </a:xfrm>
        <a:custGeom>
          <a:avLst/>
          <a:gdLst/>
          <a:ahLst/>
          <a:cxnLst/>
          <a:rect l="0" t="0" r="0" b="0"/>
          <a:pathLst>
            <a:path>
              <a:moveTo>
                <a:pt x="135462" y="1847567"/>
              </a:moveTo>
              <a:arcTo wR="1275532" hR="1275532" stAng="9201277" swAng="136117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FD206F6-8AA1-4824-8DB6-3F7DDF39069B}">
      <dsp:nvSpPr>
        <dsp:cNvPr id="0" name=""/>
        <dsp:cNvSpPr/>
      </dsp:nvSpPr>
      <dsp:spPr>
        <a:xfrm>
          <a:off x="77738" y="881664"/>
          <a:ext cx="981179" cy="6377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Footlight MT Light"/>
            </a:rPr>
            <a:t>Wait for meeting to start</a:t>
          </a:r>
          <a:endParaRPr lang="en-GB" sz="1200" kern="1200"/>
        </a:p>
      </dsp:txBody>
      <dsp:txXfrm>
        <a:off x="108871" y="912797"/>
        <a:ext cx="918913" cy="575500"/>
      </dsp:txXfrm>
    </dsp:sp>
    <dsp:sp modelId="{1B1E7BD0-1088-4FF5-83D8-5DC08FD4D040}">
      <dsp:nvSpPr>
        <dsp:cNvPr id="0" name=""/>
        <dsp:cNvSpPr/>
      </dsp:nvSpPr>
      <dsp:spPr>
        <a:xfrm>
          <a:off x="505899" y="319176"/>
          <a:ext cx="2551065" cy="2551065"/>
        </a:xfrm>
        <a:custGeom>
          <a:avLst/>
          <a:gdLst/>
          <a:ahLst/>
          <a:cxnLst/>
          <a:rect l="0" t="0" r="0" b="0"/>
          <a:pathLst>
            <a:path>
              <a:moveTo>
                <a:pt x="306654" y="445919"/>
              </a:moveTo>
              <a:arcTo wR="1275532" hR="1275532" stAng="13234331" swAng="1213416"/>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10/6/2025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99572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10/6/2025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0778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10/6/2025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33246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10/6/2025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38294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10/6/2025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89725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10/6/2025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290003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10/6/2025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3986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10/6/2025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43469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10/6/2025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255452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10/6/2025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20026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10/6/2025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362358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10/6/2025</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a:p>
        </p:txBody>
      </p:sp>
    </p:spTree>
    <p:extLst>
      <p:ext uri="{BB962C8B-B14F-4D97-AF65-F5344CB8AC3E}">
        <p14:creationId xmlns:p14="http://schemas.microsoft.com/office/powerpoint/2010/main" val="157144612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hortensi.us/2017/07/12/la-communication-interne-en-bibliotheque-experimentation-de-teams-le-slack-like-de-microsof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hyperlink" Target="https://www.iphonemod.net/microsoft-authenticator-publice-preview-applep-watch.html" TargetMode="External"/><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transform.england.nhs.uk/information-governance/guidance/bring-your-own-devices-byod-ig-guidance/" TargetMode="External"/><Relationship Id="rId1" Type="http://schemas.openxmlformats.org/officeDocument/2006/relationships/slideLayout" Target="../slideLayouts/slideLayout2.xml"/><Relationship Id="rId4" Type="http://schemas.openxmlformats.org/officeDocument/2006/relationships/hyperlink" Target="https://texaport.co.uk/blog/microsoft-teams-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Abstract design of flower petals in pastel">
            <a:extLst>
              <a:ext uri="{FF2B5EF4-FFF2-40B4-BE49-F238E27FC236}">
                <a16:creationId xmlns:a16="http://schemas.microsoft.com/office/drawing/2014/main" id="{FE2BAD83-DE98-BC4C-FA3E-5B1E9C30C13C}"/>
              </a:ext>
            </a:extLst>
          </p:cNvPr>
          <p:cNvPicPr>
            <a:picLocks noChangeAspect="1"/>
          </p:cNvPicPr>
          <p:nvPr/>
        </p:nvPicPr>
        <p:blipFill>
          <a:blip r:embed="rId2">
            <a:alphaModFix amt="40000"/>
          </a:blip>
          <a:srcRect t="13821" r="-1" b="-1"/>
          <a:stretch>
            <a:fillRect/>
          </a:stretch>
        </p:blipFill>
        <p:spPr>
          <a:xfrm>
            <a:off x="20" y="-1"/>
            <a:ext cx="12189789" cy="6873457"/>
          </a:xfrm>
          <a:prstGeom prst="rect">
            <a:avLst/>
          </a:prstGeom>
          <a:ln w="12700">
            <a:noFill/>
          </a:ln>
        </p:spPr>
      </p:pic>
      <p:grpSp>
        <p:nvGrpSpPr>
          <p:cNvPr id="29" name="Group 28">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 name="Title 1"/>
          <p:cNvSpPr>
            <a:spLocks noGrp="1"/>
          </p:cNvSpPr>
          <p:nvPr>
            <p:ph type="ctrTitle"/>
          </p:nvPr>
        </p:nvSpPr>
        <p:spPr>
          <a:xfrm>
            <a:off x="841248" y="3429000"/>
            <a:ext cx="7151357" cy="2387600"/>
          </a:xfrm>
        </p:spPr>
        <p:txBody>
          <a:bodyPr anchor="t">
            <a:normAutofit/>
          </a:bodyPr>
          <a:lstStyle/>
          <a:p>
            <a:r>
              <a:rPr lang="en-GB" sz="2400">
                <a:solidFill>
                  <a:srgbClr val="FFFFFF"/>
                </a:solidFill>
                <a:latin typeface="Arial Nova"/>
              </a:rPr>
              <a:t>PowerPoint Presentation </a:t>
            </a:r>
            <a:br>
              <a:rPr lang="en-GB" sz="2400">
                <a:latin typeface="Arial Nova"/>
              </a:rPr>
            </a:br>
            <a:r>
              <a:rPr lang="en-GB" sz="2400">
                <a:solidFill>
                  <a:srgbClr val="FFFFFF"/>
                </a:solidFill>
                <a:latin typeface="Arial Nova"/>
              </a:rPr>
              <a:t>Lecture : Anika Tahsin Ahmed</a:t>
            </a:r>
            <a:br>
              <a:rPr lang="en-GB" sz="2400">
                <a:latin typeface="Arial Nova"/>
              </a:rPr>
            </a:br>
            <a:r>
              <a:rPr lang="en-GB" sz="2400" err="1">
                <a:solidFill>
                  <a:srgbClr val="FFFFFF"/>
                </a:solidFill>
                <a:latin typeface="Arial Nova"/>
              </a:rPr>
              <a:t>Nakeeda</a:t>
            </a:r>
            <a:r>
              <a:rPr lang="en-GB" sz="2400">
                <a:solidFill>
                  <a:srgbClr val="FFFFFF"/>
                </a:solidFill>
                <a:latin typeface="Arial Nova"/>
              </a:rPr>
              <a:t> Price - 2509704</a:t>
            </a:r>
            <a:endParaRPr lang="en-US" sz="2400">
              <a:latin typeface="Arial Nova"/>
            </a:endParaRPr>
          </a:p>
        </p:txBody>
      </p:sp>
      <p:sp>
        <p:nvSpPr>
          <p:cNvPr id="3" name="Subtitle 2"/>
          <p:cNvSpPr>
            <a:spLocks noGrp="1"/>
          </p:cNvSpPr>
          <p:nvPr>
            <p:ph type="subTitle" idx="1"/>
          </p:nvPr>
        </p:nvSpPr>
        <p:spPr>
          <a:xfrm>
            <a:off x="841248" y="1040986"/>
            <a:ext cx="7151357" cy="2272483"/>
          </a:xfrm>
        </p:spPr>
        <p:txBody>
          <a:bodyPr anchor="b">
            <a:normAutofit/>
          </a:bodyPr>
          <a:lstStyle/>
          <a:p>
            <a:r>
              <a:rPr lang="en-GB" sz="3600">
                <a:solidFill>
                  <a:srgbClr val="FFFFFF"/>
                </a:solidFill>
                <a:latin typeface="Arial Nova"/>
              </a:rPr>
              <a:t>LCHS4007 – Digital Skills &amp; Research methods</a:t>
            </a:r>
          </a:p>
          <a:p>
            <a:r>
              <a:rPr lang="en-GB" sz="3600">
                <a:solidFill>
                  <a:srgbClr val="FFFFFF"/>
                </a:solidFill>
                <a:latin typeface="Arial Nova"/>
              </a:rPr>
              <a:t>Assessment 1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4C8A8-8C4E-1B36-09F2-2EA4CD9B5BBE}"/>
              </a:ext>
            </a:extLst>
          </p:cNvPr>
          <p:cNvSpPr>
            <a:spLocks noGrp="1"/>
          </p:cNvSpPr>
          <p:nvPr>
            <p:ph type="title"/>
          </p:nvPr>
        </p:nvSpPr>
        <p:spPr/>
        <p:txBody>
          <a:bodyPr>
            <a:normAutofit/>
          </a:bodyPr>
          <a:lstStyle/>
          <a:p>
            <a:r>
              <a:rPr lang="en-GB" sz="3600">
                <a:latin typeface="Arial Nova"/>
              </a:rPr>
              <a:t>Content </a:t>
            </a:r>
          </a:p>
        </p:txBody>
      </p:sp>
      <p:sp>
        <p:nvSpPr>
          <p:cNvPr id="3" name="Content Placeholder 2">
            <a:extLst>
              <a:ext uri="{FF2B5EF4-FFF2-40B4-BE49-F238E27FC236}">
                <a16:creationId xmlns:a16="http://schemas.microsoft.com/office/drawing/2014/main" id="{43C68682-0AB9-1515-1B10-56F2EC184CC4}"/>
              </a:ext>
            </a:extLst>
          </p:cNvPr>
          <p:cNvSpPr>
            <a:spLocks noGrp="1"/>
          </p:cNvSpPr>
          <p:nvPr>
            <p:ph idx="1"/>
          </p:nvPr>
        </p:nvSpPr>
        <p:spPr/>
        <p:txBody>
          <a:bodyPr vert="horz" lIns="91440" tIns="45720" rIns="91440" bIns="45720" rtlCol="0" anchor="t">
            <a:normAutofit/>
          </a:bodyPr>
          <a:lstStyle/>
          <a:p>
            <a:r>
              <a:rPr lang="en-GB" sz="2400">
                <a:latin typeface="Arial Nova"/>
              </a:rPr>
              <a:t>Introduction to Sunrise Care Home </a:t>
            </a:r>
          </a:p>
          <a:p>
            <a:r>
              <a:rPr lang="en-GB" sz="2400">
                <a:latin typeface="Arial Nova"/>
              </a:rPr>
              <a:t>Discuss how we plan to introduce digital tools to improve the quality and efficient of care </a:t>
            </a:r>
          </a:p>
          <a:p>
            <a:r>
              <a:rPr lang="en-GB" sz="2400">
                <a:latin typeface="Arial Nova"/>
              </a:rPr>
              <a:t>Pros &amp; Cons of  </a:t>
            </a:r>
            <a:r>
              <a:rPr lang="en-GB" sz="2400">
                <a:latin typeface="Arial Nova"/>
                <a:cs typeface="Arial"/>
              </a:rPr>
              <a:t>MS 365 communication or collaboration tool </a:t>
            </a:r>
          </a:p>
          <a:p>
            <a:r>
              <a:rPr lang="en-GB" sz="2400">
                <a:latin typeface="Arial Nova"/>
                <a:cs typeface="Arial"/>
              </a:rPr>
              <a:t>Discuss how staff can develop their confidence in using Microsoft 365 suite its full range of applications.</a:t>
            </a:r>
          </a:p>
          <a:p>
            <a:pPr marL="0" indent="0">
              <a:buNone/>
            </a:pPr>
            <a:endParaRPr lang="en-GB" sz="2400">
              <a:latin typeface="Arial Nova"/>
              <a:cs typeface="Arial"/>
            </a:endParaRPr>
          </a:p>
        </p:txBody>
      </p:sp>
    </p:spTree>
    <p:extLst>
      <p:ext uri="{BB962C8B-B14F-4D97-AF65-F5344CB8AC3E}">
        <p14:creationId xmlns:p14="http://schemas.microsoft.com/office/powerpoint/2010/main" val="824713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38BD-D074-4CC6-2966-95D50983C90E}"/>
              </a:ext>
            </a:extLst>
          </p:cNvPr>
          <p:cNvSpPr>
            <a:spLocks noGrp="1"/>
          </p:cNvSpPr>
          <p:nvPr>
            <p:ph type="title"/>
          </p:nvPr>
        </p:nvSpPr>
        <p:spPr>
          <a:xfrm>
            <a:off x="675031" y="1484865"/>
            <a:ext cx="3932237" cy="889646"/>
          </a:xfrm>
        </p:spPr>
        <p:txBody>
          <a:bodyPr>
            <a:noAutofit/>
          </a:bodyPr>
          <a:lstStyle/>
          <a:p>
            <a:r>
              <a:rPr lang="en-GB" sz="3600">
                <a:latin typeface="Arial Nova"/>
              </a:rPr>
              <a:t>About The Residential Care Home </a:t>
            </a:r>
          </a:p>
        </p:txBody>
      </p:sp>
      <p:sp>
        <p:nvSpPr>
          <p:cNvPr id="3" name="Text Placeholder 2">
            <a:extLst>
              <a:ext uri="{FF2B5EF4-FFF2-40B4-BE49-F238E27FC236}">
                <a16:creationId xmlns:a16="http://schemas.microsoft.com/office/drawing/2014/main" id="{268BEC0E-D7D9-C276-4904-8CE7AB59B12B}"/>
              </a:ext>
            </a:extLst>
          </p:cNvPr>
          <p:cNvSpPr>
            <a:spLocks noGrp="1"/>
          </p:cNvSpPr>
          <p:nvPr>
            <p:ph type="body" sz="half" idx="2"/>
          </p:nvPr>
        </p:nvSpPr>
        <p:spPr>
          <a:xfrm>
            <a:off x="675031" y="2381660"/>
            <a:ext cx="6774291" cy="3922797"/>
          </a:xfrm>
        </p:spPr>
        <p:txBody>
          <a:bodyPr vert="horz" lIns="91440" tIns="45720" rIns="91440" bIns="45720" rtlCol="0" anchor="t">
            <a:normAutofit/>
          </a:bodyPr>
          <a:lstStyle/>
          <a:p>
            <a:pPr marL="342900" indent="-342900">
              <a:buChar char="•"/>
            </a:pPr>
            <a:r>
              <a:rPr lang="en-GB" sz="2400">
                <a:latin typeface="Arial Nova"/>
              </a:rPr>
              <a:t>Sunrise residential care is a medium sized facility with 35 residents  </a:t>
            </a:r>
          </a:p>
          <a:p>
            <a:pPr marL="342900" indent="-342900">
              <a:buChar char="•"/>
            </a:pPr>
            <a:r>
              <a:rPr lang="en-GB" sz="2400">
                <a:latin typeface="Arial Nova"/>
              </a:rPr>
              <a:t>Provide Long term care for elderly service users </a:t>
            </a:r>
          </a:p>
          <a:p>
            <a:pPr marL="342900" indent="-342900">
              <a:buChar char="•"/>
            </a:pPr>
            <a:r>
              <a:rPr lang="en-GB" sz="2400">
                <a:latin typeface="Arial Nova"/>
                <a:cs typeface="Arial"/>
              </a:rPr>
              <a:t>Dementia , Mobility issues or long-term health conditions </a:t>
            </a:r>
          </a:p>
          <a:p>
            <a:pPr marL="342900" indent="-342900">
              <a:buChar char="•"/>
            </a:pPr>
            <a:r>
              <a:rPr lang="en-GB" sz="2400">
                <a:latin typeface="Arial Nova"/>
                <a:cs typeface="Arial"/>
              </a:rPr>
              <a:t>Nurses , Health Care Assistants , Administrators &amp; visiting health professions </a:t>
            </a:r>
          </a:p>
          <a:p>
            <a:pPr marL="342900" indent="-342900">
              <a:buChar char="•"/>
            </a:pPr>
            <a:endParaRPr lang="en-GB" sz="2400">
              <a:latin typeface="Arial Nova"/>
              <a:cs typeface="Arial"/>
            </a:endParaRPr>
          </a:p>
          <a:p>
            <a:pPr marL="342900" indent="-342900">
              <a:buChar char="•"/>
            </a:pPr>
            <a:endParaRPr lang="en-GB" sz="2400">
              <a:latin typeface="Arial Nova"/>
              <a:cs typeface="Arial"/>
            </a:endParaRPr>
          </a:p>
          <a:p>
            <a:endParaRPr lang="en-GB" sz="1200">
              <a:latin typeface="Arial"/>
              <a:cs typeface="Arial"/>
            </a:endParaRPr>
          </a:p>
          <a:p>
            <a:pPr marL="342900" indent="-342900">
              <a:buChar char="•"/>
            </a:pPr>
            <a:endParaRPr lang="en-GB" sz="2400">
              <a:latin typeface="Arial Nova"/>
            </a:endParaRPr>
          </a:p>
          <a:p>
            <a:pPr marL="342900" indent="-342900">
              <a:buChar char="•"/>
            </a:pPr>
            <a:endParaRPr lang="en-GB" sz="2400">
              <a:latin typeface="Arial Nova"/>
            </a:endParaRPr>
          </a:p>
        </p:txBody>
      </p:sp>
      <p:pic>
        <p:nvPicPr>
          <p:cNvPr id="4" name="Picture 3" descr="How Guildford Care Homes Support Independent Living">
            <a:extLst>
              <a:ext uri="{FF2B5EF4-FFF2-40B4-BE49-F238E27FC236}">
                <a16:creationId xmlns:a16="http://schemas.microsoft.com/office/drawing/2014/main" id="{F581DA00-72E1-E73C-B999-5194A40A36D6}"/>
              </a:ext>
            </a:extLst>
          </p:cNvPr>
          <p:cNvPicPr>
            <a:picLocks noChangeAspect="1"/>
          </p:cNvPicPr>
          <p:nvPr/>
        </p:nvPicPr>
        <p:blipFill>
          <a:blip r:embed="rId2"/>
          <a:stretch>
            <a:fillRect/>
          </a:stretch>
        </p:blipFill>
        <p:spPr>
          <a:xfrm>
            <a:off x="7764162" y="545757"/>
            <a:ext cx="3768810" cy="3377512"/>
          </a:xfrm>
          <a:prstGeom prst="rect">
            <a:avLst/>
          </a:prstGeom>
        </p:spPr>
      </p:pic>
      <p:sp>
        <p:nvSpPr>
          <p:cNvPr id="6" name="TextBox 5">
            <a:extLst>
              <a:ext uri="{FF2B5EF4-FFF2-40B4-BE49-F238E27FC236}">
                <a16:creationId xmlns:a16="http://schemas.microsoft.com/office/drawing/2014/main" id="{9A234D4B-8CED-B2D5-2BA8-B387C0803FFC}"/>
              </a:ext>
            </a:extLst>
          </p:cNvPr>
          <p:cNvSpPr txBox="1"/>
          <p:nvPr/>
        </p:nvSpPr>
        <p:spPr>
          <a:xfrm>
            <a:off x="8320206" y="3937710"/>
            <a:ext cx="3574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(N.D)</a:t>
            </a:r>
          </a:p>
        </p:txBody>
      </p:sp>
    </p:spTree>
    <p:extLst>
      <p:ext uri="{BB962C8B-B14F-4D97-AF65-F5344CB8AC3E}">
        <p14:creationId xmlns:p14="http://schemas.microsoft.com/office/powerpoint/2010/main" val="29281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F14CC-C464-1973-6F3E-2C728B81C543}"/>
              </a:ext>
            </a:extLst>
          </p:cNvPr>
          <p:cNvSpPr>
            <a:spLocks noGrp="1"/>
          </p:cNvSpPr>
          <p:nvPr>
            <p:ph type="title"/>
          </p:nvPr>
        </p:nvSpPr>
        <p:spPr/>
        <p:txBody>
          <a:bodyPr>
            <a:normAutofit/>
          </a:bodyPr>
          <a:lstStyle/>
          <a:p>
            <a:r>
              <a:rPr lang="en-GB" sz="3600">
                <a:latin typeface="Arial Nova"/>
              </a:rPr>
              <a:t>Microsoft Teams </a:t>
            </a:r>
          </a:p>
        </p:txBody>
      </p:sp>
      <p:pic>
        <p:nvPicPr>
          <p:cNvPr id="5" name="Content Placeholder 4" descr="A blue and white logo&#10;&#10;AI-generated content may be incorrect.">
            <a:extLst>
              <a:ext uri="{FF2B5EF4-FFF2-40B4-BE49-F238E27FC236}">
                <a16:creationId xmlns:a16="http://schemas.microsoft.com/office/drawing/2014/main" id="{C7A0A205-6EE9-E444-C5CE-9757A93A3F0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544325" y="611532"/>
            <a:ext cx="3762375" cy="1613071"/>
          </a:xfrm>
          <a:prstGeom prst="rect">
            <a:avLst/>
          </a:prstGeom>
        </p:spPr>
      </p:pic>
      <p:sp>
        <p:nvSpPr>
          <p:cNvPr id="6" name="TextBox 5">
            <a:extLst>
              <a:ext uri="{FF2B5EF4-FFF2-40B4-BE49-F238E27FC236}">
                <a16:creationId xmlns:a16="http://schemas.microsoft.com/office/drawing/2014/main" id="{1B11E3B4-90D1-187C-C65D-77995E7AC818}"/>
              </a:ext>
            </a:extLst>
          </p:cNvPr>
          <p:cNvSpPr txBox="1"/>
          <p:nvPr/>
        </p:nvSpPr>
        <p:spPr>
          <a:xfrm>
            <a:off x="4544327" y="2224603"/>
            <a:ext cx="3762375" cy="317500"/>
          </a:xfrm>
          <a:prstGeom prst="rect">
            <a:avLst/>
          </a:prstGeom>
        </p:spPr>
        <p:txBody>
          <a:bodyPr>
            <a:normAutofit fontScale="62500" lnSpcReduction="20000"/>
          </a:bodyPr>
          <a:lstStyle/>
          <a:p>
            <a:r>
              <a:rPr lang="en-US"/>
              <a:t>ThePhoto by PhotoAuthor is licensed under CCYYSA.</a:t>
            </a:r>
          </a:p>
        </p:txBody>
      </p:sp>
      <p:sp>
        <p:nvSpPr>
          <p:cNvPr id="8" name="TextBox 7">
            <a:extLst>
              <a:ext uri="{FF2B5EF4-FFF2-40B4-BE49-F238E27FC236}">
                <a16:creationId xmlns:a16="http://schemas.microsoft.com/office/drawing/2014/main" id="{80BDB04A-2611-0F71-60D2-B15373513067}"/>
              </a:ext>
            </a:extLst>
          </p:cNvPr>
          <p:cNvSpPr txBox="1"/>
          <p:nvPr/>
        </p:nvSpPr>
        <p:spPr>
          <a:xfrm>
            <a:off x="8317707" y="1525583"/>
            <a:ext cx="2098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 N.D)</a:t>
            </a:r>
          </a:p>
        </p:txBody>
      </p:sp>
      <p:sp>
        <p:nvSpPr>
          <p:cNvPr id="10" name="TextBox 9">
            <a:extLst>
              <a:ext uri="{FF2B5EF4-FFF2-40B4-BE49-F238E27FC236}">
                <a16:creationId xmlns:a16="http://schemas.microsoft.com/office/drawing/2014/main" id="{5353554F-8E42-0A47-78F4-3E505B8E8612}"/>
              </a:ext>
            </a:extLst>
          </p:cNvPr>
          <p:cNvSpPr txBox="1"/>
          <p:nvPr/>
        </p:nvSpPr>
        <p:spPr>
          <a:xfrm>
            <a:off x="758851" y="2752696"/>
            <a:ext cx="83473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Nova"/>
                <a:ea typeface="+mn-lt"/>
                <a:cs typeface="+mn-lt"/>
              </a:rPr>
              <a:t>Microsoft Teams can beneficial due to enhancing  communication and documentation among staff, residents, families, and healthcare professionals. </a:t>
            </a:r>
            <a:endParaRPr lang="en-GB" sz="2400">
              <a:latin typeface="Arial Nova"/>
            </a:endParaRPr>
          </a:p>
        </p:txBody>
      </p:sp>
    </p:spTree>
    <p:extLst>
      <p:ext uri="{BB962C8B-B14F-4D97-AF65-F5344CB8AC3E}">
        <p14:creationId xmlns:p14="http://schemas.microsoft.com/office/powerpoint/2010/main" val="174408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2EF3B-5C2B-9DC1-5E35-7F05079EAD16}"/>
              </a:ext>
            </a:extLst>
          </p:cNvPr>
          <p:cNvSpPr>
            <a:spLocks noGrp="1"/>
          </p:cNvSpPr>
          <p:nvPr>
            <p:ph type="title"/>
          </p:nvPr>
        </p:nvSpPr>
        <p:spPr/>
        <p:txBody>
          <a:bodyPr>
            <a:normAutofit/>
          </a:bodyPr>
          <a:lstStyle/>
          <a:p>
            <a:r>
              <a:rPr lang="en-GB" sz="3600">
                <a:latin typeface="Arial Nova"/>
              </a:rPr>
              <a:t>Strengths and Limitations Of Microsoft Teams</a:t>
            </a:r>
          </a:p>
        </p:txBody>
      </p:sp>
      <p:sp>
        <p:nvSpPr>
          <p:cNvPr id="4" name="Text Placeholder 3">
            <a:extLst>
              <a:ext uri="{FF2B5EF4-FFF2-40B4-BE49-F238E27FC236}">
                <a16:creationId xmlns:a16="http://schemas.microsoft.com/office/drawing/2014/main" id="{5DB8B378-1743-BF4D-1132-B4AF756278ED}"/>
              </a:ext>
            </a:extLst>
          </p:cNvPr>
          <p:cNvSpPr>
            <a:spLocks noGrp="1"/>
          </p:cNvSpPr>
          <p:nvPr>
            <p:ph type="body" idx="1"/>
          </p:nvPr>
        </p:nvSpPr>
        <p:spPr>
          <a:xfrm>
            <a:off x="839788" y="1716644"/>
            <a:ext cx="5157787" cy="693696"/>
          </a:xfrm>
        </p:spPr>
        <p:txBody>
          <a:bodyPr/>
          <a:lstStyle/>
          <a:p>
            <a:r>
              <a:rPr lang="en-GB"/>
              <a:t>Strengths </a:t>
            </a:r>
          </a:p>
        </p:txBody>
      </p:sp>
      <p:sp>
        <p:nvSpPr>
          <p:cNvPr id="3" name="Content Placeholder 2">
            <a:extLst>
              <a:ext uri="{FF2B5EF4-FFF2-40B4-BE49-F238E27FC236}">
                <a16:creationId xmlns:a16="http://schemas.microsoft.com/office/drawing/2014/main" id="{05465285-8D88-D8BE-D216-81E6A32C565A}"/>
              </a:ext>
            </a:extLst>
          </p:cNvPr>
          <p:cNvSpPr>
            <a:spLocks noGrp="1"/>
          </p:cNvSpPr>
          <p:nvPr>
            <p:ph sz="half" idx="2"/>
          </p:nvPr>
        </p:nvSpPr>
        <p:spPr>
          <a:xfrm>
            <a:off x="736815" y="2344274"/>
            <a:ext cx="5157787" cy="3841966"/>
          </a:xfrm>
        </p:spPr>
        <p:txBody>
          <a:bodyPr vert="horz" lIns="91440" tIns="45720" rIns="91440" bIns="45720" rtlCol="0" anchor="t">
            <a:noAutofit/>
          </a:bodyPr>
          <a:lstStyle/>
          <a:p>
            <a:r>
              <a:rPr lang="en-GB">
                <a:latin typeface="Arial Nova"/>
              </a:rPr>
              <a:t>Remote Doctor Consultations </a:t>
            </a:r>
          </a:p>
          <a:p>
            <a:r>
              <a:rPr lang="en-GB">
                <a:latin typeface="Arial Nova"/>
              </a:rPr>
              <a:t>Training Sessions for staff </a:t>
            </a:r>
          </a:p>
          <a:p>
            <a:r>
              <a:rPr lang="en-GB">
                <a:latin typeface="Arial Nova"/>
              </a:rPr>
              <a:t>Different Features ( </a:t>
            </a:r>
            <a:r>
              <a:rPr lang="en-GB">
                <a:latin typeface="Arial Nova"/>
                <a:ea typeface="+mn-lt"/>
                <a:cs typeface="+mn-lt"/>
              </a:rPr>
              <a:t>chat, video calls, document sharing )</a:t>
            </a:r>
          </a:p>
          <a:p>
            <a:r>
              <a:rPr lang="en-GB">
                <a:latin typeface="Arial Nova"/>
                <a:ea typeface="+mn-lt"/>
                <a:cs typeface="+mn-lt"/>
              </a:rPr>
              <a:t>Compatible on different Devices </a:t>
            </a:r>
          </a:p>
          <a:p>
            <a:r>
              <a:rPr lang="en-GB">
                <a:latin typeface="Arial Nova"/>
                <a:ea typeface="+mn-lt"/>
                <a:cs typeface="+mn-lt"/>
              </a:rPr>
              <a:t>All staff member can have access to their own Microsoft 365 Account </a:t>
            </a:r>
          </a:p>
          <a:p>
            <a:r>
              <a:rPr lang="en-GB">
                <a:latin typeface="Arial Nova"/>
                <a:ea typeface="+mn-lt"/>
                <a:cs typeface="+mn-lt"/>
              </a:rPr>
              <a:t>Schedule Staff Meeting or Training Refreshers </a:t>
            </a:r>
          </a:p>
          <a:p>
            <a:r>
              <a:rPr lang="en-GB">
                <a:latin typeface="Arial Nova"/>
                <a:ea typeface="+mn-lt"/>
                <a:cs typeface="+mn-lt"/>
              </a:rPr>
              <a:t>Can gradually introduce it to friends and family members who are abroad and want to check in</a:t>
            </a:r>
          </a:p>
        </p:txBody>
      </p:sp>
      <p:sp>
        <p:nvSpPr>
          <p:cNvPr id="5" name="Text Placeholder 4">
            <a:extLst>
              <a:ext uri="{FF2B5EF4-FFF2-40B4-BE49-F238E27FC236}">
                <a16:creationId xmlns:a16="http://schemas.microsoft.com/office/drawing/2014/main" id="{ABDF3E2F-4EA0-9FA8-D41E-6C49BF72E059}"/>
              </a:ext>
            </a:extLst>
          </p:cNvPr>
          <p:cNvSpPr>
            <a:spLocks noGrp="1"/>
          </p:cNvSpPr>
          <p:nvPr>
            <p:ph type="body" sz="quarter" idx="3"/>
          </p:nvPr>
        </p:nvSpPr>
        <p:spPr>
          <a:xfrm>
            <a:off x="6161903" y="1809320"/>
            <a:ext cx="5183188" cy="693696"/>
          </a:xfrm>
        </p:spPr>
        <p:txBody>
          <a:bodyPr>
            <a:normAutofit/>
          </a:bodyPr>
          <a:lstStyle/>
          <a:p>
            <a:r>
              <a:rPr lang="en-GB" sz="1800">
                <a:latin typeface="Arial Nova"/>
              </a:rPr>
              <a:t>Limitations</a:t>
            </a:r>
          </a:p>
        </p:txBody>
      </p:sp>
      <p:sp>
        <p:nvSpPr>
          <p:cNvPr id="6" name="Content Placeholder 5">
            <a:extLst>
              <a:ext uri="{FF2B5EF4-FFF2-40B4-BE49-F238E27FC236}">
                <a16:creationId xmlns:a16="http://schemas.microsoft.com/office/drawing/2014/main" id="{8282675B-15CA-6709-8538-17AD6B873C0C}"/>
              </a:ext>
            </a:extLst>
          </p:cNvPr>
          <p:cNvSpPr>
            <a:spLocks noGrp="1"/>
          </p:cNvSpPr>
          <p:nvPr>
            <p:ph sz="quarter" idx="4"/>
          </p:nvPr>
        </p:nvSpPr>
        <p:spPr>
          <a:xfrm>
            <a:off x="6161903" y="2509031"/>
            <a:ext cx="5183188" cy="3502155"/>
          </a:xfrm>
        </p:spPr>
        <p:txBody>
          <a:bodyPr vert="horz" lIns="91440" tIns="45720" rIns="91440" bIns="45720" rtlCol="0" anchor="t">
            <a:normAutofit/>
          </a:bodyPr>
          <a:lstStyle/>
          <a:p>
            <a:r>
              <a:rPr lang="en-GB">
                <a:latin typeface="Arial Nova"/>
              </a:rPr>
              <a:t>Some staff or family members may not be familiar with new technology </a:t>
            </a:r>
          </a:p>
          <a:p>
            <a:r>
              <a:rPr lang="en-GB">
                <a:latin typeface="Arial Nova"/>
              </a:rPr>
              <a:t>Some staff may prefer in house face to face training </a:t>
            </a:r>
          </a:p>
          <a:p>
            <a:r>
              <a:rPr lang="en-GB">
                <a:latin typeface="Arial Nova"/>
              </a:rPr>
              <a:t>Wi-Fi Connection </a:t>
            </a:r>
          </a:p>
          <a:p>
            <a:r>
              <a:rPr lang="en-GB">
                <a:latin typeface="Arial Nova"/>
              </a:rPr>
              <a:t>If training is conducted on team's staff members won't be able to go back a refresh their minds </a:t>
            </a:r>
          </a:p>
          <a:p>
            <a:endParaRPr lang="en-GB">
              <a:latin typeface="Arial Nova"/>
            </a:endParaRPr>
          </a:p>
        </p:txBody>
      </p:sp>
    </p:spTree>
    <p:extLst>
      <p:ext uri="{BB962C8B-B14F-4D97-AF65-F5344CB8AC3E}">
        <p14:creationId xmlns:p14="http://schemas.microsoft.com/office/powerpoint/2010/main" val="39261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 calcmode="lin" valueType="num">
                                      <p:cBhvr additive="base">
                                        <p:cTn id="5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 calcmode="lin" valueType="num">
                                      <p:cBhvr additive="base">
                                        <p:cTn id="6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3" end="3"/>
                                            </p:txEl>
                                          </p:spTgt>
                                        </p:tgtEl>
                                        <p:attrNameLst>
                                          <p:attrName>style.visibility</p:attrName>
                                        </p:attrNameLst>
                                      </p:cBhvr>
                                      <p:to>
                                        <p:strVal val="visible"/>
                                      </p:to>
                                    </p:set>
                                    <p:anim calcmode="lin" valueType="num">
                                      <p:cBhvr additive="base">
                                        <p:cTn id="6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7AE781DA-E9D2-286A-686A-D0E19ADEA758}"/>
              </a:ext>
            </a:extLst>
          </p:cNvPr>
          <p:cNvGraphicFramePr/>
          <p:nvPr>
            <p:extLst>
              <p:ext uri="{D42A27DB-BD31-4B8C-83A1-F6EECF244321}">
                <p14:modId xmlns:p14="http://schemas.microsoft.com/office/powerpoint/2010/main" val="411710018"/>
              </p:ext>
            </p:extLst>
          </p:nvPr>
        </p:nvGraphicFramePr>
        <p:xfrm>
          <a:off x="1181652" y="1136374"/>
          <a:ext cx="3562865" cy="2988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95" name="TextBox 794">
            <a:extLst>
              <a:ext uri="{FF2B5EF4-FFF2-40B4-BE49-F238E27FC236}">
                <a16:creationId xmlns:a16="http://schemas.microsoft.com/office/drawing/2014/main" id="{9B787F22-01E5-4D13-05D4-EE017FDCDF51}"/>
              </a:ext>
            </a:extLst>
          </p:cNvPr>
          <p:cNvSpPr txBox="1"/>
          <p:nvPr/>
        </p:nvSpPr>
        <p:spPr>
          <a:xfrm>
            <a:off x="6222123" y="918343"/>
            <a:ext cx="456798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rial Nova"/>
              </a:rPr>
              <a:t>DON’T NOT SHARE LOG IN DETAILS OR PASSWPRDS DUE TO DATA PROTECTION AND PATIENT CONFIDENTIALITY !!!</a:t>
            </a:r>
          </a:p>
        </p:txBody>
      </p:sp>
      <p:pic>
        <p:nvPicPr>
          <p:cNvPr id="796" name="Picture 795" descr="A screen shot of a phone&#10;&#10;AI-generated content may be incorrect.">
            <a:extLst>
              <a:ext uri="{FF2B5EF4-FFF2-40B4-BE49-F238E27FC236}">
                <a16:creationId xmlns:a16="http://schemas.microsoft.com/office/drawing/2014/main" id="{BC7EF348-CCD1-9C00-B38D-0DA9631DB90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591432" y="2636470"/>
            <a:ext cx="4046838" cy="1996952"/>
          </a:xfrm>
          <a:prstGeom prst="rect">
            <a:avLst/>
          </a:prstGeom>
        </p:spPr>
      </p:pic>
      <p:sp>
        <p:nvSpPr>
          <p:cNvPr id="797" name="TextBox 796">
            <a:extLst>
              <a:ext uri="{FF2B5EF4-FFF2-40B4-BE49-F238E27FC236}">
                <a16:creationId xmlns:a16="http://schemas.microsoft.com/office/drawing/2014/main" id="{C43F3741-1A31-C76E-4C92-207DE6A17DD1}"/>
              </a:ext>
            </a:extLst>
          </p:cNvPr>
          <p:cNvSpPr txBox="1"/>
          <p:nvPr/>
        </p:nvSpPr>
        <p:spPr>
          <a:xfrm>
            <a:off x="6960972" y="5446412"/>
            <a:ext cx="3305433" cy="142446"/>
          </a:xfrm>
          <a:prstGeom prst="rect">
            <a:avLst/>
          </a:prstGeom>
        </p:spPr>
        <p:txBody>
          <a:bodyPr>
            <a:normAutofit fontScale="25000" lnSpcReduction="20000"/>
          </a:bodyPr>
          <a:lstStyle/>
          <a:p>
            <a:r>
              <a:rPr lang="en-US"/>
              <a:t>ThePhoto by PhotoAuthor is licensed under CCYYSA.</a:t>
            </a:r>
          </a:p>
        </p:txBody>
      </p:sp>
      <p:sp>
        <p:nvSpPr>
          <p:cNvPr id="799" name="TextBox 798">
            <a:extLst>
              <a:ext uri="{FF2B5EF4-FFF2-40B4-BE49-F238E27FC236}">
                <a16:creationId xmlns:a16="http://schemas.microsoft.com/office/drawing/2014/main" id="{F3A1DFA8-84C5-1029-E2E3-D9836865FB1E}"/>
              </a:ext>
            </a:extLst>
          </p:cNvPr>
          <p:cNvSpPr txBox="1"/>
          <p:nvPr/>
        </p:nvSpPr>
        <p:spPr>
          <a:xfrm>
            <a:off x="9403807" y="5624429"/>
            <a:ext cx="2142639" cy="4612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12" name="TextBox 811">
            <a:extLst>
              <a:ext uri="{FF2B5EF4-FFF2-40B4-BE49-F238E27FC236}">
                <a16:creationId xmlns:a16="http://schemas.microsoft.com/office/drawing/2014/main" id="{6F4EAD55-C082-7A80-9843-96001BE8540D}"/>
              </a:ext>
            </a:extLst>
          </p:cNvPr>
          <p:cNvSpPr txBox="1"/>
          <p:nvPr/>
        </p:nvSpPr>
        <p:spPr>
          <a:xfrm>
            <a:off x="9165736" y="5416117"/>
            <a:ext cx="2499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Bing ( N.D)</a:t>
            </a:r>
          </a:p>
        </p:txBody>
      </p:sp>
    </p:spTree>
    <p:extLst>
      <p:ext uri="{BB962C8B-B14F-4D97-AF65-F5344CB8AC3E}">
        <p14:creationId xmlns:p14="http://schemas.microsoft.com/office/powerpoint/2010/main" val="3860012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ECE09-15AF-F325-98B6-E6E30A48899B}"/>
              </a:ext>
            </a:extLst>
          </p:cNvPr>
          <p:cNvSpPr>
            <a:spLocks noGrp="1"/>
          </p:cNvSpPr>
          <p:nvPr>
            <p:ph type="title"/>
          </p:nvPr>
        </p:nvSpPr>
        <p:spPr/>
        <p:txBody>
          <a:bodyPr>
            <a:normAutofit fontScale="90000"/>
          </a:bodyPr>
          <a:lstStyle/>
          <a:p>
            <a:endParaRPr lang="en-GB" sz="1200">
              <a:solidFill>
                <a:srgbClr val="000000"/>
              </a:solidFill>
              <a:latin typeface="Arial Nova"/>
            </a:endParaRPr>
          </a:p>
          <a:p>
            <a:r>
              <a:rPr lang="en-US">
                <a:latin typeface="Arial Nova"/>
              </a:rPr>
              <a:t>How can limited digital skills impact care delivery , communication &amp; teamwork</a:t>
            </a:r>
            <a:br>
              <a:rPr lang="en-US">
                <a:latin typeface="Arial Nova"/>
              </a:rPr>
            </a:br>
            <a:endParaRPr lang="en-US">
              <a:latin typeface="Arial Nova"/>
            </a:endParaRPr>
          </a:p>
        </p:txBody>
      </p:sp>
      <p:sp>
        <p:nvSpPr>
          <p:cNvPr id="3" name="Content Placeholder 2">
            <a:extLst>
              <a:ext uri="{FF2B5EF4-FFF2-40B4-BE49-F238E27FC236}">
                <a16:creationId xmlns:a16="http://schemas.microsoft.com/office/drawing/2014/main" id="{37FB488C-BFCA-B331-C2CA-D36E867629FD}"/>
              </a:ext>
            </a:extLst>
          </p:cNvPr>
          <p:cNvSpPr>
            <a:spLocks noGrp="1"/>
          </p:cNvSpPr>
          <p:nvPr>
            <p:ph idx="1"/>
          </p:nvPr>
        </p:nvSpPr>
        <p:spPr/>
        <p:txBody>
          <a:bodyPr vert="horz" lIns="91440" tIns="45720" rIns="91440" bIns="45720" rtlCol="0" anchor="t">
            <a:normAutofit/>
          </a:bodyPr>
          <a:lstStyle/>
          <a:p>
            <a:r>
              <a:rPr lang="en-GB"/>
              <a:t>Limited digital skills can have a massive impact due to majority of care services now use a variety of different digital skills Microsoft teams being one</a:t>
            </a:r>
          </a:p>
          <a:p>
            <a:r>
              <a:rPr lang="en-GB">
                <a:ea typeface="+mn-lt"/>
                <a:cs typeface="+mn-lt"/>
              </a:rPr>
              <a:t>Staff members can find it difficult  to access care plans, leading to not knowing the services user's information, which affects the quality of care.</a:t>
            </a:r>
          </a:p>
          <a:p>
            <a:r>
              <a:rPr lang="en-GB"/>
              <a:t> Important information may be miscommunicated or forgotten between handover </a:t>
            </a:r>
          </a:p>
          <a:p>
            <a:r>
              <a:rPr lang="en-GB">
                <a:ea typeface="+mn-lt"/>
                <a:cs typeface="+mn-lt"/>
              </a:rPr>
              <a:t>Lack of digital engagement may prevent some staff from fully participating in shared planning or team updates which can create frustration as staff who are able to use it may take on more responsibility</a:t>
            </a:r>
            <a:endParaRPr lang="en-GB"/>
          </a:p>
          <a:p>
            <a:pPr marL="0" indent="0">
              <a:buNone/>
            </a:pPr>
            <a:endParaRPr lang="en-GB"/>
          </a:p>
        </p:txBody>
      </p:sp>
    </p:spTree>
    <p:extLst>
      <p:ext uri="{BB962C8B-B14F-4D97-AF65-F5344CB8AC3E}">
        <p14:creationId xmlns:p14="http://schemas.microsoft.com/office/powerpoint/2010/main" val="170379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B1D52-00F4-F8AE-78E2-BFE17352D0B1}"/>
              </a:ext>
            </a:extLst>
          </p:cNvPr>
          <p:cNvSpPr>
            <a:spLocks noGrp="1"/>
          </p:cNvSpPr>
          <p:nvPr>
            <p:ph type="title"/>
          </p:nvPr>
        </p:nvSpPr>
        <p:spPr/>
        <p:txBody>
          <a:bodyPr/>
          <a:lstStyle/>
          <a:p>
            <a:r>
              <a:rPr lang="en-GB"/>
              <a:t>Summary </a:t>
            </a:r>
          </a:p>
        </p:txBody>
      </p:sp>
      <p:sp>
        <p:nvSpPr>
          <p:cNvPr id="3" name="Content Placeholder 2">
            <a:extLst>
              <a:ext uri="{FF2B5EF4-FFF2-40B4-BE49-F238E27FC236}">
                <a16:creationId xmlns:a16="http://schemas.microsoft.com/office/drawing/2014/main" id="{CC8F4171-2316-23D6-4FAB-D36DC3DE1490}"/>
              </a:ext>
            </a:extLst>
          </p:cNvPr>
          <p:cNvSpPr>
            <a:spLocks noGrp="1"/>
          </p:cNvSpPr>
          <p:nvPr>
            <p:ph idx="1"/>
          </p:nvPr>
        </p:nvSpPr>
        <p:spPr/>
        <p:txBody>
          <a:bodyPr vert="horz" lIns="91440" tIns="45720" rIns="91440" bIns="45720" rtlCol="0" anchor="t">
            <a:normAutofit lnSpcReduction="10000"/>
          </a:bodyPr>
          <a:lstStyle/>
          <a:p>
            <a:r>
              <a:rPr lang="en-GB" sz="2400">
                <a:latin typeface="Arial Nova"/>
                <a:ea typeface="+mn-lt"/>
                <a:cs typeface="+mn-lt"/>
              </a:rPr>
              <a:t>Microsoft Teams can be a powerful tool in a residential care home if introduced correct which can improve communication, organisation, and care coordination. </a:t>
            </a:r>
            <a:endParaRPr lang="en-US"/>
          </a:p>
          <a:p>
            <a:r>
              <a:rPr lang="en-GB" sz="2400">
                <a:latin typeface="Arial Nova"/>
                <a:ea typeface="+mn-lt"/>
                <a:cs typeface="+mn-lt"/>
              </a:rPr>
              <a:t>It requires thoughtful planning, digital training, and ongoing support to overcome the barriers related to technology adoption in a care environment.</a:t>
            </a:r>
            <a:endParaRPr lang="en-GB">
              <a:latin typeface="Avenir Next LT Pro"/>
              <a:ea typeface="+mn-lt"/>
              <a:cs typeface="+mn-lt"/>
            </a:endParaRPr>
          </a:p>
          <a:p>
            <a:r>
              <a:rPr lang="en-GB" sz="2400">
                <a:latin typeface="Arial Nova"/>
                <a:ea typeface="+mn-lt"/>
                <a:cs typeface="+mn-lt"/>
              </a:rPr>
              <a:t>Have a negative impact as it can reduce the safety of care and delay communication if not used correctly or staff not being confident in using the app. </a:t>
            </a:r>
            <a:endParaRPr lang="en-GB"/>
          </a:p>
          <a:p>
            <a:endParaRPr lang="en-GB" sz="2400">
              <a:latin typeface="Arial Nova"/>
            </a:endParaRPr>
          </a:p>
          <a:p>
            <a:pPr marL="0" indent="0">
              <a:buNone/>
            </a:pPr>
            <a:endParaRPr lang="en-GB" sz="2400">
              <a:latin typeface="Arial Nova"/>
            </a:endParaRPr>
          </a:p>
        </p:txBody>
      </p:sp>
    </p:spTree>
    <p:extLst>
      <p:ext uri="{BB962C8B-B14F-4D97-AF65-F5344CB8AC3E}">
        <p14:creationId xmlns:p14="http://schemas.microsoft.com/office/powerpoint/2010/main" val="769024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B21EA-EB01-7A22-C92A-8B60970B45FF}"/>
              </a:ext>
            </a:extLst>
          </p:cNvPr>
          <p:cNvSpPr>
            <a:spLocks noGrp="1"/>
          </p:cNvSpPr>
          <p:nvPr>
            <p:ph type="title"/>
          </p:nvPr>
        </p:nvSpPr>
        <p:spPr/>
        <p:txBody>
          <a:bodyPr/>
          <a:lstStyle/>
          <a:p>
            <a:r>
              <a:rPr lang="en-GB"/>
              <a:t>Picture Reference List</a:t>
            </a:r>
          </a:p>
        </p:txBody>
      </p:sp>
      <p:sp>
        <p:nvSpPr>
          <p:cNvPr id="3" name="Content Placeholder 2">
            <a:extLst>
              <a:ext uri="{FF2B5EF4-FFF2-40B4-BE49-F238E27FC236}">
                <a16:creationId xmlns:a16="http://schemas.microsoft.com/office/drawing/2014/main" id="{65333F32-45D1-6BC0-33D6-51E42D73B7DE}"/>
              </a:ext>
            </a:extLst>
          </p:cNvPr>
          <p:cNvSpPr>
            <a:spLocks noGrp="1"/>
          </p:cNvSpPr>
          <p:nvPr>
            <p:ph idx="1"/>
          </p:nvPr>
        </p:nvSpPr>
        <p:spPr/>
        <p:txBody>
          <a:bodyPr vert="horz" lIns="91440" tIns="45720" rIns="91440" bIns="45720" rtlCol="0" anchor="t">
            <a:normAutofit/>
          </a:bodyPr>
          <a:lstStyle/>
          <a:p>
            <a:pPr marL="0" indent="0">
              <a:buNone/>
            </a:pPr>
            <a:r>
              <a:rPr lang="en-GB"/>
              <a:t>Bing ( N.D ) Picture of health care assistant with resident. ( Accessed on 2nd October 2025) </a:t>
            </a:r>
            <a:endParaRPr lang="en-US"/>
          </a:p>
          <a:p>
            <a:pPr marL="0" indent="0">
              <a:buNone/>
            </a:pPr>
            <a:r>
              <a:rPr lang="en-GB"/>
              <a:t>Bing ( N.D) picture of Microsoft teams Logo. ( Accessed on 5th October 2025)</a:t>
            </a:r>
          </a:p>
          <a:p>
            <a:pPr marL="0" indent="0">
              <a:buNone/>
            </a:pPr>
            <a:r>
              <a:rPr lang="en-GB"/>
              <a:t>Bing ( N.D) picture of Authenticator ( Accessed on 5th October 2025) </a:t>
            </a:r>
          </a:p>
          <a:p>
            <a:pPr marL="0" indent="0">
              <a:buNone/>
            </a:pPr>
            <a:endParaRPr lang="en-GB"/>
          </a:p>
          <a:p>
            <a:endParaRPr lang="en-GB"/>
          </a:p>
        </p:txBody>
      </p:sp>
    </p:spTree>
    <p:extLst>
      <p:ext uri="{BB962C8B-B14F-4D97-AF65-F5344CB8AC3E}">
        <p14:creationId xmlns:p14="http://schemas.microsoft.com/office/powerpoint/2010/main" val="2149665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576F9-A1E1-9C31-AC7C-BE34C3FF09B0}"/>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77FD8CE6-2798-FC86-7346-53BD3F8AB78B}"/>
              </a:ext>
            </a:extLst>
          </p:cNvPr>
          <p:cNvSpPr>
            <a:spLocks noGrp="1"/>
          </p:cNvSpPr>
          <p:nvPr>
            <p:ph idx="1"/>
          </p:nvPr>
        </p:nvSpPr>
        <p:spPr/>
        <p:txBody>
          <a:bodyPr vert="horz" lIns="91440" tIns="45720" rIns="91440" bIns="45720" rtlCol="0" anchor="t">
            <a:noAutofit/>
          </a:bodyPr>
          <a:lstStyle/>
          <a:p>
            <a:r>
              <a:rPr lang="en-GB" sz="2000">
                <a:latin typeface="Arial Nova"/>
                <a:hlinkClick r:id="rId2"/>
              </a:rPr>
              <a:t>Staff using their own devices</a:t>
            </a:r>
            <a:r>
              <a:rPr lang="en-GB" sz="2000">
                <a:solidFill>
                  <a:srgbClr val="202A30"/>
                </a:solidFill>
                <a:latin typeface="Arial Nova"/>
              </a:rPr>
              <a:t> should take reasonable steps to ensure information is safe, internet access is secure, strong passwords are set, and secure channels are used to communicate.  NHS England (2025) Microsoft team &amp; remote working available at: </a:t>
            </a:r>
            <a:r>
              <a:rPr lang="en-GB" sz="2000">
                <a:solidFill>
                  <a:srgbClr val="202A30"/>
                </a:solidFill>
                <a:latin typeface="Arial Nova"/>
                <a:ea typeface="+mn-lt"/>
                <a:cs typeface="+mn-lt"/>
                <a:hlinkClick r:id="rId3"/>
              </a:rPr>
              <a:t>NHS England » Microsoft Teams and remote working</a:t>
            </a:r>
            <a:r>
              <a:rPr lang="en-GB" sz="2000">
                <a:solidFill>
                  <a:srgbClr val="202A30"/>
                </a:solidFill>
                <a:latin typeface="Arial Nova"/>
                <a:ea typeface="+mn-lt"/>
                <a:cs typeface="+mn-lt"/>
              </a:rPr>
              <a:t> ( Accessed 5th October 2025 )</a:t>
            </a:r>
          </a:p>
          <a:p>
            <a:r>
              <a:rPr lang="en-GB" sz="2000">
                <a:solidFill>
                  <a:srgbClr val="001321"/>
                </a:solidFill>
                <a:latin typeface="Arial Nova"/>
              </a:rPr>
              <a:t>Healthcare professionals can chat one-on-one to discuss patient care. They can also invite other care team members to join the conversation, share files, and collaborate on documents when needed. Caldwell , H (2025)Utilising Microsoft Teams in healthcare available at : </a:t>
            </a:r>
            <a:r>
              <a:rPr lang="en-GB" sz="2000">
                <a:solidFill>
                  <a:srgbClr val="001321"/>
                </a:solidFill>
                <a:ea typeface="+mn-lt"/>
                <a:cs typeface="+mn-lt"/>
                <a:hlinkClick r:id="rId4"/>
              </a:rPr>
              <a:t>Utilising Microsoft Teams in healthcare | Texaport</a:t>
            </a:r>
            <a:r>
              <a:rPr lang="en-GB" sz="2000">
                <a:solidFill>
                  <a:schemeClr val="tx1"/>
                </a:solidFill>
                <a:ea typeface="+mn-lt"/>
                <a:cs typeface="+mn-lt"/>
              </a:rPr>
              <a:t> (</a:t>
            </a:r>
            <a:r>
              <a:rPr lang="en-GB" sz="2000">
                <a:solidFill>
                  <a:schemeClr val="tx1"/>
                </a:solidFill>
                <a:ea typeface="+mn-lt"/>
                <a:cs typeface="+mn-lt"/>
                <a:hlinkClick r:id="rId4">
                  <a:extLst>
                    <a:ext uri="{A12FA001-AC4F-418D-AE19-62706E023703}">
                      <ahyp:hlinkClr xmlns:ahyp="http://schemas.microsoft.com/office/drawing/2018/hyperlinkcolor" val="tx"/>
                    </a:ext>
                  </a:extLst>
                </a:hlinkClick>
              </a:rPr>
              <a:t>Acces</a:t>
            </a:r>
            <a:r>
              <a:rPr lang="en-GB" sz="2000" err="1">
                <a:solidFill>
                  <a:schemeClr val="tx1"/>
                </a:solidFill>
                <a:ea typeface="+mn-lt"/>
                <a:cs typeface="+mn-lt"/>
              </a:rPr>
              <a:t>sed</a:t>
            </a:r>
            <a:r>
              <a:rPr lang="en-GB" sz="2000">
                <a:solidFill>
                  <a:schemeClr val="tx1"/>
                </a:solidFill>
                <a:ea typeface="+mn-lt"/>
                <a:cs typeface="+mn-lt"/>
              </a:rPr>
              <a:t> 5th October 2025)</a:t>
            </a:r>
            <a:endParaRPr lang="en-GB" sz="2000">
              <a:solidFill>
                <a:schemeClr val="tx1"/>
              </a:solidFill>
              <a:latin typeface="Arial Nova"/>
            </a:endParaRPr>
          </a:p>
        </p:txBody>
      </p:sp>
    </p:spTree>
    <p:extLst>
      <p:ext uri="{BB962C8B-B14F-4D97-AF65-F5344CB8AC3E}">
        <p14:creationId xmlns:p14="http://schemas.microsoft.com/office/powerpoint/2010/main" val="958383082"/>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ArchVTI</vt:lpstr>
      <vt:lpstr>PowerPoint Presentation  Lecture : Anika Tahsin Ahmed Nakeeda Price - 2509704</vt:lpstr>
      <vt:lpstr>Content </vt:lpstr>
      <vt:lpstr>About The Residential Care Home </vt:lpstr>
      <vt:lpstr>Microsoft Teams </vt:lpstr>
      <vt:lpstr>Strengths and Limitations Of Microsoft Teams</vt:lpstr>
      <vt:lpstr>PowerPoint Presentation</vt:lpstr>
      <vt:lpstr> How can limited digital skills impact care delivery , communication &amp; teamwork </vt:lpstr>
      <vt:lpstr>Summary </vt:lpstr>
      <vt:lpstr>Picture 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2025-09-18T10:37:16Z</dcterms:created>
  <dcterms:modified xsi:type="dcterms:W3CDTF">2025-10-06T12:27:18Z</dcterms:modified>
</cp:coreProperties>
</file>