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6" r:id="rId5"/>
    <p:sldId id="268" r:id="rId6"/>
    <p:sldId id="267" r:id="rId7"/>
    <p:sldId id="261" r:id="rId8"/>
    <p:sldId id="264" r:id="rId9"/>
    <p:sldId id="265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860" y="60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210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860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680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85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33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794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174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977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751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784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45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017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656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74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3613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6997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14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237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63963" y="2689366"/>
            <a:ext cx="10397720" cy="2236015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400">
                <a:solidFill>
                  <a:srgbClr val="12284C"/>
                </a:solidFill>
              </a:defRPr>
            </a:pPr>
            <a:r>
              <a:rPr lang="en-US" sz="2000" dirty="0">
                <a:solidFill>
                  <a:schemeClr val="bg1"/>
                </a:solidFill>
              </a:rPr>
              <a:t>Course Name: Digital Forensics Analysis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1400">
                <a:solidFill>
                  <a:srgbClr val="12284C"/>
                </a:solidFill>
              </a:defRPr>
            </a:pPr>
            <a:r>
              <a:rPr lang="en-US" sz="2000" dirty="0">
                <a:solidFill>
                  <a:schemeClr val="bg1"/>
                </a:solidFill>
              </a:rPr>
              <a:t>Lecturer: Dr. </a:t>
            </a:r>
            <a:r>
              <a:rPr lang="en-US" sz="2000" dirty="0" err="1">
                <a:solidFill>
                  <a:schemeClr val="bg1"/>
                </a:solidFill>
              </a:rPr>
              <a:t>Ghanam</a:t>
            </a:r>
            <a:r>
              <a:rPr lang="en-US" sz="2000" dirty="0">
                <a:solidFill>
                  <a:schemeClr val="bg1"/>
                </a:solidFill>
              </a:rPr>
              <a:t>                                                      Submitted by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1400">
                <a:solidFill>
                  <a:srgbClr val="12284C"/>
                </a:solidFill>
              </a:defRPr>
            </a:pPr>
            <a:r>
              <a:rPr lang="en-US" sz="2000" dirty="0">
                <a:solidFill>
                  <a:schemeClr val="bg1"/>
                </a:solidFill>
              </a:rPr>
              <a:t>Date: 29.04.26                                                         Name: Md. Mahmudul Hassan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1400">
                <a:solidFill>
                  <a:srgbClr val="12284C"/>
                </a:solidFill>
              </a:defRPr>
            </a:pPr>
            <a:r>
              <a:rPr lang="en-US" sz="2000" dirty="0">
                <a:solidFill>
                  <a:schemeClr val="bg1"/>
                </a:solidFill>
              </a:rPr>
              <a:t>                                                                                                     ID: 2504534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2963" y="662153"/>
            <a:ext cx="9849751" cy="10020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Case Background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C23EB0-C9AD-0085-68FF-1E22D893E9A7}"/>
              </a:ext>
            </a:extLst>
          </p:cNvPr>
          <p:cNvSpPr txBox="1"/>
          <p:nvPr/>
        </p:nvSpPr>
        <p:spPr>
          <a:xfrm>
            <a:off x="1347313" y="2249214"/>
            <a:ext cx="9913409" cy="29954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Quantum Tech reported a suspected case of corporate espionage involving unauthorized access to its proprietary patent database, specifically targeting the AI chip design patent (ID: QT-AI-2025). Initial internal investigations identified Emma, a recently appointed senior engineer, as the primary suspect.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alleged that Emma attempted to exfiltrate confidential intellectual property and sell it to a competitor, NexGen Circuits, via an intermediary named Joe. A third individual, Norman, is suspected to have acted as a representative or facilitator linked to NexGen Circuits.</a:t>
            </a:r>
            <a:endParaRPr lang="en-GB" sz="2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85284" y="1473550"/>
            <a:ext cx="3796306" cy="26909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Aim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56218" y="1463039"/>
            <a:ext cx="5542387" cy="43004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900" b="1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7F7B1BD-8448-42D0-8EC2-B1BF5F9A6D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7641" y="1622616"/>
            <a:ext cx="4867642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order to ascertain whether there was unauthorized access,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exfiltration, and an attempt to sell the proprietary QT-AI-2025 patent,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as well as to ascertain the roles and intent of the individuals involved,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investigation aims to perform a forensically sound analysis of digital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 collected from various devices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while guaranteeing the integrity and admissibility of evidence in a legal context. Use industry standard tools like Imager, Autopsy to obtain forensic photos of all confiscated devices, including USB drives and smartphones.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7423" y="1113366"/>
            <a:ext cx="5495307" cy="2827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Device Collection and Analyze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7423" y="1322537"/>
            <a:ext cx="4894484" cy="9869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rgbClr val="12284C"/>
                </a:solidFill>
              </a:defRPr>
            </a:pPr>
            <a:r>
              <a:rPr lang="en-US" sz="2000" dirty="0">
                <a:solidFill>
                  <a:schemeClr val="bg1"/>
                </a:solidFill>
              </a:rPr>
              <a:t>UFED acquisition screenshots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rgbClr val="12284C"/>
                </a:solidFill>
              </a:defRPr>
            </a:pPr>
            <a:r>
              <a:rPr lang="en-US" sz="2000" dirty="0">
                <a:solidFill>
                  <a:schemeClr val="bg1"/>
                </a:solidFill>
              </a:rPr>
              <a:t>Analyzed in Physical Analyzer</a:t>
            </a:r>
          </a:p>
        </p:txBody>
      </p:sp>
      <p:pic>
        <p:nvPicPr>
          <p:cNvPr id="19" name="Content Placeholder 18">
            <a:extLst>
              <a:ext uri="{FF2B5EF4-FFF2-40B4-BE49-F238E27FC236}">
                <a16:creationId xmlns:a16="http://schemas.microsoft.com/office/drawing/2014/main" id="{11922F6A-632E-466A-8770-0E93F96CFA6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62152" y="2954783"/>
            <a:ext cx="5317961" cy="3593161"/>
          </a:xfrm>
        </p:spPr>
      </p:pic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35F75AD2-DEEB-4EF3-8A01-8AA33CB43E9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08713" y="3741682"/>
            <a:ext cx="5531342" cy="2711669"/>
          </a:xfr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E916A3-4D67-4C6C-825B-FC6AAEDB83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5943" y="168166"/>
            <a:ext cx="5750126" cy="341586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A2FD0F20-91DF-436B-93CC-B6FF968EAE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511967" y="417747"/>
            <a:ext cx="7136524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Procedure  and completed for Forensic Acquisition using Cellebrite          UFED.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C9830AD-6E4F-4E5E-A73C-6F16B1FF65CF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67613" y="3924300"/>
            <a:ext cx="4624387" cy="2933700"/>
          </a:xfr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3F2038D-4E93-4E67-A97C-A999DC462788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7729538" y="1030288"/>
            <a:ext cx="4462462" cy="2238375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F5068FE-1027-4545-BC34-4CA9376B6C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738" y="1030288"/>
            <a:ext cx="7136524" cy="3310484"/>
          </a:xfrm>
          <a:prstGeom prst="rect">
            <a:avLst/>
          </a:prstGeom>
        </p:spPr>
      </p:pic>
      <p:sp>
        <p:nvSpPr>
          <p:cNvPr id="12" name="Rectangle 2">
            <a:extLst>
              <a:ext uri="{FF2B5EF4-FFF2-40B4-BE49-F238E27FC236}">
                <a16:creationId xmlns:a16="http://schemas.microsoft.com/office/drawing/2014/main" id="{6C9D35A7-4051-4B72-93C3-5D373F5B9A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901" y="4560441"/>
            <a:ext cx="7220607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screenshots demonstrate the use of Cellebrite UFED for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forensic capture of a mobile device.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procedure preserves data integrity by producing a forensically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sound image of the device.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Media files and application data are among the extracted data that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can subsequently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be examined to find user activity, file transfers, and communication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that are pertinent to the inquiry.</a:t>
            </a:r>
          </a:p>
        </p:txBody>
      </p:sp>
    </p:spTree>
    <p:extLst>
      <p:ext uri="{BB962C8B-B14F-4D97-AF65-F5344CB8AC3E}">
        <p14:creationId xmlns:p14="http://schemas.microsoft.com/office/powerpoint/2010/main" val="1428577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83826" y="978408"/>
            <a:ext cx="4607052" cy="110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Chat initiation</a:t>
            </a:r>
            <a:endParaRPr lang="en-US" sz="29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41246" y="2368296"/>
            <a:ext cx="4607052" cy="2039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 dirty="0"/>
              <a:t>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1F412F-9334-486C-90E6-A0096EF50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5273" y="202989"/>
            <a:ext cx="5089623" cy="28629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7A4EE6-88CC-43EC-9626-B107A3238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455" y="3325715"/>
            <a:ext cx="5089623" cy="2862913"/>
          </a:xfrm>
          <a:prstGeom prst="rect">
            <a:avLst/>
          </a:prstGeom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581071C6-EBE3-4423-BB8B-75869FF6A1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2349" y="2528933"/>
            <a:ext cx="5226111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Emma was the one who purposefully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contacted people with restricted information,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according to the digital evidence. She demonstrated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her understanding of the sensitivity and value of the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content by disclosing that she had access to significant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AI-related intellectual property and using language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that highlighted its significance.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82877" y="3830766"/>
            <a:ext cx="4245864" cy="17226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Offer Formation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33999" y="4440365"/>
            <a:ext cx="6214871" cy="17226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C94B3E-8EB5-4853-BB73-9A75BF2C6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924" y="0"/>
            <a:ext cx="5473554" cy="33212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727507-0F67-49C6-B78D-516E93868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7524" y="781298"/>
            <a:ext cx="5612495" cy="3272674"/>
          </a:xfrm>
          <a:prstGeom prst="rect">
            <a:avLst/>
          </a:prstGeom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E1349A4C-1511-4ECA-BD1D-B39A68CE3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2821" y="4174561"/>
            <a:ext cx="5480988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Joe set up meetings and the trip to Manchester to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finalize the arrangements,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 evidenced by the digital proof. Emma exercised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caution during the verification phase,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allowing the buyer to view only a portion of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release rather than the entire patent.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Establishing offshore payments and verifying 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5M agreement was the last stage of the negotiation.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60633" y="443177"/>
            <a:ext cx="3987719" cy="14024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Journeying &amp; Location</a:t>
            </a:r>
            <a:endParaRPr lang="en-US" sz="32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4800" y="996019"/>
            <a:ext cx="3893126" cy="1555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 defTabSz="914400">
              <a:lnSpc>
                <a:spcPct val="90000"/>
              </a:lnSpc>
              <a:spcAft>
                <a:spcPts val="600"/>
              </a:spcAft>
              <a:defRPr sz="1800">
                <a:solidFill>
                  <a:srgbClr val="12284C"/>
                </a:solidFill>
              </a:defRPr>
            </a:pPr>
            <a:endParaRPr lang="en-GB" sz="1600" dirty="0"/>
          </a:p>
          <a:p>
            <a:pPr marL="171450" indent="-228600" algn="just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8A7772-16CD-4ACD-8830-6886DFD84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993" y="388883"/>
            <a:ext cx="6022427" cy="3429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2FE10B-9830-4A19-B70A-047B147AC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3125082"/>
            <a:ext cx="5276194" cy="3563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2E154F3-727E-406C-B3A6-D4A8D6187C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9278" y="3919927"/>
            <a:ext cx="4921177" cy="2768162"/>
          </a:xfrm>
          <a:prstGeom prst="rect">
            <a:avLst/>
          </a:prstGeom>
        </p:spPr>
      </p:pic>
      <p:sp>
        <p:nvSpPr>
          <p:cNvPr id="13" name="Rectangle 1">
            <a:extLst>
              <a:ext uri="{FF2B5EF4-FFF2-40B4-BE49-F238E27FC236}">
                <a16:creationId xmlns:a16="http://schemas.microsoft.com/office/drawing/2014/main" id="{BD41A9CA-9EF2-470E-AF35-44DB631FC1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312" y="1344246"/>
            <a:ext cx="442140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locations of the people's travels were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supported by location-tagged images.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Additionally, the trip logs matched the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negotiations' timeline.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6194" y="1463040"/>
            <a:ext cx="3796306" cy="26909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 &amp; results</a:t>
            </a:r>
            <a:endParaRPr lang="en-US" sz="48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56218" y="659892"/>
            <a:ext cx="5542387" cy="43004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GB" sz="1600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3F0C981-BE95-449B-A115-53519A85E7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3863" y="1139452"/>
            <a:ext cx="5542388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Discoveries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Joe was first privately contacted by Emma.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Their discussions demonstrated that she had access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important AI-related knowledge.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Joe then focused the conversation on setting up a purchase.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 the buyer's end, Norman eventually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showed up in the communication chain.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Finally,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conclusion that a corporate espionage attempt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occurred is well supported by all the available data.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leak was started by Emma, an internal source.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Joe oversaw the deal-making and communication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his role as the broker.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the deal, Norman was the intended buyer on the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receiving end.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806AE-E790-45D0-B8F4-2F0D5DEAB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1404" y="1784268"/>
            <a:ext cx="4351025" cy="2283824"/>
          </a:xfrm>
        </p:spPr>
        <p:txBody>
          <a:bodyPr/>
          <a:lstStyle/>
          <a:p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820847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1753</TotalTime>
  <Words>576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 3</vt:lpstr>
      <vt:lpstr>Ion Boardroom</vt:lpstr>
      <vt:lpstr>PowerPoint Presentation</vt:lpstr>
      <vt:lpstr>PowerPoint Presentation</vt:lpstr>
      <vt:lpstr>PowerPoint Presentation</vt:lpstr>
      <vt:lpstr>PowerPoint Presentation</vt:lpstr>
      <vt:lpstr>Procedure  and completed for Forensic Acquisition using Cellebrite          UFED.    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jahidull hassan</cp:lastModifiedBy>
  <cp:revision>34</cp:revision>
  <dcterms:created xsi:type="dcterms:W3CDTF">2013-01-27T09:14:16Z</dcterms:created>
  <dcterms:modified xsi:type="dcterms:W3CDTF">2026-04-29T03:34:24Z</dcterms:modified>
  <cp:category/>
</cp:coreProperties>
</file>