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7" r:id="rId2"/>
  </p:sldIdLst>
  <p:sldSz cx="10698163" cy="150876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BFD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668" autoAdjust="0"/>
  </p:normalViewPr>
  <p:slideViewPr>
    <p:cSldViewPr snapToGrid="0">
      <p:cViewPr>
        <p:scale>
          <a:sx n="69" d="100"/>
          <a:sy n="69" d="100"/>
        </p:scale>
        <p:origin x="888" y="-38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AFB1D0-7CFC-4643-B312-52C529785105}" type="datetimeFigureOut">
              <a:rPr lang="en-US" smtClean="0"/>
              <a:t>7/7/25</a:t>
            </a:fld>
            <a:endParaRPr lang="en-US"/>
          </a:p>
        </p:txBody>
      </p:sp>
      <p:sp>
        <p:nvSpPr>
          <p:cNvPr id="4" name="Slide Image Placeholder 3"/>
          <p:cNvSpPr>
            <a:spLocks noGrp="1" noRot="1" noChangeAspect="1"/>
          </p:cNvSpPr>
          <p:nvPr>
            <p:ph type="sldImg" idx="2"/>
          </p:nvPr>
        </p:nvSpPr>
        <p:spPr>
          <a:xfrm>
            <a:off x="2335213" y="1143000"/>
            <a:ext cx="218757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5A5F63-EB48-4E75-A3B5-C1FB2F533A05}" type="slidenum">
              <a:rPr lang="en-US" smtClean="0"/>
              <a:t>‹#›</a:t>
            </a:fld>
            <a:endParaRPr lang="en-US"/>
          </a:p>
        </p:txBody>
      </p:sp>
    </p:spTree>
    <p:extLst>
      <p:ext uri="{BB962C8B-B14F-4D97-AF65-F5344CB8AC3E}">
        <p14:creationId xmlns:p14="http://schemas.microsoft.com/office/powerpoint/2010/main" val="4466134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D5A5F63-EB48-4E75-A3B5-C1FB2F533A05}" type="slidenum">
              <a:rPr lang="en-US" smtClean="0"/>
              <a:t>1</a:t>
            </a:fld>
            <a:endParaRPr lang="en-US"/>
          </a:p>
        </p:txBody>
      </p:sp>
    </p:spTree>
    <p:extLst>
      <p:ext uri="{BB962C8B-B14F-4D97-AF65-F5344CB8AC3E}">
        <p14:creationId xmlns:p14="http://schemas.microsoft.com/office/powerpoint/2010/main" val="3175608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02362" y="2469199"/>
            <a:ext cx="9093439" cy="5252720"/>
          </a:xfrm>
        </p:spPr>
        <p:txBody>
          <a:bodyPr anchor="b"/>
          <a:lstStyle>
            <a:lvl1pPr algn="ctr">
              <a:defRPr sz="7020"/>
            </a:lvl1pPr>
          </a:lstStyle>
          <a:p>
            <a:r>
              <a:rPr lang="en-US"/>
              <a:t>Click to edit Master title style</a:t>
            </a:r>
            <a:endParaRPr lang="en-US" dirty="0"/>
          </a:p>
        </p:txBody>
      </p:sp>
      <p:sp>
        <p:nvSpPr>
          <p:cNvPr id="3" name="Subtitle 2"/>
          <p:cNvSpPr>
            <a:spLocks noGrp="1"/>
          </p:cNvSpPr>
          <p:nvPr>
            <p:ph type="subTitle" idx="1"/>
          </p:nvPr>
        </p:nvSpPr>
        <p:spPr>
          <a:xfrm>
            <a:off x="1337271" y="7924484"/>
            <a:ext cx="8023622" cy="3642676"/>
          </a:xfrm>
        </p:spPr>
        <p:txBody>
          <a:bodyPr/>
          <a:lstStyle>
            <a:lvl1pPr marL="0" indent="0" algn="ctr">
              <a:buNone/>
              <a:defRPr sz="2808"/>
            </a:lvl1pPr>
            <a:lvl2pPr marL="534924" indent="0" algn="ctr">
              <a:buNone/>
              <a:defRPr sz="2340"/>
            </a:lvl2pPr>
            <a:lvl3pPr marL="1069848" indent="0" algn="ctr">
              <a:buNone/>
              <a:defRPr sz="2106"/>
            </a:lvl3pPr>
            <a:lvl4pPr marL="1604772" indent="0" algn="ctr">
              <a:buNone/>
              <a:defRPr sz="1872"/>
            </a:lvl4pPr>
            <a:lvl5pPr marL="2139696" indent="0" algn="ctr">
              <a:buNone/>
              <a:defRPr sz="1872"/>
            </a:lvl5pPr>
            <a:lvl6pPr marL="2674620" indent="0" algn="ctr">
              <a:buNone/>
              <a:defRPr sz="1872"/>
            </a:lvl6pPr>
            <a:lvl7pPr marL="3209544" indent="0" algn="ctr">
              <a:buNone/>
              <a:defRPr sz="1872"/>
            </a:lvl7pPr>
            <a:lvl8pPr marL="3744468" indent="0" algn="ctr">
              <a:buNone/>
              <a:defRPr sz="1872"/>
            </a:lvl8pPr>
            <a:lvl9pPr marL="4279392" indent="0" algn="ctr">
              <a:buNone/>
              <a:defRPr sz="187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E10FA3-29BE-465B-8E8E-B605E0ACE931}" type="datetimeFigureOut">
              <a:rPr lang="en-US" smtClean="0"/>
              <a:t>7/7/25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255DC2-F18C-4F42-BD5B-4644D726DC9F}" type="slidenum">
              <a:rPr lang="en-US" smtClean="0"/>
              <a:t>‹#›</a:t>
            </a:fld>
            <a:endParaRPr lang="en-US"/>
          </a:p>
        </p:txBody>
      </p:sp>
    </p:spTree>
    <p:extLst>
      <p:ext uri="{BB962C8B-B14F-4D97-AF65-F5344CB8AC3E}">
        <p14:creationId xmlns:p14="http://schemas.microsoft.com/office/powerpoint/2010/main" val="498479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E10FA3-29BE-465B-8E8E-B605E0ACE931}" type="datetimeFigureOut">
              <a:rPr lang="en-US" smtClean="0"/>
              <a:t>7/7/25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255DC2-F18C-4F42-BD5B-4644D726DC9F}" type="slidenum">
              <a:rPr lang="en-US" smtClean="0"/>
              <a:t>‹#›</a:t>
            </a:fld>
            <a:endParaRPr lang="en-US"/>
          </a:p>
        </p:txBody>
      </p:sp>
    </p:spTree>
    <p:extLst>
      <p:ext uri="{BB962C8B-B14F-4D97-AF65-F5344CB8AC3E}">
        <p14:creationId xmlns:p14="http://schemas.microsoft.com/office/powerpoint/2010/main" val="1270177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9927" y="3761427"/>
            <a:ext cx="9227166" cy="6276021"/>
          </a:xfrm>
        </p:spPr>
        <p:txBody>
          <a:bodyPr anchor="b"/>
          <a:lstStyle>
            <a:lvl1pPr>
              <a:defRPr sz="7020"/>
            </a:lvl1pPr>
          </a:lstStyle>
          <a:p>
            <a:r>
              <a:rPr lang="en-US"/>
              <a:t>Click to edit Master title style</a:t>
            </a:r>
            <a:endParaRPr lang="en-US" dirty="0"/>
          </a:p>
        </p:txBody>
      </p:sp>
      <p:sp>
        <p:nvSpPr>
          <p:cNvPr id="3" name="Text Placeholder 2"/>
          <p:cNvSpPr>
            <a:spLocks noGrp="1"/>
          </p:cNvSpPr>
          <p:nvPr>
            <p:ph type="body" idx="1"/>
          </p:nvPr>
        </p:nvSpPr>
        <p:spPr>
          <a:xfrm>
            <a:off x="729927" y="10096822"/>
            <a:ext cx="9227166" cy="3300411"/>
          </a:xfrm>
        </p:spPr>
        <p:txBody>
          <a:bodyPr/>
          <a:lstStyle>
            <a:lvl1pPr marL="0" indent="0">
              <a:buNone/>
              <a:defRPr sz="2808">
                <a:solidFill>
                  <a:schemeClr val="tx1"/>
                </a:solidFill>
              </a:defRPr>
            </a:lvl1pPr>
            <a:lvl2pPr marL="534924" indent="0">
              <a:buNone/>
              <a:defRPr sz="2340">
                <a:solidFill>
                  <a:schemeClr val="tx1">
                    <a:tint val="75000"/>
                  </a:schemeClr>
                </a:solidFill>
              </a:defRPr>
            </a:lvl2pPr>
            <a:lvl3pPr marL="1069848" indent="0">
              <a:buNone/>
              <a:defRPr sz="2106">
                <a:solidFill>
                  <a:schemeClr val="tx1">
                    <a:tint val="75000"/>
                  </a:schemeClr>
                </a:solidFill>
              </a:defRPr>
            </a:lvl3pPr>
            <a:lvl4pPr marL="1604772" indent="0">
              <a:buNone/>
              <a:defRPr sz="1872">
                <a:solidFill>
                  <a:schemeClr val="tx1">
                    <a:tint val="75000"/>
                  </a:schemeClr>
                </a:solidFill>
              </a:defRPr>
            </a:lvl4pPr>
            <a:lvl5pPr marL="2139696" indent="0">
              <a:buNone/>
              <a:defRPr sz="1872">
                <a:solidFill>
                  <a:schemeClr val="tx1">
                    <a:tint val="75000"/>
                  </a:schemeClr>
                </a:solidFill>
              </a:defRPr>
            </a:lvl5pPr>
            <a:lvl6pPr marL="2674620" indent="0">
              <a:buNone/>
              <a:defRPr sz="1872">
                <a:solidFill>
                  <a:schemeClr val="tx1">
                    <a:tint val="75000"/>
                  </a:schemeClr>
                </a:solidFill>
              </a:defRPr>
            </a:lvl6pPr>
            <a:lvl7pPr marL="3209544" indent="0">
              <a:buNone/>
              <a:defRPr sz="1872">
                <a:solidFill>
                  <a:schemeClr val="tx1">
                    <a:tint val="75000"/>
                  </a:schemeClr>
                </a:solidFill>
              </a:defRPr>
            </a:lvl7pPr>
            <a:lvl8pPr marL="3744468" indent="0">
              <a:buNone/>
              <a:defRPr sz="1872">
                <a:solidFill>
                  <a:schemeClr val="tx1">
                    <a:tint val="75000"/>
                  </a:schemeClr>
                </a:solidFill>
              </a:defRPr>
            </a:lvl8pPr>
            <a:lvl9pPr marL="4279392" indent="0">
              <a:buNone/>
              <a:defRPr sz="187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E10FA3-29BE-465B-8E8E-B605E0ACE931}" type="datetimeFigureOut">
              <a:rPr lang="en-US" smtClean="0"/>
              <a:t>7/7/25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255DC2-F18C-4F42-BD5B-4644D726DC9F}" type="slidenum">
              <a:rPr lang="en-US" smtClean="0"/>
              <a:t>‹#›</a:t>
            </a:fld>
            <a:endParaRPr lang="en-US"/>
          </a:p>
        </p:txBody>
      </p:sp>
    </p:spTree>
    <p:extLst>
      <p:ext uri="{BB962C8B-B14F-4D97-AF65-F5344CB8AC3E}">
        <p14:creationId xmlns:p14="http://schemas.microsoft.com/office/powerpoint/2010/main" val="2542000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35499" y="4016375"/>
            <a:ext cx="4546719" cy="95729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415945" y="4016375"/>
            <a:ext cx="4546719" cy="95729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E10FA3-29BE-465B-8E8E-B605E0ACE931}" type="datetimeFigureOut">
              <a:rPr lang="en-US" smtClean="0"/>
              <a:t>7/7/25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9255DC2-F18C-4F42-BD5B-4644D726DC9F}" type="slidenum">
              <a:rPr lang="en-US" smtClean="0"/>
              <a:t>‹#›</a:t>
            </a:fld>
            <a:endParaRPr lang="en-US"/>
          </a:p>
        </p:txBody>
      </p:sp>
    </p:spTree>
    <p:extLst>
      <p:ext uri="{BB962C8B-B14F-4D97-AF65-F5344CB8AC3E}">
        <p14:creationId xmlns:p14="http://schemas.microsoft.com/office/powerpoint/2010/main" val="21059719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36892" y="803278"/>
            <a:ext cx="9227166" cy="2916239"/>
          </a:xfrm>
        </p:spPr>
        <p:txBody>
          <a:bodyPr/>
          <a:lstStyle/>
          <a:p>
            <a:r>
              <a:rPr lang="en-US"/>
              <a:t>Click to edit Master title style</a:t>
            </a:r>
            <a:endParaRPr lang="en-US" dirty="0"/>
          </a:p>
        </p:txBody>
      </p:sp>
      <p:sp>
        <p:nvSpPr>
          <p:cNvPr id="3" name="Text Placeholder 2"/>
          <p:cNvSpPr>
            <a:spLocks noGrp="1"/>
          </p:cNvSpPr>
          <p:nvPr>
            <p:ph type="body" idx="1"/>
          </p:nvPr>
        </p:nvSpPr>
        <p:spPr>
          <a:xfrm>
            <a:off x="736893" y="3698559"/>
            <a:ext cx="4525824" cy="1812606"/>
          </a:xfrm>
        </p:spPr>
        <p:txBody>
          <a:bodyPr anchor="b"/>
          <a:lstStyle>
            <a:lvl1pPr marL="0" indent="0">
              <a:buNone/>
              <a:defRPr sz="2808" b="1"/>
            </a:lvl1pPr>
            <a:lvl2pPr marL="534924" indent="0">
              <a:buNone/>
              <a:defRPr sz="2340" b="1"/>
            </a:lvl2pPr>
            <a:lvl3pPr marL="1069848" indent="0">
              <a:buNone/>
              <a:defRPr sz="2106" b="1"/>
            </a:lvl3pPr>
            <a:lvl4pPr marL="1604772" indent="0">
              <a:buNone/>
              <a:defRPr sz="1872" b="1"/>
            </a:lvl4pPr>
            <a:lvl5pPr marL="2139696" indent="0">
              <a:buNone/>
              <a:defRPr sz="1872" b="1"/>
            </a:lvl5pPr>
            <a:lvl6pPr marL="2674620" indent="0">
              <a:buNone/>
              <a:defRPr sz="1872" b="1"/>
            </a:lvl6pPr>
            <a:lvl7pPr marL="3209544" indent="0">
              <a:buNone/>
              <a:defRPr sz="1872" b="1"/>
            </a:lvl7pPr>
            <a:lvl8pPr marL="3744468" indent="0">
              <a:buNone/>
              <a:defRPr sz="1872" b="1"/>
            </a:lvl8pPr>
            <a:lvl9pPr marL="4279392" indent="0">
              <a:buNone/>
              <a:defRPr sz="1872" b="1"/>
            </a:lvl9pPr>
          </a:lstStyle>
          <a:p>
            <a:pPr lvl="0"/>
            <a:r>
              <a:rPr lang="en-US"/>
              <a:t>Click to edit Master text styles</a:t>
            </a:r>
          </a:p>
        </p:txBody>
      </p:sp>
      <p:sp>
        <p:nvSpPr>
          <p:cNvPr id="4" name="Content Placeholder 3"/>
          <p:cNvSpPr>
            <a:spLocks noGrp="1"/>
          </p:cNvSpPr>
          <p:nvPr>
            <p:ph sz="half" idx="2"/>
          </p:nvPr>
        </p:nvSpPr>
        <p:spPr>
          <a:xfrm>
            <a:off x="736893" y="5511165"/>
            <a:ext cx="4525824" cy="8106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415945" y="3698559"/>
            <a:ext cx="4548113" cy="1812606"/>
          </a:xfrm>
        </p:spPr>
        <p:txBody>
          <a:bodyPr anchor="b"/>
          <a:lstStyle>
            <a:lvl1pPr marL="0" indent="0">
              <a:buNone/>
              <a:defRPr sz="2808" b="1"/>
            </a:lvl1pPr>
            <a:lvl2pPr marL="534924" indent="0">
              <a:buNone/>
              <a:defRPr sz="2340" b="1"/>
            </a:lvl2pPr>
            <a:lvl3pPr marL="1069848" indent="0">
              <a:buNone/>
              <a:defRPr sz="2106" b="1"/>
            </a:lvl3pPr>
            <a:lvl4pPr marL="1604772" indent="0">
              <a:buNone/>
              <a:defRPr sz="1872" b="1"/>
            </a:lvl4pPr>
            <a:lvl5pPr marL="2139696" indent="0">
              <a:buNone/>
              <a:defRPr sz="1872" b="1"/>
            </a:lvl5pPr>
            <a:lvl6pPr marL="2674620" indent="0">
              <a:buNone/>
              <a:defRPr sz="1872" b="1"/>
            </a:lvl6pPr>
            <a:lvl7pPr marL="3209544" indent="0">
              <a:buNone/>
              <a:defRPr sz="1872" b="1"/>
            </a:lvl7pPr>
            <a:lvl8pPr marL="3744468" indent="0">
              <a:buNone/>
              <a:defRPr sz="1872" b="1"/>
            </a:lvl8pPr>
            <a:lvl9pPr marL="4279392" indent="0">
              <a:buNone/>
              <a:defRPr sz="1872" b="1"/>
            </a:lvl9pPr>
          </a:lstStyle>
          <a:p>
            <a:pPr lvl="0"/>
            <a:r>
              <a:rPr lang="en-US"/>
              <a:t>Click to edit Master text styles</a:t>
            </a:r>
          </a:p>
        </p:txBody>
      </p:sp>
      <p:sp>
        <p:nvSpPr>
          <p:cNvPr id="6" name="Content Placeholder 5"/>
          <p:cNvSpPr>
            <a:spLocks noGrp="1"/>
          </p:cNvSpPr>
          <p:nvPr>
            <p:ph sz="quarter" idx="4"/>
          </p:nvPr>
        </p:nvSpPr>
        <p:spPr>
          <a:xfrm>
            <a:off x="5415945" y="5511165"/>
            <a:ext cx="4548113" cy="8106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E10FA3-29BE-465B-8E8E-B605E0ACE931}" type="datetimeFigureOut">
              <a:rPr lang="en-US" smtClean="0"/>
              <a:t>7/7/25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9255DC2-F18C-4F42-BD5B-4644D726DC9F}" type="slidenum">
              <a:rPr lang="en-US" smtClean="0"/>
              <a:t>‹#›</a:t>
            </a:fld>
            <a:endParaRPr lang="en-US"/>
          </a:p>
        </p:txBody>
      </p:sp>
    </p:spTree>
    <p:extLst>
      <p:ext uri="{BB962C8B-B14F-4D97-AF65-F5344CB8AC3E}">
        <p14:creationId xmlns:p14="http://schemas.microsoft.com/office/powerpoint/2010/main" val="30337068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E10FA3-29BE-465B-8E8E-B605E0ACE931}" type="datetimeFigureOut">
              <a:rPr lang="en-US" smtClean="0"/>
              <a:t>7/7/25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9255DC2-F18C-4F42-BD5B-4644D726DC9F}" type="slidenum">
              <a:rPr lang="en-US" smtClean="0"/>
              <a:t>‹#›</a:t>
            </a:fld>
            <a:endParaRPr lang="en-US"/>
          </a:p>
        </p:txBody>
      </p:sp>
    </p:spTree>
    <p:extLst>
      <p:ext uri="{BB962C8B-B14F-4D97-AF65-F5344CB8AC3E}">
        <p14:creationId xmlns:p14="http://schemas.microsoft.com/office/powerpoint/2010/main" val="3190750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E10FA3-29BE-465B-8E8E-B605E0ACE931}" type="datetimeFigureOut">
              <a:rPr lang="en-US" smtClean="0"/>
              <a:t>7/7/25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9255DC2-F18C-4F42-BD5B-4644D726DC9F}" type="slidenum">
              <a:rPr lang="en-US" smtClean="0"/>
              <a:t>‹#›</a:t>
            </a:fld>
            <a:endParaRPr lang="en-US"/>
          </a:p>
        </p:txBody>
      </p:sp>
    </p:spTree>
    <p:extLst>
      <p:ext uri="{BB962C8B-B14F-4D97-AF65-F5344CB8AC3E}">
        <p14:creationId xmlns:p14="http://schemas.microsoft.com/office/powerpoint/2010/main" val="931416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892" y="1005840"/>
            <a:ext cx="3450436" cy="3520440"/>
          </a:xfrm>
        </p:spPr>
        <p:txBody>
          <a:bodyPr anchor="b"/>
          <a:lstStyle>
            <a:lvl1pPr>
              <a:defRPr sz="3744"/>
            </a:lvl1pPr>
          </a:lstStyle>
          <a:p>
            <a:r>
              <a:rPr lang="en-US"/>
              <a:t>Click to edit Master title style</a:t>
            </a:r>
            <a:endParaRPr lang="en-US" dirty="0"/>
          </a:p>
        </p:txBody>
      </p:sp>
      <p:sp>
        <p:nvSpPr>
          <p:cNvPr id="3" name="Content Placeholder 2"/>
          <p:cNvSpPr>
            <a:spLocks noGrp="1"/>
          </p:cNvSpPr>
          <p:nvPr>
            <p:ph idx="1"/>
          </p:nvPr>
        </p:nvSpPr>
        <p:spPr>
          <a:xfrm>
            <a:off x="4548113" y="2172338"/>
            <a:ext cx="5415945" cy="10721975"/>
          </a:xfrm>
        </p:spPr>
        <p:txBody>
          <a:bodyPr/>
          <a:lstStyle>
            <a:lvl1pPr>
              <a:defRPr sz="3744"/>
            </a:lvl1pPr>
            <a:lvl2pPr>
              <a:defRPr sz="3276"/>
            </a:lvl2pPr>
            <a:lvl3pPr>
              <a:defRPr sz="2808"/>
            </a:lvl3pPr>
            <a:lvl4pPr>
              <a:defRPr sz="2340"/>
            </a:lvl4pPr>
            <a:lvl5pPr>
              <a:defRPr sz="2340"/>
            </a:lvl5pPr>
            <a:lvl6pPr>
              <a:defRPr sz="2340"/>
            </a:lvl6pPr>
            <a:lvl7pPr>
              <a:defRPr sz="2340"/>
            </a:lvl7pPr>
            <a:lvl8pPr>
              <a:defRPr sz="2340"/>
            </a:lvl8pPr>
            <a:lvl9pPr>
              <a:defRPr sz="23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36892" y="4526280"/>
            <a:ext cx="3450436" cy="8385494"/>
          </a:xfrm>
        </p:spPr>
        <p:txBody>
          <a:bodyPr/>
          <a:lstStyle>
            <a:lvl1pPr marL="0" indent="0">
              <a:buNone/>
              <a:defRPr sz="1872"/>
            </a:lvl1pPr>
            <a:lvl2pPr marL="534924" indent="0">
              <a:buNone/>
              <a:defRPr sz="1638"/>
            </a:lvl2pPr>
            <a:lvl3pPr marL="1069848" indent="0">
              <a:buNone/>
              <a:defRPr sz="1404"/>
            </a:lvl3pPr>
            <a:lvl4pPr marL="1604772" indent="0">
              <a:buNone/>
              <a:defRPr sz="1170"/>
            </a:lvl4pPr>
            <a:lvl5pPr marL="2139696" indent="0">
              <a:buNone/>
              <a:defRPr sz="1170"/>
            </a:lvl5pPr>
            <a:lvl6pPr marL="2674620" indent="0">
              <a:buNone/>
              <a:defRPr sz="1170"/>
            </a:lvl6pPr>
            <a:lvl7pPr marL="3209544" indent="0">
              <a:buNone/>
              <a:defRPr sz="1170"/>
            </a:lvl7pPr>
            <a:lvl8pPr marL="3744468" indent="0">
              <a:buNone/>
              <a:defRPr sz="1170"/>
            </a:lvl8pPr>
            <a:lvl9pPr marL="4279392" indent="0">
              <a:buNone/>
              <a:defRPr sz="1170"/>
            </a:lvl9pPr>
          </a:lstStyle>
          <a:p>
            <a:pPr lvl="0"/>
            <a:r>
              <a:rPr lang="en-US"/>
              <a:t>Click to edit Master text styles</a:t>
            </a:r>
          </a:p>
        </p:txBody>
      </p:sp>
      <p:sp>
        <p:nvSpPr>
          <p:cNvPr id="5" name="Date Placeholder 4"/>
          <p:cNvSpPr>
            <a:spLocks noGrp="1"/>
          </p:cNvSpPr>
          <p:nvPr>
            <p:ph type="dt" sz="half" idx="10"/>
          </p:nvPr>
        </p:nvSpPr>
        <p:spPr/>
        <p:txBody>
          <a:bodyPr/>
          <a:lstStyle/>
          <a:p>
            <a:fld id="{C1E10FA3-29BE-465B-8E8E-B605E0ACE931}" type="datetimeFigureOut">
              <a:rPr lang="en-US" smtClean="0"/>
              <a:t>7/7/25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9255DC2-F18C-4F42-BD5B-4644D726DC9F}" type="slidenum">
              <a:rPr lang="en-US" smtClean="0"/>
              <a:t>‹#›</a:t>
            </a:fld>
            <a:endParaRPr lang="en-US"/>
          </a:p>
        </p:txBody>
      </p:sp>
    </p:spTree>
    <p:extLst>
      <p:ext uri="{BB962C8B-B14F-4D97-AF65-F5344CB8AC3E}">
        <p14:creationId xmlns:p14="http://schemas.microsoft.com/office/powerpoint/2010/main" val="2339023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892" y="1005840"/>
            <a:ext cx="3450436" cy="3520440"/>
          </a:xfrm>
        </p:spPr>
        <p:txBody>
          <a:bodyPr anchor="b"/>
          <a:lstStyle>
            <a:lvl1pPr>
              <a:defRPr sz="3744"/>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13" y="2172338"/>
            <a:ext cx="5415945" cy="10721975"/>
          </a:xfrm>
        </p:spPr>
        <p:txBody>
          <a:bodyPr anchor="t"/>
          <a:lstStyle>
            <a:lvl1pPr marL="0" indent="0">
              <a:buNone/>
              <a:defRPr sz="3744"/>
            </a:lvl1pPr>
            <a:lvl2pPr marL="534924" indent="0">
              <a:buNone/>
              <a:defRPr sz="3276"/>
            </a:lvl2pPr>
            <a:lvl3pPr marL="1069848" indent="0">
              <a:buNone/>
              <a:defRPr sz="2808"/>
            </a:lvl3pPr>
            <a:lvl4pPr marL="1604772" indent="0">
              <a:buNone/>
              <a:defRPr sz="2340"/>
            </a:lvl4pPr>
            <a:lvl5pPr marL="2139696" indent="0">
              <a:buNone/>
              <a:defRPr sz="2340"/>
            </a:lvl5pPr>
            <a:lvl6pPr marL="2674620" indent="0">
              <a:buNone/>
              <a:defRPr sz="2340"/>
            </a:lvl6pPr>
            <a:lvl7pPr marL="3209544" indent="0">
              <a:buNone/>
              <a:defRPr sz="2340"/>
            </a:lvl7pPr>
            <a:lvl8pPr marL="3744468" indent="0">
              <a:buNone/>
              <a:defRPr sz="2340"/>
            </a:lvl8pPr>
            <a:lvl9pPr marL="4279392" indent="0">
              <a:buNone/>
              <a:defRPr sz="2340"/>
            </a:lvl9pPr>
          </a:lstStyle>
          <a:p>
            <a:r>
              <a:rPr lang="en-US"/>
              <a:t>Click icon to add picture</a:t>
            </a:r>
            <a:endParaRPr lang="en-US" dirty="0"/>
          </a:p>
        </p:txBody>
      </p:sp>
      <p:sp>
        <p:nvSpPr>
          <p:cNvPr id="4" name="Text Placeholder 3"/>
          <p:cNvSpPr>
            <a:spLocks noGrp="1"/>
          </p:cNvSpPr>
          <p:nvPr>
            <p:ph type="body" sz="half" idx="2"/>
          </p:nvPr>
        </p:nvSpPr>
        <p:spPr>
          <a:xfrm>
            <a:off x="736892" y="4526280"/>
            <a:ext cx="3450436" cy="8385494"/>
          </a:xfrm>
        </p:spPr>
        <p:txBody>
          <a:bodyPr/>
          <a:lstStyle>
            <a:lvl1pPr marL="0" indent="0">
              <a:buNone/>
              <a:defRPr sz="1872"/>
            </a:lvl1pPr>
            <a:lvl2pPr marL="534924" indent="0">
              <a:buNone/>
              <a:defRPr sz="1638"/>
            </a:lvl2pPr>
            <a:lvl3pPr marL="1069848" indent="0">
              <a:buNone/>
              <a:defRPr sz="1404"/>
            </a:lvl3pPr>
            <a:lvl4pPr marL="1604772" indent="0">
              <a:buNone/>
              <a:defRPr sz="1170"/>
            </a:lvl4pPr>
            <a:lvl5pPr marL="2139696" indent="0">
              <a:buNone/>
              <a:defRPr sz="1170"/>
            </a:lvl5pPr>
            <a:lvl6pPr marL="2674620" indent="0">
              <a:buNone/>
              <a:defRPr sz="1170"/>
            </a:lvl6pPr>
            <a:lvl7pPr marL="3209544" indent="0">
              <a:buNone/>
              <a:defRPr sz="1170"/>
            </a:lvl7pPr>
            <a:lvl8pPr marL="3744468" indent="0">
              <a:buNone/>
              <a:defRPr sz="1170"/>
            </a:lvl8pPr>
            <a:lvl9pPr marL="4279392" indent="0">
              <a:buNone/>
              <a:defRPr sz="1170"/>
            </a:lvl9pPr>
          </a:lstStyle>
          <a:p>
            <a:pPr lvl="0"/>
            <a:r>
              <a:rPr lang="en-US"/>
              <a:t>Click to edit Master text styles</a:t>
            </a:r>
          </a:p>
        </p:txBody>
      </p:sp>
      <p:sp>
        <p:nvSpPr>
          <p:cNvPr id="5" name="Date Placeholder 4"/>
          <p:cNvSpPr>
            <a:spLocks noGrp="1"/>
          </p:cNvSpPr>
          <p:nvPr>
            <p:ph type="dt" sz="half" idx="10"/>
          </p:nvPr>
        </p:nvSpPr>
        <p:spPr/>
        <p:txBody>
          <a:bodyPr/>
          <a:lstStyle/>
          <a:p>
            <a:fld id="{C1E10FA3-29BE-465B-8E8E-B605E0ACE931}" type="datetimeFigureOut">
              <a:rPr lang="en-US" smtClean="0"/>
              <a:t>7/7/25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9255DC2-F18C-4F42-BD5B-4644D726DC9F}" type="slidenum">
              <a:rPr lang="en-US" smtClean="0"/>
              <a:t>‹#›</a:t>
            </a:fld>
            <a:endParaRPr lang="en-US"/>
          </a:p>
        </p:txBody>
      </p:sp>
    </p:spTree>
    <p:extLst>
      <p:ext uri="{BB962C8B-B14F-4D97-AF65-F5344CB8AC3E}">
        <p14:creationId xmlns:p14="http://schemas.microsoft.com/office/powerpoint/2010/main" val="965155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E10FA3-29BE-465B-8E8E-B605E0ACE931}" type="datetimeFigureOut">
              <a:rPr lang="en-US" smtClean="0"/>
              <a:t>7/7/25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255DC2-F18C-4F42-BD5B-4644D726DC9F}" type="slidenum">
              <a:rPr lang="en-US" smtClean="0"/>
              <a:t>‹#›</a:t>
            </a:fld>
            <a:endParaRPr lang="en-US"/>
          </a:p>
        </p:txBody>
      </p:sp>
    </p:spTree>
    <p:extLst>
      <p:ext uri="{BB962C8B-B14F-4D97-AF65-F5344CB8AC3E}">
        <p14:creationId xmlns:p14="http://schemas.microsoft.com/office/powerpoint/2010/main" val="2606317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55874" y="803275"/>
            <a:ext cx="2306791" cy="127860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35499" y="803275"/>
            <a:ext cx="6786647" cy="127860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E10FA3-29BE-465B-8E8E-B605E0ACE931}" type="datetimeFigureOut">
              <a:rPr lang="en-US" smtClean="0"/>
              <a:t>7/7/25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255DC2-F18C-4F42-BD5B-4644D726DC9F}" type="slidenum">
              <a:rPr lang="en-US" smtClean="0"/>
              <a:t>‹#›</a:t>
            </a:fld>
            <a:endParaRPr lang="en-US"/>
          </a:p>
        </p:txBody>
      </p:sp>
    </p:spTree>
    <p:extLst>
      <p:ext uri="{BB962C8B-B14F-4D97-AF65-F5344CB8AC3E}">
        <p14:creationId xmlns:p14="http://schemas.microsoft.com/office/powerpoint/2010/main" val="1513298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35499" y="803278"/>
            <a:ext cx="9227166" cy="291623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35499" y="4016375"/>
            <a:ext cx="9227166" cy="957294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5499" y="13983973"/>
            <a:ext cx="2407087" cy="803275"/>
          </a:xfrm>
          <a:prstGeom prst="rect">
            <a:avLst/>
          </a:prstGeom>
        </p:spPr>
        <p:txBody>
          <a:bodyPr vert="horz" lIns="91440" tIns="45720" rIns="91440" bIns="45720" rtlCol="0" anchor="ctr"/>
          <a:lstStyle>
            <a:lvl1pPr algn="l">
              <a:defRPr sz="1404">
                <a:solidFill>
                  <a:schemeClr val="tx1">
                    <a:tint val="75000"/>
                  </a:schemeClr>
                </a:solidFill>
              </a:defRPr>
            </a:lvl1pPr>
          </a:lstStyle>
          <a:p>
            <a:fld id="{C1E10FA3-29BE-465B-8E8E-B605E0ACE931}" type="datetimeFigureOut">
              <a:rPr lang="en-US" smtClean="0"/>
              <a:t>7/7/25</a:t>
            </a:fld>
            <a:endParaRPr lang="en-US"/>
          </a:p>
        </p:txBody>
      </p:sp>
      <p:sp>
        <p:nvSpPr>
          <p:cNvPr id="5" name="Footer Placeholder 4"/>
          <p:cNvSpPr>
            <a:spLocks noGrp="1"/>
          </p:cNvSpPr>
          <p:nvPr>
            <p:ph type="ftr" sz="quarter" idx="3"/>
          </p:nvPr>
        </p:nvSpPr>
        <p:spPr>
          <a:xfrm>
            <a:off x="3543767" y="13983973"/>
            <a:ext cx="3610630" cy="803275"/>
          </a:xfrm>
          <a:prstGeom prst="rect">
            <a:avLst/>
          </a:prstGeom>
        </p:spPr>
        <p:txBody>
          <a:bodyPr vert="horz" lIns="91440" tIns="45720" rIns="91440" bIns="45720" rtlCol="0" anchor="ctr"/>
          <a:lstStyle>
            <a:lvl1pPr algn="ctr">
              <a:defRPr sz="1404">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555577" y="13983973"/>
            <a:ext cx="2407087" cy="803275"/>
          </a:xfrm>
          <a:prstGeom prst="rect">
            <a:avLst/>
          </a:prstGeom>
        </p:spPr>
        <p:txBody>
          <a:bodyPr vert="horz" lIns="91440" tIns="45720" rIns="91440" bIns="45720" rtlCol="0" anchor="ctr"/>
          <a:lstStyle>
            <a:lvl1pPr algn="r">
              <a:defRPr sz="1404">
                <a:solidFill>
                  <a:schemeClr val="tx1">
                    <a:tint val="75000"/>
                  </a:schemeClr>
                </a:solidFill>
              </a:defRPr>
            </a:lvl1pPr>
          </a:lstStyle>
          <a:p>
            <a:fld id="{E9255DC2-F18C-4F42-BD5B-4644D726DC9F}" type="slidenum">
              <a:rPr lang="en-US" smtClean="0"/>
              <a:t>‹#›</a:t>
            </a:fld>
            <a:endParaRPr lang="en-US"/>
          </a:p>
        </p:txBody>
      </p:sp>
    </p:spTree>
    <p:extLst>
      <p:ext uri="{BB962C8B-B14F-4D97-AF65-F5344CB8AC3E}">
        <p14:creationId xmlns:p14="http://schemas.microsoft.com/office/powerpoint/2010/main" val="23473080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069848" rtl="0" eaLnBrk="1" latinLnBrk="0" hangingPunct="1">
        <a:lnSpc>
          <a:spcPct val="90000"/>
        </a:lnSpc>
        <a:spcBef>
          <a:spcPct val="0"/>
        </a:spcBef>
        <a:buNone/>
        <a:defRPr sz="5148" kern="1200">
          <a:solidFill>
            <a:schemeClr val="tx1"/>
          </a:solidFill>
          <a:latin typeface="+mj-lt"/>
          <a:ea typeface="+mj-ea"/>
          <a:cs typeface="+mj-cs"/>
        </a:defRPr>
      </a:lvl1pPr>
    </p:titleStyle>
    <p:bodyStyle>
      <a:lvl1pPr marL="267462" indent="-267462" algn="l" defTabSz="1069848" rtl="0" eaLnBrk="1" latinLnBrk="0" hangingPunct="1">
        <a:lnSpc>
          <a:spcPct val="90000"/>
        </a:lnSpc>
        <a:spcBef>
          <a:spcPts val="1170"/>
        </a:spcBef>
        <a:buFont typeface="Arial" panose="020B0604020202020204" pitchFamily="34" charset="0"/>
        <a:buChar char="•"/>
        <a:defRPr sz="3276" kern="1200">
          <a:solidFill>
            <a:schemeClr val="tx1"/>
          </a:solidFill>
          <a:latin typeface="+mn-lt"/>
          <a:ea typeface="+mn-ea"/>
          <a:cs typeface="+mn-cs"/>
        </a:defRPr>
      </a:lvl1pPr>
      <a:lvl2pPr marL="802386" indent="-267462" algn="l" defTabSz="1069848" rtl="0" eaLnBrk="1" latinLnBrk="0" hangingPunct="1">
        <a:lnSpc>
          <a:spcPct val="90000"/>
        </a:lnSpc>
        <a:spcBef>
          <a:spcPts val="585"/>
        </a:spcBef>
        <a:buFont typeface="Arial" panose="020B0604020202020204" pitchFamily="34" charset="0"/>
        <a:buChar char="•"/>
        <a:defRPr sz="2808" kern="1200">
          <a:solidFill>
            <a:schemeClr val="tx1"/>
          </a:solidFill>
          <a:latin typeface="+mn-lt"/>
          <a:ea typeface="+mn-ea"/>
          <a:cs typeface="+mn-cs"/>
        </a:defRPr>
      </a:lvl2pPr>
      <a:lvl3pPr marL="1337310" indent="-267462" algn="l" defTabSz="1069848" rtl="0" eaLnBrk="1" latinLnBrk="0" hangingPunct="1">
        <a:lnSpc>
          <a:spcPct val="90000"/>
        </a:lnSpc>
        <a:spcBef>
          <a:spcPts val="585"/>
        </a:spcBef>
        <a:buFont typeface="Arial" panose="020B0604020202020204" pitchFamily="34" charset="0"/>
        <a:buChar char="•"/>
        <a:defRPr sz="2340" kern="1200">
          <a:solidFill>
            <a:schemeClr val="tx1"/>
          </a:solidFill>
          <a:latin typeface="+mn-lt"/>
          <a:ea typeface="+mn-ea"/>
          <a:cs typeface="+mn-cs"/>
        </a:defRPr>
      </a:lvl3pPr>
      <a:lvl4pPr marL="1872234" indent="-267462" algn="l" defTabSz="1069848" rtl="0" eaLnBrk="1" latinLnBrk="0" hangingPunct="1">
        <a:lnSpc>
          <a:spcPct val="90000"/>
        </a:lnSpc>
        <a:spcBef>
          <a:spcPts val="585"/>
        </a:spcBef>
        <a:buFont typeface="Arial" panose="020B0604020202020204" pitchFamily="34" charset="0"/>
        <a:buChar char="•"/>
        <a:defRPr sz="2106" kern="1200">
          <a:solidFill>
            <a:schemeClr val="tx1"/>
          </a:solidFill>
          <a:latin typeface="+mn-lt"/>
          <a:ea typeface="+mn-ea"/>
          <a:cs typeface="+mn-cs"/>
        </a:defRPr>
      </a:lvl4pPr>
      <a:lvl5pPr marL="2407158" indent="-267462" algn="l" defTabSz="1069848" rtl="0" eaLnBrk="1" latinLnBrk="0" hangingPunct="1">
        <a:lnSpc>
          <a:spcPct val="90000"/>
        </a:lnSpc>
        <a:spcBef>
          <a:spcPts val="585"/>
        </a:spcBef>
        <a:buFont typeface="Arial" panose="020B0604020202020204" pitchFamily="34" charset="0"/>
        <a:buChar char="•"/>
        <a:defRPr sz="2106" kern="1200">
          <a:solidFill>
            <a:schemeClr val="tx1"/>
          </a:solidFill>
          <a:latin typeface="+mn-lt"/>
          <a:ea typeface="+mn-ea"/>
          <a:cs typeface="+mn-cs"/>
        </a:defRPr>
      </a:lvl5pPr>
      <a:lvl6pPr marL="2942082" indent="-267462" algn="l" defTabSz="1069848" rtl="0" eaLnBrk="1" latinLnBrk="0" hangingPunct="1">
        <a:lnSpc>
          <a:spcPct val="90000"/>
        </a:lnSpc>
        <a:spcBef>
          <a:spcPts val="585"/>
        </a:spcBef>
        <a:buFont typeface="Arial" panose="020B0604020202020204" pitchFamily="34" charset="0"/>
        <a:buChar char="•"/>
        <a:defRPr sz="2106" kern="1200">
          <a:solidFill>
            <a:schemeClr val="tx1"/>
          </a:solidFill>
          <a:latin typeface="+mn-lt"/>
          <a:ea typeface="+mn-ea"/>
          <a:cs typeface="+mn-cs"/>
        </a:defRPr>
      </a:lvl6pPr>
      <a:lvl7pPr marL="3477006" indent="-267462" algn="l" defTabSz="1069848" rtl="0" eaLnBrk="1" latinLnBrk="0" hangingPunct="1">
        <a:lnSpc>
          <a:spcPct val="90000"/>
        </a:lnSpc>
        <a:spcBef>
          <a:spcPts val="585"/>
        </a:spcBef>
        <a:buFont typeface="Arial" panose="020B0604020202020204" pitchFamily="34" charset="0"/>
        <a:buChar char="•"/>
        <a:defRPr sz="2106" kern="1200">
          <a:solidFill>
            <a:schemeClr val="tx1"/>
          </a:solidFill>
          <a:latin typeface="+mn-lt"/>
          <a:ea typeface="+mn-ea"/>
          <a:cs typeface="+mn-cs"/>
        </a:defRPr>
      </a:lvl7pPr>
      <a:lvl8pPr marL="4011930" indent="-267462" algn="l" defTabSz="1069848" rtl="0" eaLnBrk="1" latinLnBrk="0" hangingPunct="1">
        <a:lnSpc>
          <a:spcPct val="90000"/>
        </a:lnSpc>
        <a:spcBef>
          <a:spcPts val="585"/>
        </a:spcBef>
        <a:buFont typeface="Arial" panose="020B0604020202020204" pitchFamily="34" charset="0"/>
        <a:buChar char="•"/>
        <a:defRPr sz="2106" kern="1200">
          <a:solidFill>
            <a:schemeClr val="tx1"/>
          </a:solidFill>
          <a:latin typeface="+mn-lt"/>
          <a:ea typeface="+mn-ea"/>
          <a:cs typeface="+mn-cs"/>
        </a:defRPr>
      </a:lvl8pPr>
      <a:lvl9pPr marL="4546854" indent="-267462" algn="l" defTabSz="1069848" rtl="0" eaLnBrk="1" latinLnBrk="0" hangingPunct="1">
        <a:lnSpc>
          <a:spcPct val="90000"/>
        </a:lnSpc>
        <a:spcBef>
          <a:spcPts val="585"/>
        </a:spcBef>
        <a:buFont typeface="Arial" panose="020B0604020202020204" pitchFamily="34" charset="0"/>
        <a:buChar char="•"/>
        <a:defRPr sz="2106" kern="1200">
          <a:solidFill>
            <a:schemeClr val="tx1"/>
          </a:solidFill>
          <a:latin typeface="+mn-lt"/>
          <a:ea typeface="+mn-ea"/>
          <a:cs typeface="+mn-cs"/>
        </a:defRPr>
      </a:lvl9pPr>
    </p:bodyStyle>
    <p:otherStyle>
      <a:defPPr>
        <a:defRPr lang="en-US"/>
      </a:defPPr>
      <a:lvl1pPr marL="0" algn="l" defTabSz="1069848" rtl="0" eaLnBrk="1" latinLnBrk="0" hangingPunct="1">
        <a:defRPr sz="2106" kern="1200">
          <a:solidFill>
            <a:schemeClr val="tx1"/>
          </a:solidFill>
          <a:latin typeface="+mn-lt"/>
          <a:ea typeface="+mn-ea"/>
          <a:cs typeface="+mn-cs"/>
        </a:defRPr>
      </a:lvl1pPr>
      <a:lvl2pPr marL="534924" algn="l" defTabSz="1069848" rtl="0" eaLnBrk="1" latinLnBrk="0" hangingPunct="1">
        <a:defRPr sz="2106" kern="1200">
          <a:solidFill>
            <a:schemeClr val="tx1"/>
          </a:solidFill>
          <a:latin typeface="+mn-lt"/>
          <a:ea typeface="+mn-ea"/>
          <a:cs typeface="+mn-cs"/>
        </a:defRPr>
      </a:lvl2pPr>
      <a:lvl3pPr marL="1069848" algn="l" defTabSz="1069848" rtl="0" eaLnBrk="1" latinLnBrk="0" hangingPunct="1">
        <a:defRPr sz="2106" kern="1200">
          <a:solidFill>
            <a:schemeClr val="tx1"/>
          </a:solidFill>
          <a:latin typeface="+mn-lt"/>
          <a:ea typeface="+mn-ea"/>
          <a:cs typeface="+mn-cs"/>
        </a:defRPr>
      </a:lvl3pPr>
      <a:lvl4pPr marL="1604772" algn="l" defTabSz="1069848" rtl="0" eaLnBrk="1" latinLnBrk="0" hangingPunct="1">
        <a:defRPr sz="2106" kern="1200">
          <a:solidFill>
            <a:schemeClr val="tx1"/>
          </a:solidFill>
          <a:latin typeface="+mn-lt"/>
          <a:ea typeface="+mn-ea"/>
          <a:cs typeface="+mn-cs"/>
        </a:defRPr>
      </a:lvl4pPr>
      <a:lvl5pPr marL="2139696" algn="l" defTabSz="1069848" rtl="0" eaLnBrk="1" latinLnBrk="0" hangingPunct="1">
        <a:defRPr sz="2106" kern="1200">
          <a:solidFill>
            <a:schemeClr val="tx1"/>
          </a:solidFill>
          <a:latin typeface="+mn-lt"/>
          <a:ea typeface="+mn-ea"/>
          <a:cs typeface="+mn-cs"/>
        </a:defRPr>
      </a:lvl5pPr>
      <a:lvl6pPr marL="2674620" algn="l" defTabSz="1069848" rtl="0" eaLnBrk="1" latinLnBrk="0" hangingPunct="1">
        <a:defRPr sz="2106" kern="1200">
          <a:solidFill>
            <a:schemeClr val="tx1"/>
          </a:solidFill>
          <a:latin typeface="+mn-lt"/>
          <a:ea typeface="+mn-ea"/>
          <a:cs typeface="+mn-cs"/>
        </a:defRPr>
      </a:lvl6pPr>
      <a:lvl7pPr marL="3209544" algn="l" defTabSz="1069848" rtl="0" eaLnBrk="1" latinLnBrk="0" hangingPunct="1">
        <a:defRPr sz="2106" kern="1200">
          <a:solidFill>
            <a:schemeClr val="tx1"/>
          </a:solidFill>
          <a:latin typeface="+mn-lt"/>
          <a:ea typeface="+mn-ea"/>
          <a:cs typeface="+mn-cs"/>
        </a:defRPr>
      </a:lvl7pPr>
      <a:lvl8pPr marL="3744468" algn="l" defTabSz="1069848" rtl="0" eaLnBrk="1" latinLnBrk="0" hangingPunct="1">
        <a:defRPr sz="2106" kern="1200">
          <a:solidFill>
            <a:schemeClr val="tx1"/>
          </a:solidFill>
          <a:latin typeface="+mn-lt"/>
          <a:ea typeface="+mn-ea"/>
          <a:cs typeface="+mn-cs"/>
        </a:defRPr>
      </a:lvl8pPr>
      <a:lvl9pPr marL="4279392" algn="l" defTabSz="1069848" rtl="0" eaLnBrk="1" latinLnBrk="0" hangingPunct="1">
        <a:defRPr sz="210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52FBBB-D1CA-FE7A-4CC4-40FF1B86E7F9}"/>
              </a:ext>
            </a:extLst>
          </p:cNvPr>
          <p:cNvSpPr txBox="1"/>
          <p:nvPr/>
        </p:nvSpPr>
        <p:spPr>
          <a:xfrm>
            <a:off x="124882" y="112153"/>
            <a:ext cx="10378361" cy="461665"/>
          </a:xfrm>
          <a:prstGeom prst="rect">
            <a:avLst/>
          </a:prstGeom>
          <a:solidFill>
            <a:schemeClr val="accent5">
              <a:lumMod val="60000"/>
              <a:lumOff val="40000"/>
            </a:schemeClr>
          </a:solidFill>
          <a:effectLst>
            <a:glow rad="63500">
              <a:schemeClr val="accent5">
                <a:satMod val="175000"/>
                <a:alpha val="40000"/>
              </a:schemeClr>
            </a:glow>
          </a:effectLst>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Bernard MT Condensed" panose="02050806060905020404" pitchFamily="18" charset="0"/>
                <a:ea typeface="Calibri" panose="020F0502020204030204" pitchFamily="34" charset="0"/>
                <a:cs typeface="Times New Roman" panose="02020603050405020304" pitchFamily="18" charset="0"/>
              </a:rPr>
              <a:t>How to Create a Chart in a Word Document</a:t>
            </a:r>
            <a:endParaRPr kumimoji="0" lang="en-US" altLang="en-US" sz="900" b="0" i="0" u="none" strike="noStrike" cap="none" normalizeH="0" baseline="0" dirty="0">
              <a:ln>
                <a:noFill/>
              </a:ln>
              <a:solidFill>
                <a:schemeClr val="tx1"/>
              </a:solidFill>
              <a:effectLst/>
              <a:latin typeface="Bernard MT Condensed" panose="02050806060905020404" pitchFamily="18" charset="0"/>
            </a:endParaRPr>
          </a:p>
        </p:txBody>
      </p:sp>
      <p:sp>
        <p:nvSpPr>
          <p:cNvPr id="3" name="TextBox 2">
            <a:extLst>
              <a:ext uri="{FF2B5EF4-FFF2-40B4-BE49-F238E27FC236}">
                <a16:creationId xmlns:a16="http://schemas.microsoft.com/office/drawing/2014/main" id="{FE8C5FD8-32E4-DD60-6184-30FFBFBB8295}"/>
              </a:ext>
            </a:extLst>
          </p:cNvPr>
          <p:cNvSpPr txBox="1"/>
          <p:nvPr/>
        </p:nvSpPr>
        <p:spPr>
          <a:xfrm>
            <a:off x="124881" y="1033247"/>
            <a:ext cx="10378361" cy="634917"/>
          </a:xfrm>
          <a:prstGeom prst="rect">
            <a:avLst/>
          </a:prstGeom>
          <a:solidFill>
            <a:schemeClr val="accent5">
              <a:lumMod val="20000"/>
              <a:lumOff val="80000"/>
            </a:schemeClr>
          </a:solidFill>
          <a:ln>
            <a:noFill/>
          </a:ln>
        </p:spPr>
        <p:txBody>
          <a:bodyPr wrap="square">
            <a:spAutoFit/>
          </a:bodyPr>
          <a:lstStyle/>
          <a:p>
            <a:pPr marL="0" marR="0" algn="ctr">
              <a:lnSpc>
                <a:spcPct val="115000"/>
              </a:lnSpc>
              <a:spcAft>
                <a:spcPts val="800"/>
              </a:spcAft>
            </a:pPr>
            <a:r>
              <a:rPr lang="en-US" sz="1050" kern="100" dirty="0">
                <a:effectLst/>
                <a:latin typeface="Times New Roman" panose="02020603050405020304" pitchFamily="18" charset="0"/>
                <a:ea typeface="Calibri" panose="020F0502020204030204" pitchFamily="34" charset="0"/>
                <a:cs typeface="Times New Roman" panose="02020603050405020304" pitchFamily="18" charset="0"/>
              </a:rPr>
              <a:t>Presenting numerical information in the form of a chart can make complex data much easier to interpret and understand. Microsoft Word provides built-in tools to create a variety of charts directly within a document, allowing for the clear communication of trends, patterns, and comparisons. The following guide outlines each step involved in inserting, editing, and formatting a chart in Word, supporting the creation of professional and visually appealing reports.</a:t>
            </a:r>
          </a:p>
        </p:txBody>
      </p:sp>
      <p:sp>
        <p:nvSpPr>
          <p:cNvPr id="4" name="TextBox 3">
            <a:extLst>
              <a:ext uri="{FF2B5EF4-FFF2-40B4-BE49-F238E27FC236}">
                <a16:creationId xmlns:a16="http://schemas.microsoft.com/office/drawing/2014/main" id="{A02701AE-3677-E7F6-B2D3-D2A5D0CA02E4}"/>
              </a:ext>
            </a:extLst>
          </p:cNvPr>
          <p:cNvSpPr txBox="1"/>
          <p:nvPr/>
        </p:nvSpPr>
        <p:spPr>
          <a:xfrm>
            <a:off x="1967967" y="1794186"/>
            <a:ext cx="4345736" cy="1015278"/>
          </a:xfrm>
          <a:prstGeom prst="rect">
            <a:avLst/>
          </a:prstGeom>
          <a:solidFill>
            <a:schemeClr val="accent5">
              <a:lumMod val="20000"/>
              <a:lumOff val="80000"/>
            </a:schemeClr>
          </a:solidFill>
        </p:spPr>
        <p:txBody>
          <a:bodyPr wrap="square">
            <a:spAutoFit/>
          </a:bodyPr>
          <a:lstStyle/>
          <a:p>
            <a:pPr marL="0" marR="0" algn="ctr">
              <a:lnSpc>
                <a:spcPct val="115000"/>
              </a:lnSpc>
              <a:spcAft>
                <a:spcPts val="800"/>
              </a:spcAft>
              <a:buNone/>
            </a:pPr>
            <a:r>
              <a:rPr lang="en-US" sz="1400" b="1" kern="100" dirty="0">
                <a:effectLst/>
                <a:latin typeface="Bernard MT Condensed" panose="02050806060905020404" pitchFamily="18" charset="0"/>
                <a:ea typeface="Calibri" panose="020F0502020204030204" pitchFamily="34" charset="0"/>
                <a:cs typeface="Times New Roman" panose="02020603050405020304" pitchFamily="18" charset="0"/>
              </a:rPr>
              <a:t>Open the Document</a:t>
            </a:r>
            <a:endParaRPr lang="en-US" sz="1400" kern="100" dirty="0">
              <a:effectLst/>
              <a:latin typeface="Bernard MT Condensed" panose="02050806060905020404" pitchFamily="18" charset="0"/>
              <a:ea typeface="Calibri" panose="020F0502020204030204" pitchFamily="34" charset="0"/>
              <a:cs typeface="Times New Roman" panose="02020603050405020304" pitchFamily="18" charset="0"/>
            </a:endParaRPr>
          </a:p>
          <a:p>
            <a:pPr marL="0" marR="0" algn="just">
              <a:lnSpc>
                <a:spcPct val="115000"/>
              </a:lnSpc>
              <a:spcAft>
                <a:spcPts val="800"/>
              </a:spcAft>
            </a:pPr>
            <a:r>
              <a:rPr lang="en-US" sz="1100" kern="100" dirty="0">
                <a:effectLst/>
                <a:latin typeface="Times New Roman" panose="02020603050405020304" pitchFamily="18" charset="0"/>
                <a:ea typeface="Calibri" panose="020F0502020204030204" pitchFamily="34" charset="0"/>
                <a:cs typeface="Times New Roman" panose="02020603050405020304" pitchFamily="18" charset="0"/>
              </a:rPr>
              <a:t>Begin by opening Microsoft Word and locating the document in which the chart will be inserted. Place the cursor at the exact location where the chart is intended to appear within the document.</a:t>
            </a:r>
          </a:p>
        </p:txBody>
      </p:sp>
      <p:sp>
        <p:nvSpPr>
          <p:cNvPr id="5" name="TextBox 4">
            <a:extLst>
              <a:ext uri="{FF2B5EF4-FFF2-40B4-BE49-F238E27FC236}">
                <a16:creationId xmlns:a16="http://schemas.microsoft.com/office/drawing/2014/main" id="{86943477-E5F9-A8C3-AA22-FB806ECCF1F7}"/>
              </a:ext>
            </a:extLst>
          </p:cNvPr>
          <p:cNvSpPr txBox="1"/>
          <p:nvPr/>
        </p:nvSpPr>
        <p:spPr>
          <a:xfrm>
            <a:off x="1967966" y="3066425"/>
            <a:ext cx="4345735" cy="1205779"/>
          </a:xfrm>
          <a:prstGeom prst="rect">
            <a:avLst/>
          </a:prstGeom>
          <a:solidFill>
            <a:schemeClr val="accent5">
              <a:lumMod val="20000"/>
              <a:lumOff val="80000"/>
            </a:schemeClr>
          </a:solidFill>
        </p:spPr>
        <p:txBody>
          <a:bodyPr wrap="square">
            <a:spAutoFit/>
          </a:bodyPr>
          <a:lstStyle/>
          <a:p>
            <a:pPr marL="0" marR="0" algn="ctr">
              <a:lnSpc>
                <a:spcPct val="115000"/>
              </a:lnSpc>
              <a:spcAft>
                <a:spcPts val="800"/>
              </a:spcAft>
              <a:buNone/>
            </a:pPr>
            <a:r>
              <a:rPr lang="en-US" sz="1400" b="1" kern="100" dirty="0">
                <a:effectLst/>
                <a:latin typeface="Bernard MT Condensed" panose="02050806060905020404" pitchFamily="18" charset="0"/>
                <a:ea typeface="Calibri" panose="020F0502020204030204" pitchFamily="34" charset="0"/>
                <a:cs typeface="Times New Roman" panose="02020603050405020304" pitchFamily="18" charset="0"/>
              </a:rPr>
              <a:t>Access the Insert Tab</a:t>
            </a:r>
            <a:endParaRPr lang="en-US" sz="1400" kern="100" dirty="0">
              <a:effectLst/>
              <a:latin typeface="Bernard MT Condensed" panose="02050806060905020404" pitchFamily="18" charset="0"/>
              <a:ea typeface="Calibri" panose="020F0502020204030204" pitchFamily="34" charset="0"/>
              <a:cs typeface="Times New Roman" panose="02020603050405020304" pitchFamily="18" charset="0"/>
            </a:endParaRPr>
          </a:p>
          <a:p>
            <a:pPr algn="just">
              <a:lnSpc>
                <a:spcPct val="115000"/>
              </a:lnSpc>
              <a:spcAft>
                <a:spcPts val="800"/>
              </a:spcAft>
            </a:pPr>
            <a:r>
              <a:rPr lang="en-US" sz="1100" kern="100" dirty="0">
                <a:effectLst/>
                <a:latin typeface="Times New Roman" panose="02020603050405020304" pitchFamily="18" charset="0"/>
                <a:ea typeface="Calibri" panose="020F0502020204030204" pitchFamily="34" charset="0"/>
                <a:cs typeface="Times New Roman" panose="02020603050405020304" pitchFamily="18" charset="0"/>
              </a:rPr>
              <a:t>At the top of the screen, select the </a:t>
            </a:r>
            <a:r>
              <a:rPr lang="en-US" sz="1100" b="1" kern="100" dirty="0">
                <a:effectLst/>
                <a:latin typeface="Times New Roman" panose="02020603050405020304" pitchFamily="18" charset="0"/>
                <a:ea typeface="Calibri" panose="020F0502020204030204" pitchFamily="34" charset="0"/>
                <a:cs typeface="Times New Roman" panose="02020603050405020304" pitchFamily="18" charset="0"/>
              </a:rPr>
              <a:t>Insert</a:t>
            </a:r>
            <a:r>
              <a:rPr lang="en-US" sz="1100" kern="100" dirty="0">
                <a:effectLst/>
                <a:latin typeface="Times New Roman" panose="02020603050405020304" pitchFamily="18" charset="0"/>
                <a:ea typeface="Calibri" panose="020F0502020204030204" pitchFamily="34" charset="0"/>
                <a:cs typeface="Times New Roman" panose="02020603050405020304" pitchFamily="18" charset="0"/>
              </a:rPr>
              <a:t> tab in the ribbon. </a:t>
            </a:r>
            <a:r>
              <a:rPr lang="en-US" sz="1100" kern="100" dirty="0">
                <a:latin typeface="Times New Roman" panose="02020603050405020304" pitchFamily="18" charset="0"/>
                <a:ea typeface="Calibri" panose="020F0502020204030204" pitchFamily="34" charset="0"/>
                <a:cs typeface="Times New Roman" panose="02020603050405020304" pitchFamily="18" charset="0"/>
              </a:rPr>
              <a:t>A wide range of content availability, in this tab tables, images, shapes, and charts, can be accessed with the help of this tab and be added to the document to improve it.</a:t>
            </a:r>
            <a:endParaRPr lang="en-US" sz="11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3595E736-5845-AD10-8778-8B01D5623C88}"/>
              </a:ext>
            </a:extLst>
          </p:cNvPr>
          <p:cNvSpPr txBox="1"/>
          <p:nvPr/>
        </p:nvSpPr>
        <p:spPr>
          <a:xfrm>
            <a:off x="1967966" y="4333286"/>
            <a:ext cx="4345735" cy="816442"/>
          </a:xfrm>
          <a:prstGeom prst="rect">
            <a:avLst/>
          </a:prstGeom>
          <a:solidFill>
            <a:schemeClr val="accent5">
              <a:lumMod val="20000"/>
              <a:lumOff val="80000"/>
            </a:schemeClr>
          </a:solidFill>
        </p:spPr>
        <p:txBody>
          <a:bodyPr wrap="square">
            <a:spAutoFit/>
          </a:bodyPr>
          <a:lstStyle/>
          <a:p>
            <a:pPr marL="0" marR="0" algn="ctr">
              <a:lnSpc>
                <a:spcPct val="115000"/>
              </a:lnSpc>
              <a:spcAft>
                <a:spcPts val="800"/>
              </a:spcAft>
              <a:buNone/>
            </a:pPr>
            <a:r>
              <a:rPr lang="en-US" sz="1400" b="1" kern="100" dirty="0">
                <a:effectLst/>
                <a:latin typeface="Bernard MT Condensed" panose="02050806060905020404" pitchFamily="18" charset="0"/>
                <a:ea typeface="Calibri" panose="020F0502020204030204" pitchFamily="34" charset="0"/>
                <a:cs typeface="Times New Roman" panose="02020603050405020304" pitchFamily="18" charset="0"/>
              </a:rPr>
              <a:t>Choose the Chart Option</a:t>
            </a:r>
            <a:endParaRPr lang="en-US" sz="1400" kern="100" dirty="0">
              <a:effectLst/>
              <a:latin typeface="Bernard MT Condensed" panose="02050806060905020404" pitchFamily="18" charset="0"/>
              <a:ea typeface="Calibri" panose="020F0502020204030204" pitchFamily="34" charset="0"/>
              <a:cs typeface="Times New Roman" panose="02020603050405020304" pitchFamily="18" charset="0"/>
            </a:endParaRPr>
          </a:p>
          <a:p>
            <a:pPr marL="0" marR="0">
              <a:lnSpc>
                <a:spcPct val="115000"/>
              </a:lnSpc>
              <a:spcAft>
                <a:spcPts val="800"/>
              </a:spcAft>
            </a:pPr>
            <a:r>
              <a:rPr lang="en-US" sz="1100" kern="100" dirty="0">
                <a:effectLst/>
                <a:latin typeface="Times New Roman" panose="02020603050405020304" pitchFamily="18" charset="0"/>
                <a:ea typeface="Calibri" panose="020F0502020204030204" pitchFamily="34" charset="0"/>
                <a:cs typeface="Times New Roman" panose="02020603050405020304" pitchFamily="18" charset="0"/>
              </a:rPr>
              <a:t>Locate the </a:t>
            </a:r>
            <a:r>
              <a:rPr lang="en-US" sz="1100" b="1" kern="100" dirty="0">
                <a:effectLst/>
                <a:latin typeface="Times New Roman" panose="02020603050405020304" pitchFamily="18" charset="0"/>
                <a:ea typeface="Calibri" panose="020F0502020204030204" pitchFamily="34" charset="0"/>
                <a:cs typeface="Times New Roman" panose="02020603050405020304" pitchFamily="18" charset="0"/>
              </a:rPr>
              <a:t>Chart</a:t>
            </a:r>
            <a:r>
              <a:rPr lang="en-US" sz="1100" kern="100" dirty="0">
                <a:effectLst/>
                <a:latin typeface="Times New Roman" panose="02020603050405020304" pitchFamily="18" charset="0"/>
                <a:ea typeface="Calibri" panose="020F0502020204030204" pitchFamily="34" charset="0"/>
                <a:cs typeface="Times New Roman" panose="02020603050405020304" pitchFamily="18" charset="0"/>
              </a:rPr>
              <a:t> icon within the Illustrations group on the Insert tab. Select the Chart option to open the Insert Chart dialog box.</a:t>
            </a:r>
          </a:p>
        </p:txBody>
      </p:sp>
      <p:sp>
        <p:nvSpPr>
          <p:cNvPr id="7" name="TextBox 6">
            <a:extLst>
              <a:ext uri="{FF2B5EF4-FFF2-40B4-BE49-F238E27FC236}">
                <a16:creationId xmlns:a16="http://schemas.microsoft.com/office/drawing/2014/main" id="{BBA7C856-98B6-0313-E407-80411833A930}"/>
              </a:ext>
            </a:extLst>
          </p:cNvPr>
          <p:cNvSpPr txBox="1"/>
          <p:nvPr/>
        </p:nvSpPr>
        <p:spPr>
          <a:xfrm>
            <a:off x="1967966" y="5501713"/>
            <a:ext cx="5460611" cy="2549416"/>
          </a:xfrm>
          <a:prstGeom prst="rect">
            <a:avLst/>
          </a:prstGeom>
          <a:solidFill>
            <a:schemeClr val="accent5">
              <a:lumMod val="20000"/>
              <a:lumOff val="80000"/>
            </a:schemeClr>
          </a:solidFill>
        </p:spPr>
        <p:txBody>
          <a:bodyPr wrap="square">
            <a:spAutoFit/>
          </a:bodyPr>
          <a:lstStyle/>
          <a:p>
            <a:pPr marL="0" marR="0" algn="ctr">
              <a:spcAft>
                <a:spcPts val="800"/>
              </a:spcAft>
              <a:buNone/>
            </a:pPr>
            <a:r>
              <a:rPr lang="en-US" sz="1400" b="1" kern="100" dirty="0">
                <a:effectLst/>
                <a:latin typeface="Bernard MT Condensed" panose="02050806060905020404" pitchFamily="18" charset="0"/>
                <a:ea typeface="Calibri" panose="020F0502020204030204" pitchFamily="34" charset="0"/>
                <a:cs typeface="Times New Roman" panose="02020603050405020304" pitchFamily="18" charset="0"/>
              </a:rPr>
              <a:t>Select a Chart Type</a:t>
            </a:r>
            <a:endParaRPr lang="en-US" sz="1400" kern="100" dirty="0">
              <a:effectLst/>
              <a:latin typeface="Bernard MT Condensed" panose="02050806060905020404" pitchFamily="18" charset="0"/>
              <a:ea typeface="Calibri" panose="020F0502020204030204" pitchFamily="34" charset="0"/>
              <a:cs typeface="Times New Roman" panose="02020603050405020304" pitchFamily="18" charset="0"/>
            </a:endParaRPr>
          </a:p>
          <a:p>
            <a:pPr marL="0" marR="0" algn="ctr">
              <a:spcAft>
                <a:spcPts val="800"/>
              </a:spcAft>
              <a:buNone/>
            </a:pPr>
            <a:r>
              <a:rPr lang="en-US" sz="1100" kern="100" dirty="0">
                <a:effectLst/>
                <a:latin typeface="Times New Roman" panose="02020603050405020304" pitchFamily="18" charset="0"/>
                <a:ea typeface="Calibri" panose="020F0502020204030204" pitchFamily="34" charset="0"/>
                <a:cs typeface="Times New Roman" panose="02020603050405020304" pitchFamily="18" charset="0"/>
              </a:rPr>
              <a:t>The Insert Chart dialog box offers several chart types, such as:</a:t>
            </a:r>
          </a:p>
          <a:p>
            <a:pPr marL="342900" marR="0" lvl="0" indent="-342900">
              <a:spcAft>
                <a:spcPts val="800"/>
              </a:spcAft>
              <a:buSzPts val="1000"/>
              <a:buFont typeface="Symbol" panose="05050102010706020507" pitchFamily="18" charset="2"/>
              <a:buChar char=""/>
              <a:tabLst>
                <a:tab pos="457200" algn="l"/>
              </a:tabLst>
            </a:pPr>
            <a:r>
              <a:rPr lang="en-US" sz="1100" b="1" kern="100" dirty="0">
                <a:latin typeface="Times New Roman" panose="02020603050405020304" pitchFamily="18" charset="0"/>
                <a:ea typeface="Calibri" panose="020F0502020204030204" pitchFamily="34" charset="0"/>
                <a:cs typeface="Times New Roman" panose="02020603050405020304" pitchFamily="18" charset="0"/>
              </a:rPr>
              <a:t>Column</a:t>
            </a:r>
            <a:r>
              <a:rPr lang="en-US" sz="1100" kern="100" dirty="0">
                <a:latin typeface="Times New Roman" panose="02020603050405020304" pitchFamily="18" charset="0"/>
                <a:ea typeface="Calibri" panose="020F0502020204030204" pitchFamily="34" charset="0"/>
                <a:cs typeface="Times New Roman" panose="02020603050405020304" pitchFamily="18" charset="0"/>
              </a:rPr>
              <a:t> (useful for comparing numerical values between categories)</a:t>
            </a:r>
          </a:p>
          <a:p>
            <a:pPr marL="342900" marR="0" lvl="0" indent="-342900">
              <a:spcAft>
                <a:spcPts val="800"/>
              </a:spcAft>
              <a:buSzPts val="1000"/>
              <a:buFont typeface="Symbol" panose="05050102010706020507" pitchFamily="18" charset="2"/>
              <a:buChar char=""/>
              <a:tabLst>
                <a:tab pos="457200" algn="l"/>
              </a:tabLst>
            </a:pPr>
            <a:r>
              <a:rPr lang="en-US" sz="1100" b="1" kern="100" dirty="0">
                <a:latin typeface="Times New Roman" panose="02020603050405020304" pitchFamily="18" charset="0"/>
                <a:ea typeface="Calibri" panose="020F0502020204030204" pitchFamily="34" charset="0"/>
                <a:cs typeface="Times New Roman" panose="02020603050405020304" pitchFamily="18" charset="0"/>
              </a:rPr>
              <a:t>Line</a:t>
            </a:r>
            <a:r>
              <a:rPr lang="en-US" sz="1100" kern="100" dirty="0">
                <a:latin typeface="Times New Roman" panose="02020603050405020304" pitchFamily="18" charset="0"/>
                <a:ea typeface="Calibri" panose="020F0502020204030204" pitchFamily="34" charset="0"/>
                <a:cs typeface="Times New Roman" panose="02020603050405020304" pitchFamily="18" charset="0"/>
              </a:rPr>
              <a:t> (ideal for showing changes over time)</a:t>
            </a:r>
          </a:p>
          <a:p>
            <a:pPr marL="342900" marR="0" lvl="0" indent="-342900">
              <a:spcAft>
                <a:spcPts val="800"/>
              </a:spcAft>
              <a:buSzPts val="1000"/>
              <a:buFont typeface="Symbol" panose="05050102010706020507" pitchFamily="18" charset="2"/>
              <a:buChar char=""/>
              <a:tabLst>
                <a:tab pos="457200" algn="l"/>
              </a:tabLst>
            </a:pPr>
            <a:r>
              <a:rPr lang="en-US" sz="1100" b="1" kern="100" dirty="0">
                <a:latin typeface="Times New Roman" panose="02020603050405020304" pitchFamily="18" charset="0"/>
                <a:ea typeface="Calibri" panose="020F0502020204030204" pitchFamily="34" charset="0"/>
                <a:cs typeface="Times New Roman" panose="02020603050405020304" pitchFamily="18" charset="0"/>
              </a:rPr>
              <a:t>Pie</a:t>
            </a:r>
            <a:r>
              <a:rPr lang="en-US" sz="1100" kern="100" dirty="0">
                <a:latin typeface="Times New Roman" panose="02020603050405020304" pitchFamily="18" charset="0"/>
                <a:ea typeface="Calibri" panose="020F0502020204030204" pitchFamily="34" charset="0"/>
                <a:cs typeface="Times New Roman" panose="02020603050405020304" pitchFamily="18" charset="0"/>
              </a:rPr>
              <a:t> (suitable for displaying proportions of a whole)</a:t>
            </a:r>
          </a:p>
          <a:p>
            <a:pPr marL="342900" marR="0" lvl="0" indent="-342900">
              <a:spcAft>
                <a:spcPts val="800"/>
              </a:spcAft>
              <a:buSzPts val="1000"/>
              <a:buFont typeface="Symbol" panose="05050102010706020507" pitchFamily="18" charset="2"/>
              <a:buChar char=""/>
              <a:tabLst>
                <a:tab pos="457200" algn="l"/>
              </a:tabLst>
            </a:pPr>
            <a:r>
              <a:rPr lang="en-US" sz="1100" b="1" kern="100" dirty="0">
                <a:latin typeface="Times New Roman" panose="02020603050405020304" pitchFamily="18" charset="0"/>
                <a:ea typeface="Calibri" panose="020F0502020204030204" pitchFamily="34" charset="0"/>
                <a:cs typeface="Times New Roman" panose="02020603050405020304" pitchFamily="18" charset="0"/>
              </a:rPr>
              <a:t>Bar</a:t>
            </a:r>
            <a:r>
              <a:rPr lang="en-US" sz="1100" kern="100" dirty="0">
                <a:latin typeface="Times New Roman" panose="02020603050405020304" pitchFamily="18" charset="0"/>
                <a:ea typeface="Calibri" panose="020F0502020204030204" pitchFamily="34" charset="0"/>
                <a:cs typeface="Times New Roman" panose="02020603050405020304" pitchFamily="18" charset="0"/>
              </a:rPr>
              <a:t> (effective for side-by-side comparisons)</a:t>
            </a:r>
          </a:p>
          <a:p>
            <a:pPr marL="342900" marR="0" lvl="0" indent="-342900">
              <a:spcAft>
                <a:spcPts val="800"/>
              </a:spcAft>
              <a:buSzPts val="1000"/>
              <a:buFont typeface="Symbol" panose="05050102010706020507" pitchFamily="18" charset="2"/>
              <a:buChar char=""/>
              <a:tabLst>
                <a:tab pos="457200" algn="l"/>
              </a:tabLst>
            </a:pPr>
            <a:r>
              <a:rPr lang="en-US" sz="1100" b="1" kern="100" dirty="0">
                <a:latin typeface="Times New Roman" panose="02020603050405020304" pitchFamily="18" charset="0"/>
                <a:ea typeface="Calibri" panose="020F0502020204030204" pitchFamily="34" charset="0"/>
                <a:cs typeface="Times New Roman" panose="02020603050405020304" pitchFamily="18" charset="0"/>
              </a:rPr>
              <a:t>Area, Scatter,</a:t>
            </a:r>
            <a:r>
              <a:rPr lang="en-US" sz="1100" kern="100" dirty="0">
                <a:latin typeface="Times New Roman" panose="02020603050405020304" pitchFamily="18" charset="0"/>
                <a:ea typeface="Calibri" panose="020F0502020204030204" pitchFamily="34" charset="0"/>
                <a:cs typeface="Times New Roman" panose="02020603050405020304" pitchFamily="18" charset="0"/>
              </a:rPr>
              <a:t> and others</a:t>
            </a:r>
          </a:p>
          <a:p>
            <a:pPr>
              <a:spcAft>
                <a:spcPts val="800"/>
              </a:spcAft>
              <a:buSzPts val="1000"/>
              <a:tabLst>
                <a:tab pos="457200" algn="l"/>
              </a:tabLst>
            </a:pPr>
            <a:r>
              <a:rPr lang="en-US" sz="1100" kern="100" dirty="0">
                <a:latin typeface="Times New Roman" panose="02020603050405020304" pitchFamily="18" charset="0"/>
                <a:ea typeface="Calibri" panose="020F0502020204030204" pitchFamily="34" charset="0"/>
                <a:cs typeface="Times New Roman" panose="02020603050405020304" pitchFamily="18" charset="0"/>
              </a:rPr>
              <a:t>Select the chart type that best represents the intended data. For example, use a Line chart to show a trend, or a Pie chart to demonstrate proportions. Once the appropriate type has been chosen, click “OK” to proceed.</a:t>
            </a:r>
          </a:p>
        </p:txBody>
      </p:sp>
      <p:sp>
        <p:nvSpPr>
          <p:cNvPr id="13" name="TextBox 12">
            <a:extLst>
              <a:ext uri="{FF2B5EF4-FFF2-40B4-BE49-F238E27FC236}">
                <a16:creationId xmlns:a16="http://schemas.microsoft.com/office/drawing/2014/main" id="{AB62BE9D-F396-B538-3838-72DD477E6707}"/>
              </a:ext>
            </a:extLst>
          </p:cNvPr>
          <p:cNvSpPr txBox="1"/>
          <p:nvPr/>
        </p:nvSpPr>
        <p:spPr>
          <a:xfrm>
            <a:off x="1967966" y="8321850"/>
            <a:ext cx="5460611" cy="2145716"/>
          </a:xfrm>
          <a:prstGeom prst="rect">
            <a:avLst/>
          </a:prstGeom>
          <a:solidFill>
            <a:schemeClr val="accent5">
              <a:lumMod val="20000"/>
              <a:lumOff val="80000"/>
            </a:schemeClr>
          </a:solidFill>
        </p:spPr>
        <p:txBody>
          <a:bodyPr wrap="square">
            <a:spAutoFit/>
          </a:bodyPr>
          <a:lstStyle/>
          <a:p>
            <a:pPr marL="0" marR="0" algn="ctr">
              <a:lnSpc>
                <a:spcPct val="115000"/>
              </a:lnSpc>
              <a:spcAft>
                <a:spcPts val="800"/>
              </a:spcAft>
              <a:buNone/>
            </a:pPr>
            <a:r>
              <a:rPr lang="en-US" sz="1400" b="1" kern="100" dirty="0">
                <a:effectLst/>
                <a:latin typeface="Bernard MT Condensed" panose="02050806060905020404" pitchFamily="18" charset="0"/>
                <a:ea typeface="Calibri" panose="020F0502020204030204" pitchFamily="34" charset="0"/>
                <a:cs typeface="Times New Roman" panose="02020603050405020304" pitchFamily="18" charset="0"/>
              </a:rPr>
              <a:t>: Input and Edit Data</a:t>
            </a:r>
            <a:endParaRPr lang="en-US" sz="1400" kern="100" dirty="0">
              <a:effectLst/>
              <a:latin typeface="Bernard MT Condensed" panose="02050806060905020404" pitchFamily="18" charset="0"/>
              <a:ea typeface="Calibri" panose="020F0502020204030204" pitchFamily="34" charset="0"/>
              <a:cs typeface="Times New Roman" panose="02020603050405020304" pitchFamily="18" charset="0"/>
            </a:endParaRPr>
          </a:p>
          <a:p>
            <a:pPr marL="0" marR="0">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An Excel worksheet window will appear, presenting a sample data table linked to the chart.</a:t>
            </a:r>
          </a:p>
          <a:p>
            <a:pPr marL="342900" marR="0" lvl="0" indent="-342900">
              <a:spcAft>
                <a:spcPts val="800"/>
              </a:spcAft>
              <a:buSzPts val="1000"/>
              <a:buFont typeface="Symbol" panose="05050102010706020507" pitchFamily="18" charset="2"/>
              <a:buChar char=""/>
              <a:tabLst>
                <a:tab pos="457200" algn="l"/>
              </a:tabLst>
            </a:pPr>
            <a:r>
              <a:rPr lang="en-US" sz="1100" kern="100" dirty="0">
                <a:effectLst/>
                <a:latin typeface="Times New Roman" panose="02020603050405020304" pitchFamily="18" charset="0"/>
                <a:ea typeface="Calibri" panose="020F0502020204030204" pitchFamily="34" charset="0"/>
                <a:cs typeface="Times New Roman" panose="02020603050405020304" pitchFamily="18" charset="0"/>
              </a:rPr>
              <a:t>Replace the sample data with relevant numbers and labels.</a:t>
            </a:r>
          </a:p>
          <a:p>
            <a:pPr marL="342900" marR="0" lvl="0" indent="-342900">
              <a:spcAft>
                <a:spcPts val="800"/>
              </a:spcAft>
              <a:buSzPts val="1000"/>
              <a:buFont typeface="Symbol" panose="05050102010706020507" pitchFamily="18" charset="2"/>
              <a:buChar char=""/>
              <a:tabLst>
                <a:tab pos="457200" algn="l"/>
              </a:tabLst>
            </a:pPr>
            <a:r>
              <a:rPr lang="en-US" sz="1100" kern="100" dirty="0">
                <a:effectLst/>
                <a:latin typeface="Times New Roman" panose="02020603050405020304" pitchFamily="18" charset="0"/>
                <a:ea typeface="Calibri" panose="020F0502020204030204" pitchFamily="34" charset="0"/>
                <a:cs typeface="Times New Roman" panose="02020603050405020304" pitchFamily="18" charset="0"/>
              </a:rPr>
              <a:t>Adjust rows and columns as required to match the data set.</a:t>
            </a:r>
          </a:p>
          <a:p>
            <a:pPr marL="342900" marR="0" lvl="0" indent="-342900">
              <a:spcAft>
                <a:spcPts val="800"/>
              </a:spcAft>
              <a:buSzPts val="1000"/>
              <a:buFont typeface="Symbol" panose="05050102010706020507" pitchFamily="18" charset="2"/>
              <a:buChar char=""/>
              <a:tabLst>
                <a:tab pos="457200" algn="l"/>
              </a:tabLst>
            </a:pPr>
            <a:r>
              <a:rPr lang="en-US" sz="1100" kern="100" dirty="0">
                <a:effectLst/>
                <a:latin typeface="Times New Roman" panose="02020603050405020304" pitchFamily="18" charset="0"/>
                <a:ea typeface="Calibri" panose="020F0502020204030204" pitchFamily="34" charset="0"/>
                <a:cs typeface="Times New Roman" panose="02020603050405020304" pitchFamily="18" charset="0"/>
              </a:rPr>
              <a:t>The chart within Word will update automatically as the data is edited in Excel.</a:t>
            </a:r>
          </a:p>
          <a:p>
            <a:pPr marL="342900" marR="0" lvl="0" indent="-342900">
              <a:spcAft>
                <a:spcPts val="800"/>
              </a:spcAft>
              <a:buSzPts val="1000"/>
              <a:buFont typeface="Symbol" panose="05050102010706020507" pitchFamily="18" charset="2"/>
              <a:buChar char=""/>
              <a:tabLst>
                <a:tab pos="457200" algn="l"/>
              </a:tabLst>
            </a:pPr>
            <a:r>
              <a:rPr lang="en-US" sz="1100" kern="100" dirty="0">
                <a:effectLst/>
                <a:latin typeface="Times New Roman" panose="02020603050405020304" pitchFamily="18" charset="0"/>
                <a:ea typeface="Calibri" panose="020F0502020204030204" pitchFamily="34" charset="0"/>
                <a:cs typeface="Times New Roman" panose="02020603050405020304" pitchFamily="18" charset="0"/>
              </a:rPr>
              <a:t>To adjust the data after inserting the chart, right-click on the chart and select “Edit Data.”</a:t>
            </a:r>
          </a:p>
        </p:txBody>
      </p:sp>
      <p:sp>
        <p:nvSpPr>
          <p:cNvPr id="15" name="TextBox 14">
            <a:extLst>
              <a:ext uri="{FF2B5EF4-FFF2-40B4-BE49-F238E27FC236}">
                <a16:creationId xmlns:a16="http://schemas.microsoft.com/office/drawing/2014/main" id="{49C74588-C7B9-7B16-E654-9C488B681407}"/>
              </a:ext>
            </a:extLst>
          </p:cNvPr>
          <p:cNvSpPr txBox="1"/>
          <p:nvPr/>
        </p:nvSpPr>
        <p:spPr>
          <a:xfrm>
            <a:off x="1967967" y="10642042"/>
            <a:ext cx="5460610" cy="2277547"/>
          </a:xfrm>
          <a:prstGeom prst="rect">
            <a:avLst/>
          </a:prstGeom>
          <a:solidFill>
            <a:schemeClr val="accent5">
              <a:lumMod val="20000"/>
              <a:lumOff val="80000"/>
            </a:schemeClr>
          </a:solidFill>
        </p:spPr>
        <p:txBody>
          <a:bodyPr wrap="square">
            <a:spAutoFit/>
          </a:bodyPr>
          <a:lstStyle/>
          <a:p>
            <a:pPr marL="0" marR="0" algn="ctr">
              <a:spcAft>
                <a:spcPts val="800"/>
              </a:spcAft>
              <a:buNone/>
            </a:pPr>
            <a:r>
              <a:rPr lang="en-US" sz="1400" b="1" kern="100" dirty="0" err="1">
                <a:latin typeface="Bernard MT Condensed" panose="02050806060905020404" pitchFamily="18" charset="0"/>
                <a:ea typeface="Calibri" panose="020F0502020204030204" pitchFamily="34" charset="0"/>
                <a:cs typeface="Times New Roman" panose="02020603050405020304" pitchFamily="18" charset="0"/>
              </a:rPr>
              <a:t>C</a:t>
            </a:r>
            <a:r>
              <a:rPr lang="en-US" sz="1400" b="1" kern="100" dirty="0" err="1">
                <a:effectLst/>
                <a:latin typeface="Bernard MT Condensed" panose="02050806060905020404" pitchFamily="18" charset="0"/>
                <a:ea typeface="Calibri" panose="020F0502020204030204" pitchFamily="34" charset="0"/>
                <a:cs typeface="Times New Roman" panose="02020603050405020304" pitchFamily="18" charset="0"/>
              </a:rPr>
              <a:t>ustomise</a:t>
            </a:r>
            <a:r>
              <a:rPr lang="en-US" sz="1400" b="1" kern="100" dirty="0">
                <a:effectLst/>
                <a:latin typeface="Bernard MT Condensed" panose="02050806060905020404" pitchFamily="18" charset="0"/>
                <a:ea typeface="Calibri" panose="020F0502020204030204" pitchFamily="34" charset="0"/>
                <a:cs typeface="Times New Roman" panose="02020603050405020304" pitchFamily="18" charset="0"/>
              </a:rPr>
              <a:t> Chart Design and Layout</a:t>
            </a:r>
            <a:endParaRPr lang="en-US" sz="1400" kern="100" dirty="0">
              <a:effectLst/>
              <a:latin typeface="Bernard MT Condensed" panose="02050806060905020404" pitchFamily="18" charset="0"/>
              <a:ea typeface="Calibri" panose="020F0502020204030204" pitchFamily="34" charset="0"/>
              <a:cs typeface="Times New Roman" panose="02020603050405020304" pitchFamily="18" charset="0"/>
            </a:endParaRPr>
          </a:p>
          <a:p>
            <a:pPr marL="0" marR="0">
              <a:spcAft>
                <a:spcPts val="800"/>
              </a:spcAft>
              <a:buNone/>
            </a:pPr>
            <a:r>
              <a:rPr lang="en-US" sz="1100" kern="100" dirty="0">
                <a:effectLst/>
                <a:latin typeface="Times New Roman" panose="02020603050405020304" pitchFamily="18" charset="0"/>
                <a:ea typeface="Calibri" panose="020F0502020204030204" pitchFamily="34" charset="0"/>
                <a:cs typeface="Times New Roman" panose="02020603050405020304" pitchFamily="18" charset="0"/>
              </a:rPr>
              <a:t>When the chart is selected, additional </a:t>
            </a:r>
            <a:r>
              <a:rPr lang="en-US" sz="1100" b="1" kern="100" dirty="0">
                <a:effectLst/>
                <a:latin typeface="Times New Roman" panose="02020603050405020304" pitchFamily="18" charset="0"/>
                <a:ea typeface="Calibri" panose="020F0502020204030204" pitchFamily="34" charset="0"/>
                <a:cs typeface="Times New Roman" panose="02020603050405020304" pitchFamily="18" charset="0"/>
              </a:rPr>
              <a:t>Chart Design</a:t>
            </a:r>
            <a:r>
              <a:rPr lang="en-US" sz="1100" kern="1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100" b="1" kern="100" dirty="0">
                <a:effectLst/>
                <a:latin typeface="Times New Roman" panose="02020603050405020304" pitchFamily="18" charset="0"/>
                <a:ea typeface="Calibri" panose="020F0502020204030204" pitchFamily="34" charset="0"/>
                <a:cs typeface="Times New Roman" panose="02020603050405020304" pitchFamily="18" charset="0"/>
              </a:rPr>
              <a:t>Format</a:t>
            </a:r>
            <a:r>
              <a:rPr lang="en-US" sz="1100" kern="100" dirty="0">
                <a:effectLst/>
                <a:latin typeface="Times New Roman" panose="02020603050405020304" pitchFamily="18" charset="0"/>
                <a:ea typeface="Calibri" panose="020F0502020204030204" pitchFamily="34" charset="0"/>
                <a:cs typeface="Times New Roman" panose="02020603050405020304" pitchFamily="18" charset="0"/>
              </a:rPr>
              <a:t> tabs appear in the ribbon. Use these features to:</a:t>
            </a:r>
          </a:p>
          <a:p>
            <a:pPr marL="342900" marR="0" lvl="0" indent="-342900">
              <a:spcAft>
                <a:spcPts val="800"/>
              </a:spcAft>
              <a:buSzPts val="1000"/>
              <a:buFont typeface="Symbol" panose="05050102010706020507" pitchFamily="18" charset="2"/>
              <a:buChar char=""/>
              <a:tabLst>
                <a:tab pos="457200" algn="l"/>
              </a:tabLst>
            </a:pPr>
            <a:r>
              <a:rPr lang="en-US" sz="1000" kern="100" dirty="0">
                <a:effectLst/>
                <a:latin typeface="Times New Roman" panose="02020603050405020304" pitchFamily="18" charset="0"/>
                <a:ea typeface="Calibri" panose="020F0502020204030204" pitchFamily="34" charset="0"/>
                <a:cs typeface="Times New Roman" panose="02020603050405020304" pitchFamily="18" charset="0"/>
              </a:rPr>
              <a:t>Change the chart’s overall style and color scheme</a:t>
            </a:r>
          </a:p>
          <a:p>
            <a:pPr marL="342900" marR="0" lvl="0" indent="-342900">
              <a:spcAft>
                <a:spcPts val="800"/>
              </a:spcAft>
              <a:buSzPts val="1000"/>
              <a:buFont typeface="Symbol" panose="05050102010706020507" pitchFamily="18" charset="2"/>
              <a:buChar char=""/>
              <a:tabLst>
                <a:tab pos="457200" algn="l"/>
              </a:tabLst>
            </a:pPr>
            <a:r>
              <a:rPr lang="en-US" sz="1000" kern="100" dirty="0">
                <a:effectLst/>
                <a:latin typeface="Times New Roman" panose="02020603050405020304" pitchFamily="18" charset="0"/>
                <a:ea typeface="Calibri" panose="020F0502020204030204" pitchFamily="34" charset="0"/>
                <a:cs typeface="Times New Roman" panose="02020603050405020304" pitchFamily="18" charset="0"/>
              </a:rPr>
              <a:t>Switch between different chart types if required</a:t>
            </a:r>
          </a:p>
          <a:p>
            <a:pPr marL="342900" marR="0" lvl="0" indent="-342900">
              <a:spcAft>
                <a:spcPts val="800"/>
              </a:spcAft>
              <a:buSzPts val="1000"/>
              <a:buFont typeface="Symbol" panose="05050102010706020507" pitchFamily="18" charset="2"/>
              <a:buChar char=""/>
              <a:tabLst>
                <a:tab pos="457200" algn="l"/>
              </a:tabLst>
            </a:pPr>
            <a:r>
              <a:rPr lang="en-US" sz="1000" kern="100" dirty="0">
                <a:effectLst/>
                <a:latin typeface="Times New Roman" panose="02020603050405020304" pitchFamily="18" charset="0"/>
                <a:ea typeface="Calibri" panose="020F0502020204030204" pitchFamily="34" charset="0"/>
                <a:cs typeface="Times New Roman" panose="02020603050405020304" pitchFamily="18" charset="0"/>
              </a:rPr>
              <a:t>Add or remove elements, including chart titles, axis labels, legends, and data labels</a:t>
            </a:r>
          </a:p>
          <a:p>
            <a:pPr marL="342900" marR="0" lvl="0" indent="-342900">
              <a:spcAft>
                <a:spcPts val="800"/>
              </a:spcAft>
              <a:buSzPts val="1000"/>
              <a:buFont typeface="Symbol" panose="05050102010706020507" pitchFamily="18" charset="2"/>
              <a:buChar char=""/>
              <a:tabLst>
                <a:tab pos="457200" algn="l"/>
              </a:tabLst>
            </a:pPr>
            <a:r>
              <a:rPr lang="en-US" sz="1000" kern="100" dirty="0">
                <a:effectLst/>
                <a:latin typeface="Times New Roman" panose="02020603050405020304" pitchFamily="18" charset="0"/>
                <a:ea typeface="Calibri" panose="020F0502020204030204" pitchFamily="34" charset="0"/>
                <a:cs typeface="Times New Roman" panose="02020603050405020304" pitchFamily="18" charset="0"/>
              </a:rPr>
              <a:t>Adjust the chart’s layout and size for best visual effect</a:t>
            </a:r>
          </a:p>
          <a:p>
            <a:pPr marL="0" marR="0">
              <a:spcAft>
                <a:spcPts val="800"/>
              </a:spcAft>
            </a:pPr>
            <a:r>
              <a:rPr lang="en-US" sz="1100" kern="100" dirty="0">
                <a:effectLst/>
                <a:latin typeface="Times New Roman" panose="02020603050405020304" pitchFamily="18" charset="0"/>
                <a:ea typeface="Calibri" panose="020F0502020204030204" pitchFamily="34" charset="0"/>
                <a:cs typeface="Times New Roman" panose="02020603050405020304" pitchFamily="18" charset="0"/>
              </a:rPr>
              <a:t>Experimenting with these tools allows the chart to be tailored to the specific needs of the document.</a:t>
            </a:r>
          </a:p>
        </p:txBody>
      </p:sp>
      <p:sp>
        <p:nvSpPr>
          <p:cNvPr id="17" name="TextBox 16">
            <a:extLst>
              <a:ext uri="{FF2B5EF4-FFF2-40B4-BE49-F238E27FC236}">
                <a16:creationId xmlns:a16="http://schemas.microsoft.com/office/drawing/2014/main" id="{D2FD3F4E-2EC3-412C-FFE7-D8D0DE55B9FB}"/>
              </a:ext>
            </a:extLst>
          </p:cNvPr>
          <p:cNvSpPr txBox="1"/>
          <p:nvPr/>
        </p:nvSpPr>
        <p:spPr>
          <a:xfrm>
            <a:off x="1967966" y="13137269"/>
            <a:ext cx="5460610" cy="1800301"/>
          </a:xfrm>
          <a:prstGeom prst="rect">
            <a:avLst/>
          </a:prstGeom>
          <a:solidFill>
            <a:schemeClr val="accent5">
              <a:lumMod val="20000"/>
              <a:lumOff val="80000"/>
            </a:schemeClr>
          </a:solidFill>
        </p:spPr>
        <p:txBody>
          <a:bodyPr wrap="square">
            <a:spAutoFit/>
          </a:bodyPr>
          <a:lstStyle/>
          <a:p>
            <a:pPr marL="0" marR="0" algn="ctr">
              <a:lnSpc>
                <a:spcPct val="115000"/>
              </a:lnSpc>
              <a:spcAft>
                <a:spcPts val="800"/>
              </a:spcAft>
              <a:buNone/>
            </a:pPr>
            <a:r>
              <a:rPr lang="en-US" sz="1200" b="1" kern="100" dirty="0">
                <a:effectLst/>
                <a:latin typeface="Bernard MT Condensed" panose="02050806060905020404" pitchFamily="18" charset="0"/>
                <a:ea typeface="Calibri" panose="020F0502020204030204" pitchFamily="34" charset="0"/>
                <a:cs typeface="Times New Roman" panose="02020603050405020304" pitchFamily="18" charset="0"/>
              </a:rPr>
              <a:t>Move and Resize the Chart</a:t>
            </a:r>
            <a:endParaRPr lang="en-US" sz="1200" kern="100" dirty="0">
              <a:effectLst/>
              <a:latin typeface="Bernard MT Condensed" panose="02050806060905020404" pitchFamily="18" charset="0"/>
              <a:ea typeface="Calibri" panose="020F0502020204030204" pitchFamily="34" charset="0"/>
              <a:cs typeface="Times New Roman" panose="02020603050405020304" pitchFamily="18" charset="0"/>
            </a:endParaRPr>
          </a:p>
          <a:p>
            <a:pPr marL="0" marR="0">
              <a:lnSpc>
                <a:spcPct val="115000"/>
              </a:lnSpc>
              <a:spcAft>
                <a:spcPts val="800"/>
              </a:spcAft>
            </a:pPr>
            <a:r>
              <a:rPr lang="en-US" sz="1100" kern="100" dirty="0">
                <a:effectLst/>
                <a:latin typeface="Times New Roman" panose="02020603050405020304" pitchFamily="18" charset="0"/>
                <a:ea typeface="Calibri" panose="020F0502020204030204" pitchFamily="34" charset="0"/>
                <a:cs typeface="Times New Roman" panose="02020603050405020304" pitchFamily="18" charset="0"/>
              </a:rPr>
              <a:t>Move the chart by clicking and dragging it to a new position within the document. Resize the chart by selecting one of the corner handles and dragging to achieve the preferred dimensions, ensuring the chart remains clear and proportionate.</a:t>
            </a:r>
          </a:p>
          <a:p>
            <a:pPr algn="ctr">
              <a:lnSpc>
                <a:spcPct val="115000"/>
              </a:lnSpc>
              <a:spcAft>
                <a:spcPts val="800"/>
              </a:spcAft>
            </a:pPr>
            <a:r>
              <a:rPr lang="en-US" sz="1100" b="1" kern="100" dirty="0">
                <a:latin typeface="Bernard MT Condensed" panose="02050806060905020404" pitchFamily="18" charset="0"/>
                <a:ea typeface="Calibri" panose="020F0502020204030204" pitchFamily="34" charset="0"/>
                <a:cs typeface="Times New Roman" panose="02020603050405020304" pitchFamily="18" charset="0"/>
              </a:rPr>
              <a:t>Save the Document</a:t>
            </a:r>
            <a:endParaRPr lang="en-US" sz="1100" kern="100" dirty="0">
              <a:latin typeface="Bernard MT Condensed" panose="02050806060905020404" pitchFamily="18" charset="0"/>
              <a:ea typeface="Calibri" panose="020F0502020204030204" pitchFamily="34" charset="0"/>
              <a:cs typeface="Times New Roman" panose="02020603050405020304" pitchFamily="18" charset="0"/>
            </a:endParaRPr>
          </a:p>
          <a:p>
            <a:pPr>
              <a:lnSpc>
                <a:spcPct val="115000"/>
              </a:lnSpc>
              <a:spcAft>
                <a:spcPts val="800"/>
              </a:spcAft>
            </a:pPr>
            <a:r>
              <a:rPr lang="en-US" sz="1100" kern="100" dirty="0">
                <a:latin typeface="Times New Roman" panose="02020603050405020304" pitchFamily="18" charset="0"/>
                <a:ea typeface="Calibri" panose="020F0502020204030204" pitchFamily="34" charset="0"/>
                <a:cs typeface="Times New Roman" panose="02020603050405020304" pitchFamily="18" charset="0"/>
              </a:rPr>
              <a:t>Once satisfied with the chart, save the document to ensure all modifications and additions are preserved for future use and sharing.</a:t>
            </a:r>
          </a:p>
        </p:txBody>
      </p:sp>
      <p:pic>
        <p:nvPicPr>
          <p:cNvPr id="21" name="Picture 20">
            <a:extLst>
              <a:ext uri="{FF2B5EF4-FFF2-40B4-BE49-F238E27FC236}">
                <a16:creationId xmlns:a16="http://schemas.microsoft.com/office/drawing/2014/main" id="{97362D98-654A-0177-AD58-2CB3CEA9C50B}"/>
              </a:ext>
            </a:extLst>
          </p:cNvPr>
          <p:cNvPicPr>
            <a:picLocks noChangeAspect="1"/>
          </p:cNvPicPr>
          <p:nvPr/>
        </p:nvPicPr>
        <p:blipFill>
          <a:blip r:embed="rId3"/>
          <a:stretch>
            <a:fillRect/>
          </a:stretch>
        </p:blipFill>
        <p:spPr>
          <a:xfrm>
            <a:off x="6969866" y="1825898"/>
            <a:ext cx="3263552" cy="1180397"/>
          </a:xfrm>
          <a:prstGeom prst="rect">
            <a:avLst/>
          </a:prstGeom>
        </p:spPr>
      </p:pic>
      <p:pic>
        <p:nvPicPr>
          <p:cNvPr id="27" name="Picture 26">
            <a:extLst>
              <a:ext uri="{FF2B5EF4-FFF2-40B4-BE49-F238E27FC236}">
                <a16:creationId xmlns:a16="http://schemas.microsoft.com/office/drawing/2014/main" id="{C851FD99-884D-80A4-FDFA-E73265856572}"/>
              </a:ext>
            </a:extLst>
          </p:cNvPr>
          <p:cNvPicPr>
            <a:picLocks noChangeAspect="1"/>
          </p:cNvPicPr>
          <p:nvPr/>
        </p:nvPicPr>
        <p:blipFill>
          <a:blip r:embed="rId4"/>
          <a:stretch>
            <a:fillRect/>
          </a:stretch>
        </p:blipFill>
        <p:spPr>
          <a:xfrm>
            <a:off x="7380203" y="3490349"/>
            <a:ext cx="2896922" cy="574912"/>
          </a:xfrm>
          <a:prstGeom prst="rect">
            <a:avLst/>
          </a:prstGeom>
        </p:spPr>
      </p:pic>
      <p:pic>
        <p:nvPicPr>
          <p:cNvPr id="30" name="Picture 29">
            <a:extLst>
              <a:ext uri="{FF2B5EF4-FFF2-40B4-BE49-F238E27FC236}">
                <a16:creationId xmlns:a16="http://schemas.microsoft.com/office/drawing/2014/main" id="{EF37AA8A-B34B-08CF-926E-2BB6CE22EF23}"/>
              </a:ext>
            </a:extLst>
          </p:cNvPr>
          <p:cNvPicPr>
            <a:picLocks noChangeAspect="1"/>
          </p:cNvPicPr>
          <p:nvPr/>
        </p:nvPicPr>
        <p:blipFill>
          <a:blip r:embed="rId5"/>
          <a:stretch>
            <a:fillRect/>
          </a:stretch>
        </p:blipFill>
        <p:spPr>
          <a:xfrm>
            <a:off x="7954608" y="4258342"/>
            <a:ext cx="1983280" cy="1140275"/>
          </a:xfrm>
          <a:prstGeom prst="rect">
            <a:avLst/>
          </a:prstGeom>
        </p:spPr>
      </p:pic>
      <p:pic>
        <p:nvPicPr>
          <p:cNvPr id="33" name="Picture 32">
            <a:extLst>
              <a:ext uri="{FF2B5EF4-FFF2-40B4-BE49-F238E27FC236}">
                <a16:creationId xmlns:a16="http://schemas.microsoft.com/office/drawing/2014/main" id="{6DBDC33A-7585-E9D5-027A-31BCBAB2E58B}"/>
              </a:ext>
            </a:extLst>
          </p:cNvPr>
          <p:cNvPicPr>
            <a:picLocks noChangeAspect="1"/>
          </p:cNvPicPr>
          <p:nvPr/>
        </p:nvPicPr>
        <p:blipFill>
          <a:blip r:embed="rId6"/>
          <a:stretch>
            <a:fillRect/>
          </a:stretch>
        </p:blipFill>
        <p:spPr>
          <a:xfrm>
            <a:off x="7770345" y="5723760"/>
            <a:ext cx="2299084" cy="2098127"/>
          </a:xfrm>
          <a:prstGeom prst="rect">
            <a:avLst/>
          </a:prstGeom>
        </p:spPr>
      </p:pic>
      <p:pic>
        <p:nvPicPr>
          <p:cNvPr id="41" name="Picture 40">
            <a:extLst>
              <a:ext uri="{FF2B5EF4-FFF2-40B4-BE49-F238E27FC236}">
                <a16:creationId xmlns:a16="http://schemas.microsoft.com/office/drawing/2014/main" id="{64E947A0-72E9-0315-FFB1-0767D77E3236}"/>
              </a:ext>
            </a:extLst>
          </p:cNvPr>
          <p:cNvPicPr>
            <a:picLocks noChangeAspect="1"/>
          </p:cNvPicPr>
          <p:nvPr/>
        </p:nvPicPr>
        <p:blipFill>
          <a:blip r:embed="rId7"/>
          <a:stretch>
            <a:fillRect/>
          </a:stretch>
        </p:blipFill>
        <p:spPr>
          <a:xfrm>
            <a:off x="7755189" y="8321850"/>
            <a:ext cx="2767509" cy="2171430"/>
          </a:xfrm>
          <a:prstGeom prst="rect">
            <a:avLst/>
          </a:prstGeom>
        </p:spPr>
      </p:pic>
      <p:sp>
        <p:nvSpPr>
          <p:cNvPr id="50" name="Rectangle 49">
            <a:extLst>
              <a:ext uri="{FF2B5EF4-FFF2-40B4-BE49-F238E27FC236}">
                <a16:creationId xmlns:a16="http://schemas.microsoft.com/office/drawing/2014/main" id="{AD3BCEDD-F532-DA44-6A49-BF8DAAB3C99F}"/>
              </a:ext>
            </a:extLst>
          </p:cNvPr>
          <p:cNvSpPr/>
          <p:nvPr/>
        </p:nvSpPr>
        <p:spPr>
          <a:xfrm>
            <a:off x="7692705" y="11181708"/>
            <a:ext cx="2829993" cy="918393"/>
          </a:xfrm>
          <a:prstGeom prst="rect">
            <a:avLst/>
          </a:prstGeom>
          <a:blipFill dpi="0" rotWithShape="1">
            <a:blip r:embed="rId8">
              <a:extLst>
                <a:ext uri="{28A0092B-C50C-407E-A947-70E740481C1C}">
                  <a14:useLocalDpi xmlns:a14="http://schemas.microsoft.com/office/drawing/2010/main" val="0"/>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C260BEEC-14C0-4709-A007-EF2D30CC8D65}"/>
              </a:ext>
            </a:extLst>
          </p:cNvPr>
          <p:cNvSpPr txBox="1"/>
          <p:nvPr/>
        </p:nvSpPr>
        <p:spPr>
          <a:xfrm>
            <a:off x="124882" y="670750"/>
            <a:ext cx="10378361" cy="276999"/>
          </a:xfrm>
          <a:prstGeom prst="rect">
            <a:avLst/>
          </a:prstGeom>
          <a:solidFill>
            <a:schemeClr val="accent1">
              <a:lumMod val="20000"/>
              <a:lumOff val="80000"/>
            </a:schemeClr>
          </a:solidFill>
        </p:spPr>
        <p:txBody>
          <a:bodyPr wrap="square" rtlCol="0">
            <a:spAutoFit/>
          </a:bodyPr>
          <a:lstStyle/>
          <a:p>
            <a:r>
              <a:rPr lang="en-US" sz="1200" b="1" i="1" dirty="0">
                <a:latin typeface="Times New Roman" panose="02020603050405020304" pitchFamily="18" charset="0"/>
                <a:cs typeface="Times New Roman" panose="02020603050405020304" pitchFamily="18" charset="0"/>
              </a:rPr>
              <a:t>Student Name:</a:t>
            </a:r>
            <a:r>
              <a:rPr lang="ro-RO" sz="1200" b="1" i="1" dirty="0">
                <a:latin typeface="Times New Roman" panose="02020603050405020304" pitchFamily="18" charset="0"/>
                <a:cs typeface="Times New Roman" panose="02020603050405020304" pitchFamily="18" charset="0"/>
              </a:rPr>
              <a:t> Tabita Hurmuz</a:t>
            </a:r>
            <a:r>
              <a:rPr lang="en-US" sz="1200" b="1" i="1" dirty="0">
                <a:latin typeface="Times New Roman" panose="02020603050405020304" pitchFamily="18" charset="0"/>
                <a:cs typeface="Times New Roman" panose="02020603050405020304" pitchFamily="18" charset="0"/>
              </a:rPr>
              <a:t>                                                                                                              Student  ID:</a:t>
            </a:r>
            <a:r>
              <a:rPr lang="ro-RO" sz="1200" b="1" i="1" dirty="0">
                <a:latin typeface="Times New Roman" panose="02020603050405020304" pitchFamily="18" charset="0"/>
                <a:cs typeface="Times New Roman" panose="02020603050405020304" pitchFamily="18" charset="0"/>
              </a:rPr>
              <a:t> 2435077</a:t>
            </a:r>
            <a:endParaRPr lang="en-GB" sz="1200" b="1" i="1" dirty="0">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2AACBB18-33A8-4561-9330-7BD2EF1AF1C8}"/>
              </a:ext>
            </a:extLst>
          </p:cNvPr>
          <p:cNvSpPr/>
          <p:nvPr/>
        </p:nvSpPr>
        <p:spPr>
          <a:xfrm>
            <a:off x="663969" y="2207119"/>
            <a:ext cx="694421" cy="369332"/>
          </a:xfrm>
          <a:prstGeom prst="rect">
            <a:avLst/>
          </a:prstGeom>
        </p:spPr>
        <p:txBody>
          <a:bodyPr wrap="none">
            <a:spAutoFit/>
          </a:bodyPr>
          <a:lstStyle/>
          <a:p>
            <a:r>
              <a:rPr lang="en-US" b="1" kern="100" dirty="0">
                <a:latin typeface="Bernard MT Condensed" panose="02050806060905020404" pitchFamily="18" charset="0"/>
                <a:ea typeface="Calibri" panose="020F0502020204030204" pitchFamily="34" charset="0"/>
                <a:cs typeface="Times New Roman" panose="02020603050405020304" pitchFamily="18" charset="0"/>
              </a:rPr>
              <a:t>Step 1</a:t>
            </a:r>
            <a:endParaRPr lang="en-GB" dirty="0"/>
          </a:p>
        </p:txBody>
      </p:sp>
      <p:sp>
        <p:nvSpPr>
          <p:cNvPr id="10" name="Rectangle 9">
            <a:extLst>
              <a:ext uri="{FF2B5EF4-FFF2-40B4-BE49-F238E27FC236}">
                <a16:creationId xmlns:a16="http://schemas.microsoft.com/office/drawing/2014/main" id="{1BD4CA2E-0FDB-49EE-A1D2-4F3B70F063B3}"/>
              </a:ext>
            </a:extLst>
          </p:cNvPr>
          <p:cNvSpPr/>
          <p:nvPr/>
        </p:nvSpPr>
        <p:spPr>
          <a:xfrm>
            <a:off x="636718" y="3347957"/>
            <a:ext cx="721672" cy="369332"/>
          </a:xfrm>
          <a:prstGeom prst="rect">
            <a:avLst/>
          </a:prstGeom>
        </p:spPr>
        <p:txBody>
          <a:bodyPr wrap="none">
            <a:spAutoFit/>
          </a:bodyPr>
          <a:lstStyle/>
          <a:p>
            <a:r>
              <a:rPr lang="en-US" b="1" kern="100" dirty="0">
                <a:latin typeface="Bernard MT Condensed" panose="02050806060905020404" pitchFamily="18" charset="0"/>
                <a:ea typeface="Calibri" panose="020F0502020204030204" pitchFamily="34" charset="0"/>
                <a:cs typeface="Times New Roman" panose="02020603050405020304" pitchFamily="18" charset="0"/>
              </a:rPr>
              <a:t>Step 2</a:t>
            </a:r>
            <a:endParaRPr lang="en-GB" dirty="0"/>
          </a:p>
        </p:txBody>
      </p:sp>
      <p:sp>
        <p:nvSpPr>
          <p:cNvPr id="11" name="Rectangle 10">
            <a:extLst>
              <a:ext uri="{FF2B5EF4-FFF2-40B4-BE49-F238E27FC236}">
                <a16:creationId xmlns:a16="http://schemas.microsoft.com/office/drawing/2014/main" id="{D36480DA-ED3B-4360-9EC2-0A5055F675B1}"/>
              </a:ext>
            </a:extLst>
          </p:cNvPr>
          <p:cNvSpPr/>
          <p:nvPr/>
        </p:nvSpPr>
        <p:spPr>
          <a:xfrm>
            <a:off x="650343" y="4529814"/>
            <a:ext cx="721672" cy="369332"/>
          </a:xfrm>
          <a:prstGeom prst="rect">
            <a:avLst/>
          </a:prstGeom>
        </p:spPr>
        <p:txBody>
          <a:bodyPr wrap="none">
            <a:spAutoFit/>
          </a:bodyPr>
          <a:lstStyle/>
          <a:p>
            <a:r>
              <a:rPr lang="en-US" b="1" kern="100" dirty="0">
                <a:latin typeface="Bernard MT Condensed" panose="02050806060905020404" pitchFamily="18" charset="0"/>
                <a:ea typeface="Calibri" panose="020F0502020204030204" pitchFamily="34" charset="0"/>
                <a:cs typeface="Times New Roman" panose="02020603050405020304" pitchFamily="18" charset="0"/>
              </a:rPr>
              <a:t>Step 3</a:t>
            </a:r>
            <a:endParaRPr lang="en-GB" dirty="0"/>
          </a:p>
        </p:txBody>
      </p:sp>
      <p:sp>
        <p:nvSpPr>
          <p:cNvPr id="12" name="Rectangle 11">
            <a:extLst>
              <a:ext uri="{FF2B5EF4-FFF2-40B4-BE49-F238E27FC236}">
                <a16:creationId xmlns:a16="http://schemas.microsoft.com/office/drawing/2014/main" id="{70F32A88-3686-4409-879C-22CB89007C2E}"/>
              </a:ext>
            </a:extLst>
          </p:cNvPr>
          <p:cNvSpPr/>
          <p:nvPr/>
        </p:nvSpPr>
        <p:spPr>
          <a:xfrm>
            <a:off x="628734" y="6812616"/>
            <a:ext cx="721672" cy="369332"/>
          </a:xfrm>
          <a:prstGeom prst="rect">
            <a:avLst/>
          </a:prstGeom>
        </p:spPr>
        <p:txBody>
          <a:bodyPr wrap="none">
            <a:spAutoFit/>
          </a:bodyPr>
          <a:lstStyle/>
          <a:p>
            <a:pPr algn="ctr"/>
            <a:r>
              <a:rPr lang="en-US" b="1" kern="100" dirty="0">
                <a:latin typeface="Bernard MT Condensed" panose="02050806060905020404" pitchFamily="18" charset="0"/>
                <a:ea typeface="Calibri" panose="020F0502020204030204" pitchFamily="34" charset="0"/>
                <a:cs typeface="Times New Roman" panose="02020603050405020304" pitchFamily="18" charset="0"/>
              </a:rPr>
              <a:t>Step 4</a:t>
            </a:r>
            <a:endParaRPr lang="en-GB" dirty="0"/>
          </a:p>
        </p:txBody>
      </p:sp>
      <p:sp>
        <p:nvSpPr>
          <p:cNvPr id="14" name="Rectangle 13">
            <a:extLst>
              <a:ext uri="{FF2B5EF4-FFF2-40B4-BE49-F238E27FC236}">
                <a16:creationId xmlns:a16="http://schemas.microsoft.com/office/drawing/2014/main" id="{CB2CD51C-2331-46BF-BD80-98FE2F48EBF0}"/>
              </a:ext>
            </a:extLst>
          </p:cNvPr>
          <p:cNvSpPr/>
          <p:nvPr/>
        </p:nvSpPr>
        <p:spPr>
          <a:xfrm>
            <a:off x="663969" y="9058642"/>
            <a:ext cx="721672" cy="369332"/>
          </a:xfrm>
          <a:prstGeom prst="rect">
            <a:avLst/>
          </a:prstGeom>
        </p:spPr>
        <p:txBody>
          <a:bodyPr wrap="none">
            <a:spAutoFit/>
          </a:bodyPr>
          <a:lstStyle/>
          <a:p>
            <a:r>
              <a:rPr lang="en-US" b="1" kern="100" dirty="0">
                <a:latin typeface="Bernard MT Condensed" panose="02050806060905020404" pitchFamily="18" charset="0"/>
                <a:ea typeface="Calibri" panose="020F0502020204030204" pitchFamily="34" charset="0"/>
                <a:cs typeface="Times New Roman" panose="02020603050405020304" pitchFamily="18" charset="0"/>
              </a:rPr>
              <a:t>Step 5</a:t>
            </a:r>
            <a:endParaRPr lang="en-GB" dirty="0"/>
          </a:p>
        </p:txBody>
      </p:sp>
      <p:sp>
        <p:nvSpPr>
          <p:cNvPr id="16" name="Rectangle 15">
            <a:extLst>
              <a:ext uri="{FF2B5EF4-FFF2-40B4-BE49-F238E27FC236}">
                <a16:creationId xmlns:a16="http://schemas.microsoft.com/office/drawing/2014/main" id="{1BB66C33-F68A-441C-99AF-F7610933C0F8}"/>
              </a:ext>
            </a:extLst>
          </p:cNvPr>
          <p:cNvSpPr/>
          <p:nvPr/>
        </p:nvSpPr>
        <p:spPr>
          <a:xfrm>
            <a:off x="663969" y="11370311"/>
            <a:ext cx="721672" cy="369332"/>
          </a:xfrm>
          <a:prstGeom prst="rect">
            <a:avLst/>
          </a:prstGeom>
        </p:spPr>
        <p:txBody>
          <a:bodyPr wrap="none">
            <a:spAutoFit/>
          </a:bodyPr>
          <a:lstStyle/>
          <a:p>
            <a:r>
              <a:rPr lang="en-US" b="1" kern="100" dirty="0">
                <a:latin typeface="Bernard MT Condensed" panose="02050806060905020404" pitchFamily="18" charset="0"/>
                <a:ea typeface="Calibri" panose="020F0502020204030204" pitchFamily="34" charset="0"/>
                <a:cs typeface="Times New Roman" panose="02020603050405020304" pitchFamily="18" charset="0"/>
              </a:rPr>
              <a:t>Step 6</a:t>
            </a:r>
            <a:endParaRPr lang="en-GB" dirty="0"/>
          </a:p>
        </p:txBody>
      </p:sp>
      <p:sp>
        <p:nvSpPr>
          <p:cNvPr id="18" name="Rectangle 17">
            <a:extLst>
              <a:ext uri="{FF2B5EF4-FFF2-40B4-BE49-F238E27FC236}">
                <a16:creationId xmlns:a16="http://schemas.microsoft.com/office/drawing/2014/main" id="{237223AD-9587-4043-99E7-212E05199585}"/>
              </a:ext>
            </a:extLst>
          </p:cNvPr>
          <p:cNvSpPr/>
          <p:nvPr/>
        </p:nvSpPr>
        <p:spPr>
          <a:xfrm>
            <a:off x="636718" y="13541922"/>
            <a:ext cx="1096775" cy="369332"/>
          </a:xfrm>
          <a:prstGeom prst="rect">
            <a:avLst/>
          </a:prstGeom>
        </p:spPr>
        <p:txBody>
          <a:bodyPr wrap="none">
            <a:spAutoFit/>
          </a:bodyPr>
          <a:lstStyle/>
          <a:p>
            <a:r>
              <a:rPr lang="en-US" b="1" kern="100" dirty="0">
                <a:latin typeface="Bernard MT Condensed" panose="02050806060905020404" pitchFamily="18" charset="0"/>
                <a:ea typeface="Calibri" panose="020F0502020204030204" pitchFamily="34" charset="0"/>
                <a:cs typeface="Times New Roman" panose="02020603050405020304" pitchFamily="18" charset="0"/>
              </a:rPr>
              <a:t>Step 7 &amp; 8</a:t>
            </a:r>
            <a:endParaRPr lang="en-GB" dirty="0"/>
          </a:p>
        </p:txBody>
      </p:sp>
      <p:pic>
        <p:nvPicPr>
          <p:cNvPr id="20" name="Picture 19">
            <a:extLst>
              <a:ext uri="{FF2B5EF4-FFF2-40B4-BE49-F238E27FC236}">
                <a16:creationId xmlns:a16="http://schemas.microsoft.com/office/drawing/2014/main" id="{7A1B8F2D-5A9D-4341-AAB1-6C582709817F}"/>
              </a:ext>
            </a:extLst>
          </p:cNvPr>
          <p:cNvPicPr>
            <a:picLocks noChangeAspect="1"/>
          </p:cNvPicPr>
          <p:nvPr/>
        </p:nvPicPr>
        <p:blipFill>
          <a:blip r:embed="rId9"/>
          <a:stretch>
            <a:fillRect/>
          </a:stretch>
        </p:blipFill>
        <p:spPr>
          <a:xfrm>
            <a:off x="7844416" y="13202938"/>
            <a:ext cx="2526570" cy="1416632"/>
          </a:xfrm>
          <a:prstGeom prst="rect">
            <a:avLst/>
          </a:prstGeom>
        </p:spPr>
      </p:pic>
    </p:spTree>
    <p:extLst>
      <p:ext uri="{BB962C8B-B14F-4D97-AF65-F5344CB8AC3E}">
        <p14:creationId xmlns:p14="http://schemas.microsoft.com/office/powerpoint/2010/main" val="394710147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188</TotalTime>
  <Words>577</Words>
  <Application>Microsoft Office PowerPoint</Application>
  <PresentationFormat>Custom</PresentationFormat>
  <Paragraphs>42</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George Baiculescu</cp:lastModifiedBy>
  <cp:revision>16</cp:revision>
  <dcterms:created xsi:type="dcterms:W3CDTF">2025-07-03T07:56:46Z</dcterms:created>
  <dcterms:modified xsi:type="dcterms:W3CDTF">2025-07-06T23:35:57Z</dcterms:modified>
</cp:coreProperties>
</file>