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3"/>
  </p:notesMasterIdLst>
  <p:sldIdLst>
    <p:sldId id="261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0218"/>
    <a:srgbClr val="EF3369"/>
    <a:srgbClr val="EE7E81"/>
    <a:srgbClr val="FC7091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34"/>
    <p:restoredTop sz="95208" autoAdjust="0"/>
  </p:normalViewPr>
  <p:slideViewPr>
    <p:cSldViewPr snapToGrid="0">
      <p:cViewPr varScale="1">
        <p:scale>
          <a:sx n="82" d="100"/>
          <a:sy n="82" d="100"/>
        </p:scale>
        <p:origin x="538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339804-42F2-C140-9723-68EDAA125F9D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439F2C-2CA1-6F4E-B9AE-9017F8F8F1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026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439F2C-2CA1-6F4E-B9AE-9017F8F8F18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337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9976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524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7856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042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546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32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30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948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469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70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025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n-lt"/>
              </a:defRPr>
            </a:lvl1pPr>
          </a:lstStyle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828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jpeg"/><Relationship Id="rId4" Type="http://schemas.openxmlformats.org/officeDocument/2006/relationships/image" Target="../media/image6.png"/><Relationship Id="rId9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6BD3E6-543E-4983-9559-E96D068998F7}"/>
              </a:ext>
            </a:extLst>
          </p:cNvPr>
          <p:cNvSpPr txBox="1"/>
          <p:nvPr/>
        </p:nvSpPr>
        <p:spPr>
          <a:xfrm>
            <a:off x="146499" y="110492"/>
            <a:ext cx="3583997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Name-  Varshini Velmurugan </a:t>
            </a:r>
          </a:p>
          <a:p>
            <a:r>
              <a:rPr lang="en-US" sz="1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ID-  2531984</a:t>
            </a:r>
          </a:p>
          <a:p>
            <a:r>
              <a:rPr lang="en-US" sz="1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Lecturer- Dr. Diola </a:t>
            </a:r>
            <a:r>
              <a:rPr lang="en-US" sz="14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Bijlhout</a:t>
            </a:r>
            <a:endParaRPr lang="en-US" sz="14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07B589D-7F9D-488E-8A13-20C6CB9CA428}"/>
              </a:ext>
            </a:extLst>
          </p:cNvPr>
          <p:cNvSpPr/>
          <p:nvPr/>
        </p:nvSpPr>
        <p:spPr>
          <a:xfrm>
            <a:off x="3730497" y="228646"/>
            <a:ext cx="81657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Topic: Exploring Intergenerational Differences in Self-Management of Mental Wellbeing Among South Asian Communities in the UK</a:t>
            </a:r>
            <a:endParaRPr lang="en-IN" sz="1400" b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BEE48D-F491-4D60-AD54-1309ABCA2F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9010" y="853865"/>
            <a:ext cx="5934094" cy="3361614"/>
          </a:xfrm>
          <a:prstGeom prst="rect">
            <a:avLst/>
          </a:prstGeom>
          <a:ln>
            <a:solidFill>
              <a:srgbClr val="5E0218"/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05A0596-DA56-4602-8FD4-6CA2D7F013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058" y="872014"/>
            <a:ext cx="6042510" cy="3317631"/>
          </a:xfrm>
          <a:prstGeom prst="rect">
            <a:avLst/>
          </a:prstGeom>
          <a:ln>
            <a:solidFill>
              <a:srgbClr val="5E0218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BEB54AA-B54F-44B0-9804-4E832FB5D2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2302" y="4328043"/>
            <a:ext cx="5311325" cy="245760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786A9BA-FA17-4934-AF2D-09D376A8869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127" t="4428" b="3160"/>
          <a:stretch/>
        </p:blipFill>
        <p:spPr>
          <a:xfrm>
            <a:off x="3949455" y="4285731"/>
            <a:ext cx="2777675" cy="221436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F6331A6-961D-4080-9CA0-4BE2A182D9D1}"/>
              </a:ext>
            </a:extLst>
          </p:cNvPr>
          <p:cNvSpPr/>
          <p:nvPr/>
        </p:nvSpPr>
        <p:spPr>
          <a:xfrm>
            <a:off x="3949455" y="6500097"/>
            <a:ext cx="28528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IN" sz="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Conceptual framework illustrating intergenerational differences in mental wellbeing self-management among South Asian communities in the UK. (Elias and Brown (2022); Prajapati and Liebling (2021); Shah, Roy and Ahluwalia (2024).</a:t>
            </a:r>
          </a:p>
        </p:txBody>
      </p:sp>
      <p:sp>
        <p:nvSpPr>
          <p:cNvPr id="22" name="Rectangle 4">
            <a:extLst>
              <a:ext uri="{FF2B5EF4-FFF2-40B4-BE49-F238E27FC236}">
                <a16:creationId xmlns:a16="http://schemas.microsoft.com/office/drawing/2014/main" id="{113CC1CA-0EC5-4BA7-88E9-6528243C81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500" y="4678523"/>
            <a:ext cx="3663644" cy="1477328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000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Mental wellbeing self-management differs between first- and second-generation South Asians.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000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Family, culture, and religion remain central influences across generations.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000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Younger generations demonstrate greater willingness to access professional support.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000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stigma continues to affect help-seeking behaviors. 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000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Culturally tailored interventions may improve mental wellbeing outcomes and service utilization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DB93E37-F1BC-4769-9541-290E60614EC0}"/>
              </a:ext>
            </a:extLst>
          </p:cNvPr>
          <p:cNvSpPr/>
          <p:nvPr/>
        </p:nvSpPr>
        <p:spPr>
          <a:xfrm>
            <a:off x="871136" y="4300734"/>
            <a:ext cx="986167" cy="2616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en-IN" sz="11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Key Findings</a:t>
            </a:r>
          </a:p>
        </p:txBody>
      </p:sp>
      <p:pic>
        <p:nvPicPr>
          <p:cNvPr id="4100" name="Picture 4" descr="Digital key - Free business and finance icons">
            <a:extLst>
              <a:ext uri="{FF2B5EF4-FFF2-40B4-BE49-F238E27FC236}">
                <a16:creationId xmlns:a16="http://schemas.microsoft.com/office/drawing/2014/main" id="{142C3D74-AEFB-42E5-A22B-487AE6B184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3210" y="4298395"/>
            <a:ext cx="286807" cy="286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Mental health - Free healthcare and medical icons">
            <a:extLst>
              <a:ext uri="{FF2B5EF4-FFF2-40B4-BE49-F238E27FC236}">
                <a16:creationId xmlns:a16="http://schemas.microsoft.com/office/drawing/2014/main" id="{5879B3A5-91F3-48CA-8999-ECCA2C2542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3806" y="6285855"/>
            <a:ext cx="446691" cy="446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02DEE981-D0C7-47B3-9ABF-312C446E7061}"/>
              </a:ext>
            </a:extLst>
          </p:cNvPr>
          <p:cNvSpPr/>
          <p:nvPr/>
        </p:nvSpPr>
        <p:spPr>
          <a:xfrm>
            <a:off x="96058" y="6257850"/>
            <a:ext cx="3315374" cy="3961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nl-NL" sz="7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(Prajapati &amp; Liebling, 2021; Shaikh et al., 2023; Shah, Roy &amp; Ahluwalia, 2023; Qureshi et al., 2023; Jaspal &amp; Lopes, 2021.)</a:t>
            </a:r>
            <a:endParaRPr lang="en-IN" sz="7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8" name="Picture 7" descr="250,500+ Mental Health Stock Illustrations, Royalty-Free Vector Graphics &amp;  Clip Art - iStock | Mental health awareness, Mental health icon, Mental  health support">
            <a:extLst>
              <a:ext uri="{FF2B5EF4-FFF2-40B4-BE49-F238E27FC236}">
                <a16:creationId xmlns:a16="http://schemas.microsoft.com/office/drawing/2014/main" id="{53C4ABEE-154C-40DB-B88C-EEECD67D92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950" y="1171632"/>
            <a:ext cx="540606" cy="430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ign icon map country united kingdom uk britain – Royalty-Free Vector |  VectorStock">
            <a:extLst>
              <a:ext uri="{FF2B5EF4-FFF2-40B4-BE49-F238E27FC236}">
                <a16:creationId xmlns:a16="http://schemas.microsoft.com/office/drawing/2014/main" id="{CDFA4680-CD6A-47B9-A40A-44889EA274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8" b="12091"/>
          <a:stretch/>
        </p:blipFill>
        <p:spPr bwMode="auto">
          <a:xfrm>
            <a:off x="2673887" y="1618974"/>
            <a:ext cx="514669" cy="513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6" descr="Prevalence of mental health conditions - RCPCH - State of Child Health">
            <a:extLst>
              <a:ext uri="{FF2B5EF4-FFF2-40B4-BE49-F238E27FC236}">
                <a16:creationId xmlns:a16="http://schemas.microsoft.com/office/drawing/2014/main" id="{4E23E287-52FD-48CC-A467-81871C8DBC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79"/>
          <a:stretch/>
        </p:blipFill>
        <p:spPr bwMode="auto">
          <a:xfrm>
            <a:off x="2589025" y="2173632"/>
            <a:ext cx="658456" cy="406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90391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Wood Type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C6AE0645-98FF-411B-B0E9-59ABD78A0C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831</TotalTime>
  <Words>157</Words>
  <Application>Microsoft Office PowerPoint</Application>
  <PresentationFormat>Widescreen</PresentationFormat>
  <Paragraphs>13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Georgia</vt:lpstr>
      <vt:lpstr>Times New Roman</vt:lpstr>
      <vt:lpstr>Trebuchet MS</vt:lpstr>
      <vt:lpstr>Wingdings</vt:lpstr>
      <vt:lpstr>Wood Type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Amit Tiwari (2526931)</dc:creator>
  <cp:lastModifiedBy>Varshini Velmurugan</cp:lastModifiedBy>
  <cp:revision>107</cp:revision>
  <dcterms:created xsi:type="dcterms:W3CDTF">2026-06-23T15:52:38Z</dcterms:created>
  <dcterms:modified xsi:type="dcterms:W3CDTF">2026-07-05T08:35:33Z</dcterms:modified>
</cp:coreProperties>
</file>