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60" r:id="rId4"/>
    <p:sldId id="261" r:id="rId5"/>
    <p:sldId id="258" r:id="rId6"/>
    <p:sldId id="262" r:id="rId7"/>
    <p:sldId id="263" r:id="rId8"/>
    <p:sldId id="265" r:id="rId9"/>
    <p:sldId id="266" r:id="rId10"/>
    <p:sldId id="267" r:id="rId11"/>
    <p:sldId id="259" r:id="rId12"/>
    <p:sldId id="26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237D65-45A0-48B3-876D-B5580F6EC8F5}" v="66" dt="2026-04-19T19:16:38.0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4314" autoAdjust="0"/>
  </p:normalViewPr>
  <p:slideViewPr>
    <p:cSldViewPr snapToGrid="0">
      <p:cViewPr varScale="1">
        <p:scale>
          <a:sx n="53" d="100"/>
          <a:sy n="53" d="100"/>
        </p:scale>
        <p:origin x="1176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lison Hopkins" userId="4b7a916d2ac4c777" providerId="LiveId" clId="{079DF1AB-C979-4EF0-9F50-6ABBBF65C083}"/>
    <pc:docChg chg="undo custSel addSld modSld sldOrd modMainMaster">
      <pc:chgData name="Allison Hopkins" userId="4b7a916d2ac4c777" providerId="LiveId" clId="{079DF1AB-C979-4EF0-9F50-6ABBBF65C083}" dt="2026-04-19T19:16:38.086" v="7134"/>
      <pc:docMkLst>
        <pc:docMk/>
      </pc:docMkLst>
      <pc:sldChg chg="addSp delSp modSp mod modTransition setBg delAnim modAnim modNotesTx">
        <pc:chgData name="Allison Hopkins" userId="4b7a916d2ac4c777" providerId="LiveId" clId="{079DF1AB-C979-4EF0-9F50-6ABBBF65C083}" dt="2026-04-19T19:16:38.086" v="7134"/>
        <pc:sldMkLst>
          <pc:docMk/>
          <pc:sldMk cId="2733597733" sldId="256"/>
        </pc:sldMkLst>
        <pc:spChg chg="mod">
          <ac:chgData name="Allison Hopkins" userId="4b7a916d2ac4c777" providerId="LiveId" clId="{079DF1AB-C979-4EF0-9F50-6ABBBF65C083}" dt="2026-04-18T10:54:10.159" v="442" actId="2711"/>
          <ac:spMkLst>
            <pc:docMk/>
            <pc:sldMk cId="2733597733" sldId="256"/>
            <ac:spMk id="2" creationId="{759019DE-9641-4BBC-4AA2-62E10615B419}"/>
          </ac:spMkLst>
        </pc:spChg>
        <pc:spChg chg="mod">
          <ac:chgData name="Allison Hopkins" userId="4b7a916d2ac4c777" providerId="LiveId" clId="{079DF1AB-C979-4EF0-9F50-6ABBBF65C083}" dt="2026-04-18T10:48:45.402" v="185" actId="255"/>
          <ac:spMkLst>
            <pc:docMk/>
            <pc:sldMk cId="2733597733" sldId="256"/>
            <ac:spMk id="3" creationId="{0B2D2159-D57F-9A4E-D068-E725E75A73FB}"/>
          </ac:spMkLst>
        </pc:spChg>
        <pc:picChg chg="add del mod">
          <ac:chgData name="Allison Hopkins" userId="4b7a916d2ac4c777" providerId="LiveId" clId="{079DF1AB-C979-4EF0-9F50-6ABBBF65C083}" dt="2026-04-19T19:10:55.798" v="7127"/>
          <ac:picMkLst>
            <pc:docMk/>
            <pc:sldMk cId="2733597733" sldId="256"/>
            <ac:picMk id="6" creationId="{574B07C4-A583-F410-0E0D-7E5CA3411876}"/>
          </ac:picMkLst>
        </pc:picChg>
        <pc:picChg chg="add del mod">
          <ac:chgData name="Allison Hopkins" userId="4b7a916d2ac4c777" providerId="LiveId" clId="{079DF1AB-C979-4EF0-9F50-6ABBBF65C083}" dt="2026-04-19T19:13:07.122" v="7129"/>
          <ac:picMkLst>
            <pc:docMk/>
            <pc:sldMk cId="2733597733" sldId="256"/>
            <ac:picMk id="21" creationId="{B9F3A157-F684-D1F5-5DBE-10536D2476B2}"/>
          </ac:picMkLst>
        </pc:picChg>
        <pc:picChg chg="add del mod">
          <ac:chgData name="Allison Hopkins" userId="4b7a916d2ac4c777" providerId="LiveId" clId="{079DF1AB-C979-4EF0-9F50-6ABBBF65C083}" dt="2026-04-19T19:15:21.126" v="7131" actId="21"/>
          <ac:picMkLst>
            <pc:docMk/>
            <pc:sldMk cId="2733597733" sldId="256"/>
            <ac:picMk id="24" creationId="{30C1EF22-FC2A-BC0C-5B58-19CF10481D73}"/>
          </ac:picMkLst>
        </pc:picChg>
        <pc:picChg chg="add del mod">
          <ac:chgData name="Allison Hopkins" userId="4b7a916d2ac4c777" providerId="LiveId" clId="{079DF1AB-C979-4EF0-9F50-6ABBBF65C083}" dt="2026-04-19T19:16:38.086" v="7134"/>
          <ac:picMkLst>
            <pc:docMk/>
            <pc:sldMk cId="2733597733" sldId="256"/>
            <ac:picMk id="27" creationId="{04585E1C-EA56-4544-7FAB-2F73C42FAA4C}"/>
          </ac:picMkLst>
        </pc:picChg>
      </pc:sldChg>
      <pc:sldChg chg="addSp delSp modSp new mod setBg modNotesTx">
        <pc:chgData name="Allison Hopkins" userId="4b7a916d2ac4c777" providerId="LiveId" clId="{079DF1AB-C979-4EF0-9F50-6ABBBF65C083}" dt="2026-04-18T10:54:57.339" v="498" actId="20577"/>
        <pc:sldMkLst>
          <pc:docMk/>
          <pc:sldMk cId="2657745739" sldId="257"/>
        </pc:sldMkLst>
        <pc:spChg chg="add del mod">
          <ac:chgData name="Allison Hopkins" userId="4b7a916d2ac4c777" providerId="LiveId" clId="{079DF1AB-C979-4EF0-9F50-6ABBBF65C083}" dt="2026-04-18T10:54:31.329" v="445" actId="20577"/>
          <ac:spMkLst>
            <pc:docMk/>
            <pc:sldMk cId="2657745739" sldId="257"/>
            <ac:spMk id="2" creationId="{242C25FF-106B-82C2-7436-07A183B2786C}"/>
          </ac:spMkLst>
        </pc:spChg>
      </pc:sldChg>
      <pc:sldChg chg="addSp modSp add mod modNotesTx">
        <pc:chgData name="Allison Hopkins" userId="4b7a916d2ac4c777" providerId="LiveId" clId="{079DF1AB-C979-4EF0-9F50-6ABBBF65C083}" dt="2026-04-19T12:46:27.711" v="5241" actId="207"/>
        <pc:sldMkLst>
          <pc:docMk/>
          <pc:sldMk cId="2702531174" sldId="258"/>
        </pc:sldMkLst>
        <pc:spChg chg="mod">
          <ac:chgData name="Allison Hopkins" userId="4b7a916d2ac4c777" providerId="LiveId" clId="{079DF1AB-C979-4EF0-9F50-6ABBBF65C083}" dt="2026-04-18T11:03:49.812" v="757" actId="20577"/>
          <ac:spMkLst>
            <pc:docMk/>
            <pc:sldMk cId="2702531174" sldId="258"/>
            <ac:spMk id="2" creationId="{27B24552-4D5E-DC29-C684-F87DA62A9FE8}"/>
          </ac:spMkLst>
        </pc:spChg>
        <pc:spChg chg="add mod">
          <ac:chgData name="Allison Hopkins" userId="4b7a916d2ac4c777" providerId="LiveId" clId="{079DF1AB-C979-4EF0-9F50-6ABBBF65C083}" dt="2026-04-19T12:46:27.711" v="5241" actId="207"/>
          <ac:spMkLst>
            <pc:docMk/>
            <pc:sldMk cId="2702531174" sldId="258"/>
            <ac:spMk id="5" creationId="{06F2428D-1085-8C3D-CE1E-297E7B45ACE4}"/>
          </ac:spMkLst>
        </pc:spChg>
        <pc:spChg chg="add mod">
          <ac:chgData name="Allison Hopkins" userId="4b7a916d2ac4c777" providerId="LiveId" clId="{079DF1AB-C979-4EF0-9F50-6ABBBF65C083}" dt="2026-04-19T12:46:04.018" v="5239" actId="207"/>
          <ac:spMkLst>
            <pc:docMk/>
            <pc:sldMk cId="2702531174" sldId="258"/>
            <ac:spMk id="8" creationId="{C1267A68-92F7-C900-F40E-28DA54926CA7}"/>
          </ac:spMkLst>
        </pc:spChg>
        <pc:spChg chg="add mod">
          <ac:chgData name="Allison Hopkins" userId="4b7a916d2ac4c777" providerId="LiveId" clId="{079DF1AB-C979-4EF0-9F50-6ABBBF65C083}" dt="2026-04-18T13:00:51.676" v="924" actId="113"/>
          <ac:spMkLst>
            <pc:docMk/>
            <pc:sldMk cId="2702531174" sldId="258"/>
            <ac:spMk id="9" creationId="{DF51AF16-43F2-094E-0ADF-BA710A16FC1C}"/>
          </ac:spMkLst>
        </pc:spChg>
        <pc:spChg chg="add mod">
          <ac:chgData name="Allison Hopkins" userId="4b7a916d2ac4c777" providerId="LiveId" clId="{079DF1AB-C979-4EF0-9F50-6ABBBF65C083}" dt="2026-04-19T12:46:16.191" v="5240" actId="207"/>
          <ac:spMkLst>
            <pc:docMk/>
            <pc:sldMk cId="2702531174" sldId="258"/>
            <ac:spMk id="12" creationId="{C38B40AD-573A-3A8A-07F6-0D5596167206}"/>
          </ac:spMkLst>
        </pc:spChg>
        <pc:spChg chg="add mod">
          <ac:chgData name="Allison Hopkins" userId="4b7a916d2ac4c777" providerId="LiveId" clId="{079DF1AB-C979-4EF0-9F50-6ABBBF65C083}" dt="2026-04-18T16:33:39.757" v="2177" actId="1076"/>
          <ac:spMkLst>
            <pc:docMk/>
            <pc:sldMk cId="2702531174" sldId="258"/>
            <ac:spMk id="13" creationId="{54A3471D-BD35-DCC1-3D37-F5F8BC422CAA}"/>
          </ac:spMkLst>
        </pc:spChg>
        <pc:picChg chg="add mod">
          <ac:chgData name="Allison Hopkins" userId="4b7a916d2ac4c777" providerId="LiveId" clId="{079DF1AB-C979-4EF0-9F50-6ABBBF65C083}" dt="2026-04-18T13:01:07.992" v="925" actId="1076"/>
          <ac:picMkLst>
            <pc:docMk/>
            <pc:sldMk cId="2702531174" sldId="258"/>
            <ac:picMk id="4" creationId="{96636C96-FB58-18B4-0DFC-D888013836A6}"/>
          </ac:picMkLst>
        </pc:picChg>
        <pc:picChg chg="add mod">
          <ac:chgData name="Allison Hopkins" userId="4b7a916d2ac4c777" providerId="LiveId" clId="{079DF1AB-C979-4EF0-9F50-6ABBBF65C083}" dt="2026-04-18T11:19:17.546" v="814" actId="14861"/>
          <ac:picMkLst>
            <pc:docMk/>
            <pc:sldMk cId="2702531174" sldId="258"/>
            <ac:picMk id="7" creationId="{2F72F527-C2AC-D74C-47A5-237D13CAFBF2}"/>
          </ac:picMkLst>
        </pc:picChg>
        <pc:picChg chg="add mod">
          <ac:chgData name="Allison Hopkins" userId="4b7a916d2ac4c777" providerId="LiveId" clId="{079DF1AB-C979-4EF0-9F50-6ABBBF65C083}" dt="2026-04-18T13:01:41.516" v="929" actId="1076"/>
          <ac:picMkLst>
            <pc:docMk/>
            <pc:sldMk cId="2702531174" sldId="258"/>
            <ac:picMk id="11" creationId="{76724B06-4238-1819-A121-C873C33E0012}"/>
          </ac:picMkLst>
        </pc:picChg>
      </pc:sldChg>
      <pc:sldChg chg="addSp delSp modSp add mod ord">
        <pc:chgData name="Allison Hopkins" userId="4b7a916d2ac4c777" providerId="LiveId" clId="{079DF1AB-C979-4EF0-9F50-6ABBBF65C083}" dt="2026-04-19T14:31:54.273" v="7006" actId="21"/>
        <pc:sldMkLst>
          <pc:docMk/>
          <pc:sldMk cId="249024982" sldId="259"/>
        </pc:sldMkLst>
        <pc:spChg chg="del mod">
          <ac:chgData name="Allison Hopkins" userId="4b7a916d2ac4c777" providerId="LiveId" clId="{079DF1AB-C979-4EF0-9F50-6ABBBF65C083}" dt="2026-04-18T11:16:11.403" v="799"/>
          <ac:spMkLst>
            <pc:docMk/>
            <pc:sldMk cId="249024982" sldId="259"/>
            <ac:spMk id="2" creationId="{D3960800-76D6-3F7B-5C65-E43668C8E5E3}"/>
          </ac:spMkLst>
        </pc:spChg>
        <pc:spChg chg="add mod">
          <ac:chgData name="Allison Hopkins" userId="4b7a916d2ac4c777" providerId="LiveId" clId="{079DF1AB-C979-4EF0-9F50-6ABBBF65C083}" dt="2026-04-19T14:31:54.273" v="7006" actId="21"/>
          <ac:spMkLst>
            <pc:docMk/>
            <pc:sldMk cId="249024982" sldId="259"/>
            <ac:spMk id="3" creationId="{96DE94EF-255C-A04B-89EE-F299556E5C87}"/>
          </ac:spMkLst>
        </pc:spChg>
        <pc:spChg chg="del mod">
          <ac:chgData name="Allison Hopkins" userId="4b7a916d2ac4c777" providerId="LiveId" clId="{079DF1AB-C979-4EF0-9F50-6ABBBF65C083}" dt="2026-04-18T11:15:50.873" v="796" actId="21"/>
          <ac:spMkLst>
            <pc:docMk/>
            <pc:sldMk cId="249024982" sldId="259"/>
            <ac:spMk id="5" creationId="{ACFAFF58-AD7A-199B-D1FE-156033DF20D8}"/>
          </ac:spMkLst>
        </pc:spChg>
        <pc:picChg chg="del">
          <ac:chgData name="Allison Hopkins" userId="4b7a916d2ac4c777" providerId="LiveId" clId="{079DF1AB-C979-4EF0-9F50-6ABBBF65C083}" dt="2026-04-18T11:15:38.957" v="794" actId="21"/>
          <ac:picMkLst>
            <pc:docMk/>
            <pc:sldMk cId="249024982" sldId="259"/>
            <ac:picMk id="4" creationId="{65A93B68-D523-011A-42D9-45BC1341669D}"/>
          </ac:picMkLst>
        </pc:picChg>
      </pc:sldChg>
      <pc:sldChg chg="modSp add mod modNotesTx">
        <pc:chgData name="Allison Hopkins" userId="4b7a916d2ac4c777" providerId="LiveId" clId="{079DF1AB-C979-4EF0-9F50-6ABBBF65C083}" dt="2026-04-18T13:35:08.997" v="1424" actId="20577"/>
        <pc:sldMkLst>
          <pc:docMk/>
          <pc:sldMk cId="3503511712" sldId="260"/>
        </pc:sldMkLst>
        <pc:spChg chg="mod">
          <ac:chgData name="Allison Hopkins" userId="4b7a916d2ac4c777" providerId="LiveId" clId="{079DF1AB-C979-4EF0-9F50-6ABBBF65C083}" dt="2026-04-18T13:10:25.867" v="1014" actId="20577"/>
          <ac:spMkLst>
            <pc:docMk/>
            <pc:sldMk cId="3503511712" sldId="260"/>
            <ac:spMk id="2" creationId="{0F906563-51D6-72C1-D92D-6FB562E4F323}"/>
          </ac:spMkLst>
        </pc:spChg>
      </pc:sldChg>
      <pc:sldChg chg="modSp add mod modNotesTx">
        <pc:chgData name="Allison Hopkins" userId="4b7a916d2ac4c777" providerId="LiveId" clId="{079DF1AB-C979-4EF0-9F50-6ABBBF65C083}" dt="2026-04-18T16:37:38.941" v="2301" actId="20577"/>
        <pc:sldMkLst>
          <pc:docMk/>
          <pc:sldMk cId="1398152125" sldId="261"/>
        </pc:sldMkLst>
        <pc:spChg chg="mod">
          <ac:chgData name="Allison Hopkins" userId="4b7a916d2ac4c777" providerId="LiveId" clId="{079DF1AB-C979-4EF0-9F50-6ABBBF65C083}" dt="2026-04-18T15:21:54.925" v="2036" actId="20577"/>
          <ac:spMkLst>
            <pc:docMk/>
            <pc:sldMk cId="1398152125" sldId="261"/>
            <ac:spMk id="2" creationId="{2613671F-B15B-6EE6-F03B-AD142210DF72}"/>
          </ac:spMkLst>
        </pc:spChg>
      </pc:sldChg>
      <pc:sldChg chg="addSp delSp modSp add mod modNotesTx">
        <pc:chgData name="Allison Hopkins" userId="4b7a916d2ac4c777" providerId="LiveId" clId="{079DF1AB-C979-4EF0-9F50-6ABBBF65C083}" dt="2026-04-19T13:29:35.750" v="6042" actId="20577"/>
        <pc:sldMkLst>
          <pc:docMk/>
          <pc:sldMk cId="2965929292" sldId="262"/>
        </pc:sldMkLst>
        <pc:spChg chg="del mod">
          <ac:chgData name="Allison Hopkins" userId="4b7a916d2ac4c777" providerId="LiveId" clId="{079DF1AB-C979-4EF0-9F50-6ABBBF65C083}" dt="2026-04-19T07:35:16.755" v="2354"/>
          <ac:spMkLst>
            <pc:docMk/>
            <pc:sldMk cId="2965929292" sldId="262"/>
            <ac:spMk id="2" creationId="{846BB93B-5020-2AFC-8D6E-3C675016E7E4}"/>
          </ac:spMkLst>
        </pc:spChg>
        <pc:spChg chg="add mod">
          <ac:chgData name="Allison Hopkins" userId="4b7a916d2ac4c777" providerId="LiveId" clId="{079DF1AB-C979-4EF0-9F50-6ABBBF65C083}" dt="2026-04-19T13:29:35.750" v="6042" actId="20577"/>
          <ac:spMkLst>
            <pc:docMk/>
            <pc:sldMk cId="2965929292" sldId="262"/>
            <ac:spMk id="3" creationId="{85F22B3E-E375-6C11-9839-61BBB372C704}"/>
          </ac:spMkLst>
        </pc:spChg>
        <pc:spChg chg="del mod">
          <ac:chgData name="Allison Hopkins" userId="4b7a916d2ac4c777" providerId="LiveId" clId="{079DF1AB-C979-4EF0-9F50-6ABBBF65C083}" dt="2026-04-19T07:35:16.755" v="2356"/>
          <ac:spMkLst>
            <pc:docMk/>
            <pc:sldMk cId="2965929292" sldId="262"/>
            <ac:spMk id="5" creationId="{A8D7F1D7-C1C1-FD0A-C22F-0E3A43A6ECD3}"/>
          </ac:spMkLst>
        </pc:spChg>
        <pc:spChg chg="del mod">
          <ac:chgData name="Allison Hopkins" userId="4b7a916d2ac4c777" providerId="LiveId" clId="{079DF1AB-C979-4EF0-9F50-6ABBBF65C083}" dt="2026-04-19T07:35:16.755" v="2360"/>
          <ac:spMkLst>
            <pc:docMk/>
            <pc:sldMk cId="2965929292" sldId="262"/>
            <ac:spMk id="8" creationId="{F4B9D063-8AED-7940-0B37-674165446187}"/>
          </ac:spMkLst>
        </pc:spChg>
        <pc:spChg chg="del mod">
          <ac:chgData name="Allison Hopkins" userId="4b7a916d2ac4c777" providerId="LiveId" clId="{079DF1AB-C979-4EF0-9F50-6ABBBF65C083}" dt="2026-04-19T07:35:16.755" v="2350"/>
          <ac:spMkLst>
            <pc:docMk/>
            <pc:sldMk cId="2965929292" sldId="262"/>
            <ac:spMk id="9" creationId="{BC4046E1-05F8-65B6-6334-14A73C6D8E65}"/>
          </ac:spMkLst>
        </pc:spChg>
        <pc:spChg chg="del mod">
          <ac:chgData name="Allison Hopkins" userId="4b7a916d2ac4c777" providerId="LiveId" clId="{079DF1AB-C979-4EF0-9F50-6ABBBF65C083}" dt="2026-04-19T07:35:16.755" v="2358"/>
          <ac:spMkLst>
            <pc:docMk/>
            <pc:sldMk cId="2965929292" sldId="262"/>
            <ac:spMk id="12" creationId="{8EE8C58F-A717-A9BC-E37D-6AADCB37E2B5}"/>
          </ac:spMkLst>
        </pc:spChg>
        <pc:spChg chg="del mod">
          <ac:chgData name="Allison Hopkins" userId="4b7a916d2ac4c777" providerId="LiveId" clId="{079DF1AB-C979-4EF0-9F50-6ABBBF65C083}" dt="2026-04-19T07:35:16.755" v="2352"/>
          <ac:spMkLst>
            <pc:docMk/>
            <pc:sldMk cId="2965929292" sldId="262"/>
            <ac:spMk id="13" creationId="{22E7E476-E13B-78B8-5662-FE2F51553E5D}"/>
          </ac:spMkLst>
        </pc:spChg>
        <pc:picChg chg="del">
          <ac:chgData name="Allison Hopkins" userId="4b7a916d2ac4c777" providerId="LiveId" clId="{079DF1AB-C979-4EF0-9F50-6ABBBF65C083}" dt="2026-04-19T07:33:45.936" v="2334" actId="21"/>
          <ac:picMkLst>
            <pc:docMk/>
            <pc:sldMk cId="2965929292" sldId="262"/>
            <ac:picMk id="4" creationId="{A935EE34-3957-2677-382B-23869EE6EC38}"/>
          </ac:picMkLst>
        </pc:picChg>
        <pc:picChg chg="del">
          <ac:chgData name="Allison Hopkins" userId="4b7a916d2ac4c777" providerId="LiveId" clId="{079DF1AB-C979-4EF0-9F50-6ABBBF65C083}" dt="2026-04-19T07:33:42.728" v="2333" actId="21"/>
          <ac:picMkLst>
            <pc:docMk/>
            <pc:sldMk cId="2965929292" sldId="262"/>
            <ac:picMk id="7" creationId="{A15CB27D-B469-5045-7B8B-3059F7F18C38}"/>
          </ac:picMkLst>
        </pc:picChg>
        <pc:picChg chg="del">
          <ac:chgData name="Allison Hopkins" userId="4b7a916d2ac4c777" providerId="LiveId" clId="{079DF1AB-C979-4EF0-9F50-6ABBBF65C083}" dt="2026-04-19T07:33:49.144" v="2335" actId="21"/>
          <ac:picMkLst>
            <pc:docMk/>
            <pc:sldMk cId="2965929292" sldId="262"/>
            <ac:picMk id="11" creationId="{4E092783-D3B1-87B2-1742-5D247B04E0DF}"/>
          </ac:picMkLst>
        </pc:picChg>
      </pc:sldChg>
      <pc:sldChg chg="addSp delSp modSp add mod modNotesTx">
        <pc:chgData name="Allison Hopkins" userId="4b7a916d2ac4c777" providerId="LiveId" clId="{079DF1AB-C979-4EF0-9F50-6ABBBF65C083}" dt="2026-04-19T12:54:12.021" v="5298" actId="1076"/>
        <pc:sldMkLst>
          <pc:docMk/>
          <pc:sldMk cId="2352247024" sldId="263"/>
        </pc:sldMkLst>
        <pc:spChg chg="add mod">
          <ac:chgData name="Allison Hopkins" userId="4b7a916d2ac4c777" providerId="LiveId" clId="{079DF1AB-C979-4EF0-9F50-6ABBBF65C083}" dt="2026-04-19T12:44:24.787" v="5238" actId="20577"/>
          <ac:spMkLst>
            <pc:docMk/>
            <pc:sldMk cId="2352247024" sldId="263"/>
            <ac:spMk id="2" creationId="{44BE97F0-F031-9345-458D-49F9382B3D10}"/>
          </ac:spMkLst>
        </pc:spChg>
        <pc:spChg chg="mod">
          <ac:chgData name="Allison Hopkins" userId="4b7a916d2ac4c777" providerId="LiveId" clId="{079DF1AB-C979-4EF0-9F50-6ABBBF65C083}" dt="2026-04-19T09:56:47.770" v="4459" actId="20577"/>
          <ac:spMkLst>
            <pc:docMk/>
            <pc:sldMk cId="2352247024" sldId="263"/>
            <ac:spMk id="3" creationId="{41FFD218-406D-EFAC-8211-52453965DEFF}"/>
          </ac:spMkLst>
        </pc:spChg>
        <pc:spChg chg="add mod">
          <ac:chgData name="Allison Hopkins" userId="4b7a916d2ac4c777" providerId="LiveId" clId="{079DF1AB-C979-4EF0-9F50-6ABBBF65C083}" dt="2026-04-19T11:39:10.045" v="5070" actId="14100"/>
          <ac:spMkLst>
            <pc:docMk/>
            <pc:sldMk cId="2352247024" sldId="263"/>
            <ac:spMk id="6" creationId="{638F4B74-09CB-9344-BBED-FEB8C30A47BE}"/>
          </ac:spMkLst>
        </pc:spChg>
        <pc:spChg chg="add mod">
          <ac:chgData name="Allison Hopkins" userId="4b7a916d2ac4c777" providerId="LiveId" clId="{079DF1AB-C979-4EF0-9F50-6ABBBF65C083}" dt="2026-04-19T11:38:50.026" v="5068" actId="255"/>
          <ac:spMkLst>
            <pc:docMk/>
            <pc:sldMk cId="2352247024" sldId="263"/>
            <ac:spMk id="9" creationId="{430AD404-6495-2594-1651-D3E0727CD0AF}"/>
          </ac:spMkLst>
        </pc:spChg>
        <pc:spChg chg="add del mod">
          <ac:chgData name="Allison Hopkins" userId="4b7a916d2ac4c777" providerId="LiveId" clId="{079DF1AB-C979-4EF0-9F50-6ABBBF65C083}" dt="2026-04-19T11:46:25.851" v="5138"/>
          <ac:spMkLst>
            <pc:docMk/>
            <pc:sldMk cId="2352247024" sldId="263"/>
            <ac:spMk id="12" creationId="{8A7A5AE7-2627-E582-C4C0-C1FF5A7CE0FA}"/>
          </ac:spMkLst>
        </pc:spChg>
        <pc:spChg chg="add del mod">
          <ac:chgData name="Allison Hopkins" userId="4b7a916d2ac4c777" providerId="LiveId" clId="{079DF1AB-C979-4EF0-9F50-6ABBBF65C083}" dt="2026-04-19T11:46:25.851" v="5140"/>
          <ac:spMkLst>
            <pc:docMk/>
            <pc:sldMk cId="2352247024" sldId="263"/>
            <ac:spMk id="13" creationId="{EB2D6AD6-03D4-FEDB-D981-CA559183BEFD}"/>
          </ac:spMkLst>
        </pc:spChg>
        <pc:spChg chg="add del mod">
          <ac:chgData name="Allison Hopkins" userId="4b7a916d2ac4c777" providerId="LiveId" clId="{079DF1AB-C979-4EF0-9F50-6ABBBF65C083}" dt="2026-04-19T11:46:25.851" v="5142"/>
          <ac:spMkLst>
            <pc:docMk/>
            <pc:sldMk cId="2352247024" sldId="263"/>
            <ac:spMk id="14" creationId="{1353B073-334E-E8AA-D151-45141D0108EE}"/>
          </ac:spMkLst>
        </pc:spChg>
        <pc:spChg chg="add mod">
          <ac:chgData name="Allison Hopkins" userId="4b7a916d2ac4c777" providerId="LiveId" clId="{079DF1AB-C979-4EF0-9F50-6ABBBF65C083}" dt="2026-04-19T11:43:31.988" v="5112" actId="1076"/>
          <ac:spMkLst>
            <pc:docMk/>
            <pc:sldMk cId="2352247024" sldId="263"/>
            <ac:spMk id="15" creationId="{54986E1C-F43F-639C-DE72-416BBBE97B32}"/>
          </ac:spMkLst>
        </pc:spChg>
        <pc:spChg chg="add mod">
          <ac:chgData name="Allison Hopkins" userId="4b7a916d2ac4c777" providerId="LiveId" clId="{079DF1AB-C979-4EF0-9F50-6ABBBF65C083}" dt="2026-04-19T11:46:24.854" v="5136" actId="1076"/>
          <ac:spMkLst>
            <pc:docMk/>
            <pc:sldMk cId="2352247024" sldId="263"/>
            <ac:spMk id="18" creationId="{823A38B5-8D06-46B3-99CF-69226D3AB02C}"/>
          </ac:spMkLst>
        </pc:spChg>
        <pc:spChg chg="add mod">
          <ac:chgData name="Allison Hopkins" userId="4b7a916d2ac4c777" providerId="LiveId" clId="{079DF1AB-C979-4EF0-9F50-6ABBBF65C083}" dt="2026-04-19T11:50:18.434" v="5197" actId="1076"/>
          <ac:spMkLst>
            <pc:docMk/>
            <pc:sldMk cId="2352247024" sldId="263"/>
            <ac:spMk id="21" creationId="{2371B3BD-4EF1-E0B5-1FD2-9EAFCF912F3E}"/>
          </ac:spMkLst>
        </pc:spChg>
        <pc:spChg chg="add del mod">
          <ac:chgData name="Allison Hopkins" userId="4b7a916d2ac4c777" providerId="LiveId" clId="{079DF1AB-C979-4EF0-9F50-6ABBBF65C083}" dt="2026-04-19T12:43:24.869" v="5215"/>
          <ac:spMkLst>
            <pc:docMk/>
            <pc:sldMk cId="2352247024" sldId="263"/>
            <ac:spMk id="24" creationId="{EAC55F38-E909-70D7-0CD0-5EAFD0D6557D}"/>
          </ac:spMkLst>
        </pc:spChg>
        <pc:spChg chg="add mod">
          <ac:chgData name="Allison Hopkins" userId="4b7a916d2ac4c777" providerId="LiveId" clId="{079DF1AB-C979-4EF0-9F50-6ABBBF65C083}" dt="2026-04-19T12:43:57.701" v="5218" actId="1076"/>
          <ac:spMkLst>
            <pc:docMk/>
            <pc:sldMk cId="2352247024" sldId="263"/>
            <ac:spMk id="25" creationId="{7BD80461-7680-FDEA-ACE2-43C2DDF64245}"/>
          </ac:spMkLst>
        </pc:spChg>
        <pc:spChg chg="add mod">
          <ac:chgData name="Allison Hopkins" userId="4b7a916d2ac4c777" providerId="LiveId" clId="{079DF1AB-C979-4EF0-9F50-6ABBBF65C083}" dt="2026-04-19T12:47:36.844" v="5249" actId="1076"/>
          <ac:spMkLst>
            <pc:docMk/>
            <pc:sldMk cId="2352247024" sldId="263"/>
            <ac:spMk id="26" creationId="{405C6AF7-4794-3744-347D-59216579AC75}"/>
          </ac:spMkLst>
        </pc:spChg>
        <pc:spChg chg="add mod">
          <ac:chgData name="Allison Hopkins" userId="4b7a916d2ac4c777" providerId="LiveId" clId="{079DF1AB-C979-4EF0-9F50-6ABBBF65C083}" dt="2026-04-19T12:51:04.743" v="5271" actId="1076"/>
          <ac:spMkLst>
            <pc:docMk/>
            <pc:sldMk cId="2352247024" sldId="263"/>
            <ac:spMk id="27" creationId="{F75F335F-D13A-784B-308A-D99253B1AA9E}"/>
          </ac:spMkLst>
        </pc:spChg>
        <pc:spChg chg="add mod">
          <ac:chgData name="Allison Hopkins" userId="4b7a916d2ac4c777" providerId="LiveId" clId="{079DF1AB-C979-4EF0-9F50-6ABBBF65C083}" dt="2026-04-19T12:50:52.465" v="5270" actId="1076"/>
          <ac:spMkLst>
            <pc:docMk/>
            <pc:sldMk cId="2352247024" sldId="263"/>
            <ac:spMk id="28" creationId="{E3A8D683-7824-CA9A-E677-41AD7B5ACB47}"/>
          </ac:spMkLst>
        </pc:spChg>
        <pc:spChg chg="add mod">
          <ac:chgData name="Allison Hopkins" userId="4b7a916d2ac4c777" providerId="LiveId" clId="{079DF1AB-C979-4EF0-9F50-6ABBBF65C083}" dt="2026-04-19T12:52:09.855" v="5280" actId="1076"/>
          <ac:spMkLst>
            <pc:docMk/>
            <pc:sldMk cId="2352247024" sldId="263"/>
            <ac:spMk id="29" creationId="{36644A2A-7316-45E3-E8FB-BD610619D5B6}"/>
          </ac:spMkLst>
        </pc:spChg>
        <pc:spChg chg="add mod">
          <ac:chgData name="Allison Hopkins" userId="4b7a916d2ac4c777" providerId="LiveId" clId="{079DF1AB-C979-4EF0-9F50-6ABBBF65C083}" dt="2026-04-19T12:53:07.243" v="5289" actId="1076"/>
          <ac:spMkLst>
            <pc:docMk/>
            <pc:sldMk cId="2352247024" sldId="263"/>
            <ac:spMk id="30" creationId="{53D73714-3952-EFD4-D615-4535D2ED8CA2}"/>
          </ac:spMkLst>
        </pc:spChg>
        <pc:spChg chg="add mod">
          <ac:chgData name="Allison Hopkins" userId="4b7a916d2ac4c777" providerId="LiveId" clId="{079DF1AB-C979-4EF0-9F50-6ABBBF65C083}" dt="2026-04-19T12:54:12.021" v="5298" actId="1076"/>
          <ac:spMkLst>
            <pc:docMk/>
            <pc:sldMk cId="2352247024" sldId="263"/>
            <ac:spMk id="31" creationId="{58B8FC6C-FC32-A9A3-25A4-2C8B20FE370E}"/>
          </ac:spMkLst>
        </pc:spChg>
        <pc:picChg chg="add mod">
          <ac:chgData name="Allison Hopkins" userId="4b7a916d2ac4c777" providerId="LiveId" clId="{079DF1AB-C979-4EF0-9F50-6ABBBF65C083}" dt="2026-04-19T11:37:21.605" v="5058" actId="1076"/>
          <ac:picMkLst>
            <pc:docMk/>
            <pc:sldMk cId="2352247024" sldId="263"/>
            <ac:picMk id="5" creationId="{1C7784E1-11A5-1A81-C139-062342897E39}"/>
          </ac:picMkLst>
        </pc:picChg>
        <pc:picChg chg="add mod">
          <ac:chgData name="Allison Hopkins" userId="4b7a916d2ac4c777" providerId="LiveId" clId="{079DF1AB-C979-4EF0-9F50-6ABBBF65C083}" dt="2026-04-19T11:40:27.182" v="5075" actId="14861"/>
          <ac:picMkLst>
            <pc:docMk/>
            <pc:sldMk cId="2352247024" sldId="263"/>
            <ac:picMk id="8" creationId="{E7D5B8CC-4A50-6F06-8931-FCD8B7C320D3}"/>
          </ac:picMkLst>
        </pc:picChg>
        <pc:picChg chg="add mod">
          <ac:chgData name="Allison Hopkins" userId="4b7a916d2ac4c777" providerId="LiveId" clId="{079DF1AB-C979-4EF0-9F50-6ABBBF65C083}" dt="2026-04-19T11:41:06.636" v="5079" actId="14861"/>
          <ac:picMkLst>
            <pc:docMk/>
            <pc:sldMk cId="2352247024" sldId="263"/>
            <ac:picMk id="11" creationId="{D64E93F3-A2B1-D153-55C6-BB24D7678A11}"/>
          </ac:picMkLst>
        </pc:picChg>
        <pc:picChg chg="add mod">
          <ac:chgData name="Allison Hopkins" userId="4b7a916d2ac4c777" providerId="LiveId" clId="{079DF1AB-C979-4EF0-9F50-6ABBBF65C083}" dt="2026-04-19T11:48:55.196" v="5171" actId="14100"/>
          <ac:picMkLst>
            <pc:docMk/>
            <pc:sldMk cId="2352247024" sldId="263"/>
            <ac:picMk id="17" creationId="{318DCAE4-6B8E-E1DF-6502-C7A4E7C5A3A1}"/>
          </ac:picMkLst>
        </pc:picChg>
        <pc:picChg chg="add mod">
          <ac:chgData name="Allison Hopkins" userId="4b7a916d2ac4c777" providerId="LiveId" clId="{079DF1AB-C979-4EF0-9F50-6ABBBF65C083}" dt="2026-04-19T11:48:48.416" v="5170" actId="14100"/>
          <ac:picMkLst>
            <pc:docMk/>
            <pc:sldMk cId="2352247024" sldId="263"/>
            <ac:picMk id="20" creationId="{B54CBBF5-7B01-668F-72EE-9ED8276C943E}"/>
          </ac:picMkLst>
        </pc:picChg>
        <pc:picChg chg="add mod">
          <ac:chgData name="Allison Hopkins" userId="4b7a916d2ac4c777" providerId="LiveId" clId="{079DF1AB-C979-4EF0-9F50-6ABBBF65C083}" dt="2026-04-19T12:43:45.819" v="5216" actId="1076"/>
          <ac:picMkLst>
            <pc:docMk/>
            <pc:sldMk cId="2352247024" sldId="263"/>
            <ac:picMk id="23" creationId="{84C01448-435A-0983-B054-5EFB26C495C7}"/>
          </ac:picMkLst>
        </pc:picChg>
      </pc:sldChg>
      <pc:sldChg chg="modSp add mod">
        <pc:chgData name="Allison Hopkins" userId="4b7a916d2ac4c777" providerId="LiveId" clId="{079DF1AB-C979-4EF0-9F50-6ABBBF65C083}" dt="2026-04-19T14:34:31.318" v="7094" actId="20577"/>
        <pc:sldMkLst>
          <pc:docMk/>
          <pc:sldMk cId="327199343" sldId="264"/>
        </pc:sldMkLst>
        <pc:spChg chg="mod">
          <ac:chgData name="Allison Hopkins" userId="4b7a916d2ac4c777" providerId="LiveId" clId="{079DF1AB-C979-4EF0-9F50-6ABBBF65C083}" dt="2026-04-19T14:34:31.318" v="7094" actId="20577"/>
          <ac:spMkLst>
            <pc:docMk/>
            <pc:sldMk cId="327199343" sldId="264"/>
            <ac:spMk id="3" creationId="{305075AB-8409-32CA-D0F4-83CC1116436E}"/>
          </ac:spMkLst>
        </pc:spChg>
      </pc:sldChg>
      <pc:sldChg chg="addSp delSp modSp add mod">
        <pc:chgData name="Allison Hopkins" userId="4b7a916d2ac4c777" providerId="LiveId" clId="{079DF1AB-C979-4EF0-9F50-6ABBBF65C083}" dt="2026-04-19T18:57:12.077" v="7124" actId="20577"/>
        <pc:sldMkLst>
          <pc:docMk/>
          <pc:sldMk cId="4142983611" sldId="265"/>
        </pc:sldMkLst>
        <pc:spChg chg="del mod">
          <ac:chgData name="Allison Hopkins" userId="4b7a916d2ac4c777" providerId="LiveId" clId="{079DF1AB-C979-4EF0-9F50-6ABBBF65C083}" dt="2026-04-19T13:01:17.384" v="5344"/>
          <ac:spMkLst>
            <pc:docMk/>
            <pc:sldMk cId="4142983611" sldId="265"/>
            <ac:spMk id="2" creationId="{9CD2E3D8-66F8-2526-5676-4AD07BA81825}"/>
          </ac:spMkLst>
        </pc:spChg>
        <pc:spChg chg="add mod">
          <ac:chgData name="Allison Hopkins" userId="4b7a916d2ac4c777" providerId="LiveId" clId="{079DF1AB-C979-4EF0-9F50-6ABBBF65C083}" dt="2026-04-19T18:57:12.077" v="7124" actId="20577"/>
          <ac:spMkLst>
            <pc:docMk/>
            <pc:sldMk cId="4142983611" sldId="265"/>
            <ac:spMk id="4" creationId="{5EE87B6F-077B-B031-F500-B646414DD3A7}"/>
          </ac:spMkLst>
        </pc:spChg>
        <pc:spChg chg="del mod">
          <ac:chgData name="Allison Hopkins" userId="4b7a916d2ac4c777" providerId="LiveId" clId="{079DF1AB-C979-4EF0-9F50-6ABBBF65C083}" dt="2026-04-19T13:02:24.430" v="5362"/>
          <ac:spMkLst>
            <pc:docMk/>
            <pc:sldMk cId="4142983611" sldId="265"/>
            <ac:spMk id="6" creationId="{4C6C4AF5-6A20-040F-D93B-710449646553}"/>
          </ac:spMkLst>
        </pc:spChg>
        <pc:spChg chg="del mod">
          <ac:chgData name="Allison Hopkins" userId="4b7a916d2ac4c777" providerId="LiveId" clId="{079DF1AB-C979-4EF0-9F50-6ABBBF65C083}" dt="2026-04-19T13:02:24.430" v="5368"/>
          <ac:spMkLst>
            <pc:docMk/>
            <pc:sldMk cId="4142983611" sldId="265"/>
            <ac:spMk id="9" creationId="{BFFE4AA2-6D18-8D4F-55A8-A1396773697D}"/>
          </ac:spMkLst>
        </pc:spChg>
        <pc:spChg chg="del mod">
          <ac:chgData name="Allison Hopkins" userId="4b7a916d2ac4c777" providerId="LiveId" clId="{079DF1AB-C979-4EF0-9F50-6ABBBF65C083}" dt="2026-04-19T13:02:24.430" v="5364"/>
          <ac:spMkLst>
            <pc:docMk/>
            <pc:sldMk cId="4142983611" sldId="265"/>
            <ac:spMk id="15" creationId="{97C16C72-0861-6E12-E63B-58312CCD761A}"/>
          </ac:spMkLst>
        </pc:spChg>
        <pc:spChg chg="del mod">
          <ac:chgData name="Allison Hopkins" userId="4b7a916d2ac4c777" providerId="LiveId" clId="{079DF1AB-C979-4EF0-9F50-6ABBBF65C083}" dt="2026-04-19T13:02:24.430" v="5370"/>
          <ac:spMkLst>
            <pc:docMk/>
            <pc:sldMk cId="4142983611" sldId="265"/>
            <ac:spMk id="18" creationId="{BE2E04DB-3357-580F-D347-7402026AE021}"/>
          </ac:spMkLst>
        </pc:spChg>
        <pc:spChg chg="del mod">
          <ac:chgData name="Allison Hopkins" userId="4b7a916d2ac4c777" providerId="LiveId" clId="{079DF1AB-C979-4EF0-9F50-6ABBBF65C083}" dt="2026-04-19T13:01:33.101" v="5349"/>
          <ac:spMkLst>
            <pc:docMk/>
            <pc:sldMk cId="4142983611" sldId="265"/>
            <ac:spMk id="21" creationId="{1C6E8081-FA10-0995-DFB8-9F10F4FD22F3}"/>
          </ac:spMkLst>
        </pc:spChg>
        <pc:spChg chg="del mod">
          <ac:chgData name="Allison Hopkins" userId="4b7a916d2ac4c777" providerId="LiveId" clId="{079DF1AB-C979-4EF0-9F50-6ABBBF65C083}" dt="2026-04-19T13:02:24.430" v="5366"/>
          <ac:spMkLst>
            <pc:docMk/>
            <pc:sldMk cId="4142983611" sldId="265"/>
            <ac:spMk id="25" creationId="{DD499618-E26E-D715-9A39-E602DADBA728}"/>
          </ac:spMkLst>
        </pc:spChg>
        <pc:spChg chg="del">
          <ac:chgData name="Allison Hopkins" userId="4b7a916d2ac4c777" providerId="LiveId" clId="{079DF1AB-C979-4EF0-9F50-6ABBBF65C083}" dt="2026-04-19T13:02:29.228" v="5371" actId="21"/>
          <ac:spMkLst>
            <pc:docMk/>
            <pc:sldMk cId="4142983611" sldId="265"/>
            <ac:spMk id="26" creationId="{F9867786-20BF-785E-D128-C90615A51D33}"/>
          </ac:spMkLst>
        </pc:spChg>
        <pc:spChg chg="del">
          <ac:chgData name="Allison Hopkins" userId="4b7a916d2ac4c777" providerId="LiveId" clId="{079DF1AB-C979-4EF0-9F50-6ABBBF65C083}" dt="2026-04-19T13:02:24.415" v="5360" actId="21"/>
          <ac:spMkLst>
            <pc:docMk/>
            <pc:sldMk cId="4142983611" sldId="265"/>
            <ac:spMk id="27" creationId="{AF1E5EE9-78BF-1401-D3E9-525BE9EB02ED}"/>
          </ac:spMkLst>
        </pc:spChg>
        <pc:spChg chg="del">
          <ac:chgData name="Allison Hopkins" userId="4b7a916d2ac4c777" providerId="LiveId" clId="{079DF1AB-C979-4EF0-9F50-6ABBBF65C083}" dt="2026-04-19T13:02:40.875" v="5372" actId="21"/>
          <ac:spMkLst>
            <pc:docMk/>
            <pc:sldMk cId="4142983611" sldId="265"/>
            <ac:spMk id="28" creationId="{27015B0D-67C2-8640-69B6-C3D7CF18B7FE}"/>
          </ac:spMkLst>
        </pc:spChg>
        <pc:spChg chg="del">
          <ac:chgData name="Allison Hopkins" userId="4b7a916d2ac4c777" providerId="LiveId" clId="{079DF1AB-C979-4EF0-9F50-6ABBBF65C083}" dt="2026-04-19T13:02:49.298" v="5374" actId="21"/>
          <ac:spMkLst>
            <pc:docMk/>
            <pc:sldMk cId="4142983611" sldId="265"/>
            <ac:spMk id="29" creationId="{E2547012-94E2-12DB-1D02-636A2EB667B1}"/>
          </ac:spMkLst>
        </pc:spChg>
        <pc:spChg chg="del">
          <ac:chgData name="Allison Hopkins" userId="4b7a916d2ac4c777" providerId="LiveId" clId="{079DF1AB-C979-4EF0-9F50-6ABBBF65C083}" dt="2026-04-19T13:02:54.313" v="5375" actId="21"/>
          <ac:spMkLst>
            <pc:docMk/>
            <pc:sldMk cId="4142983611" sldId="265"/>
            <ac:spMk id="30" creationId="{4978F98B-2249-B254-97DB-18428A6DCB84}"/>
          </ac:spMkLst>
        </pc:spChg>
        <pc:spChg chg="del">
          <ac:chgData name="Allison Hopkins" userId="4b7a916d2ac4c777" providerId="LiveId" clId="{079DF1AB-C979-4EF0-9F50-6ABBBF65C083}" dt="2026-04-19T13:02:45.371" v="5373" actId="21"/>
          <ac:spMkLst>
            <pc:docMk/>
            <pc:sldMk cId="4142983611" sldId="265"/>
            <ac:spMk id="31" creationId="{B235FC30-831A-61CF-0948-324266E34667}"/>
          </ac:spMkLst>
        </pc:spChg>
        <pc:picChg chg="del">
          <ac:chgData name="Allison Hopkins" userId="4b7a916d2ac4c777" providerId="LiveId" clId="{079DF1AB-C979-4EF0-9F50-6ABBBF65C083}" dt="2026-04-19T13:01:46.072" v="5353" actId="21"/>
          <ac:picMkLst>
            <pc:docMk/>
            <pc:sldMk cId="4142983611" sldId="265"/>
            <ac:picMk id="5" creationId="{4E66F7D8-CD79-790D-7401-E2B7466FF1AC}"/>
          </ac:picMkLst>
        </pc:picChg>
        <pc:picChg chg="del">
          <ac:chgData name="Allison Hopkins" userId="4b7a916d2ac4c777" providerId="LiveId" clId="{079DF1AB-C979-4EF0-9F50-6ABBBF65C083}" dt="2026-04-19T13:01:43.032" v="5352" actId="21"/>
          <ac:picMkLst>
            <pc:docMk/>
            <pc:sldMk cId="4142983611" sldId="265"/>
            <ac:picMk id="8" creationId="{7A6CCB3A-FB99-6B73-4431-A63F01515FA8}"/>
          </ac:picMkLst>
        </pc:picChg>
        <pc:picChg chg="del">
          <ac:chgData name="Allison Hopkins" userId="4b7a916d2ac4c777" providerId="LiveId" clId="{079DF1AB-C979-4EF0-9F50-6ABBBF65C083}" dt="2026-04-19T13:01:36.140" v="5350" actId="21"/>
          <ac:picMkLst>
            <pc:docMk/>
            <pc:sldMk cId="4142983611" sldId="265"/>
            <ac:picMk id="11" creationId="{7C19530B-91FA-6550-DA76-C360CE5A7860}"/>
          </ac:picMkLst>
        </pc:picChg>
        <pc:picChg chg="del">
          <ac:chgData name="Allison Hopkins" userId="4b7a916d2ac4c777" providerId="LiveId" clId="{079DF1AB-C979-4EF0-9F50-6ABBBF65C083}" dt="2026-04-19T13:01:33.101" v="5347" actId="21"/>
          <ac:picMkLst>
            <pc:docMk/>
            <pc:sldMk cId="4142983611" sldId="265"/>
            <ac:picMk id="17" creationId="{EC281B9F-C46A-EC0E-00C6-C283EECC0924}"/>
          </ac:picMkLst>
        </pc:picChg>
        <pc:picChg chg="del">
          <ac:chgData name="Allison Hopkins" userId="4b7a916d2ac4c777" providerId="LiveId" clId="{079DF1AB-C979-4EF0-9F50-6ABBBF65C083}" dt="2026-04-19T13:01:17.368" v="5342" actId="21"/>
          <ac:picMkLst>
            <pc:docMk/>
            <pc:sldMk cId="4142983611" sldId="265"/>
            <ac:picMk id="20" creationId="{8D0BEC4D-CC7E-EABC-A543-37EAE4D415FE}"/>
          </ac:picMkLst>
        </pc:picChg>
        <pc:picChg chg="del">
          <ac:chgData name="Allison Hopkins" userId="4b7a916d2ac4c777" providerId="LiveId" clId="{079DF1AB-C979-4EF0-9F50-6ABBBF65C083}" dt="2026-04-19T13:01:39.499" v="5351" actId="21"/>
          <ac:picMkLst>
            <pc:docMk/>
            <pc:sldMk cId="4142983611" sldId="265"/>
            <ac:picMk id="23" creationId="{888B69FF-EA0D-AC6D-99AA-360FCB252523}"/>
          </ac:picMkLst>
        </pc:picChg>
      </pc:sldChg>
      <pc:sldChg chg="addSp delSp modSp add mod setBg">
        <pc:chgData name="Allison Hopkins" userId="4b7a916d2ac4c777" providerId="LiveId" clId="{079DF1AB-C979-4EF0-9F50-6ABBBF65C083}" dt="2026-04-19T14:41:23.865" v="7122" actId="14100"/>
        <pc:sldMkLst>
          <pc:docMk/>
          <pc:sldMk cId="3967943636" sldId="266"/>
        </pc:sldMkLst>
        <pc:spChg chg="mod ord">
          <ac:chgData name="Allison Hopkins" userId="4b7a916d2ac4c777" providerId="LiveId" clId="{079DF1AB-C979-4EF0-9F50-6ABBBF65C083}" dt="2026-04-19T14:38:43.273" v="7100" actId="26606"/>
          <ac:spMkLst>
            <pc:docMk/>
            <pc:sldMk cId="3967943636" sldId="266"/>
            <ac:spMk id="3" creationId="{C4FE7E7E-C279-3297-8D6C-28639133A4B9}"/>
          </ac:spMkLst>
        </pc:spChg>
        <pc:spChg chg="mod ord">
          <ac:chgData name="Allison Hopkins" userId="4b7a916d2ac4c777" providerId="LiveId" clId="{079DF1AB-C979-4EF0-9F50-6ABBBF65C083}" dt="2026-04-19T14:41:23.865" v="7122" actId="14100"/>
          <ac:spMkLst>
            <pc:docMk/>
            <pc:sldMk cId="3967943636" sldId="266"/>
            <ac:spMk id="4" creationId="{A2346992-DB8F-CF3A-8FF1-3211B463A24C}"/>
          </ac:spMkLst>
        </pc:spChg>
        <pc:spChg chg="add del">
          <ac:chgData name="Allison Hopkins" userId="4b7a916d2ac4c777" providerId="LiveId" clId="{079DF1AB-C979-4EF0-9F50-6ABBBF65C083}" dt="2026-04-19T14:38:43.257" v="7099" actId="26606"/>
          <ac:spMkLst>
            <pc:docMk/>
            <pc:sldMk cId="3967943636" sldId="266"/>
            <ac:spMk id="7" creationId="{04812C46-200A-4DEB-A05E-3ED6C68C2387}"/>
          </ac:spMkLst>
        </pc:spChg>
        <pc:spChg chg="add del">
          <ac:chgData name="Allison Hopkins" userId="4b7a916d2ac4c777" providerId="LiveId" clId="{079DF1AB-C979-4EF0-9F50-6ABBBF65C083}" dt="2026-04-19T14:38:43.257" v="7099" actId="26606"/>
          <ac:spMkLst>
            <pc:docMk/>
            <pc:sldMk cId="3967943636" sldId="266"/>
            <ac:spMk id="8" creationId="{D1EA859B-E555-4109-94F3-6700E046E008}"/>
          </ac:spMkLst>
        </pc:spChg>
        <pc:spChg chg="add del">
          <ac:chgData name="Allison Hopkins" userId="4b7a916d2ac4c777" providerId="LiveId" clId="{079DF1AB-C979-4EF0-9F50-6ABBBF65C083}" dt="2026-04-19T14:38:12.273" v="7097" actId="26606"/>
          <ac:spMkLst>
            <pc:docMk/>
            <pc:sldMk cId="3967943636" sldId="266"/>
            <ac:spMk id="10" creationId="{04812C46-200A-4DEB-A05E-3ED6C68C2387}"/>
          </ac:spMkLst>
        </pc:spChg>
        <pc:spChg chg="add del">
          <ac:chgData name="Allison Hopkins" userId="4b7a916d2ac4c777" providerId="LiveId" clId="{079DF1AB-C979-4EF0-9F50-6ABBBF65C083}" dt="2026-04-19T14:38:12.273" v="7097" actId="26606"/>
          <ac:spMkLst>
            <pc:docMk/>
            <pc:sldMk cId="3967943636" sldId="266"/>
            <ac:spMk id="12" creationId="{D1EA859B-E555-4109-94F3-6700E046E008}"/>
          </ac:spMkLst>
        </pc:spChg>
        <pc:picChg chg="add mod">
          <ac:chgData name="Allison Hopkins" userId="4b7a916d2ac4c777" providerId="LiveId" clId="{079DF1AB-C979-4EF0-9F50-6ABBBF65C083}" dt="2026-04-19T14:38:43.273" v="7100" actId="26606"/>
          <ac:picMkLst>
            <pc:docMk/>
            <pc:sldMk cId="3967943636" sldId="266"/>
            <ac:picMk id="5" creationId="{C2497AE9-1D80-8208-FBEA-24A87CEEEF5C}"/>
          </ac:picMkLst>
        </pc:picChg>
        <pc:cxnChg chg="add">
          <ac:chgData name="Allison Hopkins" userId="4b7a916d2ac4c777" providerId="LiveId" clId="{079DF1AB-C979-4EF0-9F50-6ABBBF65C083}" dt="2026-04-19T14:38:43.273" v="7100" actId="26606"/>
          <ac:cxnSpMkLst>
            <pc:docMk/>
            <pc:sldMk cId="3967943636" sldId="266"/>
            <ac:cxnSpMk id="11" creationId="{249EDD1B-F94D-B4E6-ACAA-566B9A26FDE3}"/>
          </ac:cxnSpMkLst>
        </pc:cxnChg>
      </pc:sldChg>
      <pc:sldChg chg="addSp delSp modSp add mod modNotesTx">
        <pc:chgData name="Allison Hopkins" userId="4b7a916d2ac4c777" providerId="LiveId" clId="{079DF1AB-C979-4EF0-9F50-6ABBBF65C083}" dt="2026-04-19T14:31:29.897" v="7000" actId="1076"/>
        <pc:sldMkLst>
          <pc:docMk/>
          <pc:sldMk cId="2359510711" sldId="267"/>
        </pc:sldMkLst>
        <pc:spChg chg="del mod">
          <ac:chgData name="Allison Hopkins" userId="4b7a916d2ac4c777" providerId="LiveId" clId="{079DF1AB-C979-4EF0-9F50-6ABBBF65C083}" dt="2026-04-19T14:29:17.119" v="6981"/>
          <ac:spMkLst>
            <pc:docMk/>
            <pc:sldMk cId="2359510711" sldId="267"/>
            <ac:spMk id="4" creationId="{767FB111-E9B6-05A2-C5CA-F7AA5E9B8C6E}"/>
          </ac:spMkLst>
        </pc:spChg>
        <pc:spChg chg="add del mod">
          <ac:chgData name="Allison Hopkins" userId="4b7a916d2ac4c777" providerId="LiveId" clId="{079DF1AB-C979-4EF0-9F50-6ABBBF65C083}" dt="2026-04-19T14:30:21.253" v="6989"/>
          <ac:spMkLst>
            <pc:docMk/>
            <pc:sldMk cId="2359510711" sldId="267"/>
            <ac:spMk id="6" creationId="{A2E9DF27-AA81-AB10-8356-F354F68C8DBD}"/>
          </ac:spMkLst>
        </pc:spChg>
        <pc:spChg chg="add mod">
          <ac:chgData name="Allison Hopkins" userId="4b7a916d2ac4c777" providerId="LiveId" clId="{079DF1AB-C979-4EF0-9F50-6ABBBF65C083}" dt="2026-04-19T14:31:29.897" v="7000" actId="1076"/>
          <ac:spMkLst>
            <pc:docMk/>
            <pc:sldMk cId="2359510711" sldId="267"/>
            <ac:spMk id="7" creationId="{4086ABCA-466E-8F8B-CD86-9E5E92D2CFE0}"/>
          </ac:spMkLst>
        </pc:spChg>
        <pc:picChg chg="add mod">
          <ac:chgData name="Allison Hopkins" userId="4b7a916d2ac4c777" providerId="LiveId" clId="{079DF1AB-C979-4EF0-9F50-6ABBBF65C083}" dt="2026-04-19T14:29:33.614" v="6984" actId="14100"/>
          <ac:picMkLst>
            <pc:docMk/>
            <pc:sldMk cId="2359510711" sldId="267"/>
            <ac:picMk id="5" creationId="{E0C94376-9D46-7AE7-836B-05962053A11F}"/>
          </ac:picMkLst>
        </pc:picChg>
      </pc:sldChg>
      <pc:sldMasterChg chg="setBg modSldLayout">
        <pc:chgData name="Allison Hopkins" userId="4b7a916d2ac4c777" providerId="LiveId" clId="{079DF1AB-C979-4EF0-9F50-6ABBBF65C083}" dt="2026-04-18T10:43:26.691" v="27"/>
        <pc:sldMasterMkLst>
          <pc:docMk/>
          <pc:sldMasterMk cId="236902403" sldId="2147483648"/>
        </pc:sldMasterMkLst>
        <pc:sldLayoutChg chg="setBg">
          <pc:chgData name="Allison Hopkins" userId="4b7a916d2ac4c777" providerId="LiveId" clId="{079DF1AB-C979-4EF0-9F50-6ABBBF65C083}" dt="2026-04-18T10:43:26.691" v="27"/>
          <pc:sldLayoutMkLst>
            <pc:docMk/>
            <pc:sldMasterMk cId="236902403" sldId="2147483648"/>
            <pc:sldLayoutMk cId="2116883166" sldId="2147483649"/>
          </pc:sldLayoutMkLst>
        </pc:sldLayoutChg>
        <pc:sldLayoutChg chg="setBg">
          <pc:chgData name="Allison Hopkins" userId="4b7a916d2ac4c777" providerId="LiveId" clId="{079DF1AB-C979-4EF0-9F50-6ABBBF65C083}" dt="2026-04-18T10:43:26.691" v="27"/>
          <pc:sldLayoutMkLst>
            <pc:docMk/>
            <pc:sldMasterMk cId="236902403" sldId="2147483648"/>
            <pc:sldLayoutMk cId="2734669890" sldId="2147483650"/>
          </pc:sldLayoutMkLst>
        </pc:sldLayoutChg>
        <pc:sldLayoutChg chg="setBg">
          <pc:chgData name="Allison Hopkins" userId="4b7a916d2ac4c777" providerId="LiveId" clId="{079DF1AB-C979-4EF0-9F50-6ABBBF65C083}" dt="2026-04-18T10:43:26.691" v="27"/>
          <pc:sldLayoutMkLst>
            <pc:docMk/>
            <pc:sldMasterMk cId="236902403" sldId="2147483648"/>
            <pc:sldLayoutMk cId="3603974274" sldId="2147483651"/>
          </pc:sldLayoutMkLst>
        </pc:sldLayoutChg>
        <pc:sldLayoutChg chg="setBg">
          <pc:chgData name="Allison Hopkins" userId="4b7a916d2ac4c777" providerId="LiveId" clId="{079DF1AB-C979-4EF0-9F50-6ABBBF65C083}" dt="2026-04-18T10:43:26.691" v="27"/>
          <pc:sldLayoutMkLst>
            <pc:docMk/>
            <pc:sldMasterMk cId="236902403" sldId="2147483648"/>
            <pc:sldLayoutMk cId="688356327" sldId="2147483652"/>
          </pc:sldLayoutMkLst>
        </pc:sldLayoutChg>
        <pc:sldLayoutChg chg="setBg">
          <pc:chgData name="Allison Hopkins" userId="4b7a916d2ac4c777" providerId="LiveId" clId="{079DF1AB-C979-4EF0-9F50-6ABBBF65C083}" dt="2026-04-18T10:43:26.691" v="27"/>
          <pc:sldLayoutMkLst>
            <pc:docMk/>
            <pc:sldMasterMk cId="236902403" sldId="2147483648"/>
            <pc:sldLayoutMk cId="727603871" sldId="2147483653"/>
          </pc:sldLayoutMkLst>
        </pc:sldLayoutChg>
        <pc:sldLayoutChg chg="setBg">
          <pc:chgData name="Allison Hopkins" userId="4b7a916d2ac4c777" providerId="LiveId" clId="{079DF1AB-C979-4EF0-9F50-6ABBBF65C083}" dt="2026-04-18T10:43:26.691" v="27"/>
          <pc:sldLayoutMkLst>
            <pc:docMk/>
            <pc:sldMasterMk cId="236902403" sldId="2147483648"/>
            <pc:sldLayoutMk cId="3030536216" sldId="2147483654"/>
          </pc:sldLayoutMkLst>
        </pc:sldLayoutChg>
        <pc:sldLayoutChg chg="setBg">
          <pc:chgData name="Allison Hopkins" userId="4b7a916d2ac4c777" providerId="LiveId" clId="{079DF1AB-C979-4EF0-9F50-6ABBBF65C083}" dt="2026-04-18T10:43:26.691" v="27"/>
          <pc:sldLayoutMkLst>
            <pc:docMk/>
            <pc:sldMasterMk cId="236902403" sldId="2147483648"/>
            <pc:sldLayoutMk cId="3331368385" sldId="2147483655"/>
          </pc:sldLayoutMkLst>
        </pc:sldLayoutChg>
        <pc:sldLayoutChg chg="setBg">
          <pc:chgData name="Allison Hopkins" userId="4b7a916d2ac4c777" providerId="LiveId" clId="{079DF1AB-C979-4EF0-9F50-6ABBBF65C083}" dt="2026-04-18T10:43:26.691" v="27"/>
          <pc:sldLayoutMkLst>
            <pc:docMk/>
            <pc:sldMasterMk cId="236902403" sldId="2147483648"/>
            <pc:sldLayoutMk cId="3818514941" sldId="2147483656"/>
          </pc:sldLayoutMkLst>
        </pc:sldLayoutChg>
        <pc:sldLayoutChg chg="setBg">
          <pc:chgData name="Allison Hopkins" userId="4b7a916d2ac4c777" providerId="LiveId" clId="{079DF1AB-C979-4EF0-9F50-6ABBBF65C083}" dt="2026-04-18T10:43:26.691" v="27"/>
          <pc:sldLayoutMkLst>
            <pc:docMk/>
            <pc:sldMasterMk cId="236902403" sldId="2147483648"/>
            <pc:sldLayoutMk cId="3340730055" sldId="2147483657"/>
          </pc:sldLayoutMkLst>
        </pc:sldLayoutChg>
        <pc:sldLayoutChg chg="setBg">
          <pc:chgData name="Allison Hopkins" userId="4b7a916d2ac4c777" providerId="LiveId" clId="{079DF1AB-C979-4EF0-9F50-6ABBBF65C083}" dt="2026-04-18T10:43:26.691" v="27"/>
          <pc:sldLayoutMkLst>
            <pc:docMk/>
            <pc:sldMasterMk cId="236902403" sldId="2147483648"/>
            <pc:sldLayoutMk cId="517447892" sldId="2147483658"/>
          </pc:sldLayoutMkLst>
        </pc:sldLayoutChg>
        <pc:sldLayoutChg chg="setBg">
          <pc:chgData name="Allison Hopkins" userId="4b7a916d2ac4c777" providerId="LiveId" clId="{079DF1AB-C979-4EF0-9F50-6ABBBF65C083}" dt="2026-04-18T10:43:26.691" v="27"/>
          <pc:sldLayoutMkLst>
            <pc:docMk/>
            <pc:sldMasterMk cId="236902403" sldId="2147483648"/>
            <pc:sldLayoutMk cId="3678196262" sldId="2147483659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91205E-895F-45DE-A007-0EE740A3598E}" type="datetimeFigureOut">
              <a:rPr lang="en-GB" smtClean="0"/>
              <a:t>25/04/2026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D8EFBC-9576-4D1E-98F4-3C0F032D8A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5257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Hello and welcome…my name is Leah, and I’d like to share with you my presentation on pacifism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D8EFBC-9576-4D1E-98F4-3C0F032D8A1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7430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We’ll start with defining what pacifism is… then we’ll look at the different types of pacifism…followed by some examples of pacifism….and finally the moral and ethical aspects of pacifism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D8EFBC-9576-4D1E-98F4-3C0F032D8A1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59040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750A16-F1FF-4715-650B-4623BAC29C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8729569-0E48-DBD3-E8C9-33F3060570F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F474FF6-944B-7AF1-3487-A656F9C6E41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definition describes pacifism from an individual’s perspective….but there are also examples of pacifism which are the ethos of whole communities which we will discuss later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D11521-5F41-C8B6-E128-1C7BE473F78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D8EFBC-9576-4D1E-98F4-3C0F032D8A1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07397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DB2443-0D8B-1B70-F3ED-E214B46F4C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A9DF86C-4216-9B3A-BBB2-C1005F4295F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4B9C78E-E3F0-5CB1-0149-EFBBF078D0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These all demonstrate the different degrees of pacifism…although Yoder (1992) a Mennonite professor of theology categorised over 24 types of pacifism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32E6F8-BAF1-C56E-B6CE-BE20FEE9CA6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D8EFBC-9576-4D1E-98F4-3C0F032D8A1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12322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A89194-6BA7-705B-60AB-FC22AE2DF2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0D5E944-16B9-DF9B-579C-18CC3AEEAD0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D737675-57F3-22B9-7507-5B6F44B808F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C5B8DE-8F5B-1F63-FBB1-43CD9EE3459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D8EFBC-9576-4D1E-98F4-3C0F032D8A1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5945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9CA37E-030F-EBAE-9F31-CCAD4703AF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FDBFF9D-248C-C384-72C4-B37DFE574F4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8F6E3D1-53B8-26F1-2977-ACCDDDBC14D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 we can see…in all cases there were forms of punishment to objecting to violence.  The objectors however, were not necessarily pacifists, and may have objected on other grounds.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3948D0-21F3-50BA-9146-ECC5D20D7CA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D8EFBC-9576-4D1E-98F4-3C0F032D8A1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6284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143E31-ECA4-F737-EF87-87E5FD6D86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CAB55D1-655B-D1F0-4C3F-10B0BD84555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8F43489-A6CE-2244-BC72-8267DE71CBB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F28EE8-6011-9D9E-CE28-2ACB7A94722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D8EFBC-9576-4D1E-98F4-3C0F032D8A1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382758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B165C4-EEA4-113F-427C-56991A1D11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3CEB5E4-9172-5689-20A1-F1E2FE48EA0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ED4042B-2BE1-1956-4BF6-0AC0E709667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3B3899-E23D-D984-5E5C-8BBFF61EB12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D8EFBC-9576-4D1E-98F4-3C0F032D8A1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7386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C3D064-AB59-E956-5304-CBEE2F9511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59283F2-FA87-3BA3-786B-626AFA17890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7FA0097-741E-78AC-9E9F-6793400C97A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5DB960-F18C-325B-42F5-9F3CA494F92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D8EFBC-9576-4D1E-98F4-3C0F032D8A1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00476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F3DD15-79A8-457C-7AF8-B7743BE975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AED4C90-00A4-1131-C34B-46B9D54763C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F360091-889D-9F2E-6985-7CB992286D5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 would just like to finish the presentation off with this image of a </a:t>
            </a:r>
            <a:r>
              <a:rPr lang="en-GB" dirty="0" err="1"/>
              <a:t>venn</a:t>
            </a:r>
            <a:r>
              <a:rPr lang="en-GB" dirty="0"/>
              <a:t> diagram from Michael Grenholm…showing how effective pacifism can be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6D557B-EB49-345D-25F6-85BAB61D342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D8EFBC-9576-4D1E-98F4-3C0F032D8A1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09459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4E69D7-8D22-F21B-A8BE-8B2D2B57F2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D9AD249-5554-869C-EF7D-6F82FA5A09C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A9B509F-A8BF-A8D5-6A78-301C789D9FB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reference slide shows books, websites and journals that I used for the presentation.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333A51-B18B-75A0-CE2A-531FCF85A62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D8EFBC-9576-4D1E-98F4-3C0F032D8A1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905491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6AB80C-E661-8FEB-9828-BBFAD5B3FC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BB899D2-650A-AF92-7669-05A86131D62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6E01915-AA66-2190-48B9-A88E372A6CC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last slide refences all the sources I used for the images throughout the presentation.  I also included a reference I used during the narration.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9D52EF-A7DA-E417-79BA-53B05F15CEA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AD8EFBC-9576-4D1E-98F4-3C0F032D8A1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89725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3FB347-8669-3029-B206-2009949BEB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991C8E8-F4A0-A53D-4433-03113DF080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D3D51F-2E09-BF00-B2BC-5854810FF9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BE58D-BFEA-425F-8F71-80BBF9AF9132}" type="datetimeFigureOut">
              <a:rPr lang="en-GB" smtClean="0"/>
              <a:t>25/04/2026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8475CD-CCDB-0AF3-3C35-7038F2D52E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7B387D-8AC4-BDED-095C-EA41965AD9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513E54-27D4-48E0-A3C6-7D084E9613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68831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2AE70-B7A3-856D-2438-16AF7CAF66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1AC344-4C4D-91DF-E170-286E1043E7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989EAE-51B8-1B01-3C1C-B6BAE74F31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BE58D-BFEA-425F-8F71-80BBF9AF9132}" type="datetimeFigureOut">
              <a:rPr lang="en-GB" smtClean="0"/>
              <a:t>25/04/2026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0BA912-2F19-0F1A-E2EA-9F3F75B35D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358DA2-0DC6-A539-5FE7-A55E132A1D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513E54-27D4-48E0-A3C6-7D084E9613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46698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9A2E65-5FAA-B9FF-1B9D-E9159D6B31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04E69F-A2E2-8F1C-53C3-EF74C6F302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CE009A-D098-3FA7-6FBB-BCC807ACBF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BE58D-BFEA-425F-8F71-80BBF9AF9132}" type="datetimeFigureOut">
              <a:rPr lang="en-GB" smtClean="0"/>
              <a:t>25/04/2026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F66C4E-6F87-86BD-453A-BFD62E593B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4932E6-0DDF-B040-1F1E-C8BCCC43EB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513E54-27D4-48E0-A3C6-7D084E9613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39742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6DD18-C743-C7E3-C5BA-6210FEC107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68389A-BCF1-E0E9-9764-D2F3567B91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74458B-9D79-4E13-4B9C-3767A10747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F53394-867B-202B-72BE-5AE5697232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BE58D-BFEA-425F-8F71-80BBF9AF9132}" type="datetimeFigureOut">
              <a:rPr lang="en-GB" smtClean="0"/>
              <a:t>25/04/2026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76AD83-3F4A-2942-F47C-949C9F25BA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9B6C41F-4781-BBC2-525B-A5F74FE54D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513E54-27D4-48E0-A3C6-7D084E9613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83563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2E6C60-EE01-B425-996E-5767A2F66F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BC12F0-86BF-59FD-ED3D-274FAFF024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728176-8ABE-B673-4A62-BF82AF3467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9A2E1C3-8752-0826-1D76-36832E209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0D1BD7-D9A5-B18B-7932-866C328C74F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D5CAB75-BE13-2A0E-14DC-891A2083F7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BE58D-BFEA-425F-8F71-80BBF9AF9132}" type="datetimeFigureOut">
              <a:rPr lang="en-GB" smtClean="0"/>
              <a:t>25/04/2026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DC9503F-C346-8EA8-D258-AE3ABC4D21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B278DCB-2032-4399-738E-A9465977FE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513E54-27D4-48E0-A3C6-7D084E9613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6038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4FE38A-6E74-92BA-A37C-4190E411F5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487C0DE-D543-FE6C-EC87-5CAD2BB95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BE58D-BFEA-425F-8F71-80BBF9AF9132}" type="datetimeFigureOut">
              <a:rPr lang="en-GB" smtClean="0"/>
              <a:t>25/04/2026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C8F6C9-A680-659D-A2B7-13F31B213D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C3079C-2643-59CC-DACF-F7D5E24969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513E54-27D4-48E0-A3C6-7D084E9613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05362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69B517A-46FC-F698-400E-6C196172A6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BE58D-BFEA-425F-8F71-80BBF9AF9132}" type="datetimeFigureOut">
              <a:rPr lang="en-GB" smtClean="0"/>
              <a:t>25/04/2026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8CC152E-F794-AC52-A561-BFDFD6AE8D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24B833-0509-C3AC-6FAB-19A47DFE87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513E54-27D4-48E0-A3C6-7D084E9613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13683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49F639-6887-1DD0-8BDE-7D5A1C0D38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7CA2B5-AA11-F32F-0EEC-A0D8C79960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A1CB69-9F56-6FB2-77FC-20103EC442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8BF5A8-DAC0-5D8A-230A-5AE0B76E09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BE58D-BFEA-425F-8F71-80BBF9AF9132}" type="datetimeFigureOut">
              <a:rPr lang="en-GB" smtClean="0"/>
              <a:t>25/04/2026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6E2CA1-8216-839C-CF37-E55D3345FB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251443-7D30-8039-3012-DA1329194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513E54-27D4-48E0-A3C6-7D084E9613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85149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A9A158-6E57-8F0D-CB19-02BE22E160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1048838-2828-0DB7-0E52-9F33CEF9FB6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987ECC-32CA-FF06-747D-224F5CB51A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758575-C6A5-487F-8BB9-61204FDB9B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BE58D-BFEA-425F-8F71-80BBF9AF9132}" type="datetimeFigureOut">
              <a:rPr lang="en-GB" smtClean="0"/>
              <a:t>25/04/2026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35CE40-BD59-F20C-8494-34A4C788BB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0A81AE-7E68-E7B2-7E40-62518B2AA8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513E54-27D4-48E0-A3C6-7D084E9613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07300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CE8D64-2347-F9C3-E166-4EA0B12609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BB9250-C021-69A1-134D-4431A54E76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3D73D4-860D-8CEF-FCD0-19B7AE7F1A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BE58D-BFEA-425F-8F71-80BBF9AF9132}" type="datetimeFigureOut">
              <a:rPr lang="en-GB" smtClean="0"/>
              <a:t>25/04/2026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6602F5-4601-11C3-5D11-4108CCB905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5F53C5-2E5A-99DB-46C4-F8EBA672D6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513E54-27D4-48E0-A3C6-7D084E9613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4478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E0F6B92-376E-BACA-8147-D4289DF9780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20AC92-1D96-20B9-C78B-F430D317DC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328FF4-5602-1F68-9D77-0A31F20A7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BE58D-BFEA-425F-8F71-80BBF9AF9132}" type="datetimeFigureOut">
              <a:rPr lang="en-GB" smtClean="0"/>
              <a:t>25/04/2026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403C32-C903-FAA8-F51A-00920376A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F599B6-6038-7956-B536-5AA257EA5D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513E54-27D4-48E0-A3C6-7D084E9613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1962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20412EF-9E13-5BE1-D5A0-F7D7B06F59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DAA436-9802-833B-D07C-36B02FBA13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6FDB50-8EB4-2D8C-E390-4726C2FB1B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AFBE58D-BFEA-425F-8F71-80BBF9AF9132}" type="datetimeFigureOut">
              <a:rPr lang="en-GB" smtClean="0"/>
              <a:t>25/04/2026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F8E60D-311E-B185-DDF4-B5BE169D2C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520C5B-6037-1BE7-8E3F-FE023939E17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4513E54-27D4-48E0-A3C6-7D084E9613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902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7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6.png"/><Relationship Id="rId11" Type="http://schemas.openxmlformats.org/officeDocument/2006/relationships/image" Target="../media/image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notesSlide" Target="../notesSlides/notesSlide7.xml"/><Relationship Id="rId9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.png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1.png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file:///C:\Users\allis\Downloads\matt.phillpott,+08+Conscientious+objection+in+revolutionary+France-min%20(1).pdf" TargetMode="External"/><Relationship Id="rId3" Type="http://schemas.openxmlformats.org/officeDocument/2006/relationships/slideLayout" Target="../slideLayouts/slideLayout7.xml"/><Relationship Id="rId7" Type="http://schemas.openxmlformats.org/officeDocument/2006/relationships/hyperlink" Target="https://towardfreedom.org/story/archives/activism/objecting-to-war-the-human-conscience-v-the-us-military/" TargetMode="Externa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hyperlink" Target="https://www.google.co.uk/books/edition/Nonviolence_and_Peace_Psychology/kITZvnVFbBEC?hl=en&amp;gbpv=1&amp;dq=types+of+pacifism&amp;pg=PA5&amp;printsec=frontcover" TargetMode="External"/><Relationship Id="rId5" Type="http://schemas.openxmlformats.org/officeDocument/2006/relationships/hyperlink" Target="https://www.britannica.com/topic/pacifism" TargetMode="Externa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11.xml"/><Relationship Id="rId9" Type="http://schemas.openxmlformats.org/officeDocument/2006/relationships/hyperlink" Target="https://www.google.co.uk/books/edition/Surveying_Christianity_s_African_Roots_P/suCfDwAAQBAJ?hl=en&amp;gbpv=1&amp;dq=Maximilianus+in+295+A.D+execution&amp;pg=PA103&amp;printsec=frontcover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historica.fandom.com/wiki/Jehovah%27s_Witnesses" TargetMode="External"/><Relationship Id="rId13" Type="http://schemas.openxmlformats.org/officeDocument/2006/relationships/hyperlink" Target="https://aftertheend.miraheze.org/wiki/Doukhobor_Community" TargetMode="External"/><Relationship Id="rId3" Type="http://schemas.openxmlformats.org/officeDocument/2006/relationships/slideLayout" Target="../slideLayouts/slideLayout7.xml"/><Relationship Id="rId7" Type="http://schemas.openxmlformats.org/officeDocument/2006/relationships/hyperlink" Target="https://www.history.com/this-day-in-history/march-25/john-lennon-yoko-ono-bed-in-for-peace-amsterdam" TargetMode="External"/><Relationship Id="rId12" Type="http://schemas.openxmlformats.org/officeDocument/2006/relationships/hyperlink" Target="https://imgbin.com/png/WDFYYBZA/hex-sign-symbol-pennsylvania-german-rosette-png" TargetMode="External"/><Relationship Id="rId2" Type="http://schemas.openxmlformats.org/officeDocument/2006/relationships/audio" Target="../media/media12.m4a"/><Relationship Id="rId16" Type="http://schemas.openxmlformats.org/officeDocument/2006/relationships/image" Target="../media/image1.png"/><Relationship Id="rId1" Type="http://schemas.microsoft.com/office/2007/relationships/media" Target="../media/media12.m4a"/><Relationship Id="rId6" Type="http://schemas.openxmlformats.org/officeDocument/2006/relationships/hyperlink" Target="http://barkeryear10vietnam.pbworks.com/w/page/11427558/Conscientious%20Objectors" TargetMode="External"/><Relationship Id="rId11" Type="http://schemas.openxmlformats.org/officeDocument/2006/relationships/hyperlink" Target="https://www.qsa.org.au/about-us/development/" TargetMode="External"/><Relationship Id="rId5" Type="http://schemas.openxmlformats.org/officeDocument/2006/relationships/hyperlink" Target="https://apictureofpolitics.wordpress.com/2012/02/10/make-love-not-war/" TargetMode="External"/><Relationship Id="rId15" Type="http://schemas.openxmlformats.org/officeDocument/2006/relationships/hyperlink" Target="https://www.google.co.uk/books/edition/Nonviolence_and_Peace_Psychology/kITZvnVFbBEC?hl=en&amp;gbpv=1&amp;dq=types+of+pacifism&amp;pg=PA5&amp;printsec=frontcover" TargetMode="External"/><Relationship Id="rId10" Type="http://schemas.openxmlformats.org/officeDocument/2006/relationships/hyperlink" Target="https://media.bahai.org/administration-agencies/bahai-symbols/" TargetMode="External"/><Relationship Id="rId4" Type="http://schemas.openxmlformats.org/officeDocument/2006/relationships/notesSlide" Target="../notesSlides/notesSlide12.xml"/><Relationship Id="rId9" Type="http://schemas.openxmlformats.org/officeDocument/2006/relationships/hyperlink" Target="https://freesvg.org/ahimsa-jainism-symbol" TargetMode="External"/><Relationship Id="rId14" Type="http://schemas.openxmlformats.org/officeDocument/2006/relationships/hyperlink" Target="https://pcpj.org/2022/04/11/nonviolence-is-much-more-effective-than-violenc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9019DE-9641-4BBC-4AA2-62E10615B41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9600" dirty="0">
                <a:solidFill>
                  <a:schemeClr val="accent2">
                    <a:lumMod val="50000"/>
                  </a:schemeClr>
                </a:solidFill>
                <a:latin typeface="+mn-lt"/>
              </a:rPr>
              <a:t>Pacifism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2D2159-D57F-9A4E-D068-E725E75A73F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chemeClr val="accent2">
                    <a:lumMod val="50000"/>
                  </a:schemeClr>
                </a:solidFill>
              </a:rPr>
              <a:t>By Leah Walker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76E50DA-C98D-1DF3-C05D-9CBB48CDE91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35977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674"/>
    </mc:Choice>
    <mc:Fallback>
      <p:transition spd="slow" advTm="146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67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42C25FF-106B-82C2-7436-07A183B2786C}"/>
              </a:ext>
            </a:extLst>
          </p:cNvPr>
          <p:cNvSpPr txBox="1"/>
          <p:nvPr/>
        </p:nvSpPr>
        <p:spPr>
          <a:xfrm>
            <a:off x="1581665" y="1470454"/>
            <a:ext cx="8560164" cy="34778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Clr>
                <a:schemeClr val="accent2">
                  <a:lumMod val="50000"/>
                </a:schemeClr>
              </a:buClr>
              <a:buFont typeface="Wingdings" panose="05000000000000000000" pitchFamily="2" charset="2"/>
              <a:buChar char="Ø"/>
            </a:pPr>
            <a:r>
              <a:rPr lang="en-GB" sz="4400" b="1" dirty="0">
                <a:solidFill>
                  <a:schemeClr val="accent2">
                    <a:lumMod val="50000"/>
                  </a:schemeClr>
                </a:solidFill>
              </a:rPr>
              <a:t> Definition</a:t>
            </a:r>
          </a:p>
          <a:p>
            <a:pPr marL="457200" indent="-457200">
              <a:buClr>
                <a:schemeClr val="accent2">
                  <a:lumMod val="50000"/>
                </a:schemeClr>
              </a:buClr>
              <a:buFont typeface="Wingdings" panose="05000000000000000000" pitchFamily="2" charset="2"/>
              <a:buChar char="Ø"/>
            </a:pPr>
            <a:r>
              <a:rPr lang="en-GB" sz="4400" b="1" dirty="0">
                <a:solidFill>
                  <a:schemeClr val="accent2">
                    <a:lumMod val="50000"/>
                  </a:schemeClr>
                </a:solidFill>
              </a:rPr>
              <a:t> Types of pacifism</a:t>
            </a:r>
          </a:p>
          <a:p>
            <a:pPr marL="457200" indent="-457200">
              <a:buClr>
                <a:schemeClr val="accent2">
                  <a:lumMod val="50000"/>
                </a:schemeClr>
              </a:buClr>
              <a:buFont typeface="Wingdings" panose="05000000000000000000" pitchFamily="2" charset="2"/>
              <a:buChar char="Ø"/>
            </a:pPr>
            <a:r>
              <a:rPr lang="en-GB" sz="4400" b="1" dirty="0">
                <a:solidFill>
                  <a:schemeClr val="accent2">
                    <a:lumMod val="50000"/>
                  </a:schemeClr>
                </a:solidFill>
              </a:rPr>
              <a:t> Examples of pacifism</a:t>
            </a:r>
          </a:p>
          <a:p>
            <a:pPr marL="457200" indent="-457200">
              <a:buClr>
                <a:schemeClr val="accent2">
                  <a:lumMod val="50000"/>
                </a:schemeClr>
              </a:buClr>
              <a:buFont typeface="Wingdings" panose="05000000000000000000" pitchFamily="2" charset="2"/>
              <a:buChar char="Ø"/>
            </a:pPr>
            <a:r>
              <a:rPr lang="en-GB" sz="4400" b="1" dirty="0">
                <a:solidFill>
                  <a:schemeClr val="accent2">
                    <a:lumMod val="50000"/>
                  </a:schemeClr>
                </a:solidFill>
              </a:rPr>
              <a:t> Moral &amp; ethical considerations</a:t>
            </a:r>
          </a:p>
          <a:p>
            <a:pPr marL="457200" indent="-457200">
              <a:buClr>
                <a:schemeClr val="accent2">
                  <a:lumMod val="50000"/>
                </a:schemeClr>
              </a:buClr>
              <a:buFont typeface="Wingdings" panose="05000000000000000000" pitchFamily="2" charset="2"/>
              <a:buChar char="Ø"/>
            </a:pPr>
            <a:endParaRPr lang="en-GB" sz="4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F5178BE-71DB-1717-CBE7-D2FB58D7471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77457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035"/>
    </mc:Choice>
    <mc:Fallback>
      <p:transition spd="slow" advTm="240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03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AB6464-55D2-9778-7C4A-7298A24106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F906563-51D6-72C1-D92D-6FB562E4F323}"/>
              </a:ext>
            </a:extLst>
          </p:cNvPr>
          <p:cNvSpPr txBox="1"/>
          <p:nvPr/>
        </p:nvSpPr>
        <p:spPr>
          <a:xfrm>
            <a:off x="1037967" y="605481"/>
            <a:ext cx="9655433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2">
                  <a:lumMod val="50000"/>
                </a:schemeClr>
              </a:buClr>
            </a:pPr>
            <a:r>
              <a:rPr lang="en-GB" sz="4000" dirty="0">
                <a:solidFill>
                  <a:schemeClr val="accent2">
                    <a:lumMod val="50000"/>
                  </a:schemeClr>
                </a:solidFill>
              </a:rPr>
              <a:t>Pacifism, as explained in Britannica is </a:t>
            </a:r>
          </a:p>
          <a:p>
            <a:pPr>
              <a:buClr>
                <a:schemeClr val="accent2">
                  <a:lumMod val="50000"/>
                </a:schemeClr>
              </a:buClr>
            </a:pPr>
            <a:r>
              <a:rPr lang="en-GB" sz="4000" dirty="0">
                <a:solidFill>
                  <a:schemeClr val="accent2">
                    <a:lumMod val="50000"/>
                  </a:schemeClr>
                </a:solidFill>
              </a:rPr>
              <a:t>‘the principled opposition to war and violence as a means of settling disputes. Pacifism may entail the belief that the waging of war by a state and the participation in war by an individual are absolutely wrong, under any circumstances.</a:t>
            </a:r>
            <a:r>
              <a:rPr lang="en-GB" sz="4000" baseline="30000" dirty="0">
                <a:solidFill>
                  <a:schemeClr val="accent2">
                    <a:lumMod val="50000"/>
                  </a:schemeClr>
                </a:solidFill>
              </a:rPr>
              <a:t>’[1]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94F9800-69A1-FEAF-335E-7D3DDD2A69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35117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843"/>
    </mc:Choice>
    <mc:Fallback>
      <p:transition spd="slow" advTm="518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84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E56329-D2CE-079C-C4F8-113F89263E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613671F-B15B-6EE6-F03B-AD142210DF72}"/>
              </a:ext>
            </a:extLst>
          </p:cNvPr>
          <p:cNvSpPr txBox="1"/>
          <p:nvPr/>
        </p:nvSpPr>
        <p:spPr>
          <a:xfrm>
            <a:off x="1037967" y="605480"/>
            <a:ext cx="10070757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2">
                  <a:lumMod val="50000"/>
                </a:schemeClr>
              </a:buClr>
            </a:pP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The types of pacifism:</a:t>
            </a:r>
          </a:p>
          <a:p>
            <a:pPr marL="685800" indent="-685800">
              <a:buClr>
                <a:schemeClr val="accent2">
                  <a:lumMod val="50000"/>
                </a:schemeClr>
              </a:buClr>
              <a:buFont typeface="Wingdings" panose="05000000000000000000" pitchFamily="2" charset="2"/>
              <a:buChar char="Ø"/>
            </a:pP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Absolute or strict pacifism – violence considered wrong in any situation, even in self defence</a:t>
            </a:r>
          </a:p>
          <a:p>
            <a:pPr marL="685800" indent="-685800">
              <a:buClr>
                <a:schemeClr val="accent2">
                  <a:lumMod val="50000"/>
                </a:schemeClr>
              </a:buClr>
              <a:buFont typeface="Wingdings" panose="05000000000000000000" pitchFamily="2" charset="2"/>
              <a:buChar char="Ø"/>
            </a:pP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Categorical or conditional pacifism – sometimes necessary, e.g. stopping genocide, with a sense of ‘the lesser of two evils’</a:t>
            </a:r>
          </a:p>
          <a:p>
            <a:pPr marL="685800" indent="-685800">
              <a:buClr>
                <a:schemeClr val="accent2">
                  <a:lumMod val="50000"/>
                </a:schemeClr>
              </a:buClr>
              <a:buFont typeface="Wingdings" panose="05000000000000000000" pitchFamily="2" charset="2"/>
              <a:buChar char="Ø"/>
            </a:pP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Selective pacifism – violence created by specific means, e.g. nuclear or chemical warfare</a:t>
            </a:r>
          </a:p>
          <a:p>
            <a:pPr marL="685800" indent="-685800">
              <a:buClr>
                <a:schemeClr val="accent2">
                  <a:lumMod val="50000"/>
                </a:schemeClr>
              </a:buClr>
              <a:buFont typeface="Wingdings" panose="05000000000000000000" pitchFamily="2" charset="2"/>
              <a:buChar char="Ø"/>
            </a:pP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Militant or active pacifism – protesting, civil disobedience</a:t>
            </a:r>
          </a:p>
          <a:p>
            <a:pPr marL="685800" indent="-685800">
              <a:buClr>
                <a:schemeClr val="accent2">
                  <a:lumMod val="50000"/>
                </a:schemeClr>
              </a:buClr>
              <a:buFont typeface="Wingdings" panose="05000000000000000000" pitchFamily="2" charset="2"/>
              <a:buChar char="Ø"/>
            </a:pP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Religious pacifism – follows the beliefs of the faith</a:t>
            </a:r>
            <a:r>
              <a:rPr lang="en-GB" sz="3200" baseline="30000" dirty="0">
                <a:solidFill>
                  <a:schemeClr val="accent2">
                    <a:lumMod val="50000"/>
                  </a:schemeClr>
                </a:solidFill>
              </a:rPr>
              <a:t>[2]</a:t>
            </a:r>
            <a:r>
              <a:rPr lang="en-GB" sz="3200" dirty="0">
                <a:solidFill>
                  <a:schemeClr val="accent2">
                    <a:lumMod val="50000"/>
                  </a:schemeClr>
                </a:solidFill>
              </a:rPr>
              <a:t>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ED33A07-C364-C691-9080-D25FB18C01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81521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2865"/>
    </mc:Choice>
    <mc:Fallback>
      <p:transition spd="slow" advTm="728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86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D3369C-9D87-0171-812F-010F9E3338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7B24552-4D5E-DC29-C684-F87DA62A9FE8}"/>
              </a:ext>
            </a:extLst>
          </p:cNvPr>
          <p:cNvSpPr txBox="1"/>
          <p:nvPr/>
        </p:nvSpPr>
        <p:spPr>
          <a:xfrm>
            <a:off x="234779" y="234779"/>
            <a:ext cx="795775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chemeClr val="accent2">
                  <a:lumMod val="50000"/>
                </a:schemeClr>
              </a:buClr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For many of us, when we think of</a:t>
            </a:r>
          </a:p>
          <a:p>
            <a:pPr>
              <a:buClr>
                <a:schemeClr val="accent2">
                  <a:lumMod val="50000"/>
                </a:schemeClr>
              </a:buClr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 pacifism, an image emerges of </a:t>
            </a:r>
          </a:p>
          <a:p>
            <a:pPr>
              <a:buClr>
                <a:schemeClr val="accent2">
                  <a:lumMod val="50000"/>
                </a:schemeClr>
              </a:buClr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conscientious objectors during the Vietnam </a:t>
            </a:r>
          </a:p>
          <a:p>
            <a:pPr>
              <a:buClr>
                <a:schemeClr val="accent2">
                  <a:lumMod val="50000"/>
                </a:schemeClr>
              </a:buClr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war; a time in our history when both peace </a:t>
            </a:r>
          </a:p>
          <a:p>
            <a:pPr>
              <a:buClr>
                <a:schemeClr val="accent2">
                  <a:lumMod val="50000"/>
                </a:schemeClr>
              </a:buClr>
            </a:pPr>
            <a:r>
              <a:rPr lang="en-GB" sz="2800" dirty="0">
                <a:solidFill>
                  <a:schemeClr val="accent2">
                    <a:lumMod val="50000"/>
                  </a:schemeClr>
                </a:solidFill>
              </a:rPr>
              <a:t>and violence held a shared importance in world views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6636C96-FB58-18B4-0DFC-D888013836A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94136" y="128974"/>
            <a:ext cx="2390775" cy="3486150"/>
          </a:xfrm>
          <a:prstGeom prst="rect">
            <a:avLst/>
          </a:prstGeom>
          <a:effectLst>
            <a:softEdge rad="1270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6F2428D-1085-8C3D-CE1E-297E7B45ACE4}"/>
              </a:ext>
            </a:extLst>
          </p:cNvPr>
          <p:cNvSpPr txBox="1"/>
          <p:nvPr/>
        </p:nvSpPr>
        <p:spPr>
          <a:xfrm>
            <a:off x="10974748" y="3245792"/>
            <a:ext cx="442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[a]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F72F527-C2AC-D74C-47A5-237D13CAFBF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4779" y="3788918"/>
            <a:ext cx="4460584" cy="3069082"/>
          </a:xfrm>
          <a:prstGeom prst="rect">
            <a:avLst/>
          </a:prstGeom>
          <a:effectLst>
            <a:softEdge rad="127000"/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1267A68-92F7-C900-F40E-28DA54926CA7}"/>
              </a:ext>
            </a:extLst>
          </p:cNvPr>
          <p:cNvSpPr txBox="1"/>
          <p:nvPr/>
        </p:nvSpPr>
        <p:spPr>
          <a:xfrm>
            <a:off x="4695363" y="6438555"/>
            <a:ext cx="4491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[b]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F51AF16-43F2-094E-0ADF-BA710A16FC1C}"/>
              </a:ext>
            </a:extLst>
          </p:cNvPr>
          <p:cNvSpPr txBox="1"/>
          <p:nvPr/>
        </p:nvSpPr>
        <p:spPr>
          <a:xfrm>
            <a:off x="5196968" y="3059667"/>
            <a:ext cx="3275793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2">
                    <a:lumMod val="50000"/>
                  </a:schemeClr>
                </a:solidFill>
              </a:rPr>
              <a:t>Prominent figures such as John Lennon held peaceful protests such as bed-ins during this period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6724B06-4238-1819-A121-C873C33E001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72761" y="3991232"/>
            <a:ext cx="3449872" cy="226038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38B40AD-573A-3A8A-07F6-0D5596167206}"/>
              </a:ext>
            </a:extLst>
          </p:cNvPr>
          <p:cNvSpPr txBox="1"/>
          <p:nvPr/>
        </p:nvSpPr>
        <p:spPr>
          <a:xfrm>
            <a:off x="8118392" y="5928765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[c]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4A3471D-BD35-DCC1-3D37-F5F8BC422CAA}"/>
              </a:ext>
            </a:extLst>
          </p:cNvPr>
          <p:cNvSpPr txBox="1"/>
          <p:nvPr/>
        </p:nvSpPr>
        <p:spPr>
          <a:xfrm>
            <a:off x="1114541" y="3265698"/>
            <a:ext cx="27010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chemeClr val="accent2">
                    <a:lumMod val="50000"/>
                  </a:schemeClr>
                </a:solidFill>
              </a:rPr>
              <a:t>Active pacifism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3EE38AA-012F-118F-BFEB-D23C293A95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25311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124"/>
    </mc:Choice>
    <mc:Fallback>
      <p:transition spd="slow" advTm="321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12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115A21-33F4-3A98-D5D8-B2CAAA1B56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5F22B3E-E375-6C11-9839-61BBB372C704}"/>
              </a:ext>
            </a:extLst>
          </p:cNvPr>
          <p:cNvSpPr txBox="1"/>
          <p:nvPr/>
        </p:nvSpPr>
        <p:spPr>
          <a:xfrm>
            <a:off x="74428" y="116958"/>
            <a:ext cx="13054523" cy="69249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600" b="1" u="sng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en-GB" sz="2600" b="1" u="sng" dirty="0">
                <a:solidFill>
                  <a:schemeClr val="accent2">
                    <a:lumMod val="50000"/>
                  </a:schemeClr>
                </a:solidFill>
              </a:rPr>
              <a:t>Punishments for conscientious objection to war</a:t>
            </a:r>
          </a:p>
          <a:p>
            <a:endParaRPr lang="en-GB" sz="2600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en-GB" sz="2600" dirty="0">
                <a:solidFill>
                  <a:schemeClr val="accent2">
                    <a:lumMod val="50000"/>
                  </a:schemeClr>
                </a:solidFill>
              </a:rPr>
              <a:t>Punishment associated with conscientious objection has been varied, dependant </a:t>
            </a:r>
          </a:p>
          <a:p>
            <a:r>
              <a:rPr lang="en-GB" sz="2600" dirty="0">
                <a:solidFill>
                  <a:schemeClr val="accent2">
                    <a:lumMod val="50000"/>
                  </a:schemeClr>
                </a:solidFill>
              </a:rPr>
              <a:t>upon time and location: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600" dirty="0">
                <a:solidFill>
                  <a:schemeClr val="accent2">
                    <a:lumMod val="50000"/>
                  </a:schemeClr>
                </a:solidFill>
              </a:rPr>
              <a:t>Vietnam war – (1955-1975) objectors could sign up for non-combative roles,</a:t>
            </a:r>
          </a:p>
          <a:p>
            <a:r>
              <a:rPr lang="en-GB" sz="2600" dirty="0">
                <a:solidFill>
                  <a:schemeClr val="accent2">
                    <a:lumMod val="50000"/>
                  </a:schemeClr>
                </a:solidFill>
              </a:rPr>
              <a:t>but had to be granted this concession. Draft evaders, however, faced  </a:t>
            </a:r>
          </a:p>
          <a:p>
            <a:r>
              <a:rPr lang="en-GB" sz="2600" dirty="0">
                <a:solidFill>
                  <a:schemeClr val="accent2">
                    <a:lumMod val="50000"/>
                  </a:schemeClr>
                </a:solidFill>
              </a:rPr>
              <a:t>conviction &amp; many were sent to prison</a:t>
            </a:r>
            <a:r>
              <a:rPr lang="en-GB" sz="2600" baseline="30000" dirty="0">
                <a:solidFill>
                  <a:schemeClr val="accent2">
                    <a:lumMod val="50000"/>
                  </a:schemeClr>
                </a:solidFill>
              </a:rPr>
              <a:t>[3]</a:t>
            </a:r>
            <a:endParaRPr lang="en-GB" sz="2600" dirty="0">
              <a:solidFill>
                <a:schemeClr val="accent2">
                  <a:lumMod val="50000"/>
                </a:schemeClr>
              </a:solidFill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600" dirty="0">
                <a:solidFill>
                  <a:schemeClr val="accent2">
                    <a:lumMod val="50000"/>
                  </a:schemeClr>
                </a:solidFill>
              </a:rPr>
              <a:t>World wars 1&amp;2 (1914-1945) – world war 2 saw objectors being placed into </a:t>
            </a:r>
          </a:p>
          <a:p>
            <a:r>
              <a:rPr lang="en-GB" sz="2600" dirty="0">
                <a:solidFill>
                  <a:schemeClr val="accent2">
                    <a:lumMod val="50000"/>
                  </a:schemeClr>
                </a:solidFill>
              </a:rPr>
              <a:t>non-combative roles, in world war 1 however, objectors faced hard</a:t>
            </a:r>
          </a:p>
          <a:p>
            <a:r>
              <a:rPr lang="en-GB" sz="2600" dirty="0">
                <a:solidFill>
                  <a:schemeClr val="accent2">
                    <a:lumMod val="50000"/>
                  </a:schemeClr>
                </a:solidFill>
              </a:rPr>
              <a:t>labour, prison sentences and death</a:t>
            </a:r>
            <a:r>
              <a:rPr lang="en-GB" sz="2600" baseline="30000" dirty="0">
                <a:solidFill>
                  <a:schemeClr val="accent2">
                    <a:lumMod val="50000"/>
                  </a:schemeClr>
                </a:solidFill>
              </a:rPr>
              <a:t>[4]</a:t>
            </a:r>
            <a:endParaRPr lang="en-GB" sz="2600" dirty="0">
              <a:solidFill>
                <a:schemeClr val="accent2">
                  <a:lumMod val="50000"/>
                </a:schemeClr>
              </a:solidFill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600" dirty="0">
                <a:solidFill>
                  <a:schemeClr val="accent2">
                    <a:lumMod val="50000"/>
                  </a:schemeClr>
                </a:solidFill>
              </a:rPr>
              <a:t>Napoleonic war (1803-1815) – imprisonment, fines, or forced conscription</a:t>
            </a:r>
            <a:r>
              <a:rPr lang="en-GB" sz="2600" baseline="30000" dirty="0">
                <a:solidFill>
                  <a:schemeClr val="accent2">
                    <a:lumMod val="50000"/>
                  </a:schemeClr>
                </a:solidFill>
              </a:rPr>
              <a:t>[5]</a:t>
            </a:r>
            <a:endParaRPr lang="en-GB" sz="2600" dirty="0">
              <a:solidFill>
                <a:schemeClr val="accent2">
                  <a:lumMod val="50000"/>
                </a:schemeClr>
              </a:solidFill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600" dirty="0">
                <a:solidFill>
                  <a:schemeClr val="accent2">
                    <a:lumMod val="50000"/>
                  </a:schemeClr>
                </a:solidFill>
              </a:rPr>
              <a:t>American revolution (1775-1783) – fines and imprisonment</a:t>
            </a:r>
            <a:r>
              <a:rPr lang="en-GB" sz="2600" baseline="30000" dirty="0">
                <a:solidFill>
                  <a:schemeClr val="accent2">
                    <a:lumMod val="50000"/>
                  </a:schemeClr>
                </a:solidFill>
              </a:rPr>
              <a:t>[6]</a:t>
            </a:r>
            <a:endParaRPr lang="en-GB" sz="2600" dirty="0">
              <a:solidFill>
                <a:schemeClr val="accent2">
                  <a:lumMod val="50000"/>
                </a:schemeClr>
              </a:solidFill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600" dirty="0">
                <a:solidFill>
                  <a:schemeClr val="accent2">
                    <a:lumMod val="50000"/>
                  </a:schemeClr>
                </a:solidFill>
              </a:rPr>
              <a:t>English civil war (1642-1651) – imprisonment, fines &amp; property seizure</a:t>
            </a:r>
            <a:r>
              <a:rPr lang="en-GB" sz="2600" baseline="30000" dirty="0">
                <a:solidFill>
                  <a:schemeClr val="accent2">
                    <a:lumMod val="50000"/>
                  </a:schemeClr>
                </a:solidFill>
              </a:rPr>
              <a:t>[7]</a:t>
            </a:r>
            <a:endParaRPr lang="en-GB" sz="2600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en-GB" sz="2600" dirty="0">
                <a:solidFill>
                  <a:schemeClr val="accent2">
                    <a:lumMod val="50000"/>
                  </a:schemeClr>
                </a:solidFill>
              </a:rPr>
              <a:t>Prior to these wars, the earliest record of punishment for military pacifism was of</a:t>
            </a:r>
          </a:p>
          <a:p>
            <a:r>
              <a:rPr lang="en-GB" sz="2600" dirty="0" err="1">
                <a:solidFill>
                  <a:schemeClr val="accent2">
                    <a:lumMod val="50000"/>
                  </a:schemeClr>
                </a:solidFill>
              </a:rPr>
              <a:t>Maximillianus</a:t>
            </a:r>
            <a:r>
              <a:rPr lang="en-GB" sz="2600" dirty="0">
                <a:solidFill>
                  <a:schemeClr val="accent2">
                    <a:lumMod val="50000"/>
                  </a:schemeClr>
                </a:solidFill>
              </a:rPr>
              <a:t> in 295 AD, executed for refusing to fight with the Roman army</a:t>
            </a:r>
            <a:r>
              <a:rPr lang="en-GB" sz="2600" baseline="30000" dirty="0">
                <a:solidFill>
                  <a:schemeClr val="accent2">
                    <a:lumMod val="50000"/>
                  </a:schemeClr>
                </a:solidFill>
              </a:rPr>
              <a:t>[8]</a:t>
            </a:r>
            <a:endParaRPr lang="en-GB" sz="2600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en-GB" sz="2800" b="1" dirty="0">
                <a:solidFill>
                  <a:schemeClr val="accent2">
                    <a:lumMod val="50000"/>
                  </a:schemeClr>
                </a:solidFill>
              </a:rPr>
              <a:t> 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1E965B1-4D1F-FF9E-8558-37D4EE99D7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59292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4289"/>
    </mc:Choice>
    <mc:Fallback>
      <p:transition spd="slow" advTm="1142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428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261F43-3CA4-03C0-6016-916D79C97E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1FFD218-406D-EFAC-8211-52453965DEFF}"/>
              </a:ext>
            </a:extLst>
          </p:cNvPr>
          <p:cNvSpPr txBox="1"/>
          <p:nvPr/>
        </p:nvSpPr>
        <p:spPr>
          <a:xfrm>
            <a:off x="74428" y="116958"/>
            <a:ext cx="130545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>
                <a:solidFill>
                  <a:schemeClr val="accent2">
                    <a:lumMod val="50000"/>
                  </a:schemeClr>
                </a:solidFill>
              </a:rPr>
              <a:t> </a:t>
            </a:r>
            <a:endParaRPr lang="en-GB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4BE97F0-F031-9345-458D-49F9382B3D10}"/>
              </a:ext>
            </a:extLst>
          </p:cNvPr>
          <p:cNvSpPr txBox="1"/>
          <p:nvPr/>
        </p:nvSpPr>
        <p:spPr>
          <a:xfrm>
            <a:off x="593125" y="640178"/>
            <a:ext cx="10686259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Many examples of conscientious objection are rooted in a </a:t>
            </a:r>
          </a:p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religious belief which prohibits acts of violence, such as:</a:t>
            </a:r>
          </a:p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      </a:t>
            </a:r>
          </a:p>
          <a:p>
            <a:endParaRPr lang="en-GB" sz="3200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sz="3200" dirty="0">
              <a:solidFill>
                <a:schemeClr val="accent1">
                  <a:lumMod val="75000"/>
                </a:schemeClr>
              </a:solidFill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n-GB" sz="3200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sz="3200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sz="3200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GB" sz="32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And although most all religions are opposed to violence and</a:t>
            </a:r>
          </a:p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killing, members of other religions still take part in wars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C7784E1-11A5-1A81-C139-062342897E3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48849" y="1854871"/>
            <a:ext cx="1750026" cy="1312519"/>
          </a:xfrm>
          <a:prstGeom prst="rect">
            <a:avLst/>
          </a:prstGeom>
          <a:effectLst>
            <a:softEdge rad="3175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38F4B74-09CB-9344-BBED-FEB8C30A47BE}"/>
              </a:ext>
            </a:extLst>
          </p:cNvPr>
          <p:cNvSpPr txBox="1"/>
          <p:nvPr/>
        </p:nvSpPr>
        <p:spPr>
          <a:xfrm>
            <a:off x="9465277" y="3228945"/>
            <a:ext cx="27267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Amish/Mennonites</a:t>
            </a:r>
            <a:endParaRPr lang="en-GB" sz="24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7D5B8CC-4A50-6F06-8931-FCD8B7C320D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15232" y="2610206"/>
            <a:ext cx="1237477" cy="1237477"/>
          </a:xfrm>
          <a:prstGeom prst="rect">
            <a:avLst/>
          </a:prstGeom>
          <a:effectLst>
            <a:softEdge rad="31750"/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30AD404-6495-2594-1651-D3E0727CD0AF}"/>
              </a:ext>
            </a:extLst>
          </p:cNvPr>
          <p:cNvSpPr txBox="1"/>
          <p:nvPr/>
        </p:nvSpPr>
        <p:spPr>
          <a:xfrm>
            <a:off x="7715232" y="2179217"/>
            <a:ext cx="19152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Quakers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64E93F3-A2B1-D153-55C6-BB24D7678A1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27537" y="2006983"/>
            <a:ext cx="2009875" cy="1045135"/>
          </a:xfrm>
          <a:prstGeom prst="rect">
            <a:avLst/>
          </a:prstGeom>
          <a:effectLst>
            <a:softEdge rad="63500"/>
          </a:effec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54986E1C-F43F-639C-DE72-416BBBE97B32}"/>
              </a:ext>
            </a:extLst>
          </p:cNvPr>
          <p:cNvSpPr txBox="1"/>
          <p:nvPr/>
        </p:nvSpPr>
        <p:spPr>
          <a:xfrm>
            <a:off x="5192789" y="2998111"/>
            <a:ext cx="20098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Baháʼí Faith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318DCAE4-6B8E-E1DF-6502-C7A4E7C5A3A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979797" y="2591216"/>
            <a:ext cx="1316852" cy="1316852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823A38B5-8D06-46B3-99CF-69226D3AB02C}"/>
              </a:ext>
            </a:extLst>
          </p:cNvPr>
          <p:cNvSpPr txBox="1"/>
          <p:nvPr/>
        </p:nvSpPr>
        <p:spPr>
          <a:xfrm>
            <a:off x="2929753" y="2207991"/>
            <a:ext cx="2403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Jainism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B54CBBF5-7B01-668F-72EE-9ED8276C943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75109" y="2116482"/>
            <a:ext cx="1112464" cy="1112464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2371B3BD-4EF1-E0B5-1FD2-9EAFCF912F3E}"/>
              </a:ext>
            </a:extLst>
          </p:cNvPr>
          <p:cNvSpPr txBox="1"/>
          <p:nvPr/>
        </p:nvSpPr>
        <p:spPr>
          <a:xfrm>
            <a:off x="912616" y="3081131"/>
            <a:ext cx="22525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Jehovah’s Witness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84C01448-435A-0983-B054-5EFB26C495C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052962" y="3658253"/>
            <a:ext cx="1117752" cy="1117752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7BD80461-7680-FDEA-ACE2-43C2DDF64245}"/>
              </a:ext>
            </a:extLst>
          </p:cNvPr>
          <p:cNvSpPr txBox="1"/>
          <p:nvPr/>
        </p:nvSpPr>
        <p:spPr>
          <a:xfrm>
            <a:off x="4625667" y="4819966"/>
            <a:ext cx="3396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lvl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42A491">
                    <a:lumMod val="75000"/>
                  </a:srgbClr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Doukhobors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05C6AF7-4794-3744-347D-59216579AC75}"/>
              </a:ext>
            </a:extLst>
          </p:cNvPr>
          <p:cNvSpPr txBox="1"/>
          <p:nvPr/>
        </p:nvSpPr>
        <p:spPr>
          <a:xfrm>
            <a:off x="731697" y="2302328"/>
            <a:ext cx="42191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aseline="30000" dirty="0">
                <a:solidFill>
                  <a:schemeClr val="accent2">
                    <a:lumMod val="75000"/>
                  </a:schemeClr>
                </a:solidFill>
              </a:rPr>
              <a:t>[d]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F75F335F-D13A-784B-308A-D99253B1AA9E}"/>
              </a:ext>
            </a:extLst>
          </p:cNvPr>
          <p:cNvSpPr txBox="1"/>
          <p:nvPr/>
        </p:nvSpPr>
        <p:spPr>
          <a:xfrm>
            <a:off x="2916637" y="3459776"/>
            <a:ext cx="46438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aseline="30000" dirty="0">
                <a:solidFill>
                  <a:schemeClr val="accent2">
                    <a:lumMod val="75000"/>
                  </a:schemeClr>
                </a:solidFill>
              </a:rPr>
              <a:t>[e]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3A8D683-7824-CA9A-E677-41AD7B5ACB47}"/>
              </a:ext>
            </a:extLst>
          </p:cNvPr>
          <p:cNvSpPr txBox="1"/>
          <p:nvPr/>
        </p:nvSpPr>
        <p:spPr>
          <a:xfrm>
            <a:off x="4708046" y="2128786"/>
            <a:ext cx="9144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aseline="30000" dirty="0">
                <a:solidFill>
                  <a:schemeClr val="accent2">
                    <a:lumMod val="75000"/>
                  </a:schemeClr>
                </a:solidFill>
              </a:rPr>
              <a:t>[f]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6644A2A-7316-45E3-E8FB-BD610619D5B6}"/>
              </a:ext>
            </a:extLst>
          </p:cNvPr>
          <p:cNvSpPr txBox="1"/>
          <p:nvPr/>
        </p:nvSpPr>
        <p:spPr>
          <a:xfrm>
            <a:off x="7353449" y="3616731"/>
            <a:ext cx="9144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aseline="30000" dirty="0">
                <a:solidFill>
                  <a:schemeClr val="accent2">
                    <a:lumMod val="75000"/>
                  </a:schemeClr>
                </a:solidFill>
              </a:rPr>
              <a:t>[g]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53D73714-3952-EFD4-D615-4535D2ED8CA2}"/>
              </a:ext>
            </a:extLst>
          </p:cNvPr>
          <p:cNvSpPr txBox="1"/>
          <p:nvPr/>
        </p:nvSpPr>
        <p:spPr>
          <a:xfrm>
            <a:off x="9465277" y="1922644"/>
            <a:ext cx="9144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aseline="30000" dirty="0">
                <a:solidFill>
                  <a:schemeClr val="accent2">
                    <a:lumMod val="75000"/>
                  </a:schemeClr>
                </a:solidFill>
              </a:rPr>
              <a:t>[h]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58B8FC6C-FC32-A9A3-25A4-2C8B20FE370E}"/>
              </a:ext>
            </a:extLst>
          </p:cNvPr>
          <p:cNvSpPr txBox="1"/>
          <p:nvPr/>
        </p:nvSpPr>
        <p:spPr>
          <a:xfrm>
            <a:off x="4735589" y="4418923"/>
            <a:ext cx="9144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aseline="30000" dirty="0">
                <a:solidFill>
                  <a:schemeClr val="accent2">
                    <a:lumMod val="75000"/>
                  </a:schemeClr>
                </a:solidFill>
              </a:rPr>
              <a:t>[i]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B9DAB2B-C555-0F15-53EA-B22C5B284D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22470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402"/>
    </mc:Choice>
    <mc:Fallback>
      <p:transition spd="slow" advTm="454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40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FF3FDD-40CD-A353-439C-D84A39423D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8B83975-078E-5A9D-4241-C0DEA454FDCD}"/>
              </a:ext>
            </a:extLst>
          </p:cNvPr>
          <p:cNvSpPr txBox="1"/>
          <p:nvPr/>
        </p:nvSpPr>
        <p:spPr>
          <a:xfrm>
            <a:off x="74428" y="116958"/>
            <a:ext cx="130545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>
                <a:solidFill>
                  <a:schemeClr val="accent2">
                    <a:lumMod val="50000"/>
                  </a:schemeClr>
                </a:solidFill>
              </a:rPr>
              <a:t> </a:t>
            </a:r>
            <a:endParaRPr lang="en-GB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EE87B6F-077B-B031-F500-B646414DD3A7}"/>
              </a:ext>
            </a:extLst>
          </p:cNvPr>
          <p:cNvSpPr txBox="1"/>
          <p:nvPr/>
        </p:nvSpPr>
        <p:spPr>
          <a:xfrm>
            <a:off x="720090" y="640178"/>
            <a:ext cx="1056132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2">
                    <a:lumMod val="75000"/>
                  </a:schemeClr>
                </a:solidFill>
              </a:rPr>
              <a:t>As mentioned, most religions do not condone violence or killing, but </a:t>
            </a:r>
          </a:p>
          <a:p>
            <a:r>
              <a:rPr lang="en-GB" sz="2800" dirty="0">
                <a:solidFill>
                  <a:schemeClr val="accent2">
                    <a:lumMod val="75000"/>
                  </a:schemeClr>
                </a:solidFill>
              </a:rPr>
              <a:t>may take part in wars all the same.</a:t>
            </a:r>
          </a:p>
          <a:p>
            <a:r>
              <a:rPr lang="en-GB" sz="2800" dirty="0">
                <a:solidFill>
                  <a:schemeClr val="accent2">
                    <a:lumMod val="75000"/>
                  </a:schemeClr>
                </a:solidFill>
              </a:rPr>
              <a:t>In the Christian faith for example, the laws of Moses include ‘Though shalt not kill’, but Deuteronomy 7: 1-6 also discusses ‘destroying your enemies and showing them no mercy’.</a:t>
            </a:r>
          </a:p>
          <a:p>
            <a:r>
              <a:rPr lang="en-GB" sz="2800" dirty="0">
                <a:solidFill>
                  <a:schemeClr val="accent2">
                    <a:lumMod val="75000"/>
                  </a:schemeClr>
                </a:solidFill>
              </a:rPr>
              <a:t>Examples of religious wars include: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accent2">
                    <a:lumMod val="75000"/>
                  </a:schemeClr>
                </a:solidFill>
              </a:rPr>
              <a:t>The Maccabean Revolt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accent2">
                    <a:lumMod val="75000"/>
                  </a:schemeClr>
                </a:solidFill>
              </a:rPr>
              <a:t>The Crusades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800" dirty="0">
                <a:solidFill>
                  <a:schemeClr val="accent2">
                    <a:lumMod val="75000"/>
                  </a:schemeClr>
                </a:solidFill>
              </a:rPr>
              <a:t>The Nine Years’ War </a:t>
            </a:r>
          </a:p>
          <a:p>
            <a:endParaRPr lang="en-GB" sz="28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en-GB" sz="2800" dirty="0">
                <a:solidFill>
                  <a:schemeClr val="accent2">
                    <a:lumMod val="75000"/>
                  </a:schemeClr>
                </a:solidFill>
              </a:rPr>
              <a:t>All these wars included violence and killing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4E6BC2D-C2BD-7ACE-5360-7C7C5FBFD8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29836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910"/>
    </mc:Choice>
    <mc:Fallback>
      <p:transition spd="slow" advTm="489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91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84AE2E8-12E1-37B0-6FCB-036E7E4B50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2497AE9-1D80-8208-FBEA-24A87CEEEF5C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9975" r="11013"/>
          <a:stretch>
            <a:fillRect/>
          </a:stretch>
        </p:blipFill>
        <p:spPr>
          <a:xfrm>
            <a:off x="-9886" y="10"/>
            <a:ext cx="7572605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49EDD1B-F94D-B4E6-ACAA-566B9A26F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9939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A2346992-DB8F-CF3A-8FF1-3211B463A24C}"/>
              </a:ext>
            </a:extLst>
          </p:cNvPr>
          <p:cNvSpPr txBox="1"/>
          <p:nvPr/>
        </p:nvSpPr>
        <p:spPr>
          <a:xfrm>
            <a:off x="8001000" y="228600"/>
            <a:ext cx="3886200" cy="637539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 u="sng" dirty="0">
                <a:solidFill>
                  <a:schemeClr val="accent1">
                    <a:lumMod val="75000"/>
                  </a:schemeClr>
                </a:solidFill>
              </a:rPr>
              <a:t>Moral and ethical considerations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b="1" u="sng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solidFill>
                  <a:schemeClr val="accent1">
                    <a:lumMod val="75000"/>
                  </a:schemeClr>
                </a:solidFill>
              </a:rPr>
              <a:t>A pacifist would view violence and killing as immoral.  However, as we have seen in the section on ‘types of pacifism’, it is not a ‘one size fits all.  Iain Atack discusses ‘dual morality’, which would describe someone opposed to violence, but sees the necessities within war.</a:t>
            </a:r>
            <a:r>
              <a:rPr lang="en-US" sz="2400" baseline="30000" dirty="0">
                <a:solidFill>
                  <a:schemeClr val="accent1">
                    <a:lumMod val="75000"/>
                  </a:schemeClr>
                </a:solidFill>
              </a:rPr>
              <a:t>[9]</a:t>
            </a:r>
            <a:r>
              <a:rPr lang="en-US" sz="2400" dirty="0">
                <a:solidFill>
                  <a:schemeClr val="accent1">
                    <a:lumMod val="75000"/>
                  </a:schemeClr>
                </a:solidFill>
              </a:rPr>
              <a:t>  A person’s morality can sometimes take a back seat in times of conflict, and with the best intentions toward humanity, can be forced against its will.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4FE7E7E-C279-3297-8D6C-28639133A4B9}"/>
              </a:ext>
            </a:extLst>
          </p:cNvPr>
          <p:cNvSpPr txBox="1"/>
          <p:nvPr/>
        </p:nvSpPr>
        <p:spPr>
          <a:xfrm>
            <a:off x="74428" y="116958"/>
            <a:ext cx="130545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800" b="1">
                <a:solidFill>
                  <a:schemeClr val="accent2">
                    <a:lumMod val="50000"/>
                  </a:schemeClr>
                </a:solidFill>
              </a:rPr>
              <a:t> 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3A8CC9B-C14E-7C29-C14A-39A7146401E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79436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748"/>
    </mc:Choice>
    <mc:Fallback>
      <p:transition spd="slow" advTm="547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74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7DE2BA-B63C-BD47-631C-0D951A6C73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FBCD0A9-842E-6877-6E3E-CB5ECB30B9BB}"/>
              </a:ext>
            </a:extLst>
          </p:cNvPr>
          <p:cNvSpPr txBox="1"/>
          <p:nvPr/>
        </p:nvSpPr>
        <p:spPr>
          <a:xfrm>
            <a:off x="74428" y="116958"/>
            <a:ext cx="130545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>
                <a:solidFill>
                  <a:schemeClr val="accent2">
                    <a:lumMod val="50000"/>
                  </a:schemeClr>
                </a:solidFill>
              </a:rPr>
              <a:t> </a:t>
            </a:r>
            <a:endParaRPr lang="en-GB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0C94376-9D46-7AE7-836B-05962053A1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59648" y="548640"/>
            <a:ext cx="11731362" cy="569214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086ABCA-466E-8F8B-CD86-9E5E92D2CFE0}"/>
              </a:ext>
            </a:extLst>
          </p:cNvPr>
          <p:cNvSpPr txBox="1"/>
          <p:nvPr/>
        </p:nvSpPr>
        <p:spPr>
          <a:xfrm>
            <a:off x="506730" y="6333908"/>
            <a:ext cx="44577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aseline="30000" dirty="0">
                <a:solidFill>
                  <a:schemeClr val="accent2">
                    <a:lumMod val="75000"/>
                  </a:schemeClr>
                </a:solidFill>
              </a:rPr>
              <a:t>[j]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AB0572C-D8A2-875A-2883-3DC436C368D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95107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021"/>
    </mc:Choice>
    <mc:Fallback>
      <p:transition spd="slow" advTm="220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02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651B3C-43E9-FF2D-BD6A-0B785F62D0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6DE94EF-255C-A04B-89EE-F299556E5C87}"/>
              </a:ext>
            </a:extLst>
          </p:cNvPr>
          <p:cNvSpPr txBox="1"/>
          <p:nvPr/>
        </p:nvSpPr>
        <p:spPr>
          <a:xfrm>
            <a:off x="803188" y="642551"/>
            <a:ext cx="8662087" cy="86792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dirty="0"/>
              <a:t>[1] </a:t>
            </a:r>
            <a:r>
              <a:rPr lang="en-GB" dirty="0">
                <a:hlinkClick r:id="rId5"/>
              </a:rPr>
              <a:t>Pacifism | History, Justifications, Criticism, &amp; Types | Britannica</a:t>
            </a:r>
            <a:endParaRPr lang="en-GB" dirty="0"/>
          </a:p>
          <a:p>
            <a:r>
              <a:rPr lang="en-GB" dirty="0"/>
              <a:t>[2] Christie, Daniel J. (ed.), Mayton, Daniel, </a:t>
            </a:r>
            <a:r>
              <a:rPr lang="en-GB" i="1" dirty="0"/>
              <a:t>Nonviolence and Peace Psychology, </a:t>
            </a:r>
            <a:r>
              <a:rPr lang="en-GB" dirty="0"/>
              <a:t>(New York: Springer, 2009) (</a:t>
            </a:r>
            <a:r>
              <a:rPr lang="en-GB" dirty="0">
                <a:hlinkClick r:id="rId6"/>
              </a:rPr>
              <a:t>Nonviolence and Peace Psychology - Google Books</a:t>
            </a:r>
            <a:endParaRPr lang="en-GB" dirty="0"/>
          </a:p>
          <a:p>
            <a:r>
              <a:rPr lang="en-GB" dirty="0"/>
              <a:t>[3+4] Santelli, Maria, Objecting to War: The Human Conscience v. the US Military, </a:t>
            </a:r>
            <a:r>
              <a:rPr lang="en-GB" i="1" dirty="0"/>
              <a:t>Toward Freedom, </a:t>
            </a:r>
            <a:r>
              <a:rPr lang="en-GB" dirty="0"/>
              <a:t>(September 2015), </a:t>
            </a:r>
            <a:r>
              <a:rPr lang="en-GB" dirty="0">
                <a:hlinkClick r:id="rId7"/>
              </a:rPr>
              <a:t>Objecting to War: The Human Conscience v. the US Military - Toward Freedom</a:t>
            </a:r>
            <a:endParaRPr lang="en-GB" dirty="0"/>
          </a:p>
          <a:p>
            <a:r>
              <a:rPr lang="en-GB" dirty="0"/>
              <a:t>[5] </a:t>
            </a:r>
            <a:r>
              <a:rPr lang="en-GB" dirty="0" err="1"/>
              <a:t>Phillpot</a:t>
            </a:r>
            <a:r>
              <a:rPr lang="en-GB" dirty="0"/>
              <a:t>, Matt, </a:t>
            </a:r>
            <a:r>
              <a:rPr lang="en-GB" dirty="0">
                <a:hlinkClick r:id="rId8"/>
              </a:rPr>
              <a:t>matt.phillpott,+08+Conscientious+objection+in+revolutionary+France-min (1).pdf</a:t>
            </a:r>
            <a:r>
              <a:rPr lang="en-GB" dirty="0"/>
              <a:t> p.177.</a:t>
            </a:r>
          </a:p>
          <a:p>
            <a:r>
              <a:rPr lang="en-GB" dirty="0"/>
              <a:t>[6] Blanco, Richard L., (ed.)The American Revolution 1775-1783 Volume 2 M-Z</a:t>
            </a:r>
          </a:p>
          <a:p>
            <a:r>
              <a:rPr lang="en-GB" i="1" dirty="0"/>
              <a:t>An </a:t>
            </a:r>
            <a:r>
              <a:rPr lang="en-GB" i="1" dirty="0" err="1"/>
              <a:t>Encyclopedia</a:t>
            </a:r>
            <a:r>
              <a:rPr lang="en-GB" i="1" dirty="0"/>
              <a:t> </a:t>
            </a:r>
            <a:r>
              <a:rPr lang="en-GB" dirty="0"/>
              <a:t>(December 2020),</a:t>
            </a:r>
            <a:r>
              <a:rPr lang="en-GB" i="1" dirty="0"/>
              <a:t> </a:t>
            </a:r>
            <a:r>
              <a:rPr lang="en-GB" dirty="0"/>
              <a:t>p.1049.</a:t>
            </a:r>
          </a:p>
          <a:p>
            <a:r>
              <a:rPr lang="en-GB" dirty="0"/>
              <a:t>[7] Murphy, Andrew, R., </a:t>
            </a:r>
            <a:r>
              <a:rPr lang="en-GB" i="1" dirty="0"/>
              <a:t>Conscience and Community: Revisiting Toleration and Religious Dissent in Early Modern England and America</a:t>
            </a:r>
            <a:r>
              <a:rPr lang="en-GB" dirty="0"/>
              <a:t>, (Pennsylvania: Penn State University Press, 1967), p.143-161.</a:t>
            </a:r>
          </a:p>
          <a:p>
            <a:r>
              <a:rPr lang="en-GB" dirty="0"/>
              <a:t>[8]  Compton, Jimmie, </a:t>
            </a:r>
            <a:r>
              <a:rPr lang="en-GB" i="1" dirty="0"/>
              <a:t>Surveying Christianity’s African Roots, </a:t>
            </a:r>
            <a:r>
              <a:rPr lang="en-GB" dirty="0"/>
              <a:t>(USA: Jimmie Davis Compton Jr., 2019), p.103.   </a:t>
            </a:r>
            <a:r>
              <a:rPr lang="en-GB" dirty="0">
                <a:hlinkClick r:id="rId9"/>
              </a:rPr>
              <a:t>Surveying Christianity's African Roots (Paperback) - Google Books</a:t>
            </a:r>
            <a:endParaRPr lang="en-GB" dirty="0"/>
          </a:p>
          <a:p>
            <a:r>
              <a:rPr lang="en-GB" dirty="0"/>
              <a:t>[9] Atack, Iain, </a:t>
            </a:r>
            <a:r>
              <a:rPr lang="en-GB" i="1" dirty="0"/>
              <a:t>Ethics of Peace and War; From State Security to World Community</a:t>
            </a:r>
            <a:r>
              <a:rPr lang="en-GB" dirty="0"/>
              <a:t>, (Edinburgh: Edinburgh University Press Limited, 2014),  p.84.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Narrative Notes:</a:t>
            </a:r>
          </a:p>
          <a:p>
            <a:r>
              <a:rPr lang="en-GB" dirty="0"/>
              <a:t>Christie, Daniel J. (ed.), Mayton, Daniel, Nonviolence and Peace Psychology, (New York: Springer, 2009) (</a:t>
            </a:r>
            <a:r>
              <a:rPr lang="en-GB" dirty="0">
                <a:hlinkClick r:id="rId6"/>
              </a:rPr>
              <a:t>Nonviolence and Peace Psychology - Google Books</a:t>
            </a:r>
            <a:r>
              <a:rPr lang="en-GB" dirty="0"/>
              <a:t>, p.5</a:t>
            </a:r>
          </a:p>
          <a:p>
            <a:endParaRPr lang="en-GB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A132D14-E1F6-0DAD-F8B7-F4F9352C085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0249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803"/>
    </mc:Choice>
    <mc:Fallback>
      <p:transition spd="slow" advTm="178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80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AFCFA9-4DD1-3184-0944-1BC3844EE7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05075AB-8409-32CA-D0F4-83CC1116436E}"/>
              </a:ext>
            </a:extLst>
          </p:cNvPr>
          <p:cNvSpPr txBox="1"/>
          <p:nvPr/>
        </p:nvSpPr>
        <p:spPr>
          <a:xfrm>
            <a:off x="803188" y="642551"/>
            <a:ext cx="8662087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[a] </a:t>
            </a:r>
            <a:r>
              <a:rPr lang="en-GB" dirty="0">
                <a:hlinkClick r:id="rId5"/>
              </a:rPr>
              <a:t>https://apictureofpolitics.wordpress.com/2012/02/10/make-love-not-war/</a:t>
            </a:r>
            <a:endParaRPr lang="en-GB" dirty="0"/>
          </a:p>
          <a:p>
            <a:r>
              <a:rPr lang="en-GB" dirty="0"/>
              <a:t>[b] </a:t>
            </a:r>
            <a:r>
              <a:rPr lang="en-GB" dirty="0">
                <a:hlinkClick r:id="rId6"/>
              </a:rPr>
              <a:t>Barker Year 10 Vietnam / Conscientious Objectors</a:t>
            </a:r>
            <a:endParaRPr lang="en-GB" dirty="0"/>
          </a:p>
          <a:p>
            <a:r>
              <a:rPr lang="en-GB" dirty="0"/>
              <a:t>[c] </a:t>
            </a:r>
            <a:r>
              <a:rPr lang="en-GB" dirty="0">
                <a:hlinkClick r:id="rId7"/>
              </a:rPr>
              <a:t>John Lennon and Yoko Ono hold their first “bed-in” for peace | HISTORY</a:t>
            </a:r>
            <a:endParaRPr lang="en-GB" dirty="0"/>
          </a:p>
          <a:p>
            <a:r>
              <a:rPr lang="en-GB" dirty="0"/>
              <a:t>[d] </a:t>
            </a:r>
            <a:r>
              <a:rPr lang="en-GB" dirty="0">
                <a:hlinkClick r:id="rId8"/>
              </a:rPr>
              <a:t>Jehovah's Witnesses | </a:t>
            </a:r>
            <a:r>
              <a:rPr lang="en-GB" dirty="0" err="1">
                <a:hlinkClick r:id="rId8"/>
              </a:rPr>
              <a:t>Historica</a:t>
            </a:r>
            <a:r>
              <a:rPr lang="en-GB" dirty="0">
                <a:hlinkClick r:id="rId8"/>
              </a:rPr>
              <a:t> Wiki | Fandom</a:t>
            </a:r>
            <a:endParaRPr lang="en-GB" dirty="0"/>
          </a:p>
          <a:p>
            <a:r>
              <a:rPr lang="en-GB" dirty="0"/>
              <a:t>[e] </a:t>
            </a:r>
            <a:r>
              <a:rPr lang="en-GB" dirty="0">
                <a:hlinkClick r:id="rId9"/>
              </a:rPr>
              <a:t>Ahimsa - Jainism symbol | Free SVG</a:t>
            </a:r>
            <a:endParaRPr lang="en-GB" dirty="0"/>
          </a:p>
          <a:p>
            <a:r>
              <a:rPr lang="en-GB" dirty="0"/>
              <a:t>[f] </a:t>
            </a:r>
            <a:r>
              <a:rPr lang="en-GB" dirty="0">
                <a:hlinkClick r:id="rId10"/>
              </a:rPr>
              <a:t>Bahá’í Symbols</a:t>
            </a:r>
            <a:endParaRPr lang="en-GB" dirty="0"/>
          </a:p>
          <a:p>
            <a:r>
              <a:rPr lang="en-GB" dirty="0"/>
              <a:t>[g] </a:t>
            </a:r>
            <a:r>
              <a:rPr lang="en-GB" dirty="0">
                <a:hlinkClick r:id="rId11"/>
              </a:rPr>
              <a:t>Development | Quaker Service Australia</a:t>
            </a:r>
            <a:endParaRPr lang="en-GB" dirty="0"/>
          </a:p>
          <a:p>
            <a:r>
              <a:rPr lang="en-GB" dirty="0"/>
              <a:t>[h] </a:t>
            </a:r>
            <a:r>
              <a:rPr lang="en-GB" dirty="0">
                <a:hlinkClick r:id="rId12"/>
              </a:rPr>
              <a:t>Hex Sign Symbol Pennsylvania German Rosette PNG</a:t>
            </a:r>
            <a:endParaRPr lang="en-GB" dirty="0"/>
          </a:p>
          <a:p>
            <a:r>
              <a:rPr lang="en-GB" dirty="0"/>
              <a:t>[i] </a:t>
            </a:r>
            <a:r>
              <a:rPr lang="en-GB" dirty="0">
                <a:hlinkClick r:id="rId13"/>
              </a:rPr>
              <a:t>Doukhobor Community - After the End Wiki</a:t>
            </a:r>
            <a:endParaRPr lang="en-GB" dirty="0"/>
          </a:p>
          <a:p>
            <a:pPr lvl="0">
              <a:defRPr/>
            </a:pPr>
            <a:r>
              <a:rPr lang="en-GB" dirty="0"/>
              <a:t>[j]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 </a:t>
            </a:r>
            <a:r>
              <a:rPr kumimoji="0" lang="en-GB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Grenholm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, Michael,  Nonviolence Is Much More Effective Than Violence, (November 2022), </a:t>
            </a:r>
            <a:r>
              <a:rPr kumimoji="0" lang="en-GB" sz="1800" b="0" i="1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pcpj</a:t>
            </a:r>
            <a:r>
              <a:rPr kumimoji="0" lang="en-GB" sz="1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, </a:t>
            </a:r>
            <a:r>
              <a:rPr lang="en-GB" dirty="0">
                <a:hlinkClick r:id="rId14"/>
              </a:rPr>
              <a:t>Nonviolence is Much More Effective than Violence | PCPJ</a:t>
            </a:r>
            <a:endParaRPr kumimoji="0" lang="en-GB" sz="18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Narrative Notes:</a:t>
            </a:r>
          </a:p>
          <a:p>
            <a:r>
              <a:rPr lang="en-GB" dirty="0"/>
              <a:t>Christie, Daniel J. (ed.), Mayton, Daniel, Nonviolence and Peace Psychology, (New York: Springer, 2009) (</a:t>
            </a:r>
            <a:r>
              <a:rPr lang="en-GB" dirty="0">
                <a:hlinkClick r:id="rId15"/>
              </a:rPr>
              <a:t>Nonviolence and Peace Psychology - Google Books</a:t>
            </a:r>
            <a:r>
              <a:rPr lang="en-GB" dirty="0"/>
              <a:t>, p.5</a:t>
            </a:r>
          </a:p>
          <a:p>
            <a:endParaRPr lang="en-GB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8A201B3-3EC5-2AB5-BE2D-87CCD02835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1993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659"/>
    </mc:Choice>
    <mc:Fallback>
      <p:transition spd="slow" advTm="286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65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Custom 1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42A491"/>
      </a:accent1>
      <a:accent2>
        <a:srgbClr val="40D8CD"/>
      </a:accent2>
      <a:accent3>
        <a:srgbClr val="75BDA7"/>
      </a:accent3>
      <a:accent4>
        <a:srgbClr val="7A8C8E"/>
      </a:accent4>
      <a:accent5>
        <a:srgbClr val="84ACB6"/>
      </a:accent5>
      <a:accent6>
        <a:srgbClr val="47A562"/>
      </a:accent6>
      <a:hlink>
        <a:srgbClr val="6B9F25"/>
      </a:hlink>
      <a:folHlink>
        <a:srgbClr val="9F6715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1698</TotalTime>
  <Words>1334</Words>
  <Application>Microsoft Office PowerPoint</Application>
  <PresentationFormat>Widescreen</PresentationFormat>
  <Paragraphs>139</Paragraphs>
  <Slides>12</Slides>
  <Notes>12</Notes>
  <HiddenSlides>0</HiddenSlides>
  <MMClips>12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Wingdings</vt:lpstr>
      <vt:lpstr>Office Theme</vt:lpstr>
      <vt:lpstr>Pacifism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Leah Walker</dc:creator>
  <cp:lastModifiedBy>Allison Hopkins</cp:lastModifiedBy>
  <cp:revision>2</cp:revision>
  <dcterms:created xsi:type="dcterms:W3CDTF">2026-04-17T06:32:49Z</dcterms:created>
  <dcterms:modified xsi:type="dcterms:W3CDTF">2026-04-25T20:36:13Z</dcterms:modified>
</cp:coreProperties>
</file>