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9" r:id="rId3"/>
    <p:sldId id="257" r:id="rId4"/>
    <p:sldId id="258"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4CEF6-578E-6F6D-B125-C17310930609}" v="96" dt="2023-03-10T22:37:57.765"/>
    <p1510:client id="{08E6422B-D927-4A64-9B03-BE54B7330717}" v="32" dt="2023-03-12T11:37:56.166"/>
    <p1510:client id="{1C13DB2B-D7CB-2418-47E0-0816AA125919}" v="154" dt="2023-03-06T18:25:07.177"/>
    <p1510:client id="{2E724302-1D7B-FEF4-3C73-FEE28E25DE3C}" v="16" dt="2023-03-11T21:51:50.394"/>
    <p1510:client id="{33A176CC-5A9B-BB0E-4AD3-B1E2B967327B}" v="139" dt="2023-03-13T08:53:40.440"/>
    <p1510:client id="{44C0A0E5-A1A7-40EF-9EF1-794D60DC06A6}" v="5" dt="2023-03-05T21:30:08.731"/>
    <p1510:client id="{4E5D22D3-8AF4-4901-B5AD-246FC0816624}" v="240" dt="2023-03-12T20:17:34.990"/>
    <p1510:client id="{B0A6F38C-1E7B-A9D7-911E-397A7056B2EF}" v="19" dt="2023-03-11T19:45:08.915"/>
    <p1510:client id="{CC02FDFE-5F95-1B28-68E6-5B5B8A527759}" v="765" dt="2023-03-10T22:31:29.158"/>
    <p1510:client id="{E59425FC-A6A8-9911-0F41-A9AC2B4C6018}" v="215" dt="2023-03-12T00:42:20.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notesMaster" Target="notesMasters/notesMaster1.xml" Id="rId9"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C7332D-F140-44D1-9902-3D38B475AFBB}" type="doc">
      <dgm:prSet loTypeId="urn:microsoft.com/office/officeart/2016/7/layout/VerticalDownArrowProcess" loCatId="process" qsTypeId="urn:microsoft.com/office/officeart/2005/8/quickstyle/simple1" qsCatId="simple" csTypeId="urn:microsoft.com/office/officeart/2005/8/colors/colorful2" csCatId="colorful"/>
      <dgm:spPr/>
      <dgm:t>
        <a:bodyPr/>
        <a:lstStyle/>
        <a:p>
          <a:endParaRPr lang="en-US"/>
        </a:p>
      </dgm:t>
    </dgm:pt>
    <dgm:pt modelId="{1F3E5412-D724-4D38-8737-F114C4802AF7}">
      <dgm:prSet/>
      <dgm:spPr/>
      <dgm:t>
        <a:bodyPr/>
        <a:lstStyle/>
        <a:p>
          <a:r>
            <a:rPr lang="en-US"/>
            <a:t>Choose</a:t>
          </a:r>
        </a:p>
      </dgm:t>
    </dgm:pt>
    <dgm:pt modelId="{A56DD77C-7063-415F-8DBA-A01F6F43AEE8}" type="parTrans" cxnId="{9DE947D0-7350-48D4-91D0-E78D100AE2FB}">
      <dgm:prSet/>
      <dgm:spPr/>
      <dgm:t>
        <a:bodyPr/>
        <a:lstStyle/>
        <a:p>
          <a:endParaRPr lang="en-US"/>
        </a:p>
      </dgm:t>
    </dgm:pt>
    <dgm:pt modelId="{5AB08090-CD60-453A-BD5D-DF438AA572A4}" type="sibTrans" cxnId="{9DE947D0-7350-48D4-91D0-E78D100AE2FB}">
      <dgm:prSet/>
      <dgm:spPr/>
      <dgm:t>
        <a:bodyPr/>
        <a:lstStyle/>
        <a:p>
          <a:endParaRPr lang="en-US"/>
        </a:p>
      </dgm:t>
    </dgm:pt>
    <dgm:pt modelId="{6F83A4F4-3523-4D4C-A2E1-C165A8B1D53E}">
      <dgm:prSet/>
      <dgm:spPr/>
      <dgm:t>
        <a:bodyPr/>
        <a:lstStyle/>
        <a:p>
          <a:r>
            <a:rPr lang="en-US"/>
            <a:t>Choose your words wisely.</a:t>
          </a:r>
        </a:p>
      </dgm:t>
    </dgm:pt>
    <dgm:pt modelId="{8E73D536-9D20-4C01-B678-04009981041B}" type="parTrans" cxnId="{9A66C260-CD04-4297-BF6F-6F8062E6B7FF}">
      <dgm:prSet/>
      <dgm:spPr/>
      <dgm:t>
        <a:bodyPr/>
        <a:lstStyle/>
        <a:p>
          <a:endParaRPr lang="en-US"/>
        </a:p>
      </dgm:t>
    </dgm:pt>
    <dgm:pt modelId="{523D501B-85BB-4DC6-B4BF-F835975D564A}" type="sibTrans" cxnId="{9A66C260-CD04-4297-BF6F-6F8062E6B7FF}">
      <dgm:prSet/>
      <dgm:spPr/>
      <dgm:t>
        <a:bodyPr/>
        <a:lstStyle/>
        <a:p>
          <a:endParaRPr lang="en-US"/>
        </a:p>
      </dgm:t>
    </dgm:pt>
    <dgm:pt modelId="{BA3CA4D6-8843-473A-A11B-17380A5F5B07}">
      <dgm:prSet/>
      <dgm:spPr/>
      <dgm:t>
        <a:bodyPr/>
        <a:lstStyle/>
        <a:p>
          <a:r>
            <a:rPr lang="en-US"/>
            <a:t>Listen</a:t>
          </a:r>
        </a:p>
      </dgm:t>
    </dgm:pt>
    <dgm:pt modelId="{249B2638-06B3-4425-AD1E-0D377D5CB9BC}" type="parTrans" cxnId="{D9F14293-7E81-4217-81D3-654F4D4E06F6}">
      <dgm:prSet/>
      <dgm:spPr/>
      <dgm:t>
        <a:bodyPr/>
        <a:lstStyle/>
        <a:p>
          <a:endParaRPr lang="en-US"/>
        </a:p>
      </dgm:t>
    </dgm:pt>
    <dgm:pt modelId="{2C974176-7615-406D-ACE8-EB957073BFCC}" type="sibTrans" cxnId="{D9F14293-7E81-4217-81D3-654F4D4E06F6}">
      <dgm:prSet/>
      <dgm:spPr/>
      <dgm:t>
        <a:bodyPr/>
        <a:lstStyle/>
        <a:p>
          <a:endParaRPr lang="en-US"/>
        </a:p>
      </dgm:t>
    </dgm:pt>
    <dgm:pt modelId="{5C2B86C1-4462-49A9-B526-A6498C5561B4}">
      <dgm:prSet/>
      <dgm:spPr/>
      <dgm:t>
        <a:bodyPr/>
        <a:lstStyle/>
        <a:p>
          <a:r>
            <a:rPr lang="en-US"/>
            <a:t>Listen to what others say.</a:t>
          </a:r>
        </a:p>
      </dgm:t>
    </dgm:pt>
    <dgm:pt modelId="{77BD2436-16A7-4AF3-A75D-86A9F1CBA80A}" type="parTrans" cxnId="{6DEC07D8-AD1A-4C10-815A-AED2DF18A0F7}">
      <dgm:prSet/>
      <dgm:spPr/>
      <dgm:t>
        <a:bodyPr/>
        <a:lstStyle/>
        <a:p>
          <a:endParaRPr lang="en-US"/>
        </a:p>
      </dgm:t>
    </dgm:pt>
    <dgm:pt modelId="{3DFA3F50-FE5A-485F-8028-C3DC9E32FB6B}" type="sibTrans" cxnId="{6DEC07D8-AD1A-4C10-815A-AED2DF18A0F7}">
      <dgm:prSet/>
      <dgm:spPr/>
      <dgm:t>
        <a:bodyPr/>
        <a:lstStyle/>
        <a:p>
          <a:endParaRPr lang="en-US"/>
        </a:p>
      </dgm:t>
    </dgm:pt>
    <dgm:pt modelId="{AEDF49AB-0A76-4F39-B87D-EEDDEB5EE08C}">
      <dgm:prSet/>
      <dgm:spPr/>
      <dgm:t>
        <a:bodyPr/>
        <a:lstStyle/>
        <a:p>
          <a:r>
            <a:rPr lang="en-US"/>
            <a:t>Consider</a:t>
          </a:r>
        </a:p>
      </dgm:t>
    </dgm:pt>
    <dgm:pt modelId="{06AB5F71-D18D-46C4-AF28-2F2DF0B7BF7E}" type="parTrans" cxnId="{EE9C717E-40A5-4E98-A577-6FAD452384DC}">
      <dgm:prSet/>
      <dgm:spPr/>
      <dgm:t>
        <a:bodyPr/>
        <a:lstStyle/>
        <a:p>
          <a:endParaRPr lang="en-US"/>
        </a:p>
      </dgm:t>
    </dgm:pt>
    <dgm:pt modelId="{CDAE40FA-BCA9-4379-93B0-49BF9B1E731B}" type="sibTrans" cxnId="{EE9C717E-40A5-4E98-A577-6FAD452384DC}">
      <dgm:prSet/>
      <dgm:spPr/>
      <dgm:t>
        <a:bodyPr/>
        <a:lstStyle/>
        <a:p>
          <a:endParaRPr lang="en-US"/>
        </a:p>
      </dgm:t>
    </dgm:pt>
    <dgm:pt modelId="{A66F0EDD-6101-428A-9C38-5D91E193CB3A}">
      <dgm:prSet/>
      <dgm:spPr/>
      <dgm:t>
        <a:bodyPr/>
        <a:lstStyle/>
        <a:p>
          <a:r>
            <a:rPr lang="en-US"/>
            <a:t>Consider your tone, inflection, and body language.</a:t>
          </a:r>
        </a:p>
      </dgm:t>
    </dgm:pt>
    <dgm:pt modelId="{A0587B80-D022-484A-8100-DFF22E34072F}" type="parTrans" cxnId="{F6F28301-7DE3-45C9-912A-3B50E2F3F066}">
      <dgm:prSet/>
      <dgm:spPr/>
      <dgm:t>
        <a:bodyPr/>
        <a:lstStyle/>
        <a:p>
          <a:endParaRPr lang="en-US"/>
        </a:p>
      </dgm:t>
    </dgm:pt>
    <dgm:pt modelId="{48FADA4E-3FB2-4AF6-8C39-A26388378A1A}" type="sibTrans" cxnId="{F6F28301-7DE3-45C9-912A-3B50E2F3F066}">
      <dgm:prSet/>
      <dgm:spPr/>
      <dgm:t>
        <a:bodyPr/>
        <a:lstStyle/>
        <a:p>
          <a:endParaRPr lang="en-US"/>
        </a:p>
      </dgm:t>
    </dgm:pt>
    <dgm:pt modelId="{F2126074-412F-4FB7-85B0-8F9CA5615025}">
      <dgm:prSet/>
      <dgm:spPr/>
      <dgm:t>
        <a:bodyPr/>
        <a:lstStyle/>
        <a:p>
          <a:r>
            <a:rPr lang="en-US"/>
            <a:t>Write</a:t>
          </a:r>
        </a:p>
      </dgm:t>
    </dgm:pt>
    <dgm:pt modelId="{417B88FA-D329-4533-AE13-539CFEDD803C}" type="parTrans" cxnId="{BA057E52-AC53-4DCE-B20A-B65959EEBCF1}">
      <dgm:prSet/>
      <dgm:spPr/>
      <dgm:t>
        <a:bodyPr/>
        <a:lstStyle/>
        <a:p>
          <a:endParaRPr lang="en-US"/>
        </a:p>
      </dgm:t>
    </dgm:pt>
    <dgm:pt modelId="{0812B4F2-C7FE-499D-9EEA-42D03F85109C}" type="sibTrans" cxnId="{BA057E52-AC53-4DCE-B20A-B65959EEBCF1}">
      <dgm:prSet/>
      <dgm:spPr/>
      <dgm:t>
        <a:bodyPr/>
        <a:lstStyle/>
        <a:p>
          <a:endParaRPr lang="en-US"/>
        </a:p>
      </dgm:t>
    </dgm:pt>
    <dgm:pt modelId="{4E568E77-72E9-406B-BBA8-D2484DFB29E6}">
      <dgm:prSet/>
      <dgm:spPr/>
      <dgm:t>
        <a:bodyPr/>
        <a:lstStyle/>
        <a:p>
          <a:r>
            <a:rPr lang="en-US"/>
            <a:t>Write less say more.</a:t>
          </a:r>
        </a:p>
      </dgm:t>
    </dgm:pt>
    <dgm:pt modelId="{CC2242D4-8496-45E0-9112-5803AC64049F}" type="parTrans" cxnId="{8EB86ECF-252E-4026-9DAA-420E588F9065}">
      <dgm:prSet/>
      <dgm:spPr/>
      <dgm:t>
        <a:bodyPr/>
        <a:lstStyle/>
        <a:p>
          <a:endParaRPr lang="en-US"/>
        </a:p>
      </dgm:t>
    </dgm:pt>
    <dgm:pt modelId="{D61FC345-1A8A-4328-A16A-8CB1A4439979}" type="sibTrans" cxnId="{8EB86ECF-252E-4026-9DAA-420E588F9065}">
      <dgm:prSet/>
      <dgm:spPr/>
      <dgm:t>
        <a:bodyPr/>
        <a:lstStyle/>
        <a:p>
          <a:endParaRPr lang="en-US"/>
        </a:p>
      </dgm:t>
    </dgm:pt>
    <dgm:pt modelId="{4BFEBAD6-9E2C-4794-AC74-292A230321E8}">
      <dgm:prSet/>
      <dgm:spPr/>
      <dgm:t>
        <a:bodyPr/>
        <a:lstStyle/>
        <a:p>
          <a:r>
            <a:rPr lang="en-US"/>
            <a:t>Know</a:t>
          </a:r>
        </a:p>
      </dgm:t>
    </dgm:pt>
    <dgm:pt modelId="{3D59F5A0-DBBF-4FC3-BCEE-26D2E7636397}" type="parTrans" cxnId="{86807094-08F3-4508-8085-E2AB66B465AC}">
      <dgm:prSet/>
      <dgm:spPr/>
      <dgm:t>
        <a:bodyPr/>
        <a:lstStyle/>
        <a:p>
          <a:endParaRPr lang="en-US"/>
        </a:p>
      </dgm:t>
    </dgm:pt>
    <dgm:pt modelId="{7AE041D7-FA89-4BD5-BFA6-666FA945C8D2}" type="sibTrans" cxnId="{86807094-08F3-4508-8085-E2AB66B465AC}">
      <dgm:prSet/>
      <dgm:spPr/>
      <dgm:t>
        <a:bodyPr/>
        <a:lstStyle/>
        <a:p>
          <a:endParaRPr lang="en-US"/>
        </a:p>
      </dgm:t>
    </dgm:pt>
    <dgm:pt modelId="{6304F3C1-9742-4D10-A405-E4E2C4A6091D}">
      <dgm:prSet/>
      <dgm:spPr/>
      <dgm:t>
        <a:bodyPr/>
        <a:lstStyle/>
        <a:p>
          <a:r>
            <a:rPr lang="en-US"/>
            <a:t>Know when to stop.</a:t>
          </a:r>
        </a:p>
      </dgm:t>
    </dgm:pt>
    <dgm:pt modelId="{B42E895B-9CE8-4FCA-8684-44B9E3BDE511}" type="parTrans" cxnId="{5933752E-F868-4960-A34A-86D4F0501BAE}">
      <dgm:prSet/>
      <dgm:spPr/>
      <dgm:t>
        <a:bodyPr/>
        <a:lstStyle/>
        <a:p>
          <a:endParaRPr lang="en-US"/>
        </a:p>
      </dgm:t>
    </dgm:pt>
    <dgm:pt modelId="{23899728-8AC0-4C03-9D76-D9002234A470}" type="sibTrans" cxnId="{5933752E-F868-4960-A34A-86D4F0501BAE}">
      <dgm:prSet/>
      <dgm:spPr/>
      <dgm:t>
        <a:bodyPr/>
        <a:lstStyle/>
        <a:p>
          <a:endParaRPr lang="en-US"/>
        </a:p>
      </dgm:t>
    </dgm:pt>
    <dgm:pt modelId="{CC91D737-3D40-4EF5-B31D-15606284FE97}" type="pres">
      <dgm:prSet presAssocID="{92C7332D-F140-44D1-9902-3D38B475AFBB}" presName="Name0" presStyleCnt="0">
        <dgm:presLayoutVars>
          <dgm:dir/>
          <dgm:animLvl val="lvl"/>
          <dgm:resizeHandles val="exact"/>
        </dgm:presLayoutVars>
      </dgm:prSet>
      <dgm:spPr/>
    </dgm:pt>
    <dgm:pt modelId="{C359E6B0-6760-458B-9B6B-1D42B7101EDD}" type="pres">
      <dgm:prSet presAssocID="{4BFEBAD6-9E2C-4794-AC74-292A230321E8}" presName="boxAndChildren" presStyleCnt="0"/>
      <dgm:spPr/>
    </dgm:pt>
    <dgm:pt modelId="{76BAA8C2-FCEE-4FF8-B3C2-5E7C403FD13B}" type="pres">
      <dgm:prSet presAssocID="{4BFEBAD6-9E2C-4794-AC74-292A230321E8}" presName="parentTextBox" presStyleLbl="alignNode1" presStyleIdx="0" presStyleCnt="5"/>
      <dgm:spPr/>
    </dgm:pt>
    <dgm:pt modelId="{B9AA5310-E830-4207-9A10-2BFF45DFF93B}" type="pres">
      <dgm:prSet presAssocID="{4BFEBAD6-9E2C-4794-AC74-292A230321E8}" presName="descendantBox" presStyleLbl="bgAccFollowNode1" presStyleIdx="0" presStyleCnt="5"/>
      <dgm:spPr/>
    </dgm:pt>
    <dgm:pt modelId="{8446D2A7-9E2F-4551-A474-B71A8B08BFBE}" type="pres">
      <dgm:prSet presAssocID="{0812B4F2-C7FE-499D-9EEA-42D03F85109C}" presName="sp" presStyleCnt="0"/>
      <dgm:spPr/>
    </dgm:pt>
    <dgm:pt modelId="{FBC8E686-D9B6-476B-9736-77DCE05AA58F}" type="pres">
      <dgm:prSet presAssocID="{F2126074-412F-4FB7-85B0-8F9CA5615025}" presName="arrowAndChildren" presStyleCnt="0"/>
      <dgm:spPr/>
    </dgm:pt>
    <dgm:pt modelId="{9D5C8022-B699-4A2B-A660-9947CF803943}" type="pres">
      <dgm:prSet presAssocID="{F2126074-412F-4FB7-85B0-8F9CA5615025}" presName="parentTextArrow" presStyleLbl="node1" presStyleIdx="0" presStyleCnt="0"/>
      <dgm:spPr/>
    </dgm:pt>
    <dgm:pt modelId="{9065D2C7-0FBA-4E8F-AE05-316A7BDC3CCD}" type="pres">
      <dgm:prSet presAssocID="{F2126074-412F-4FB7-85B0-8F9CA5615025}" presName="arrow" presStyleLbl="alignNode1" presStyleIdx="1" presStyleCnt="5"/>
      <dgm:spPr/>
    </dgm:pt>
    <dgm:pt modelId="{2A1857AF-F69E-4623-A3C4-7965A8DEF383}" type="pres">
      <dgm:prSet presAssocID="{F2126074-412F-4FB7-85B0-8F9CA5615025}" presName="descendantArrow" presStyleLbl="bgAccFollowNode1" presStyleIdx="1" presStyleCnt="5"/>
      <dgm:spPr/>
    </dgm:pt>
    <dgm:pt modelId="{598621DD-EFD5-4CD3-B420-116CD2309BD0}" type="pres">
      <dgm:prSet presAssocID="{CDAE40FA-BCA9-4379-93B0-49BF9B1E731B}" presName="sp" presStyleCnt="0"/>
      <dgm:spPr/>
    </dgm:pt>
    <dgm:pt modelId="{851CDD0D-B6D7-47B6-8DF1-C6C432803C42}" type="pres">
      <dgm:prSet presAssocID="{AEDF49AB-0A76-4F39-B87D-EEDDEB5EE08C}" presName="arrowAndChildren" presStyleCnt="0"/>
      <dgm:spPr/>
    </dgm:pt>
    <dgm:pt modelId="{5EBA6601-8D4F-4C99-8004-2E8C7E35219B}" type="pres">
      <dgm:prSet presAssocID="{AEDF49AB-0A76-4F39-B87D-EEDDEB5EE08C}" presName="parentTextArrow" presStyleLbl="node1" presStyleIdx="0" presStyleCnt="0"/>
      <dgm:spPr/>
    </dgm:pt>
    <dgm:pt modelId="{8DB943A8-55B9-4C1E-9901-923C63489252}" type="pres">
      <dgm:prSet presAssocID="{AEDF49AB-0A76-4F39-B87D-EEDDEB5EE08C}" presName="arrow" presStyleLbl="alignNode1" presStyleIdx="2" presStyleCnt="5"/>
      <dgm:spPr/>
    </dgm:pt>
    <dgm:pt modelId="{ABB23E9F-6BD4-468F-B937-03F0A40FDCAA}" type="pres">
      <dgm:prSet presAssocID="{AEDF49AB-0A76-4F39-B87D-EEDDEB5EE08C}" presName="descendantArrow" presStyleLbl="bgAccFollowNode1" presStyleIdx="2" presStyleCnt="5"/>
      <dgm:spPr/>
    </dgm:pt>
    <dgm:pt modelId="{DE418393-F8E2-4A9E-9576-837A76774253}" type="pres">
      <dgm:prSet presAssocID="{2C974176-7615-406D-ACE8-EB957073BFCC}" presName="sp" presStyleCnt="0"/>
      <dgm:spPr/>
    </dgm:pt>
    <dgm:pt modelId="{11B0C057-0EA2-49D7-85B4-2D93D6B26AC3}" type="pres">
      <dgm:prSet presAssocID="{BA3CA4D6-8843-473A-A11B-17380A5F5B07}" presName="arrowAndChildren" presStyleCnt="0"/>
      <dgm:spPr/>
    </dgm:pt>
    <dgm:pt modelId="{48A52CDC-E5D3-47D8-9DB6-B6615E219600}" type="pres">
      <dgm:prSet presAssocID="{BA3CA4D6-8843-473A-A11B-17380A5F5B07}" presName="parentTextArrow" presStyleLbl="node1" presStyleIdx="0" presStyleCnt="0"/>
      <dgm:spPr/>
    </dgm:pt>
    <dgm:pt modelId="{94D9CEDB-8A89-40C6-AD5E-4A1B84B63332}" type="pres">
      <dgm:prSet presAssocID="{BA3CA4D6-8843-473A-A11B-17380A5F5B07}" presName="arrow" presStyleLbl="alignNode1" presStyleIdx="3" presStyleCnt="5"/>
      <dgm:spPr/>
    </dgm:pt>
    <dgm:pt modelId="{A27322EB-06E7-4A18-BE37-AD7E50D03914}" type="pres">
      <dgm:prSet presAssocID="{BA3CA4D6-8843-473A-A11B-17380A5F5B07}" presName="descendantArrow" presStyleLbl="bgAccFollowNode1" presStyleIdx="3" presStyleCnt="5"/>
      <dgm:spPr/>
    </dgm:pt>
    <dgm:pt modelId="{EBE083F7-5520-4DB7-A02E-F251D87B6D5F}" type="pres">
      <dgm:prSet presAssocID="{5AB08090-CD60-453A-BD5D-DF438AA572A4}" presName="sp" presStyleCnt="0"/>
      <dgm:spPr/>
    </dgm:pt>
    <dgm:pt modelId="{BDF0EF6A-E1C6-4D30-8411-D13802FDF011}" type="pres">
      <dgm:prSet presAssocID="{1F3E5412-D724-4D38-8737-F114C4802AF7}" presName="arrowAndChildren" presStyleCnt="0"/>
      <dgm:spPr/>
    </dgm:pt>
    <dgm:pt modelId="{80EB938B-EE38-457D-B4B5-2D88EB626A26}" type="pres">
      <dgm:prSet presAssocID="{1F3E5412-D724-4D38-8737-F114C4802AF7}" presName="parentTextArrow" presStyleLbl="node1" presStyleIdx="0" presStyleCnt="0"/>
      <dgm:spPr/>
    </dgm:pt>
    <dgm:pt modelId="{E4BFECCB-4009-412E-8C4F-B294CEC750C1}" type="pres">
      <dgm:prSet presAssocID="{1F3E5412-D724-4D38-8737-F114C4802AF7}" presName="arrow" presStyleLbl="alignNode1" presStyleIdx="4" presStyleCnt="5"/>
      <dgm:spPr/>
    </dgm:pt>
    <dgm:pt modelId="{25E2286E-E76A-4B48-A0D9-276416E9BC7D}" type="pres">
      <dgm:prSet presAssocID="{1F3E5412-D724-4D38-8737-F114C4802AF7}" presName="descendantArrow" presStyleLbl="bgAccFollowNode1" presStyleIdx="4" presStyleCnt="5"/>
      <dgm:spPr/>
    </dgm:pt>
  </dgm:ptLst>
  <dgm:cxnLst>
    <dgm:cxn modelId="{F6F28301-7DE3-45C9-912A-3B50E2F3F066}" srcId="{AEDF49AB-0A76-4F39-B87D-EEDDEB5EE08C}" destId="{A66F0EDD-6101-428A-9C38-5D91E193CB3A}" srcOrd="0" destOrd="0" parTransId="{A0587B80-D022-484A-8100-DFF22E34072F}" sibTransId="{48FADA4E-3FB2-4AF6-8C39-A26388378A1A}"/>
    <dgm:cxn modelId="{CF9BAF08-04C7-49F1-A0BD-FE657D36EDA2}" type="presOf" srcId="{A66F0EDD-6101-428A-9C38-5D91E193CB3A}" destId="{ABB23E9F-6BD4-468F-B937-03F0A40FDCAA}" srcOrd="0" destOrd="0" presId="urn:microsoft.com/office/officeart/2016/7/layout/VerticalDownArrowProcess"/>
    <dgm:cxn modelId="{68F3390D-1924-4079-B6CD-8087EBEF2D8B}" type="presOf" srcId="{F2126074-412F-4FB7-85B0-8F9CA5615025}" destId="{9065D2C7-0FBA-4E8F-AE05-316A7BDC3CCD}" srcOrd="1" destOrd="0" presId="urn:microsoft.com/office/officeart/2016/7/layout/VerticalDownArrowProcess"/>
    <dgm:cxn modelId="{39C5571B-D711-4C53-B987-CB73D1651555}" type="presOf" srcId="{4BFEBAD6-9E2C-4794-AC74-292A230321E8}" destId="{76BAA8C2-FCEE-4FF8-B3C2-5E7C403FD13B}" srcOrd="0" destOrd="0" presId="urn:microsoft.com/office/officeart/2016/7/layout/VerticalDownArrowProcess"/>
    <dgm:cxn modelId="{7F269B1C-CF86-4158-8AE8-0A401CE74823}" type="presOf" srcId="{F2126074-412F-4FB7-85B0-8F9CA5615025}" destId="{9D5C8022-B699-4A2B-A660-9947CF803943}" srcOrd="0" destOrd="0" presId="urn:microsoft.com/office/officeart/2016/7/layout/VerticalDownArrowProcess"/>
    <dgm:cxn modelId="{7DA6801F-F5BD-478A-8515-E8E0BC661819}" type="presOf" srcId="{1F3E5412-D724-4D38-8737-F114C4802AF7}" destId="{E4BFECCB-4009-412E-8C4F-B294CEC750C1}" srcOrd="1" destOrd="0" presId="urn:microsoft.com/office/officeart/2016/7/layout/VerticalDownArrowProcess"/>
    <dgm:cxn modelId="{04089127-A66C-492E-8DB5-27C4D92302A5}" type="presOf" srcId="{4E568E77-72E9-406B-BBA8-D2484DFB29E6}" destId="{2A1857AF-F69E-4623-A3C4-7965A8DEF383}" srcOrd="0" destOrd="0" presId="urn:microsoft.com/office/officeart/2016/7/layout/VerticalDownArrowProcess"/>
    <dgm:cxn modelId="{E045D22D-6A9E-4065-9602-7380FA1A45B0}" type="presOf" srcId="{6304F3C1-9742-4D10-A405-E4E2C4A6091D}" destId="{B9AA5310-E830-4207-9A10-2BFF45DFF93B}" srcOrd="0" destOrd="0" presId="urn:microsoft.com/office/officeart/2016/7/layout/VerticalDownArrowProcess"/>
    <dgm:cxn modelId="{5933752E-F868-4960-A34A-86D4F0501BAE}" srcId="{4BFEBAD6-9E2C-4794-AC74-292A230321E8}" destId="{6304F3C1-9742-4D10-A405-E4E2C4A6091D}" srcOrd="0" destOrd="0" parTransId="{B42E895B-9CE8-4FCA-8684-44B9E3BDE511}" sibTransId="{23899728-8AC0-4C03-9D76-D9002234A470}"/>
    <dgm:cxn modelId="{9A66C260-CD04-4297-BF6F-6F8062E6B7FF}" srcId="{1F3E5412-D724-4D38-8737-F114C4802AF7}" destId="{6F83A4F4-3523-4D4C-A2E1-C165A8B1D53E}" srcOrd="0" destOrd="0" parTransId="{8E73D536-9D20-4C01-B678-04009981041B}" sibTransId="{523D501B-85BB-4DC6-B4BF-F835975D564A}"/>
    <dgm:cxn modelId="{679D806B-FCA2-4C1E-859C-DAC79B5CFD00}" type="presOf" srcId="{5C2B86C1-4462-49A9-B526-A6498C5561B4}" destId="{A27322EB-06E7-4A18-BE37-AD7E50D03914}" srcOrd="0" destOrd="0" presId="urn:microsoft.com/office/officeart/2016/7/layout/VerticalDownArrowProcess"/>
    <dgm:cxn modelId="{A8B93551-6E14-4A80-963E-EE7B003B3DEE}" type="presOf" srcId="{BA3CA4D6-8843-473A-A11B-17380A5F5B07}" destId="{94D9CEDB-8A89-40C6-AD5E-4A1B84B63332}" srcOrd="1" destOrd="0" presId="urn:microsoft.com/office/officeart/2016/7/layout/VerticalDownArrowProcess"/>
    <dgm:cxn modelId="{BA057E52-AC53-4DCE-B20A-B65959EEBCF1}" srcId="{92C7332D-F140-44D1-9902-3D38B475AFBB}" destId="{F2126074-412F-4FB7-85B0-8F9CA5615025}" srcOrd="3" destOrd="0" parTransId="{417B88FA-D329-4533-AE13-539CFEDD803C}" sibTransId="{0812B4F2-C7FE-499D-9EEA-42D03F85109C}"/>
    <dgm:cxn modelId="{EE9C717E-40A5-4E98-A577-6FAD452384DC}" srcId="{92C7332D-F140-44D1-9902-3D38B475AFBB}" destId="{AEDF49AB-0A76-4F39-B87D-EEDDEB5EE08C}" srcOrd="2" destOrd="0" parTransId="{06AB5F71-D18D-46C4-AF28-2F2DF0B7BF7E}" sibTransId="{CDAE40FA-BCA9-4379-93B0-49BF9B1E731B}"/>
    <dgm:cxn modelId="{1BA7F17E-6A19-4945-B6EB-001526B7C186}" type="presOf" srcId="{1F3E5412-D724-4D38-8737-F114C4802AF7}" destId="{80EB938B-EE38-457D-B4B5-2D88EB626A26}" srcOrd="0" destOrd="0" presId="urn:microsoft.com/office/officeart/2016/7/layout/VerticalDownArrowProcess"/>
    <dgm:cxn modelId="{41FADE8A-538C-497C-912A-734352EAE06B}" type="presOf" srcId="{6F83A4F4-3523-4D4C-A2E1-C165A8B1D53E}" destId="{25E2286E-E76A-4B48-A0D9-276416E9BC7D}" srcOrd="0" destOrd="0" presId="urn:microsoft.com/office/officeart/2016/7/layout/VerticalDownArrowProcess"/>
    <dgm:cxn modelId="{D9F14293-7E81-4217-81D3-654F4D4E06F6}" srcId="{92C7332D-F140-44D1-9902-3D38B475AFBB}" destId="{BA3CA4D6-8843-473A-A11B-17380A5F5B07}" srcOrd="1" destOrd="0" parTransId="{249B2638-06B3-4425-AD1E-0D377D5CB9BC}" sibTransId="{2C974176-7615-406D-ACE8-EB957073BFCC}"/>
    <dgm:cxn modelId="{86807094-08F3-4508-8085-E2AB66B465AC}" srcId="{92C7332D-F140-44D1-9902-3D38B475AFBB}" destId="{4BFEBAD6-9E2C-4794-AC74-292A230321E8}" srcOrd="4" destOrd="0" parTransId="{3D59F5A0-DBBF-4FC3-BCEE-26D2E7636397}" sibTransId="{7AE041D7-FA89-4BD5-BFA6-666FA945C8D2}"/>
    <dgm:cxn modelId="{C871939A-FDE8-462C-A8F1-D5674D4FD5B1}" type="presOf" srcId="{AEDF49AB-0A76-4F39-B87D-EEDDEB5EE08C}" destId="{5EBA6601-8D4F-4C99-8004-2E8C7E35219B}" srcOrd="0" destOrd="0" presId="urn:microsoft.com/office/officeart/2016/7/layout/VerticalDownArrowProcess"/>
    <dgm:cxn modelId="{8EB86ECF-252E-4026-9DAA-420E588F9065}" srcId="{F2126074-412F-4FB7-85B0-8F9CA5615025}" destId="{4E568E77-72E9-406B-BBA8-D2484DFB29E6}" srcOrd="0" destOrd="0" parTransId="{CC2242D4-8496-45E0-9112-5803AC64049F}" sibTransId="{D61FC345-1A8A-4328-A16A-8CB1A4439979}"/>
    <dgm:cxn modelId="{9DE947D0-7350-48D4-91D0-E78D100AE2FB}" srcId="{92C7332D-F140-44D1-9902-3D38B475AFBB}" destId="{1F3E5412-D724-4D38-8737-F114C4802AF7}" srcOrd="0" destOrd="0" parTransId="{A56DD77C-7063-415F-8DBA-A01F6F43AEE8}" sibTransId="{5AB08090-CD60-453A-BD5D-DF438AA572A4}"/>
    <dgm:cxn modelId="{6DEC07D8-AD1A-4C10-815A-AED2DF18A0F7}" srcId="{BA3CA4D6-8843-473A-A11B-17380A5F5B07}" destId="{5C2B86C1-4462-49A9-B526-A6498C5561B4}" srcOrd="0" destOrd="0" parTransId="{77BD2436-16A7-4AF3-A75D-86A9F1CBA80A}" sibTransId="{3DFA3F50-FE5A-485F-8028-C3DC9E32FB6B}"/>
    <dgm:cxn modelId="{7A0744E2-1769-441F-9510-72A786020ED2}" type="presOf" srcId="{92C7332D-F140-44D1-9902-3D38B475AFBB}" destId="{CC91D737-3D40-4EF5-B31D-15606284FE97}" srcOrd="0" destOrd="0" presId="urn:microsoft.com/office/officeart/2016/7/layout/VerticalDownArrowProcess"/>
    <dgm:cxn modelId="{380EEAE7-6BF0-47F5-B4C0-4226133EF696}" type="presOf" srcId="{BA3CA4D6-8843-473A-A11B-17380A5F5B07}" destId="{48A52CDC-E5D3-47D8-9DB6-B6615E219600}" srcOrd="0" destOrd="0" presId="urn:microsoft.com/office/officeart/2016/7/layout/VerticalDownArrowProcess"/>
    <dgm:cxn modelId="{EB6843F2-2C8C-41E7-B463-ACA618B7B8C2}" type="presOf" srcId="{AEDF49AB-0A76-4F39-B87D-EEDDEB5EE08C}" destId="{8DB943A8-55B9-4C1E-9901-923C63489252}" srcOrd="1" destOrd="0" presId="urn:microsoft.com/office/officeart/2016/7/layout/VerticalDownArrowProcess"/>
    <dgm:cxn modelId="{DA3928C5-5278-44F7-881C-9FB245BFFE62}" type="presParOf" srcId="{CC91D737-3D40-4EF5-B31D-15606284FE97}" destId="{C359E6B0-6760-458B-9B6B-1D42B7101EDD}" srcOrd="0" destOrd="0" presId="urn:microsoft.com/office/officeart/2016/7/layout/VerticalDownArrowProcess"/>
    <dgm:cxn modelId="{B1D15F76-C152-483A-8E93-B15C47290E58}" type="presParOf" srcId="{C359E6B0-6760-458B-9B6B-1D42B7101EDD}" destId="{76BAA8C2-FCEE-4FF8-B3C2-5E7C403FD13B}" srcOrd="0" destOrd="0" presId="urn:microsoft.com/office/officeart/2016/7/layout/VerticalDownArrowProcess"/>
    <dgm:cxn modelId="{A2863BDE-8036-48AF-A431-DD99EA9629B8}" type="presParOf" srcId="{C359E6B0-6760-458B-9B6B-1D42B7101EDD}" destId="{B9AA5310-E830-4207-9A10-2BFF45DFF93B}" srcOrd="1" destOrd="0" presId="urn:microsoft.com/office/officeart/2016/7/layout/VerticalDownArrowProcess"/>
    <dgm:cxn modelId="{B278417B-A34D-4867-AEB5-42DE00FD8429}" type="presParOf" srcId="{CC91D737-3D40-4EF5-B31D-15606284FE97}" destId="{8446D2A7-9E2F-4551-A474-B71A8B08BFBE}" srcOrd="1" destOrd="0" presId="urn:microsoft.com/office/officeart/2016/7/layout/VerticalDownArrowProcess"/>
    <dgm:cxn modelId="{7DB905FC-D985-4701-9C94-99051E815891}" type="presParOf" srcId="{CC91D737-3D40-4EF5-B31D-15606284FE97}" destId="{FBC8E686-D9B6-476B-9736-77DCE05AA58F}" srcOrd="2" destOrd="0" presId="urn:microsoft.com/office/officeart/2016/7/layout/VerticalDownArrowProcess"/>
    <dgm:cxn modelId="{904F55C5-E1CE-48A2-8117-D8C944D6129F}" type="presParOf" srcId="{FBC8E686-D9B6-476B-9736-77DCE05AA58F}" destId="{9D5C8022-B699-4A2B-A660-9947CF803943}" srcOrd="0" destOrd="0" presId="urn:microsoft.com/office/officeart/2016/7/layout/VerticalDownArrowProcess"/>
    <dgm:cxn modelId="{40A68357-35DD-4DB2-A464-9752BCBF4860}" type="presParOf" srcId="{FBC8E686-D9B6-476B-9736-77DCE05AA58F}" destId="{9065D2C7-0FBA-4E8F-AE05-316A7BDC3CCD}" srcOrd="1" destOrd="0" presId="urn:microsoft.com/office/officeart/2016/7/layout/VerticalDownArrowProcess"/>
    <dgm:cxn modelId="{5AB3A337-92F3-4463-A21A-3A7AB20565FB}" type="presParOf" srcId="{FBC8E686-D9B6-476B-9736-77DCE05AA58F}" destId="{2A1857AF-F69E-4623-A3C4-7965A8DEF383}" srcOrd="2" destOrd="0" presId="urn:microsoft.com/office/officeart/2016/7/layout/VerticalDownArrowProcess"/>
    <dgm:cxn modelId="{9A24F06D-341A-4C54-8A0F-1847FDC882C1}" type="presParOf" srcId="{CC91D737-3D40-4EF5-B31D-15606284FE97}" destId="{598621DD-EFD5-4CD3-B420-116CD2309BD0}" srcOrd="3" destOrd="0" presId="urn:microsoft.com/office/officeart/2016/7/layout/VerticalDownArrowProcess"/>
    <dgm:cxn modelId="{76B47E7E-A85E-46EE-ACF1-4F7A788BEE74}" type="presParOf" srcId="{CC91D737-3D40-4EF5-B31D-15606284FE97}" destId="{851CDD0D-B6D7-47B6-8DF1-C6C432803C42}" srcOrd="4" destOrd="0" presId="urn:microsoft.com/office/officeart/2016/7/layout/VerticalDownArrowProcess"/>
    <dgm:cxn modelId="{E458806A-F5FC-4E2F-A047-453C11856CF5}" type="presParOf" srcId="{851CDD0D-B6D7-47B6-8DF1-C6C432803C42}" destId="{5EBA6601-8D4F-4C99-8004-2E8C7E35219B}" srcOrd="0" destOrd="0" presId="urn:microsoft.com/office/officeart/2016/7/layout/VerticalDownArrowProcess"/>
    <dgm:cxn modelId="{037E6EFA-7A46-4103-97B2-9BC0A76C45F6}" type="presParOf" srcId="{851CDD0D-B6D7-47B6-8DF1-C6C432803C42}" destId="{8DB943A8-55B9-4C1E-9901-923C63489252}" srcOrd="1" destOrd="0" presId="urn:microsoft.com/office/officeart/2016/7/layout/VerticalDownArrowProcess"/>
    <dgm:cxn modelId="{28784C14-4CFB-4125-A6F9-19B398BC8ABE}" type="presParOf" srcId="{851CDD0D-B6D7-47B6-8DF1-C6C432803C42}" destId="{ABB23E9F-6BD4-468F-B937-03F0A40FDCAA}" srcOrd="2" destOrd="0" presId="urn:microsoft.com/office/officeart/2016/7/layout/VerticalDownArrowProcess"/>
    <dgm:cxn modelId="{35B9F58B-E70F-489A-AD68-E81DEB6E4269}" type="presParOf" srcId="{CC91D737-3D40-4EF5-B31D-15606284FE97}" destId="{DE418393-F8E2-4A9E-9576-837A76774253}" srcOrd="5" destOrd="0" presId="urn:microsoft.com/office/officeart/2016/7/layout/VerticalDownArrowProcess"/>
    <dgm:cxn modelId="{958545CF-0770-4B12-AD31-25865C0C403F}" type="presParOf" srcId="{CC91D737-3D40-4EF5-B31D-15606284FE97}" destId="{11B0C057-0EA2-49D7-85B4-2D93D6B26AC3}" srcOrd="6" destOrd="0" presId="urn:microsoft.com/office/officeart/2016/7/layout/VerticalDownArrowProcess"/>
    <dgm:cxn modelId="{828D6590-5ECE-44C5-B108-55381743F252}" type="presParOf" srcId="{11B0C057-0EA2-49D7-85B4-2D93D6B26AC3}" destId="{48A52CDC-E5D3-47D8-9DB6-B6615E219600}" srcOrd="0" destOrd="0" presId="urn:microsoft.com/office/officeart/2016/7/layout/VerticalDownArrowProcess"/>
    <dgm:cxn modelId="{4C52B1ED-468A-42E6-95FD-9DFCB1FC9DA7}" type="presParOf" srcId="{11B0C057-0EA2-49D7-85B4-2D93D6B26AC3}" destId="{94D9CEDB-8A89-40C6-AD5E-4A1B84B63332}" srcOrd="1" destOrd="0" presId="urn:microsoft.com/office/officeart/2016/7/layout/VerticalDownArrowProcess"/>
    <dgm:cxn modelId="{3D1649F8-627B-4174-9B80-C18B360C16AF}" type="presParOf" srcId="{11B0C057-0EA2-49D7-85B4-2D93D6B26AC3}" destId="{A27322EB-06E7-4A18-BE37-AD7E50D03914}" srcOrd="2" destOrd="0" presId="urn:microsoft.com/office/officeart/2016/7/layout/VerticalDownArrowProcess"/>
    <dgm:cxn modelId="{9B66B32D-0AB8-4CAD-A923-9D6C15B1598D}" type="presParOf" srcId="{CC91D737-3D40-4EF5-B31D-15606284FE97}" destId="{EBE083F7-5520-4DB7-A02E-F251D87B6D5F}" srcOrd="7" destOrd="0" presId="urn:microsoft.com/office/officeart/2016/7/layout/VerticalDownArrowProcess"/>
    <dgm:cxn modelId="{8DD375BE-866E-49DF-A975-9E244B6AF553}" type="presParOf" srcId="{CC91D737-3D40-4EF5-B31D-15606284FE97}" destId="{BDF0EF6A-E1C6-4D30-8411-D13802FDF011}" srcOrd="8" destOrd="0" presId="urn:microsoft.com/office/officeart/2016/7/layout/VerticalDownArrowProcess"/>
    <dgm:cxn modelId="{275241F8-6C66-4347-BF96-6D551E559534}" type="presParOf" srcId="{BDF0EF6A-E1C6-4D30-8411-D13802FDF011}" destId="{80EB938B-EE38-457D-B4B5-2D88EB626A26}" srcOrd="0" destOrd="0" presId="urn:microsoft.com/office/officeart/2016/7/layout/VerticalDownArrowProcess"/>
    <dgm:cxn modelId="{C0648AC8-9E58-4C3C-A3F6-5FB57D487D48}" type="presParOf" srcId="{BDF0EF6A-E1C6-4D30-8411-D13802FDF011}" destId="{E4BFECCB-4009-412E-8C4F-B294CEC750C1}" srcOrd="1" destOrd="0" presId="urn:microsoft.com/office/officeart/2016/7/layout/VerticalDownArrowProcess"/>
    <dgm:cxn modelId="{BF3A021B-865A-437E-B7C3-6925FBE4A20C}" type="presParOf" srcId="{BDF0EF6A-E1C6-4D30-8411-D13802FDF011}" destId="{25E2286E-E76A-4B48-A0D9-276416E9BC7D}"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AA8C2-FCEE-4FF8-B3C2-5E7C403FD13B}">
      <dsp:nvSpPr>
        <dsp:cNvPr id="0" name=""/>
        <dsp:cNvSpPr/>
      </dsp:nvSpPr>
      <dsp:spPr>
        <a:xfrm>
          <a:off x="0" y="4224281"/>
          <a:ext cx="1506140" cy="69302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117" tIns="177800" rIns="107117" bIns="177800" numCol="1" spcCol="1270" anchor="ctr" anchorCtr="0">
          <a:noAutofit/>
        </a:bodyPr>
        <a:lstStyle/>
        <a:p>
          <a:pPr marL="0" lvl="0" indent="0" algn="ctr" defTabSz="1111250">
            <a:lnSpc>
              <a:spcPct val="90000"/>
            </a:lnSpc>
            <a:spcBef>
              <a:spcPct val="0"/>
            </a:spcBef>
            <a:spcAft>
              <a:spcPct val="35000"/>
            </a:spcAft>
            <a:buNone/>
          </a:pPr>
          <a:r>
            <a:rPr lang="en-US" sz="2500" kern="1200"/>
            <a:t>Know</a:t>
          </a:r>
        </a:p>
      </dsp:txBody>
      <dsp:txXfrm>
        <a:off x="0" y="4224281"/>
        <a:ext cx="1506140" cy="693028"/>
      </dsp:txXfrm>
    </dsp:sp>
    <dsp:sp modelId="{B9AA5310-E830-4207-9A10-2BFF45DFF93B}">
      <dsp:nvSpPr>
        <dsp:cNvPr id="0" name=""/>
        <dsp:cNvSpPr/>
      </dsp:nvSpPr>
      <dsp:spPr>
        <a:xfrm>
          <a:off x="1506140" y="4224281"/>
          <a:ext cx="4518420" cy="69302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655" tIns="203200" rIns="91655" bIns="203200" numCol="1" spcCol="1270" anchor="ctr" anchorCtr="0">
          <a:noAutofit/>
        </a:bodyPr>
        <a:lstStyle/>
        <a:p>
          <a:pPr marL="0" lvl="0" indent="0" algn="l" defTabSz="711200">
            <a:lnSpc>
              <a:spcPct val="90000"/>
            </a:lnSpc>
            <a:spcBef>
              <a:spcPct val="0"/>
            </a:spcBef>
            <a:spcAft>
              <a:spcPct val="35000"/>
            </a:spcAft>
            <a:buNone/>
          </a:pPr>
          <a:r>
            <a:rPr lang="en-US" sz="1600" kern="1200"/>
            <a:t>Know when to stop.</a:t>
          </a:r>
        </a:p>
      </dsp:txBody>
      <dsp:txXfrm>
        <a:off x="1506140" y="4224281"/>
        <a:ext cx="4518420" cy="693028"/>
      </dsp:txXfrm>
    </dsp:sp>
    <dsp:sp modelId="{9065D2C7-0FBA-4E8F-AE05-316A7BDC3CCD}">
      <dsp:nvSpPr>
        <dsp:cNvPr id="0" name=""/>
        <dsp:cNvSpPr/>
      </dsp:nvSpPr>
      <dsp:spPr>
        <a:xfrm rot="10800000">
          <a:off x="0" y="3168799"/>
          <a:ext cx="1506140" cy="1065877"/>
        </a:xfrm>
        <a:prstGeom prst="upArrowCallout">
          <a:avLst>
            <a:gd name="adj1" fmla="val 5000"/>
            <a:gd name="adj2" fmla="val 10000"/>
            <a:gd name="adj3" fmla="val 15000"/>
            <a:gd name="adj4" fmla="val 64977"/>
          </a:avLst>
        </a:prstGeom>
        <a:solidFill>
          <a:schemeClr val="accent2">
            <a:hueOff val="-377428"/>
            <a:satOff val="-166"/>
            <a:lumOff val="1765"/>
            <a:alphaOff val="0"/>
          </a:schemeClr>
        </a:solidFill>
        <a:ln w="12700" cap="flat" cmpd="sng" algn="ctr">
          <a:solidFill>
            <a:schemeClr val="accent2">
              <a:hueOff val="-377428"/>
              <a:satOff val="-166"/>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117" tIns="177800" rIns="107117" bIns="177800" numCol="1" spcCol="1270" anchor="ctr" anchorCtr="0">
          <a:noAutofit/>
        </a:bodyPr>
        <a:lstStyle/>
        <a:p>
          <a:pPr marL="0" lvl="0" indent="0" algn="ctr" defTabSz="1111250">
            <a:lnSpc>
              <a:spcPct val="90000"/>
            </a:lnSpc>
            <a:spcBef>
              <a:spcPct val="0"/>
            </a:spcBef>
            <a:spcAft>
              <a:spcPct val="35000"/>
            </a:spcAft>
            <a:buNone/>
          </a:pPr>
          <a:r>
            <a:rPr lang="en-US" sz="2500" kern="1200"/>
            <a:t>Write</a:t>
          </a:r>
        </a:p>
      </dsp:txBody>
      <dsp:txXfrm rot="-10800000">
        <a:off x="0" y="3168799"/>
        <a:ext cx="1506140" cy="692820"/>
      </dsp:txXfrm>
    </dsp:sp>
    <dsp:sp modelId="{2A1857AF-F69E-4623-A3C4-7965A8DEF383}">
      <dsp:nvSpPr>
        <dsp:cNvPr id="0" name=""/>
        <dsp:cNvSpPr/>
      </dsp:nvSpPr>
      <dsp:spPr>
        <a:xfrm>
          <a:off x="1506140" y="3168799"/>
          <a:ext cx="4518420" cy="692820"/>
        </a:xfrm>
        <a:prstGeom prst="rect">
          <a:avLst/>
        </a:prstGeom>
        <a:solidFill>
          <a:schemeClr val="accent2">
            <a:tint val="40000"/>
            <a:alpha val="90000"/>
            <a:hueOff val="-594984"/>
            <a:satOff val="3832"/>
            <a:lumOff val="354"/>
            <a:alphaOff val="0"/>
          </a:schemeClr>
        </a:solidFill>
        <a:ln w="12700" cap="flat" cmpd="sng" algn="ctr">
          <a:solidFill>
            <a:schemeClr val="accent2">
              <a:tint val="40000"/>
              <a:alpha val="90000"/>
              <a:hueOff val="-594984"/>
              <a:satOff val="3832"/>
              <a:lumOff val="3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655" tIns="203200" rIns="91655" bIns="203200" numCol="1" spcCol="1270" anchor="ctr" anchorCtr="0">
          <a:noAutofit/>
        </a:bodyPr>
        <a:lstStyle/>
        <a:p>
          <a:pPr marL="0" lvl="0" indent="0" algn="l" defTabSz="711200">
            <a:lnSpc>
              <a:spcPct val="90000"/>
            </a:lnSpc>
            <a:spcBef>
              <a:spcPct val="0"/>
            </a:spcBef>
            <a:spcAft>
              <a:spcPct val="35000"/>
            </a:spcAft>
            <a:buNone/>
          </a:pPr>
          <a:r>
            <a:rPr lang="en-US" sz="1600" kern="1200"/>
            <a:t>Write less say more.</a:t>
          </a:r>
        </a:p>
      </dsp:txBody>
      <dsp:txXfrm>
        <a:off x="1506140" y="3168799"/>
        <a:ext cx="4518420" cy="692820"/>
      </dsp:txXfrm>
    </dsp:sp>
    <dsp:sp modelId="{8DB943A8-55B9-4C1E-9901-923C63489252}">
      <dsp:nvSpPr>
        <dsp:cNvPr id="0" name=""/>
        <dsp:cNvSpPr/>
      </dsp:nvSpPr>
      <dsp:spPr>
        <a:xfrm rot="10800000">
          <a:off x="0" y="2113316"/>
          <a:ext cx="1506140" cy="1065877"/>
        </a:xfrm>
        <a:prstGeom prst="upArrowCallout">
          <a:avLst>
            <a:gd name="adj1" fmla="val 5000"/>
            <a:gd name="adj2" fmla="val 10000"/>
            <a:gd name="adj3" fmla="val 15000"/>
            <a:gd name="adj4" fmla="val 64977"/>
          </a:avLst>
        </a:prstGeom>
        <a:solidFill>
          <a:schemeClr val="accent2">
            <a:hueOff val="-754855"/>
            <a:satOff val="-332"/>
            <a:lumOff val="3530"/>
            <a:alphaOff val="0"/>
          </a:schemeClr>
        </a:solidFill>
        <a:ln w="12700" cap="flat" cmpd="sng" algn="ctr">
          <a:solidFill>
            <a:schemeClr val="accent2">
              <a:hueOff val="-754855"/>
              <a:satOff val="-332"/>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117" tIns="177800" rIns="107117" bIns="177800" numCol="1" spcCol="1270" anchor="ctr" anchorCtr="0">
          <a:noAutofit/>
        </a:bodyPr>
        <a:lstStyle/>
        <a:p>
          <a:pPr marL="0" lvl="0" indent="0" algn="ctr" defTabSz="1111250">
            <a:lnSpc>
              <a:spcPct val="90000"/>
            </a:lnSpc>
            <a:spcBef>
              <a:spcPct val="0"/>
            </a:spcBef>
            <a:spcAft>
              <a:spcPct val="35000"/>
            </a:spcAft>
            <a:buNone/>
          </a:pPr>
          <a:r>
            <a:rPr lang="en-US" sz="2500" kern="1200"/>
            <a:t>Consider</a:t>
          </a:r>
        </a:p>
      </dsp:txBody>
      <dsp:txXfrm rot="-10800000">
        <a:off x="0" y="2113316"/>
        <a:ext cx="1506140" cy="692820"/>
      </dsp:txXfrm>
    </dsp:sp>
    <dsp:sp modelId="{ABB23E9F-6BD4-468F-B937-03F0A40FDCAA}">
      <dsp:nvSpPr>
        <dsp:cNvPr id="0" name=""/>
        <dsp:cNvSpPr/>
      </dsp:nvSpPr>
      <dsp:spPr>
        <a:xfrm>
          <a:off x="1506140" y="2113316"/>
          <a:ext cx="4518420" cy="692820"/>
        </a:xfrm>
        <a:prstGeom prst="rect">
          <a:avLst/>
        </a:prstGeom>
        <a:solidFill>
          <a:schemeClr val="accent2">
            <a:tint val="40000"/>
            <a:alpha val="90000"/>
            <a:hueOff val="-1189968"/>
            <a:satOff val="7664"/>
            <a:lumOff val="708"/>
            <a:alphaOff val="0"/>
          </a:schemeClr>
        </a:solidFill>
        <a:ln w="12700" cap="flat" cmpd="sng" algn="ctr">
          <a:solidFill>
            <a:schemeClr val="accent2">
              <a:tint val="40000"/>
              <a:alpha val="90000"/>
              <a:hueOff val="-1189968"/>
              <a:satOff val="7664"/>
              <a:lumOff val="7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655" tIns="203200" rIns="91655" bIns="203200" numCol="1" spcCol="1270" anchor="ctr" anchorCtr="0">
          <a:noAutofit/>
        </a:bodyPr>
        <a:lstStyle/>
        <a:p>
          <a:pPr marL="0" lvl="0" indent="0" algn="l" defTabSz="711200">
            <a:lnSpc>
              <a:spcPct val="90000"/>
            </a:lnSpc>
            <a:spcBef>
              <a:spcPct val="0"/>
            </a:spcBef>
            <a:spcAft>
              <a:spcPct val="35000"/>
            </a:spcAft>
            <a:buNone/>
          </a:pPr>
          <a:r>
            <a:rPr lang="en-US" sz="1600" kern="1200"/>
            <a:t>Consider your tone, inflection, and body language.</a:t>
          </a:r>
        </a:p>
      </dsp:txBody>
      <dsp:txXfrm>
        <a:off x="1506140" y="2113316"/>
        <a:ext cx="4518420" cy="692820"/>
      </dsp:txXfrm>
    </dsp:sp>
    <dsp:sp modelId="{94D9CEDB-8A89-40C6-AD5E-4A1B84B63332}">
      <dsp:nvSpPr>
        <dsp:cNvPr id="0" name=""/>
        <dsp:cNvSpPr/>
      </dsp:nvSpPr>
      <dsp:spPr>
        <a:xfrm rot="10800000">
          <a:off x="0" y="1057834"/>
          <a:ext cx="1506140" cy="1065877"/>
        </a:xfrm>
        <a:prstGeom prst="upArrowCallout">
          <a:avLst>
            <a:gd name="adj1" fmla="val 5000"/>
            <a:gd name="adj2" fmla="val 10000"/>
            <a:gd name="adj3" fmla="val 15000"/>
            <a:gd name="adj4" fmla="val 64977"/>
          </a:avLst>
        </a:prstGeom>
        <a:solidFill>
          <a:schemeClr val="accent2">
            <a:hueOff val="-1132283"/>
            <a:satOff val="-498"/>
            <a:lumOff val="5295"/>
            <a:alphaOff val="0"/>
          </a:schemeClr>
        </a:solidFill>
        <a:ln w="12700" cap="flat" cmpd="sng" algn="ctr">
          <a:solidFill>
            <a:schemeClr val="accent2">
              <a:hueOff val="-1132283"/>
              <a:satOff val="-498"/>
              <a:lumOff val="52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117" tIns="177800" rIns="107117" bIns="177800" numCol="1" spcCol="1270" anchor="ctr" anchorCtr="0">
          <a:noAutofit/>
        </a:bodyPr>
        <a:lstStyle/>
        <a:p>
          <a:pPr marL="0" lvl="0" indent="0" algn="ctr" defTabSz="1111250">
            <a:lnSpc>
              <a:spcPct val="90000"/>
            </a:lnSpc>
            <a:spcBef>
              <a:spcPct val="0"/>
            </a:spcBef>
            <a:spcAft>
              <a:spcPct val="35000"/>
            </a:spcAft>
            <a:buNone/>
          </a:pPr>
          <a:r>
            <a:rPr lang="en-US" sz="2500" kern="1200"/>
            <a:t>Listen</a:t>
          </a:r>
        </a:p>
      </dsp:txBody>
      <dsp:txXfrm rot="-10800000">
        <a:off x="0" y="1057834"/>
        <a:ext cx="1506140" cy="692820"/>
      </dsp:txXfrm>
    </dsp:sp>
    <dsp:sp modelId="{A27322EB-06E7-4A18-BE37-AD7E50D03914}">
      <dsp:nvSpPr>
        <dsp:cNvPr id="0" name=""/>
        <dsp:cNvSpPr/>
      </dsp:nvSpPr>
      <dsp:spPr>
        <a:xfrm>
          <a:off x="1506140" y="1057834"/>
          <a:ext cx="4518420" cy="692820"/>
        </a:xfrm>
        <a:prstGeom prst="rect">
          <a:avLst/>
        </a:prstGeom>
        <a:solidFill>
          <a:schemeClr val="accent2">
            <a:tint val="40000"/>
            <a:alpha val="90000"/>
            <a:hueOff val="-1784951"/>
            <a:satOff val="11495"/>
            <a:lumOff val="1062"/>
            <a:alphaOff val="0"/>
          </a:schemeClr>
        </a:solidFill>
        <a:ln w="12700" cap="flat" cmpd="sng" algn="ctr">
          <a:solidFill>
            <a:schemeClr val="accent2">
              <a:tint val="40000"/>
              <a:alpha val="90000"/>
              <a:hueOff val="-1784951"/>
              <a:satOff val="11495"/>
              <a:lumOff val="106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655" tIns="203200" rIns="91655" bIns="203200" numCol="1" spcCol="1270" anchor="ctr" anchorCtr="0">
          <a:noAutofit/>
        </a:bodyPr>
        <a:lstStyle/>
        <a:p>
          <a:pPr marL="0" lvl="0" indent="0" algn="l" defTabSz="711200">
            <a:lnSpc>
              <a:spcPct val="90000"/>
            </a:lnSpc>
            <a:spcBef>
              <a:spcPct val="0"/>
            </a:spcBef>
            <a:spcAft>
              <a:spcPct val="35000"/>
            </a:spcAft>
            <a:buNone/>
          </a:pPr>
          <a:r>
            <a:rPr lang="en-US" sz="1600" kern="1200"/>
            <a:t>Listen to what others say.</a:t>
          </a:r>
        </a:p>
      </dsp:txBody>
      <dsp:txXfrm>
        <a:off x="1506140" y="1057834"/>
        <a:ext cx="4518420" cy="692820"/>
      </dsp:txXfrm>
    </dsp:sp>
    <dsp:sp modelId="{E4BFECCB-4009-412E-8C4F-B294CEC750C1}">
      <dsp:nvSpPr>
        <dsp:cNvPr id="0" name=""/>
        <dsp:cNvSpPr/>
      </dsp:nvSpPr>
      <dsp:spPr>
        <a:xfrm rot="10800000">
          <a:off x="0" y="2351"/>
          <a:ext cx="1506140" cy="1065877"/>
        </a:xfrm>
        <a:prstGeom prst="upArrowCallout">
          <a:avLst>
            <a:gd name="adj1" fmla="val 5000"/>
            <a:gd name="adj2" fmla="val 10000"/>
            <a:gd name="adj3" fmla="val 15000"/>
            <a:gd name="adj4" fmla="val 64977"/>
          </a:avLst>
        </a:prstGeom>
        <a:solidFill>
          <a:schemeClr val="accent2">
            <a:hueOff val="-1509710"/>
            <a:satOff val="-664"/>
            <a:lumOff val="7060"/>
            <a:alphaOff val="0"/>
          </a:schemeClr>
        </a:solidFill>
        <a:ln w="12700" cap="flat" cmpd="sng" algn="ctr">
          <a:solidFill>
            <a:schemeClr val="accent2">
              <a:hueOff val="-1509710"/>
              <a:satOff val="-664"/>
              <a:lumOff val="70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117" tIns="177800" rIns="107117" bIns="177800" numCol="1" spcCol="1270" anchor="ctr" anchorCtr="0">
          <a:noAutofit/>
        </a:bodyPr>
        <a:lstStyle/>
        <a:p>
          <a:pPr marL="0" lvl="0" indent="0" algn="ctr" defTabSz="1111250">
            <a:lnSpc>
              <a:spcPct val="90000"/>
            </a:lnSpc>
            <a:spcBef>
              <a:spcPct val="0"/>
            </a:spcBef>
            <a:spcAft>
              <a:spcPct val="35000"/>
            </a:spcAft>
            <a:buNone/>
          </a:pPr>
          <a:r>
            <a:rPr lang="en-US" sz="2500" kern="1200"/>
            <a:t>Choose</a:t>
          </a:r>
        </a:p>
      </dsp:txBody>
      <dsp:txXfrm rot="-10800000">
        <a:off x="0" y="2351"/>
        <a:ext cx="1506140" cy="692820"/>
      </dsp:txXfrm>
    </dsp:sp>
    <dsp:sp modelId="{25E2286E-E76A-4B48-A0D9-276416E9BC7D}">
      <dsp:nvSpPr>
        <dsp:cNvPr id="0" name=""/>
        <dsp:cNvSpPr/>
      </dsp:nvSpPr>
      <dsp:spPr>
        <a:xfrm>
          <a:off x="1506140" y="2351"/>
          <a:ext cx="4518420" cy="692820"/>
        </a:xfrm>
        <a:prstGeom prst="rect">
          <a:avLst/>
        </a:prstGeom>
        <a:solidFill>
          <a:schemeClr val="accent2">
            <a:tint val="40000"/>
            <a:alpha val="90000"/>
            <a:hueOff val="-2379935"/>
            <a:satOff val="15327"/>
            <a:lumOff val="1416"/>
            <a:alphaOff val="0"/>
          </a:schemeClr>
        </a:solidFill>
        <a:ln w="12700" cap="flat" cmpd="sng" algn="ctr">
          <a:solidFill>
            <a:schemeClr val="accent2">
              <a:tint val="40000"/>
              <a:alpha val="90000"/>
              <a:hueOff val="-2379935"/>
              <a:satOff val="15327"/>
              <a:lumOff val="14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655" tIns="203200" rIns="91655" bIns="203200" numCol="1" spcCol="1270" anchor="ctr" anchorCtr="0">
          <a:noAutofit/>
        </a:bodyPr>
        <a:lstStyle/>
        <a:p>
          <a:pPr marL="0" lvl="0" indent="0" algn="l" defTabSz="711200">
            <a:lnSpc>
              <a:spcPct val="90000"/>
            </a:lnSpc>
            <a:spcBef>
              <a:spcPct val="0"/>
            </a:spcBef>
            <a:spcAft>
              <a:spcPct val="35000"/>
            </a:spcAft>
            <a:buNone/>
          </a:pPr>
          <a:r>
            <a:rPr lang="en-US" sz="1600" kern="1200"/>
            <a:t>Choose your words wisely.</a:t>
          </a:r>
        </a:p>
      </dsp:txBody>
      <dsp:txXfrm>
        <a:off x="1506140" y="2351"/>
        <a:ext cx="4518420" cy="69282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2226D7-61AF-4C21-9607-07F69AF9E6E2}" type="datetimeFigureOut">
              <a:t>3/13/2023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CE6E45-BB57-4B87-8308-7FAEE93E740D}" type="slidenum">
              <a:t>‹#›</a:t>
            </a:fld>
            <a:endParaRPr lang="en-GB"/>
          </a:p>
        </p:txBody>
      </p:sp>
    </p:spTree>
    <p:extLst>
      <p:ext uri="{BB962C8B-B14F-4D97-AF65-F5344CB8AC3E}">
        <p14:creationId xmlns:p14="http://schemas.microsoft.com/office/powerpoint/2010/main" val="227569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 positive attitude in a Health and Social care setting is very important as the care giver you can make a huge difference in how your patients feel it can help them feel they are being cared for with compassion.</a:t>
            </a:r>
          </a:p>
          <a:p>
            <a:r>
              <a:rPr lang="en-US">
                <a:cs typeface="Calibri"/>
              </a:rPr>
              <a:t>A positive attitude is essential for providing exceptional care to patients, for people to feel comfortable around you </a:t>
            </a:r>
          </a:p>
        </p:txBody>
      </p:sp>
      <p:sp>
        <p:nvSpPr>
          <p:cNvPr id="4" name="Slide Number Placeholder 3"/>
          <p:cNvSpPr>
            <a:spLocks noGrp="1"/>
          </p:cNvSpPr>
          <p:nvPr>
            <p:ph type="sldNum" sz="quarter" idx="5"/>
          </p:nvPr>
        </p:nvSpPr>
        <p:spPr/>
        <p:txBody>
          <a:bodyPr/>
          <a:lstStyle/>
          <a:p>
            <a:fld id="{4ACE6E45-BB57-4B87-8308-7FAEE93E740D}" type="slidenum">
              <a:t>2</a:t>
            </a:fld>
            <a:endParaRPr lang="en-GB"/>
          </a:p>
        </p:txBody>
      </p:sp>
    </p:spTree>
    <p:extLst>
      <p:ext uri="{BB962C8B-B14F-4D97-AF65-F5344CB8AC3E}">
        <p14:creationId xmlns:p14="http://schemas.microsoft.com/office/powerpoint/2010/main" val="1439302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72728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36117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999078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11191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73082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345908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549421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87536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305489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9813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3/13/2023</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79957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3/13/2023</a:t>
            </a:fld>
            <a:endParaRPr lang="en-US"/>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a:p>
        </p:txBody>
      </p:sp>
    </p:spTree>
    <p:extLst>
      <p:ext uri="{BB962C8B-B14F-4D97-AF65-F5344CB8AC3E}">
        <p14:creationId xmlns:p14="http://schemas.microsoft.com/office/powerpoint/2010/main" val="23290164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hyperlink" Target="https://creativecommons.org/licenses/by-nc-sa/3.0/" TargetMode="External"/><Relationship Id="rId3" Type="http://schemas.openxmlformats.org/officeDocument/2006/relationships/hyperlink" Target="https://courses.lumenlearning.com/interpersonalcommunicationxmaster/chapter/forms-of-communication/" TargetMode="External"/><Relationship Id="rId7" Type="http://schemas.openxmlformats.org/officeDocument/2006/relationships/hyperlink" Target="https://www.thebluediamondgallery.com/handwriting/c/communication.html" TargetMode="External"/><Relationship Id="rId12" Type="http://schemas.openxmlformats.org/officeDocument/2006/relationships/hyperlink" Target="https://creativecommons.org/licenses/by-nc/3.0/"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6.jpeg"/><Relationship Id="rId11" Type="http://schemas.openxmlformats.org/officeDocument/2006/relationships/hyperlink" Target="https://creativecommons.org/licenses/by/3.0/" TargetMode="External"/><Relationship Id="rId5" Type="http://schemas.openxmlformats.org/officeDocument/2006/relationships/hyperlink" Target="http://esheninger.blogspot.com/2013/11/pillars-of-digital-leadership-series.html"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5.jpeg"/><Relationship Id="rId9" Type="http://schemas.openxmlformats.org/officeDocument/2006/relationships/hyperlink" Target="https://principalspov.blogspot.com/2014/11/feedback-and-communication-2-top-things.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duskyillusions.com/conversation/"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Pink and blue acrylic paint">
            <a:extLst>
              <a:ext uri="{FF2B5EF4-FFF2-40B4-BE49-F238E27FC236}">
                <a16:creationId xmlns:a16="http://schemas.microsoft.com/office/drawing/2014/main" id="{2A6FC847-D7DF-F38B-5A18-3E0DAB1CDCA8}"/>
              </a:ext>
            </a:extLst>
          </p:cNvPr>
          <p:cNvPicPr>
            <a:picLocks noChangeAspect="1"/>
          </p:cNvPicPr>
          <p:nvPr/>
        </p:nvPicPr>
        <p:blipFill rotWithShape="1">
          <a:blip r:embed="rId2"/>
          <a:srcRect t="4010" r="-2" b="14690"/>
          <a:stretch/>
        </p:blipFill>
        <p:spPr>
          <a:xfrm>
            <a:off x="-111740" y="-894070"/>
            <a:ext cx="13411179" cy="7538709"/>
          </a:xfrm>
          <a:prstGeom prst="rect">
            <a:avLst/>
          </a:prstGeom>
        </p:spPr>
      </p:pic>
      <p:sp useBgFill="1">
        <p:nvSpPr>
          <p:cNvPr id="16" name="Freeform: Shape 1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595310" y="1846416"/>
            <a:ext cx="3149221" cy="1929339"/>
          </a:xfrm>
        </p:spPr>
        <p:txBody>
          <a:bodyPr anchor="b">
            <a:normAutofit/>
          </a:bodyPr>
          <a:lstStyle/>
          <a:p>
            <a:pPr algn="ctr"/>
            <a:r>
              <a:rPr lang="en-GB" sz="1400" dirty="0">
                <a:cs typeface="Calibri Light"/>
              </a:rPr>
              <a:t>Name: Katie Pettitt</a:t>
            </a:r>
            <a:br>
              <a:rPr lang="en-US" dirty="0"/>
            </a:br>
            <a:r>
              <a:rPr lang="en-GB" sz="1400" dirty="0">
                <a:cs typeface="Calibri Light"/>
              </a:rPr>
              <a:t>   Student Number: 2127724</a:t>
            </a:r>
            <a:br>
              <a:rPr lang="en-GB" sz="1400" dirty="0">
                <a:cs typeface="Calibri Light"/>
              </a:rPr>
            </a:br>
            <a:r>
              <a:rPr lang="en-GB" sz="1400" dirty="0">
                <a:cs typeface="Calibri Light"/>
              </a:rPr>
              <a:t>            Lecturer Name: </a:t>
            </a:r>
            <a:r>
              <a:rPr lang="en-GB" sz="1400" dirty="0" err="1">
                <a:cs typeface="Calibri Light"/>
              </a:rPr>
              <a:t>Opeyemil</a:t>
            </a:r>
            <a:r>
              <a:rPr lang="en-GB" sz="1400" dirty="0">
                <a:cs typeface="Calibri Light"/>
              </a:rPr>
              <a:t> </a:t>
            </a:r>
            <a:r>
              <a:rPr lang="en-GB" sz="1400" dirty="0" err="1">
                <a:cs typeface="Calibri Light"/>
              </a:rPr>
              <a:t>odejimi</a:t>
            </a:r>
            <a:br>
              <a:rPr lang="en-GB" sz="1400" dirty="0">
                <a:cs typeface="Calibri Light"/>
              </a:rPr>
            </a:br>
            <a:r>
              <a:rPr lang="en-GB" sz="1400" dirty="0">
                <a:cs typeface="Calibri Light"/>
              </a:rPr>
              <a:t>Module Code: LCHS4005_BIRM </a:t>
            </a:r>
            <a:br>
              <a:rPr lang="en-US" dirty="0"/>
            </a:br>
            <a:endParaRPr lang="en-GB" sz="1400">
              <a:cs typeface="Calibri Light"/>
            </a:endParaRPr>
          </a:p>
        </p:txBody>
      </p:sp>
      <p:sp>
        <p:nvSpPr>
          <p:cNvPr id="3" name="Subtitle 2"/>
          <p:cNvSpPr>
            <a:spLocks noGrp="1"/>
          </p:cNvSpPr>
          <p:nvPr>
            <p:ph type="subTitle" idx="1"/>
          </p:nvPr>
        </p:nvSpPr>
        <p:spPr>
          <a:xfrm>
            <a:off x="1594514" y="4196605"/>
            <a:ext cx="2906973" cy="948601"/>
          </a:xfrm>
        </p:spPr>
        <p:txBody>
          <a:bodyPr anchor="t">
            <a:normAutofit fontScale="70000" lnSpcReduction="20000"/>
          </a:bodyPr>
          <a:lstStyle/>
          <a:p>
            <a:pPr algn="ctr"/>
            <a:r>
              <a:rPr lang="en-GB"/>
              <a:t>Professional development within health and social care</a:t>
            </a:r>
          </a:p>
        </p:txBody>
      </p:sp>
      <p:sp>
        <p:nvSpPr>
          <p:cNvPr id="13" name="Freeform: Shape 1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00910-311C-0887-01C7-10396CA2C2C6}"/>
              </a:ext>
            </a:extLst>
          </p:cNvPr>
          <p:cNvSpPr>
            <a:spLocks noGrp="1"/>
          </p:cNvSpPr>
          <p:nvPr>
            <p:ph type="title"/>
          </p:nvPr>
        </p:nvSpPr>
        <p:spPr>
          <a:xfrm>
            <a:off x="1020218" y="-1099150"/>
            <a:ext cx="9076329" cy="1064277"/>
          </a:xfrm>
        </p:spPr>
        <p:txBody>
          <a:bodyPr/>
          <a:lstStyle/>
          <a:p>
            <a:endParaRPr lang="en-GB"/>
          </a:p>
        </p:txBody>
      </p:sp>
      <p:sp>
        <p:nvSpPr>
          <p:cNvPr id="6" name="Content Placeholder 5">
            <a:extLst>
              <a:ext uri="{FF2B5EF4-FFF2-40B4-BE49-F238E27FC236}">
                <a16:creationId xmlns:a16="http://schemas.microsoft.com/office/drawing/2014/main" id="{45E0B94C-1682-B07A-D878-D1A89C499227}"/>
              </a:ext>
            </a:extLst>
          </p:cNvPr>
          <p:cNvSpPr>
            <a:spLocks noGrp="1"/>
          </p:cNvSpPr>
          <p:nvPr>
            <p:ph idx="1"/>
          </p:nvPr>
        </p:nvSpPr>
        <p:spPr>
          <a:xfrm>
            <a:off x="966744" y="2248257"/>
            <a:ext cx="9076329" cy="4519478"/>
          </a:xfrm>
        </p:spPr>
        <p:txBody>
          <a:bodyPr vert="horz" lIns="91440" tIns="45720" rIns="91440" bIns="45720" rtlCol="0" anchor="t">
            <a:normAutofit/>
          </a:bodyPr>
          <a:lstStyle/>
          <a:p>
            <a:endParaRPr lang="en-GB" dirty="0"/>
          </a:p>
          <a:p>
            <a:r>
              <a:rPr lang="en-GB" dirty="0"/>
              <a:t>The focus of my presentation will be on the value of effective communication in the context of health and social care. The talk will give a real-world illustration of when and how communication is employed in the health and social care industry.</a:t>
            </a:r>
          </a:p>
          <a:p>
            <a:r>
              <a:rPr lang="en-GB" dirty="0"/>
              <a:t>. Explaining how communication plays an instrumental role in health and social care and is a core aspect of your working relationships. Being able to communicate effectively is a skill that has a range of benefits, perhaps most importantly that it helps you to deliver person-centred, high-quality care. </a:t>
            </a:r>
          </a:p>
          <a:p>
            <a:endParaRPr lang="en-GB" dirty="0"/>
          </a:p>
          <a:p>
            <a:endParaRPr lang="en-GB" dirty="0"/>
          </a:p>
          <a:p>
            <a:endParaRPr lang="en-GB" dirty="0"/>
          </a:p>
        </p:txBody>
      </p:sp>
      <p:pic>
        <p:nvPicPr>
          <p:cNvPr id="3" name="Picture 3">
            <a:extLst>
              <a:ext uri="{FF2B5EF4-FFF2-40B4-BE49-F238E27FC236}">
                <a16:creationId xmlns:a16="http://schemas.microsoft.com/office/drawing/2014/main" id="{BA9F5DC5-C3B4-BF24-0DC2-22CF695A10DB}"/>
              </a:ext>
            </a:extLst>
          </p:cNvPr>
          <p:cNvPicPr>
            <a:picLocks noChangeAspect="1"/>
          </p:cNvPicPr>
          <p:nvPr/>
        </p:nvPicPr>
        <p:blipFill>
          <a:blip r:embed="rId3"/>
          <a:stretch>
            <a:fillRect/>
          </a:stretch>
        </p:blipFill>
        <p:spPr>
          <a:xfrm>
            <a:off x="5840569" y="79234"/>
            <a:ext cx="6349284" cy="2589027"/>
          </a:xfrm>
          <a:prstGeom prst="rect">
            <a:avLst/>
          </a:prstGeom>
        </p:spPr>
      </p:pic>
      <p:pic>
        <p:nvPicPr>
          <p:cNvPr id="4" name="Picture 4" descr="A picture containing text&#10;&#10;Description automatically generated">
            <a:extLst>
              <a:ext uri="{FF2B5EF4-FFF2-40B4-BE49-F238E27FC236}">
                <a16:creationId xmlns:a16="http://schemas.microsoft.com/office/drawing/2014/main" id="{84D44982-182E-4B55-B70B-15D470D24F8D}"/>
              </a:ext>
            </a:extLst>
          </p:cNvPr>
          <p:cNvPicPr>
            <a:picLocks noChangeAspect="1"/>
          </p:cNvPicPr>
          <p:nvPr/>
        </p:nvPicPr>
        <p:blipFill>
          <a:blip r:embed="rId4"/>
          <a:stretch>
            <a:fillRect/>
          </a:stretch>
        </p:blipFill>
        <p:spPr>
          <a:xfrm>
            <a:off x="796344" y="588427"/>
            <a:ext cx="4331594" cy="1280863"/>
          </a:xfrm>
          <a:prstGeom prst="rect">
            <a:avLst/>
          </a:prstGeom>
        </p:spPr>
      </p:pic>
    </p:spTree>
    <p:extLst>
      <p:ext uri="{BB962C8B-B14F-4D97-AF65-F5344CB8AC3E}">
        <p14:creationId xmlns:p14="http://schemas.microsoft.com/office/powerpoint/2010/main" val="771132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20">
            <a:extLst>
              <a:ext uri="{FF2B5EF4-FFF2-40B4-BE49-F238E27FC236}">
                <a16:creationId xmlns:a16="http://schemas.microsoft.com/office/drawing/2014/main" id="{70253EED-B1B6-1047-98C8-661C96661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6A1C4-E31B-B1FB-734D-C99871E7D14C}"/>
              </a:ext>
            </a:extLst>
          </p:cNvPr>
          <p:cNvSpPr>
            <a:spLocks noGrp="1"/>
          </p:cNvSpPr>
          <p:nvPr>
            <p:ph type="title"/>
          </p:nvPr>
        </p:nvSpPr>
        <p:spPr>
          <a:xfrm>
            <a:off x="960120" y="862149"/>
            <a:ext cx="5586523" cy="1508760"/>
          </a:xfrm>
        </p:spPr>
        <p:txBody>
          <a:bodyPr>
            <a:normAutofit/>
          </a:bodyPr>
          <a:lstStyle/>
          <a:p>
            <a:r>
              <a:rPr lang="en-GB"/>
              <a:t>       </a:t>
            </a:r>
          </a:p>
        </p:txBody>
      </p:sp>
      <p:sp>
        <p:nvSpPr>
          <p:cNvPr id="38" name="Freeform: Shape 18">
            <a:extLst>
              <a:ext uri="{FF2B5EF4-FFF2-40B4-BE49-F238E27FC236}">
                <a16:creationId xmlns:a16="http://schemas.microsoft.com/office/drawing/2014/main" id="{160D2318-6AC8-4648-ACE7-8D3F1B015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4177" y="1824533"/>
            <a:ext cx="2372219"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24">
            <a:extLst>
              <a:ext uri="{FF2B5EF4-FFF2-40B4-BE49-F238E27FC236}">
                <a16:creationId xmlns:a16="http://schemas.microsoft.com/office/drawing/2014/main" id="{49B5D3F7-AEAE-2C40-AC64-D86302DD3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2500" y="1824533"/>
            <a:ext cx="2372219"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28">
            <a:extLst>
              <a:ext uri="{FF2B5EF4-FFF2-40B4-BE49-F238E27FC236}">
                <a16:creationId xmlns:a16="http://schemas.microsoft.com/office/drawing/2014/main" id="{AA6544B6-E6C7-734D-87E3-5B1FB342B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3339" y="0"/>
            <a:ext cx="2372219" cy="2377558"/>
          </a:xfrm>
          <a:custGeom>
            <a:avLst/>
            <a:gdLst>
              <a:gd name="connsiteX0" fmla="*/ 37572 w 2372219"/>
              <a:gd name="connsiteY0" fmla="*/ 0 h 2377558"/>
              <a:gd name="connsiteX1" fmla="*/ 2334647 w 2372219"/>
              <a:gd name="connsiteY1" fmla="*/ 0 h 2377558"/>
              <a:gd name="connsiteX2" fmla="*/ 2353763 w 2372219"/>
              <a:gd name="connsiteY2" fmla="*/ 76379 h 2377558"/>
              <a:gd name="connsiteX3" fmla="*/ 2372219 w 2372219"/>
              <a:gd name="connsiteY3" fmla="*/ 302680 h 2377558"/>
              <a:gd name="connsiteX4" fmla="*/ 2372219 w 2372219"/>
              <a:gd name="connsiteY4" fmla="*/ 403788 h 2377558"/>
              <a:gd name="connsiteX5" fmla="*/ 2372219 w 2372219"/>
              <a:gd name="connsiteY5" fmla="*/ 692390 h 2377558"/>
              <a:gd name="connsiteX6" fmla="*/ 2372219 w 2372219"/>
              <a:gd name="connsiteY6" fmla="*/ 852968 h 2377558"/>
              <a:gd name="connsiteX7" fmla="*/ 2372219 w 2372219"/>
              <a:gd name="connsiteY7" fmla="*/ 1074083 h 2377558"/>
              <a:gd name="connsiteX8" fmla="*/ 2372219 w 2372219"/>
              <a:gd name="connsiteY8" fmla="*/ 1242678 h 2377558"/>
              <a:gd name="connsiteX9" fmla="*/ 2062403 w 2372219"/>
              <a:gd name="connsiteY9" fmla="*/ 1903673 h 2377558"/>
              <a:gd name="connsiteX10" fmla="*/ 1292111 w 2372219"/>
              <a:gd name="connsiteY10" fmla="*/ 2286325 h 2377558"/>
              <a:gd name="connsiteX11" fmla="*/ 1184165 w 2372219"/>
              <a:gd name="connsiteY11" fmla="*/ 2377558 h 2377558"/>
              <a:gd name="connsiteX12" fmla="*/ 1080107 w 2372219"/>
              <a:gd name="connsiteY12" fmla="*/ 2286325 h 2377558"/>
              <a:gd name="connsiteX13" fmla="*/ 309816 w 2372219"/>
              <a:gd name="connsiteY13" fmla="*/ 1903673 h 2377558"/>
              <a:gd name="connsiteX14" fmla="*/ 0 w 2372219"/>
              <a:gd name="connsiteY14" fmla="*/ 1242678 h 2377558"/>
              <a:gd name="connsiteX15" fmla="*/ 0 w 2372219"/>
              <a:gd name="connsiteY15" fmla="*/ 1074083 h 2377558"/>
              <a:gd name="connsiteX16" fmla="*/ 0 w 2372219"/>
              <a:gd name="connsiteY16" fmla="*/ 852968 h 2377558"/>
              <a:gd name="connsiteX17" fmla="*/ 0 w 2372219"/>
              <a:gd name="connsiteY17" fmla="*/ 692390 h 2377558"/>
              <a:gd name="connsiteX18" fmla="*/ 0 w 2372219"/>
              <a:gd name="connsiteY18" fmla="*/ 403788 h 2377558"/>
              <a:gd name="connsiteX19" fmla="*/ 0 w 2372219"/>
              <a:gd name="connsiteY19" fmla="*/ 302680 h 2377558"/>
              <a:gd name="connsiteX20" fmla="*/ 18456 w 2372219"/>
              <a:gd name="connsiteY20" fmla="*/ 76379 h 2377558"/>
              <a:gd name="connsiteX0" fmla="*/ 37572 w 2372219"/>
              <a:gd name="connsiteY0" fmla="*/ 0 h 2377558"/>
              <a:gd name="connsiteX1" fmla="*/ 2334647 w 2372219"/>
              <a:gd name="connsiteY1" fmla="*/ 0 h 2377558"/>
              <a:gd name="connsiteX2" fmla="*/ 2353763 w 2372219"/>
              <a:gd name="connsiteY2" fmla="*/ 76379 h 2377558"/>
              <a:gd name="connsiteX3" fmla="*/ 2372219 w 2372219"/>
              <a:gd name="connsiteY3" fmla="*/ 302680 h 2377558"/>
              <a:gd name="connsiteX4" fmla="*/ 2372219 w 2372219"/>
              <a:gd name="connsiteY4" fmla="*/ 403788 h 2377558"/>
              <a:gd name="connsiteX5" fmla="*/ 2372219 w 2372219"/>
              <a:gd name="connsiteY5" fmla="*/ 692390 h 2377558"/>
              <a:gd name="connsiteX6" fmla="*/ 2372219 w 2372219"/>
              <a:gd name="connsiteY6" fmla="*/ 852968 h 2377558"/>
              <a:gd name="connsiteX7" fmla="*/ 2372219 w 2372219"/>
              <a:gd name="connsiteY7" fmla="*/ 1074083 h 2377558"/>
              <a:gd name="connsiteX8" fmla="*/ 2372219 w 2372219"/>
              <a:gd name="connsiteY8" fmla="*/ 1242678 h 2377558"/>
              <a:gd name="connsiteX9" fmla="*/ 2062403 w 2372219"/>
              <a:gd name="connsiteY9" fmla="*/ 1903673 h 2377558"/>
              <a:gd name="connsiteX10" fmla="*/ 1292111 w 2372219"/>
              <a:gd name="connsiteY10" fmla="*/ 2286325 h 2377558"/>
              <a:gd name="connsiteX11" fmla="*/ 1184165 w 2372219"/>
              <a:gd name="connsiteY11" fmla="*/ 2377558 h 2377558"/>
              <a:gd name="connsiteX12" fmla="*/ 1080107 w 2372219"/>
              <a:gd name="connsiteY12" fmla="*/ 2286325 h 2377558"/>
              <a:gd name="connsiteX13" fmla="*/ 309816 w 2372219"/>
              <a:gd name="connsiteY13" fmla="*/ 1903673 h 2377558"/>
              <a:gd name="connsiteX14" fmla="*/ 0 w 2372219"/>
              <a:gd name="connsiteY14" fmla="*/ 1242678 h 2377558"/>
              <a:gd name="connsiteX15" fmla="*/ 0 w 2372219"/>
              <a:gd name="connsiteY15" fmla="*/ 1074083 h 2377558"/>
              <a:gd name="connsiteX16" fmla="*/ 0 w 2372219"/>
              <a:gd name="connsiteY16" fmla="*/ 852968 h 2377558"/>
              <a:gd name="connsiteX17" fmla="*/ 0 w 2372219"/>
              <a:gd name="connsiteY17" fmla="*/ 692390 h 2377558"/>
              <a:gd name="connsiteX18" fmla="*/ 0 w 2372219"/>
              <a:gd name="connsiteY18" fmla="*/ 403788 h 2377558"/>
              <a:gd name="connsiteX19" fmla="*/ 0 w 2372219"/>
              <a:gd name="connsiteY19" fmla="*/ 302680 h 2377558"/>
              <a:gd name="connsiteX20" fmla="*/ 18456 w 2372219"/>
              <a:gd name="connsiteY20" fmla="*/ 76379 h 2377558"/>
              <a:gd name="connsiteX21" fmla="*/ 129012 w 2372219"/>
              <a:gd name="connsiteY21" fmla="*/ 9144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852968 h 2377558"/>
              <a:gd name="connsiteX16" fmla="*/ 0 w 2372219"/>
              <a:gd name="connsiteY16" fmla="*/ 692390 h 2377558"/>
              <a:gd name="connsiteX17" fmla="*/ 0 w 2372219"/>
              <a:gd name="connsiteY17" fmla="*/ 403788 h 2377558"/>
              <a:gd name="connsiteX18" fmla="*/ 0 w 2372219"/>
              <a:gd name="connsiteY18" fmla="*/ 302680 h 2377558"/>
              <a:gd name="connsiteX19" fmla="*/ 18456 w 2372219"/>
              <a:gd name="connsiteY19" fmla="*/ 76379 h 2377558"/>
              <a:gd name="connsiteX20" fmla="*/ 129012 w 2372219"/>
              <a:gd name="connsiteY20" fmla="*/ 9144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852968 h 2377558"/>
              <a:gd name="connsiteX16" fmla="*/ 0 w 2372219"/>
              <a:gd name="connsiteY16" fmla="*/ 692390 h 2377558"/>
              <a:gd name="connsiteX17" fmla="*/ 0 w 2372219"/>
              <a:gd name="connsiteY17" fmla="*/ 403788 h 2377558"/>
              <a:gd name="connsiteX18" fmla="*/ 0 w 2372219"/>
              <a:gd name="connsiteY18" fmla="*/ 302680 h 2377558"/>
              <a:gd name="connsiteX19" fmla="*/ 18456 w 2372219"/>
              <a:gd name="connsiteY19" fmla="*/ 76379 h 2377558"/>
              <a:gd name="connsiteX20" fmla="*/ 35896 w 2372219"/>
              <a:gd name="connsiteY20" fmla="*/ 2049 h 2377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372219" h="2377558">
                <a:moveTo>
                  <a:pt x="2334647" y="0"/>
                </a:moveTo>
                <a:lnTo>
                  <a:pt x="2353763" y="76379"/>
                </a:lnTo>
                <a:cubicBezTo>
                  <a:pt x="2366168" y="142708"/>
                  <a:pt x="2372219" y="217368"/>
                  <a:pt x="2372219" y="302680"/>
                </a:cubicBezTo>
                <a:lnTo>
                  <a:pt x="2372219" y="403788"/>
                </a:lnTo>
                <a:lnTo>
                  <a:pt x="2372219" y="692390"/>
                </a:lnTo>
                <a:lnTo>
                  <a:pt x="2372219" y="852968"/>
                </a:lnTo>
                <a:lnTo>
                  <a:pt x="2372219" y="1074083"/>
                </a:lnTo>
                <a:lnTo>
                  <a:pt x="2372219" y="1242678"/>
                </a:lnTo>
                <a:cubicBezTo>
                  <a:pt x="2372219" y="1583929"/>
                  <a:pt x="2275402" y="1754736"/>
                  <a:pt x="2062403" y="1903673"/>
                </a:cubicBezTo>
                <a:cubicBezTo>
                  <a:pt x="1840890" y="2032009"/>
                  <a:pt x="1550133" y="2086932"/>
                  <a:pt x="1292111" y="2286325"/>
                </a:cubicBezTo>
                <a:lnTo>
                  <a:pt x="1184165" y="2377558"/>
                </a:lnTo>
                <a:lnTo>
                  <a:pt x="1080107" y="2286325"/>
                </a:lnTo>
                <a:cubicBezTo>
                  <a:pt x="822085" y="2086932"/>
                  <a:pt x="531327" y="2032009"/>
                  <a:pt x="309816" y="1903673"/>
                </a:cubicBezTo>
                <a:cubicBezTo>
                  <a:pt x="96817" y="1754736"/>
                  <a:pt x="0" y="1583929"/>
                  <a:pt x="0" y="1242678"/>
                </a:cubicBezTo>
                <a:lnTo>
                  <a:pt x="0" y="1074083"/>
                </a:lnTo>
                <a:lnTo>
                  <a:pt x="0" y="852968"/>
                </a:lnTo>
                <a:lnTo>
                  <a:pt x="0" y="692390"/>
                </a:lnTo>
                <a:lnTo>
                  <a:pt x="0" y="403788"/>
                </a:lnTo>
                <a:lnTo>
                  <a:pt x="0" y="302680"/>
                </a:lnTo>
                <a:cubicBezTo>
                  <a:pt x="0" y="217368"/>
                  <a:pt x="6051" y="142708"/>
                  <a:pt x="18456" y="76379"/>
                </a:cubicBezTo>
                <a:cubicBezTo>
                  <a:pt x="24828" y="50919"/>
                  <a:pt x="35896" y="2049"/>
                  <a:pt x="35896" y="2049"/>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303E4CE-439A-E217-D133-412966ABABF9}"/>
              </a:ext>
            </a:extLst>
          </p:cNvPr>
          <p:cNvSpPr>
            <a:spLocks noGrp="1"/>
          </p:cNvSpPr>
          <p:nvPr>
            <p:ph idx="1"/>
          </p:nvPr>
        </p:nvSpPr>
        <p:spPr>
          <a:xfrm>
            <a:off x="963386" y="2474686"/>
            <a:ext cx="5132614" cy="3430815"/>
          </a:xfrm>
        </p:spPr>
        <p:txBody>
          <a:bodyPr vert="horz" lIns="91440" tIns="45720" rIns="91440" bIns="45720" rtlCol="0" anchor="t">
            <a:noAutofit/>
          </a:bodyPr>
          <a:lstStyle/>
          <a:p>
            <a:pPr marL="0" indent="0">
              <a:lnSpc>
                <a:spcPct val="100000"/>
              </a:lnSpc>
              <a:buNone/>
            </a:pPr>
            <a:r>
              <a:rPr lang="en-GB" sz="1100" dirty="0">
                <a:latin typeface="Arial Nova"/>
              </a:rPr>
              <a:t> Communication is an essential skill for nurses, midwives and allied health professionals when delivering care to patients and their </a:t>
            </a:r>
            <a:r>
              <a:rPr lang="en-GB" sz="1100" dirty="0" err="1">
                <a:latin typeface="Arial Nova"/>
              </a:rPr>
              <a:t>families.interacting</a:t>
            </a:r>
            <a:r>
              <a:rPr lang="en-GB" sz="1100" dirty="0">
                <a:latin typeface="Arial Nova"/>
              </a:rPr>
              <a:t> with people and their environment is the process of communication for instance, when two or more individuals interact, their opinions and thoughts are influenced.</a:t>
            </a:r>
            <a:endParaRPr lang="en-US" sz="1100">
              <a:latin typeface="Arial Nova"/>
            </a:endParaRPr>
          </a:p>
          <a:p>
            <a:pPr marL="0" indent="0">
              <a:lnSpc>
                <a:spcPct val="100000"/>
              </a:lnSpc>
              <a:buNone/>
            </a:pPr>
            <a:r>
              <a:rPr lang="en-GB" sz="1100" dirty="0">
                <a:latin typeface="Arial Nova"/>
              </a:rPr>
              <a:t> Good communicators pay close attention, listen carefully, and speak clearly. it's important to communicate clearly in both professional and personal contexts.</a:t>
            </a:r>
          </a:p>
          <a:p>
            <a:pPr marL="0" indent="0">
              <a:lnSpc>
                <a:spcPct val="100000"/>
              </a:lnSpc>
              <a:buNone/>
            </a:pPr>
            <a:r>
              <a:rPr lang="en-GB" sz="1100" dirty="0">
                <a:latin typeface="Arial Nova"/>
              </a:rPr>
              <a:t> Empathy improves our ability to understand other people and situations, settle disputes, build relationships based on trust and respect, and promotes an atmosphere that is suitable to the discussion of novel concepts and the resolution of problems.</a:t>
            </a:r>
          </a:p>
          <a:p>
            <a:pPr marL="0" indent="0">
              <a:lnSpc>
                <a:spcPct val="100000"/>
              </a:lnSpc>
              <a:buNone/>
            </a:pPr>
            <a:r>
              <a:rPr lang="en-GB" sz="1100" dirty="0">
                <a:latin typeface="Arial Nova"/>
              </a:rPr>
              <a:t> Communication in health and social care refers to the exchange of knowledge and directives between experts in these fields as well as between those individuals and patients or family members. This is important because it has an impact on how people are treated medically and socially</a:t>
            </a:r>
          </a:p>
          <a:p>
            <a:pPr marL="0" indent="0">
              <a:lnSpc>
                <a:spcPct val="100000"/>
              </a:lnSpc>
              <a:buNone/>
            </a:pPr>
            <a:r>
              <a:rPr lang="en-GB" sz="1100" dirty="0">
                <a:latin typeface="Arial Nova"/>
              </a:rPr>
              <a:t>. https://www-vlebooks-com.ezproxy.uwtsd.ac.uk/Product/Index/1665377?page=0#:~:text=Communication%20is%20an%20essential%20skill%20for%20nurses%2C%20midwives%20and%20allied%20health%20professionals%20when%20delivering%20care%20to%20patients%20and%20their%20families.</a:t>
            </a:r>
          </a:p>
          <a:p>
            <a:pPr marL="0" indent="0">
              <a:lnSpc>
                <a:spcPct val="100000"/>
              </a:lnSpc>
              <a:buNone/>
            </a:pPr>
            <a:endParaRPr lang="en-GB" sz="1100" dirty="0">
              <a:latin typeface="Arial Nova"/>
            </a:endParaRPr>
          </a:p>
        </p:txBody>
      </p:sp>
      <p:sp>
        <p:nvSpPr>
          <p:cNvPr id="41" name="Freeform: Shape 30">
            <a:extLst>
              <a:ext uri="{FF2B5EF4-FFF2-40B4-BE49-F238E27FC236}">
                <a16:creationId xmlns:a16="http://schemas.microsoft.com/office/drawing/2014/main" id="{A545BDEF-2FCC-F546-B478-D9ECEB9BC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3339" y="4480441"/>
            <a:ext cx="2372219" cy="2379607"/>
          </a:xfrm>
          <a:custGeom>
            <a:avLst/>
            <a:gdLst>
              <a:gd name="connsiteX0" fmla="*/ 1188054 w 2372219"/>
              <a:gd name="connsiteY0" fmla="*/ 0 h 2377558"/>
              <a:gd name="connsiteX1" fmla="*/ 1292113 w 2372219"/>
              <a:gd name="connsiteY1" fmla="*/ 91233 h 2377558"/>
              <a:gd name="connsiteX2" fmla="*/ 2062403 w 2372219"/>
              <a:gd name="connsiteY2" fmla="*/ 473886 h 2377558"/>
              <a:gd name="connsiteX3" fmla="*/ 2372219 w 2372219"/>
              <a:gd name="connsiteY3" fmla="*/ 1134881 h 2377558"/>
              <a:gd name="connsiteX4" fmla="*/ 2372219 w 2372219"/>
              <a:gd name="connsiteY4" fmla="*/ 1235988 h 2377558"/>
              <a:gd name="connsiteX5" fmla="*/ 2372219 w 2372219"/>
              <a:gd name="connsiteY5" fmla="*/ 1524590 h 2377558"/>
              <a:gd name="connsiteX6" fmla="*/ 2372219 w 2372219"/>
              <a:gd name="connsiteY6" fmla="*/ 1685168 h 2377558"/>
              <a:gd name="connsiteX7" fmla="*/ 2372219 w 2372219"/>
              <a:gd name="connsiteY7" fmla="*/ 1906283 h 2377558"/>
              <a:gd name="connsiteX8" fmla="*/ 2372219 w 2372219"/>
              <a:gd name="connsiteY8" fmla="*/ 2074878 h 2377558"/>
              <a:gd name="connsiteX9" fmla="*/ 2353763 w 2372219"/>
              <a:gd name="connsiteY9" fmla="*/ 2301180 h 2377558"/>
              <a:gd name="connsiteX10" fmla="*/ 2334647 w 2372219"/>
              <a:gd name="connsiteY10" fmla="*/ 2377558 h 2377558"/>
              <a:gd name="connsiteX11" fmla="*/ 37572 w 2372219"/>
              <a:gd name="connsiteY11" fmla="*/ 2377558 h 2377558"/>
              <a:gd name="connsiteX12" fmla="*/ 18456 w 2372219"/>
              <a:gd name="connsiteY12" fmla="*/ 2301180 h 2377558"/>
              <a:gd name="connsiteX13" fmla="*/ 0 w 2372219"/>
              <a:gd name="connsiteY13" fmla="*/ 2074878 h 2377558"/>
              <a:gd name="connsiteX14" fmla="*/ 0 w 2372219"/>
              <a:gd name="connsiteY14" fmla="*/ 1906283 h 2377558"/>
              <a:gd name="connsiteX15" fmla="*/ 0 w 2372219"/>
              <a:gd name="connsiteY15" fmla="*/ 1685168 h 2377558"/>
              <a:gd name="connsiteX16" fmla="*/ 0 w 2372219"/>
              <a:gd name="connsiteY16" fmla="*/ 1524590 h 2377558"/>
              <a:gd name="connsiteX17" fmla="*/ 0 w 2372219"/>
              <a:gd name="connsiteY17" fmla="*/ 1235988 h 2377558"/>
              <a:gd name="connsiteX18" fmla="*/ 0 w 2372219"/>
              <a:gd name="connsiteY18" fmla="*/ 1134881 h 2377558"/>
              <a:gd name="connsiteX19" fmla="*/ 309816 w 2372219"/>
              <a:gd name="connsiteY19" fmla="*/ 473886 h 2377558"/>
              <a:gd name="connsiteX20" fmla="*/ 1080108 w 2372219"/>
              <a:gd name="connsiteY20" fmla="*/ 91233 h 2377558"/>
              <a:gd name="connsiteX0" fmla="*/ 2334647 w 2426087"/>
              <a:gd name="connsiteY0" fmla="*/ 2377558 h 2468998"/>
              <a:gd name="connsiteX1" fmla="*/ 37572 w 2426087"/>
              <a:gd name="connsiteY1" fmla="*/ 2377558 h 2468998"/>
              <a:gd name="connsiteX2" fmla="*/ 18456 w 2426087"/>
              <a:gd name="connsiteY2" fmla="*/ 2301180 h 2468998"/>
              <a:gd name="connsiteX3" fmla="*/ 0 w 2426087"/>
              <a:gd name="connsiteY3" fmla="*/ 2074878 h 2468998"/>
              <a:gd name="connsiteX4" fmla="*/ 0 w 2426087"/>
              <a:gd name="connsiteY4" fmla="*/ 1906283 h 2468998"/>
              <a:gd name="connsiteX5" fmla="*/ 0 w 2426087"/>
              <a:gd name="connsiteY5" fmla="*/ 1685168 h 2468998"/>
              <a:gd name="connsiteX6" fmla="*/ 0 w 2426087"/>
              <a:gd name="connsiteY6" fmla="*/ 1524590 h 2468998"/>
              <a:gd name="connsiteX7" fmla="*/ 0 w 2426087"/>
              <a:gd name="connsiteY7" fmla="*/ 1235988 h 2468998"/>
              <a:gd name="connsiteX8" fmla="*/ 0 w 2426087"/>
              <a:gd name="connsiteY8" fmla="*/ 1134881 h 2468998"/>
              <a:gd name="connsiteX9" fmla="*/ 309816 w 2426087"/>
              <a:gd name="connsiteY9" fmla="*/ 473886 h 2468998"/>
              <a:gd name="connsiteX10" fmla="*/ 1080108 w 2426087"/>
              <a:gd name="connsiteY10" fmla="*/ 91233 h 2468998"/>
              <a:gd name="connsiteX11" fmla="*/ 1188054 w 2426087"/>
              <a:gd name="connsiteY11" fmla="*/ 0 h 2468998"/>
              <a:gd name="connsiteX12" fmla="*/ 1292113 w 2426087"/>
              <a:gd name="connsiteY12" fmla="*/ 91233 h 2468998"/>
              <a:gd name="connsiteX13" fmla="*/ 2062403 w 2426087"/>
              <a:gd name="connsiteY13" fmla="*/ 473886 h 2468998"/>
              <a:gd name="connsiteX14" fmla="*/ 2372219 w 2426087"/>
              <a:gd name="connsiteY14" fmla="*/ 1134881 h 2468998"/>
              <a:gd name="connsiteX15" fmla="*/ 2372219 w 2426087"/>
              <a:gd name="connsiteY15" fmla="*/ 1235988 h 2468998"/>
              <a:gd name="connsiteX16" fmla="*/ 2372219 w 2426087"/>
              <a:gd name="connsiteY16" fmla="*/ 1524590 h 2468998"/>
              <a:gd name="connsiteX17" fmla="*/ 2372219 w 2426087"/>
              <a:gd name="connsiteY17" fmla="*/ 1685168 h 2468998"/>
              <a:gd name="connsiteX18" fmla="*/ 2372219 w 2426087"/>
              <a:gd name="connsiteY18" fmla="*/ 1906283 h 2468998"/>
              <a:gd name="connsiteX19" fmla="*/ 2372219 w 2426087"/>
              <a:gd name="connsiteY19" fmla="*/ 2074878 h 2468998"/>
              <a:gd name="connsiteX20" fmla="*/ 2353763 w 2426087"/>
              <a:gd name="connsiteY20" fmla="*/ 2301180 h 2468998"/>
              <a:gd name="connsiteX21" fmla="*/ 2426087 w 2426087"/>
              <a:gd name="connsiteY21" fmla="*/ 2468998 h 2468998"/>
              <a:gd name="connsiteX0" fmla="*/ 37572 w 2426087"/>
              <a:gd name="connsiteY0" fmla="*/ 2377558 h 2468998"/>
              <a:gd name="connsiteX1" fmla="*/ 18456 w 2426087"/>
              <a:gd name="connsiteY1" fmla="*/ 2301180 h 2468998"/>
              <a:gd name="connsiteX2" fmla="*/ 0 w 2426087"/>
              <a:gd name="connsiteY2" fmla="*/ 2074878 h 2468998"/>
              <a:gd name="connsiteX3" fmla="*/ 0 w 2426087"/>
              <a:gd name="connsiteY3" fmla="*/ 1906283 h 2468998"/>
              <a:gd name="connsiteX4" fmla="*/ 0 w 2426087"/>
              <a:gd name="connsiteY4" fmla="*/ 1685168 h 2468998"/>
              <a:gd name="connsiteX5" fmla="*/ 0 w 2426087"/>
              <a:gd name="connsiteY5" fmla="*/ 1524590 h 2468998"/>
              <a:gd name="connsiteX6" fmla="*/ 0 w 2426087"/>
              <a:gd name="connsiteY6" fmla="*/ 1235988 h 2468998"/>
              <a:gd name="connsiteX7" fmla="*/ 0 w 2426087"/>
              <a:gd name="connsiteY7" fmla="*/ 1134881 h 2468998"/>
              <a:gd name="connsiteX8" fmla="*/ 309816 w 2426087"/>
              <a:gd name="connsiteY8" fmla="*/ 473886 h 2468998"/>
              <a:gd name="connsiteX9" fmla="*/ 1080108 w 2426087"/>
              <a:gd name="connsiteY9" fmla="*/ 91233 h 2468998"/>
              <a:gd name="connsiteX10" fmla="*/ 1188054 w 2426087"/>
              <a:gd name="connsiteY10" fmla="*/ 0 h 2468998"/>
              <a:gd name="connsiteX11" fmla="*/ 1292113 w 2426087"/>
              <a:gd name="connsiteY11" fmla="*/ 91233 h 2468998"/>
              <a:gd name="connsiteX12" fmla="*/ 2062403 w 2426087"/>
              <a:gd name="connsiteY12" fmla="*/ 473886 h 2468998"/>
              <a:gd name="connsiteX13" fmla="*/ 2372219 w 2426087"/>
              <a:gd name="connsiteY13" fmla="*/ 1134881 h 2468998"/>
              <a:gd name="connsiteX14" fmla="*/ 2372219 w 2426087"/>
              <a:gd name="connsiteY14" fmla="*/ 1235988 h 2468998"/>
              <a:gd name="connsiteX15" fmla="*/ 2372219 w 2426087"/>
              <a:gd name="connsiteY15" fmla="*/ 1524590 h 2468998"/>
              <a:gd name="connsiteX16" fmla="*/ 2372219 w 2426087"/>
              <a:gd name="connsiteY16" fmla="*/ 1685168 h 2468998"/>
              <a:gd name="connsiteX17" fmla="*/ 2372219 w 2426087"/>
              <a:gd name="connsiteY17" fmla="*/ 1906283 h 2468998"/>
              <a:gd name="connsiteX18" fmla="*/ 2372219 w 2426087"/>
              <a:gd name="connsiteY18" fmla="*/ 2074878 h 2468998"/>
              <a:gd name="connsiteX19" fmla="*/ 2353763 w 2426087"/>
              <a:gd name="connsiteY19" fmla="*/ 2301180 h 2468998"/>
              <a:gd name="connsiteX20" fmla="*/ 2426087 w 2426087"/>
              <a:gd name="connsiteY20" fmla="*/ 2468998 h 2468998"/>
              <a:gd name="connsiteX0" fmla="*/ 37572 w 2426087"/>
              <a:gd name="connsiteY0" fmla="*/ 2377558 h 2468998"/>
              <a:gd name="connsiteX1" fmla="*/ 18456 w 2426087"/>
              <a:gd name="connsiteY1" fmla="*/ 2301180 h 2468998"/>
              <a:gd name="connsiteX2" fmla="*/ 0 w 2426087"/>
              <a:gd name="connsiteY2" fmla="*/ 2074878 h 2468998"/>
              <a:gd name="connsiteX3" fmla="*/ 0 w 2426087"/>
              <a:gd name="connsiteY3" fmla="*/ 1906283 h 2468998"/>
              <a:gd name="connsiteX4" fmla="*/ 0 w 2426087"/>
              <a:gd name="connsiteY4" fmla="*/ 1685168 h 2468998"/>
              <a:gd name="connsiteX5" fmla="*/ 0 w 2426087"/>
              <a:gd name="connsiteY5" fmla="*/ 1524590 h 2468998"/>
              <a:gd name="connsiteX6" fmla="*/ 0 w 2426087"/>
              <a:gd name="connsiteY6" fmla="*/ 1235988 h 2468998"/>
              <a:gd name="connsiteX7" fmla="*/ 0 w 2426087"/>
              <a:gd name="connsiteY7" fmla="*/ 1134881 h 2468998"/>
              <a:gd name="connsiteX8" fmla="*/ 309816 w 2426087"/>
              <a:gd name="connsiteY8" fmla="*/ 473886 h 2468998"/>
              <a:gd name="connsiteX9" fmla="*/ 1080108 w 2426087"/>
              <a:gd name="connsiteY9" fmla="*/ 91233 h 2468998"/>
              <a:gd name="connsiteX10" fmla="*/ 1188054 w 2426087"/>
              <a:gd name="connsiteY10" fmla="*/ 0 h 2468998"/>
              <a:gd name="connsiteX11" fmla="*/ 1292113 w 2426087"/>
              <a:gd name="connsiteY11" fmla="*/ 91233 h 2468998"/>
              <a:gd name="connsiteX12" fmla="*/ 2062403 w 2426087"/>
              <a:gd name="connsiteY12" fmla="*/ 473886 h 2468998"/>
              <a:gd name="connsiteX13" fmla="*/ 2372219 w 2426087"/>
              <a:gd name="connsiteY13" fmla="*/ 1134881 h 2468998"/>
              <a:gd name="connsiteX14" fmla="*/ 2372219 w 2426087"/>
              <a:gd name="connsiteY14" fmla="*/ 1235988 h 2468998"/>
              <a:gd name="connsiteX15" fmla="*/ 2372219 w 2426087"/>
              <a:gd name="connsiteY15" fmla="*/ 1685168 h 2468998"/>
              <a:gd name="connsiteX16" fmla="*/ 2372219 w 2426087"/>
              <a:gd name="connsiteY16" fmla="*/ 1906283 h 2468998"/>
              <a:gd name="connsiteX17" fmla="*/ 2372219 w 2426087"/>
              <a:gd name="connsiteY17" fmla="*/ 2074878 h 2468998"/>
              <a:gd name="connsiteX18" fmla="*/ 2353763 w 2426087"/>
              <a:gd name="connsiteY18" fmla="*/ 2301180 h 2468998"/>
              <a:gd name="connsiteX19" fmla="*/ 2426087 w 2426087"/>
              <a:gd name="connsiteY19" fmla="*/ 2468998 h 2468998"/>
              <a:gd name="connsiteX0" fmla="*/ 37572 w 2426087"/>
              <a:gd name="connsiteY0" fmla="*/ 2377558 h 2468998"/>
              <a:gd name="connsiteX1" fmla="*/ 18456 w 2426087"/>
              <a:gd name="connsiteY1" fmla="*/ 2301180 h 2468998"/>
              <a:gd name="connsiteX2" fmla="*/ 0 w 2426087"/>
              <a:gd name="connsiteY2" fmla="*/ 2074878 h 2468998"/>
              <a:gd name="connsiteX3" fmla="*/ 0 w 2426087"/>
              <a:gd name="connsiteY3" fmla="*/ 1906283 h 2468998"/>
              <a:gd name="connsiteX4" fmla="*/ 0 w 2426087"/>
              <a:gd name="connsiteY4" fmla="*/ 1685168 h 2468998"/>
              <a:gd name="connsiteX5" fmla="*/ 0 w 2426087"/>
              <a:gd name="connsiteY5" fmla="*/ 1524590 h 2468998"/>
              <a:gd name="connsiteX6" fmla="*/ 0 w 2426087"/>
              <a:gd name="connsiteY6" fmla="*/ 1235988 h 2468998"/>
              <a:gd name="connsiteX7" fmla="*/ 0 w 2426087"/>
              <a:gd name="connsiteY7" fmla="*/ 1134881 h 2468998"/>
              <a:gd name="connsiteX8" fmla="*/ 309816 w 2426087"/>
              <a:gd name="connsiteY8" fmla="*/ 473886 h 2468998"/>
              <a:gd name="connsiteX9" fmla="*/ 1080108 w 2426087"/>
              <a:gd name="connsiteY9" fmla="*/ 91233 h 2468998"/>
              <a:gd name="connsiteX10" fmla="*/ 1188054 w 2426087"/>
              <a:gd name="connsiteY10" fmla="*/ 0 h 2468998"/>
              <a:gd name="connsiteX11" fmla="*/ 1292113 w 2426087"/>
              <a:gd name="connsiteY11" fmla="*/ 91233 h 2468998"/>
              <a:gd name="connsiteX12" fmla="*/ 2062403 w 2426087"/>
              <a:gd name="connsiteY12" fmla="*/ 473886 h 2468998"/>
              <a:gd name="connsiteX13" fmla="*/ 2372219 w 2426087"/>
              <a:gd name="connsiteY13" fmla="*/ 1134881 h 2468998"/>
              <a:gd name="connsiteX14" fmla="*/ 2372219 w 2426087"/>
              <a:gd name="connsiteY14" fmla="*/ 1235988 h 2468998"/>
              <a:gd name="connsiteX15" fmla="*/ 2372219 w 2426087"/>
              <a:gd name="connsiteY15" fmla="*/ 1906283 h 2468998"/>
              <a:gd name="connsiteX16" fmla="*/ 2372219 w 2426087"/>
              <a:gd name="connsiteY16" fmla="*/ 2074878 h 2468998"/>
              <a:gd name="connsiteX17" fmla="*/ 2353763 w 2426087"/>
              <a:gd name="connsiteY17" fmla="*/ 2301180 h 2468998"/>
              <a:gd name="connsiteX18" fmla="*/ 2426087 w 2426087"/>
              <a:gd name="connsiteY18" fmla="*/ 2468998 h 2468998"/>
              <a:gd name="connsiteX0" fmla="*/ 37572 w 2426087"/>
              <a:gd name="connsiteY0" fmla="*/ 2377558 h 2468998"/>
              <a:gd name="connsiteX1" fmla="*/ 18456 w 2426087"/>
              <a:gd name="connsiteY1" fmla="*/ 2301180 h 2468998"/>
              <a:gd name="connsiteX2" fmla="*/ 0 w 2426087"/>
              <a:gd name="connsiteY2" fmla="*/ 2074878 h 2468998"/>
              <a:gd name="connsiteX3" fmla="*/ 0 w 2426087"/>
              <a:gd name="connsiteY3" fmla="*/ 1906283 h 2468998"/>
              <a:gd name="connsiteX4" fmla="*/ 0 w 2426087"/>
              <a:gd name="connsiteY4" fmla="*/ 1685168 h 2468998"/>
              <a:gd name="connsiteX5" fmla="*/ 0 w 2426087"/>
              <a:gd name="connsiteY5" fmla="*/ 1235988 h 2468998"/>
              <a:gd name="connsiteX6" fmla="*/ 0 w 2426087"/>
              <a:gd name="connsiteY6" fmla="*/ 1134881 h 2468998"/>
              <a:gd name="connsiteX7" fmla="*/ 309816 w 2426087"/>
              <a:gd name="connsiteY7" fmla="*/ 473886 h 2468998"/>
              <a:gd name="connsiteX8" fmla="*/ 1080108 w 2426087"/>
              <a:gd name="connsiteY8" fmla="*/ 91233 h 2468998"/>
              <a:gd name="connsiteX9" fmla="*/ 1188054 w 2426087"/>
              <a:gd name="connsiteY9" fmla="*/ 0 h 2468998"/>
              <a:gd name="connsiteX10" fmla="*/ 1292113 w 2426087"/>
              <a:gd name="connsiteY10" fmla="*/ 91233 h 2468998"/>
              <a:gd name="connsiteX11" fmla="*/ 2062403 w 2426087"/>
              <a:gd name="connsiteY11" fmla="*/ 473886 h 2468998"/>
              <a:gd name="connsiteX12" fmla="*/ 2372219 w 2426087"/>
              <a:gd name="connsiteY12" fmla="*/ 1134881 h 2468998"/>
              <a:gd name="connsiteX13" fmla="*/ 2372219 w 2426087"/>
              <a:gd name="connsiteY13" fmla="*/ 1235988 h 2468998"/>
              <a:gd name="connsiteX14" fmla="*/ 2372219 w 2426087"/>
              <a:gd name="connsiteY14" fmla="*/ 1906283 h 2468998"/>
              <a:gd name="connsiteX15" fmla="*/ 2372219 w 2426087"/>
              <a:gd name="connsiteY15" fmla="*/ 2074878 h 2468998"/>
              <a:gd name="connsiteX16" fmla="*/ 2353763 w 2426087"/>
              <a:gd name="connsiteY16" fmla="*/ 2301180 h 2468998"/>
              <a:gd name="connsiteX17" fmla="*/ 2426087 w 2426087"/>
              <a:gd name="connsiteY17" fmla="*/ 2468998 h 2468998"/>
              <a:gd name="connsiteX0" fmla="*/ 37572 w 2426087"/>
              <a:gd name="connsiteY0" fmla="*/ 2377558 h 2468998"/>
              <a:gd name="connsiteX1" fmla="*/ 18456 w 2426087"/>
              <a:gd name="connsiteY1" fmla="*/ 2301180 h 2468998"/>
              <a:gd name="connsiteX2" fmla="*/ 0 w 2426087"/>
              <a:gd name="connsiteY2" fmla="*/ 2074878 h 2468998"/>
              <a:gd name="connsiteX3" fmla="*/ 0 w 2426087"/>
              <a:gd name="connsiteY3" fmla="*/ 1906283 h 2468998"/>
              <a:gd name="connsiteX4" fmla="*/ 0 w 2426087"/>
              <a:gd name="connsiteY4" fmla="*/ 1235988 h 2468998"/>
              <a:gd name="connsiteX5" fmla="*/ 0 w 2426087"/>
              <a:gd name="connsiteY5" fmla="*/ 1134881 h 2468998"/>
              <a:gd name="connsiteX6" fmla="*/ 309816 w 2426087"/>
              <a:gd name="connsiteY6" fmla="*/ 473886 h 2468998"/>
              <a:gd name="connsiteX7" fmla="*/ 1080108 w 2426087"/>
              <a:gd name="connsiteY7" fmla="*/ 91233 h 2468998"/>
              <a:gd name="connsiteX8" fmla="*/ 1188054 w 2426087"/>
              <a:gd name="connsiteY8" fmla="*/ 0 h 2468998"/>
              <a:gd name="connsiteX9" fmla="*/ 1292113 w 2426087"/>
              <a:gd name="connsiteY9" fmla="*/ 91233 h 2468998"/>
              <a:gd name="connsiteX10" fmla="*/ 2062403 w 2426087"/>
              <a:gd name="connsiteY10" fmla="*/ 473886 h 2468998"/>
              <a:gd name="connsiteX11" fmla="*/ 2372219 w 2426087"/>
              <a:gd name="connsiteY11" fmla="*/ 1134881 h 2468998"/>
              <a:gd name="connsiteX12" fmla="*/ 2372219 w 2426087"/>
              <a:gd name="connsiteY12" fmla="*/ 1235988 h 2468998"/>
              <a:gd name="connsiteX13" fmla="*/ 2372219 w 2426087"/>
              <a:gd name="connsiteY13" fmla="*/ 1906283 h 2468998"/>
              <a:gd name="connsiteX14" fmla="*/ 2372219 w 2426087"/>
              <a:gd name="connsiteY14" fmla="*/ 2074878 h 2468998"/>
              <a:gd name="connsiteX15" fmla="*/ 2353763 w 2426087"/>
              <a:gd name="connsiteY15" fmla="*/ 2301180 h 2468998"/>
              <a:gd name="connsiteX16" fmla="*/ 2426087 w 2426087"/>
              <a:gd name="connsiteY16" fmla="*/ 2468998 h 2468998"/>
              <a:gd name="connsiteX0" fmla="*/ 37572 w 2426087"/>
              <a:gd name="connsiteY0" fmla="*/ 2377558 h 2468998"/>
              <a:gd name="connsiteX1" fmla="*/ 18456 w 2426087"/>
              <a:gd name="connsiteY1" fmla="*/ 2301180 h 2468998"/>
              <a:gd name="connsiteX2" fmla="*/ 0 w 2426087"/>
              <a:gd name="connsiteY2" fmla="*/ 2074878 h 2468998"/>
              <a:gd name="connsiteX3" fmla="*/ 0 w 2426087"/>
              <a:gd name="connsiteY3" fmla="*/ 1235988 h 2468998"/>
              <a:gd name="connsiteX4" fmla="*/ 0 w 2426087"/>
              <a:gd name="connsiteY4" fmla="*/ 1134881 h 2468998"/>
              <a:gd name="connsiteX5" fmla="*/ 309816 w 2426087"/>
              <a:gd name="connsiteY5" fmla="*/ 473886 h 2468998"/>
              <a:gd name="connsiteX6" fmla="*/ 1080108 w 2426087"/>
              <a:gd name="connsiteY6" fmla="*/ 91233 h 2468998"/>
              <a:gd name="connsiteX7" fmla="*/ 1188054 w 2426087"/>
              <a:gd name="connsiteY7" fmla="*/ 0 h 2468998"/>
              <a:gd name="connsiteX8" fmla="*/ 1292113 w 2426087"/>
              <a:gd name="connsiteY8" fmla="*/ 91233 h 2468998"/>
              <a:gd name="connsiteX9" fmla="*/ 2062403 w 2426087"/>
              <a:gd name="connsiteY9" fmla="*/ 473886 h 2468998"/>
              <a:gd name="connsiteX10" fmla="*/ 2372219 w 2426087"/>
              <a:gd name="connsiteY10" fmla="*/ 1134881 h 2468998"/>
              <a:gd name="connsiteX11" fmla="*/ 2372219 w 2426087"/>
              <a:gd name="connsiteY11" fmla="*/ 1235988 h 2468998"/>
              <a:gd name="connsiteX12" fmla="*/ 2372219 w 2426087"/>
              <a:gd name="connsiteY12" fmla="*/ 1906283 h 2468998"/>
              <a:gd name="connsiteX13" fmla="*/ 2372219 w 2426087"/>
              <a:gd name="connsiteY13" fmla="*/ 2074878 h 2468998"/>
              <a:gd name="connsiteX14" fmla="*/ 2353763 w 2426087"/>
              <a:gd name="connsiteY14" fmla="*/ 2301180 h 2468998"/>
              <a:gd name="connsiteX15" fmla="*/ 2426087 w 2426087"/>
              <a:gd name="connsiteY15" fmla="*/ 2468998 h 2468998"/>
              <a:gd name="connsiteX0" fmla="*/ 37572 w 2372219"/>
              <a:gd name="connsiteY0" fmla="*/ 2377558 h 2379607"/>
              <a:gd name="connsiteX1" fmla="*/ 18456 w 2372219"/>
              <a:gd name="connsiteY1" fmla="*/ 2301180 h 2379607"/>
              <a:gd name="connsiteX2" fmla="*/ 0 w 2372219"/>
              <a:gd name="connsiteY2" fmla="*/ 2074878 h 2379607"/>
              <a:gd name="connsiteX3" fmla="*/ 0 w 2372219"/>
              <a:gd name="connsiteY3" fmla="*/ 1235988 h 2379607"/>
              <a:gd name="connsiteX4" fmla="*/ 0 w 2372219"/>
              <a:gd name="connsiteY4" fmla="*/ 1134881 h 2379607"/>
              <a:gd name="connsiteX5" fmla="*/ 309816 w 2372219"/>
              <a:gd name="connsiteY5" fmla="*/ 473886 h 2379607"/>
              <a:gd name="connsiteX6" fmla="*/ 1080108 w 2372219"/>
              <a:gd name="connsiteY6" fmla="*/ 91233 h 2379607"/>
              <a:gd name="connsiteX7" fmla="*/ 1188054 w 2372219"/>
              <a:gd name="connsiteY7" fmla="*/ 0 h 2379607"/>
              <a:gd name="connsiteX8" fmla="*/ 1292113 w 2372219"/>
              <a:gd name="connsiteY8" fmla="*/ 91233 h 2379607"/>
              <a:gd name="connsiteX9" fmla="*/ 2062403 w 2372219"/>
              <a:gd name="connsiteY9" fmla="*/ 473886 h 2379607"/>
              <a:gd name="connsiteX10" fmla="*/ 2372219 w 2372219"/>
              <a:gd name="connsiteY10" fmla="*/ 1134881 h 2379607"/>
              <a:gd name="connsiteX11" fmla="*/ 2372219 w 2372219"/>
              <a:gd name="connsiteY11" fmla="*/ 1235988 h 2379607"/>
              <a:gd name="connsiteX12" fmla="*/ 2372219 w 2372219"/>
              <a:gd name="connsiteY12" fmla="*/ 1906283 h 2379607"/>
              <a:gd name="connsiteX13" fmla="*/ 2372219 w 2372219"/>
              <a:gd name="connsiteY13" fmla="*/ 2074878 h 2379607"/>
              <a:gd name="connsiteX14" fmla="*/ 2353763 w 2372219"/>
              <a:gd name="connsiteY14" fmla="*/ 2301180 h 2379607"/>
              <a:gd name="connsiteX15" fmla="*/ 2351594 w 2372219"/>
              <a:gd name="connsiteY15" fmla="*/ 2379607 h 2379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2219" h="2379607">
                <a:moveTo>
                  <a:pt x="37572" y="2377558"/>
                </a:moveTo>
                <a:lnTo>
                  <a:pt x="18456" y="2301180"/>
                </a:lnTo>
                <a:cubicBezTo>
                  <a:pt x="6051" y="2234851"/>
                  <a:pt x="0" y="2160191"/>
                  <a:pt x="0" y="2074878"/>
                </a:cubicBezTo>
                <a:lnTo>
                  <a:pt x="0" y="1235988"/>
                </a:lnTo>
                <a:lnTo>
                  <a:pt x="0" y="1134881"/>
                </a:lnTo>
                <a:cubicBezTo>
                  <a:pt x="0" y="793630"/>
                  <a:pt x="96817" y="622823"/>
                  <a:pt x="309816" y="473886"/>
                </a:cubicBezTo>
                <a:cubicBezTo>
                  <a:pt x="531329" y="345550"/>
                  <a:pt x="822086" y="290627"/>
                  <a:pt x="1080108" y="91233"/>
                </a:cubicBezTo>
                <a:lnTo>
                  <a:pt x="1188054" y="0"/>
                </a:lnTo>
                <a:lnTo>
                  <a:pt x="1292113" y="91233"/>
                </a:lnTo>
                <a:cubicBezTo>
                  <a:pt x="1550134" y="290627"/>
                  <a:pt x="1840892" y="345550"/>
                  <a:pt x="2062403" y="473886"/>
                </a:cubicBezTo>
                <a:cubicBezTo>
                  <a:pt x="2275403" y="622823"/>
                  <a:pt x="2372219" y="793630"/>
                  <a:pt x="2372219" y="1134881"/>
                </a:cubicBezTo>
                <a:lnTo>
                  <a:pt x="2372219" y="1235988"/>
                </a:lnTo>
                <a:lnTo>
                  <a:pt x="2372219" y="1906283"/>
                </a:lnTo>
                <a:lnTo>
                  <a:pt x="2372219" y="2074878"/>
                </a:lnTo>
                <a:cubicBezTo>
                  <a:pt x="2372219" y="2160191"/>
                  <a:pt x="2366168" y="2234851"/>
                  <a:pt x="2353763" y="2301180"/>
                </a:cubicBezTo>
                <a:cubicBezTo>
                  <a:pt x="2347391" y="2326639"/>
                  <a:pt x="2351594" y="2379607"/>
                  <a:pt x="2351594" y="2379607"/>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17">
            <a:extLst>
              <a:ext uri="{FF2B5EF4-FFF2-40B4-BE49-F238E27FC236}">
                <a16:creationId xmlns:a16="http://schemas.microsoft.com/office/drawing/2014/main" id="{CC7797CD-44ED-4743-985E-CF52DA5D3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81" y="1907347"/>
            <a:ext cx="2249810" cy="304413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rgbClr val="FFFFFF"/>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23">
            <a:extLst>
              <a:ext uri="{FF2B5EF4-FFF2-40B4-BE49-F238E27FC236}">
                <a16:creationId xmlns:a16="http://schemas.microsoft.com/office/drawing/2014/main" id="{22884F08-85D6-2745-8EEB-1FDFF42F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3705" y="1907347"/>
            <a:ext cx="2249810" cy="304413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rgbClr val="FFFFFF"/>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16">
            <a:extLst>
              <a:ext uri="{FF2B5EF4-FFF2-40B4-BE49-F238E27FC236}">
                <a16:creationId xmlns:a16="http://schemas.microsoft.com/office/drawing/2014/main" id="{3DC6B961-BD7A-F141-A4F8-6AC6460F9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4543" y="0"/>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3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9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3 h 2294745"/>
              <a:gd name="connsiteX20" fmla="*/ 39706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3"/>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9" y="1845313"/>
                </a:cubicBezTo>
                <a:cubicBezTo>
                  <a:pt x="91821" y="1704061"/>
                  <a:pt x="0" y="1542068"/>
                  <a:pt x="0" y="1218426"/>
                </a:cubicBezTo>
                <a:lnTo>
                  <a:pt x="0" y="1058531"/>
                </a:lnTo>
                <a:lnTo>
                  <a:pt x="0" y="848826"/>
                </a:lnTo>
                <a:lnTo>
                  <a:pt x="0" y="696534"/>
                </a:lnTo>
                <a:lnTo>
                  <a:pt x="0" y="422824"/>
                </a:lnTo>
                <a:lnTo>
                  <a:pt x="0" y="326933"/>
                </a:lnTo>
                <a:cubicBezTo>
                  <a:pt x="0" y="205568"/>
                  <a:pt x="12913" y="106934"/>
                  <a:pt x="39706" y="2360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5" name="Picture 15" descr="A group of people looking at a computer&#10;&#10;Description automatically generated">
            <a:extLst>
              <a:ext uri="{FF2B5EF4-FFF2-40B4-BE49-F238E27FC236}">
                <a16:creationId xmlns:a16="http://schemas.microsoft.com/office/drawing/2014/main" id="{0BA5D529-792C-DABA-3E97-6A7248AA141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06281" y="392132"/>
            <a:ext cx="1758998" cy="1174131"/>
          </a:xfrm>
          <a:prstGeom prst="rect">
            <a:avLst/>
          </a:prstGeom>
        </p:spPr>
      </p:pic>
      <p:pic>
        <p:nvPicPr>
          <p:cNvPr id="9" name="Picture 9" descr="A picture containing map&#10;&#10;Description automatically generated">
            <a:extLst>
              <a:ext uri="{FF2B5EF4-FFF2-40B4-BE49-F238E27FC236}">
                <a16:creationId xmlns:a16="http://schemas.microsoft.com/office/drawing/2014/main" id="{9A06A1F4-63FE-BA79-70F5-EED32E94A48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102289" y="2708477"/>
            <a:ext cx="1758998" cy="1468763"/>
          </a:xfrm>
          <a:prstGeom prst="rect">
            <a:avLst/>
          </a:prstGeom>
        </p:spPr>
      </p:pic>
      <p:pic>
        <p:nvPicPr>
          <p:cNvPr id="4" name="Picture 4" descr="Text, whiteboard&#10;&#10;Description automatically generated">
            <a:extLst>
              <a:ext uri="{FF2B5EF4-FFF2-40B4-BE49-F238E27FC236}">
                <a16:creationId xmlns:a16="http://schemas.microsoft.com/office/drawing/2014/main" id="{F8BF0C3C-DBB6-31D4-4D14-31B21DB862D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563426" y="2855793"/>
            <a:ext cx="1758998" cy="1174131"/>
          </a:xfrm>
          <a:prstGeom prst="rect">
            <a:avLst/>
          </a:prstGeom>
        </p:spPr>
      </p:pic>
      <p:sp>
        <p:nvSpPr>
          <p:cNvPr id="37" name="Freeform: Shape 26">
            <a:extLst>
              <a:ext uri="{FF2B5EF4-FFF2-40B4-BE49-F238E27FC236}">
                <a16:creationId xmlns:a16="http://schemas.microsoft.com/office/drawing/2014/main" id="{0BA3CFC6-77D0-EF45-B08C-F45CBB657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4543" y="4563256"/>
            <a:ext cx="2249810" cy="2294744"/>
          </a:xfrm>
          <a:custGeom>
            <a:avLst/>
            <a:gdLst>
              <a:gd name="connsiteX0" fmla="*/ 1126749 w 2249810"/>
              <a:gd name="connsiteY0" fmla="*/ 0 h 2294744"/>
              <a:gd name="connsiteX1" fmla="*/ 1225438 w 2249810"/>
              <a:gd name="connsiteY1" fmla="*/ 86525 h 2294744"/>
              <a:gd name="connsiteX2" fmla="*/ 1955981 w 2249810"/>
              <a:gd name="connsiteY2" fmla="*/ 449433 h 2294744"/>
              <a:gd name="connsiteX3" fmla="*/ 2249810 w 2249810"/>
              <a:gd name="connsiteY3" fmla="*/ 1076320 h 2294744"/>
              <a:gd name="connsiteX4" fmla="*/ 2249810 w 2249810"/>
              <a:gd name="connsiteY4" fmla="*/ 1172210 h 2294744"/>
              <a:gd name="connsiteX5" fmla="*/ 2249810 w 2249810"/>
              <a:gd name="connsiteY5" fmla="*/ 1445920 h 2294744"/>
              <a:gd name="connsiteX6" fmla="*/ 2249810 w 2249810"/>
              <a:gd name="connsiteY6" fmla="*/ 1598212 h 2294744"/>
              <a:gd name="connsiteX7" fmla="*/ 2249810 w 2249810"/>
              <a:gd name="connsiteY7" fmla="*/ 1807917 h 2294744"/>
              <a:gd name="connsiteX8" fmla="*/ 2249810 w 2249810"/>
              <a:gd name="connsiteY8" fmla="*/ 1967812 h 2294744"/>
              <a:gd name="connsiteX9" fmla="*/ 2210105 w 2249810"/>
              <a:gd name="connsiteY9" fmla="*/ 2271144 h 2294744"/>
              <a:gd name="connsiteX10" fmla="*/ 2200649 w 2249810"/>
              <a:gd name="connsiteY10" fmla="*/ 2294744 h 2294744"/>
              <a:gd name="connsiteX11" fmla="*/ 49161 w 2249810"/>
              <a:gd name="connsiteY11" fmla="*/ 2294744 h 2294744"/>
              <a:gd name="connsiteX12" fmla="*/ 39706 w 2249810"/>
              <a:gd name="connsiteY12" fmla="*/ 2271144 h 2294744"/>
              <a:gd name="connsiteX13" fmla="*/ 0 w 2249810"/>
              <a:gd name="connsiteY13" fmla="*/ 1967812 h 2294744"/>
              <a:gd name="connsiteX14" fmla="*/ 0 w 2249810"/>
              <a:gd name="connsiteY14" fmla="*/ 1807917 h 2294744"/>
              <a:gd name="connsiteX15" fmla="*/ 0 w 2249810"/>
              <a:gd name="connsiteY15" fmla="*/ 1598212 h 2294744"/>
              <a:gd name="connsiteX16" fmla="*/ 0 w 2249810"/>
              <a:gd name="connsiteY16" fmla="*/ 1445920 h 2294744"/>
              <a:gd name="connsiteX17" fmla="*/ 0 w 2249810"/>
              <a:gd name="connsiteY17" fmla="*/ 1172210 h 2294744"/>
              <a:gd name="connsiteX18" fmla="*/ 0 w 2249810"/>
              <a:gd name="connsiteY18" fmla="*/ 1076320 h 2294744"/>
              <a:gd name="connsiteX19" fmla="*/ 293829 w 2249810"/>
              <a:gd name="connsiteY19" fmla="*/ 449433 h 2294744"/>
              <a:gd name="connsiteX20" fmla="*/ 1024373 w 2249810"/>
              <a:gd name="connsiteY20" fmla="*/ 86525 h 229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4">
                <a:moveTo>
                  <a:pt x="1126749" y="0"/>
                </a:moveTo>
                <a:lnTo>
                  <a:pt x="1225438" y="86525"/>
                </a:lnTo>
                <a:cubicBezTo>
                  <a:pt x="1470146" y="275630"/>
                  <a:pt x="1745900" y="327719"/>
                  <a:pt x="1955981" y="449433"/>
                </a:cubicBezTo>
                <a:cubicBezTo>
                  <a:pt x="2157990" y="590684"/>
                  <a:pt x="2249810" y="752678"/>
                  <a:pt x="2249810" y="1076320"/>
                </a:cubicBezTo>
                <a:lnTo>
                  <a:pt x="2249810" y="1172210"/>
                </a:lnTo>
                <a:lnTo>
                  <a:pt x="2249810" y="1445920"/>
                </a:lnTo>
                <a:lnTo>
                  <a:pt x="2249810" y="1598212"/>
                </a:lnTo>
                <a:lnTo>
                  <a:pt x="2249810" y="1807917"/>
                </a:lnTo>
                <a:lnTo>
                  <a:pt x="2249810" y="1967812"/>
                </a:lnTo>
                <a:cubicBezTo>
                  <a:pt x="2249810" y="2089178"/>
                  <a:pt x="2236898" y="2187812"/>
                  <a:pt x="2210105" y="2271144"/>
                </a:cubicBezTo>
                <a:lnTo>
                  <a:pt x="2200649" y="2294744"/>
                </a:lnTo>
                <a:lnTo>
                  <a:pt x="49161" y="2294744"/>
                </a:lnTo>
                <a:lnTo>
                  <a:pt x="39706" y="2271144"/>
                </a:lnTo>
                <a:cubicBezTo>
                  <a:pt x="12913" y="2187812"/>
                  <a:pt x="0" y="2089178"/>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3" y="86525"/>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2" descr="A picture containing background pattern&#10;&#10;Description automatically generated">
            <a:extLst>
              <a:ext uri="{FF2B5EF4-FFF2-40B4-BE49-F238E27FC236}">
                <a16:creationId xmlns:a16="http://schemas.microsoft.com/office/drawing/2014/main" id="{C1BA42B2-A899-5BCF-007A-77883104874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329949" y="5357284"/>
            <a:ext cx="1758998" cy="993833"/>
          </a:xfrm>
          <a:prstGeom prst="rect">
            <a:avLst/>
          </a:prstGeom>
        </p:spPr>
      </p:pic>
      <p:sp>
        <p:nvSpPr>
          <p:cNvPr id="5" name="TextBox 4">
            <a:extLst>
              <a:ext uri="{FF2B5EF4-FFF2-40B4-BE49-F238E27FC236}">
                <a16:creationId xmlns:a16="http://schemas.microsoft.com/office/drawing/2014/main" id="{499FCA88-979B-FEDC-4E7B-BF8A6DECA533}"/>
              </a:ext>
            </a:extLst>
          </p:cNvPr>
          <p:cNvSpPr txBox="1"/>
          <p:nvPr/>
        </p:nvSpPr>
        <p:spPr>
          <a:xfrm>
            <a:off x="9830456" y="6870700"/>
            <a:ext cx="23615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0" name="TextBox 9">
            <a:extLst>
              <a:ext uri="{FF2B5EF4-FFF2-40B4-BE49-F238E27FC236}">
                <a16:creationId xmlns:a16="http://schemas.microsoft.com/office/drawing/2014/main" id="{DBA06732-7F3E-4F08-DED0-FF50AC577311}"/>
              </a:ext>
            </a:extLst>
          </p:cNvPr>
          <p:cNvSpPr txBox="1"/>
          <p:nvPr/>
        </p:nvSpPr>
        <p:spPr>
          <a:xfrm>
            <a:off x="7578040" y="6870700"/>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3" name="TextBox 12">
            <a:extLst>
              <a:ext uri="{FF2B5EF4-FFF2-40B4-BE49-F238E27FC236}">
                <a16:creationId xmlns:a16="http://schemas.microsoft.com/office/drawing/2014/main" id="{EBB2A2A3-2695-30C0-3AAE-567B0FB9810F}"/>
              </a:ext>
            </a:extLst>
          </p:cNvPr>
          <p:cNvSpPr txBox="1"/>
          <p:nvPr/>
        </p:nvSpPr>
        <p:spPr>
          <a:xfrm>
            <a:off x="5178148" y="6870700"/>
            <a:ext cx="23871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2">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16" name="TextBox 15">
            <a:extLst>
              <a:ext uri="{FF2B5EF4-FFF2-40B4-BE49-F238E27FC236}">
                <a16:creationId xmlns:a16="http://schemas.microsoft.com/office/drawing/2014/main" id="{5D3BE074-3812-4E31-9607-03540690EA72}"/>
              </a:ext>
            </a:extLst>
          </p:cNvPr>
          <p:cNvSpPr txBox="1"/>
          <p:nvPr/>
        </p:nvSpPr>
        <p:spPr>
          <a:xfrm>
            <a:off x="2656428" y="6870700"/>
            <a:ext cx="250902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3">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47330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D19D0-4C8A-5ECF-5673-DFD4D9E66B4F}"/>
              </a:ext>
            </a:extLst>
          </p:cNvPr>
          <p:cNvSpPr>
            <a:spLocks noGrp="1"/>
          </p:cNvSpPr>
          <p:nvPr>
            <p:ph type="title"/>
          </p:nvPr>
        </p:nvSpPr>
        <p:spPr>
          <a:xfrm>
            <a:off x="6096001" y="960030"/>
            <a:ext cx="5143500" cy="1507398"/>
          </a:xfrm>
        </p:spPr>
        <p:txBody>
          <a:bodyPr anchor="ctr">
            <a:normAutofit/>
          </a:bodyPr>
          <a:lstStyle/>
          <a:p>
            <a:r>
              <a:rPr lang="en-GB" dirty="0"/>
              <a:t>Communication is Key</a:t>
            </a:r>
            <a:br>
              <a:rPr lang="en-GB" dirty="0"/>
            </a:br>
            <a:endParaRPr lang="en-GB" dirty="0"/>
          </a:p>
        </p:txBody>
      </p:sp>
      <p:pic>
        <p:nvPicPr>
          <p:cNvPr id="4" name="Picture 4">
            <a:extLst>
              <a:ext uri="{FF2B5EF4-FFF2-40B4-BE49-F238E27FC236}">
                <a16:creationId xmlns:a16="http://schemas.microsoft.com/office/drawing/2014/main" id="{7B44D016-8290-4308-B863-EF6DBFDB9B3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7239" r="23612" b="-1"/>
          <a:stretch/>
        </p:blipFill>
        <p:spPr>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p:spPr>
      </p:pic>
      <p:sp>
        <p:nvSpPr>
          <p:cNvPr id="21" name="Freeform: Shape 20">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Content Placeholder 8">
            <a:extLst>
              <a:ext uri="{FF2B5EF4-FFF2-40B4-BE49-F238E27FC236}">
                <a16:creationId xmlns:a16="http://schemas.microsoft.com/office/drawing/2014/main" id="{1AEC0379-92D0-389F-65C5-2FDD4D183B99}"/>
              </a:ext>
            </a:extLst>
          </p:cNvPr>
          <p:cNvSpPr>
            <a:spLocks noGrp="1"/>
          </p:cNvSpPr>
          <p:nvPr>
            <p:ph idx="1"/>
          </p:nvPr>
        </p:nvSpPr>
        <p:spPr>
          <a:xfrm>
            <a:off x="6096001" y="1975477"/>
            <a:ext cx="5143500" cy="3922493"/>
          </a:xfrm>
        </p:spPr>
        <p:txBody>
          <a:bodyPr anchor="t">
            <a:normAutofit fontScale="77500" lnSpcReduction="20000"/>
          </a:bodyPr>
          <a:lstStyle/>
          <a:p>
            <a:pPr marL="0" indent="0">
              <a:buNone/>
            </a:pPr>
            <a:r>
              <a:rPr lang="en-US" dirty="0"/>
              <a:t>Effective communication has a positive effect on health outcomes, so all staff members working in a health and social care environment must be able to do so.</a:t>
            </a:r>
          </a:p>
          <a:p>
            <a:pPr marL="0" indent="0">
              <a:buNone/>
            </a:pPr>
            <a:r>
              <a:rPr lang="en-US" dirty="0"/>
              <a:t>Patients and those who matter to them want to be informed  or even involved in making decisions in regard to their own health care. </a:t>
            </a:r>
          </a:p>
          <a:p>
            <a:pPr marL="0" indent="0">
              <a:buNone/>
            </a:pPr>
            <a:r>
              <a:rPr lang="en-US" dirty="0"/>
              <a:t>When doctors use communication skills effectively, both they and their patients benefit. Firstly, doctors identify their patients' problems more accurately.1 Secondly, their patients are more satisfied with their care and can better understand their problems, investigations, and treatment options.</a:t>
            </a:r>
          </a:p>
          <a:p>
            <a:pPr marL="0" indent="0">
              <a:buNone/>
            </a:pPr>
            <a:r>
              <a:rPr lang="en-US" dirty="0"/>
              <a:t> Maguire, P. and </a:t>
            </a:r>
            <a:r>
              <a:rPr lang="en-US" dirty="0" err="1"/>
              <a:t>Pitceathly</a:t>
            </a:r>
            <a:r>
              <a:rPr lang="en-US" dirty="0"/>
              <a:t>, C., 2002. Key communication skills and how to acquire them. </a:t>
            </a:r>
            <a:r>
              <a:rPr lang="en-US" dirty="0" err="1"/>
              <a:t>Bmj</a:t>
            </a:r>
            <a:r>
              <a:rPr lang="en-US" dirty="0"/>
              <a:t>, 325(7366), pp.697-700.</a:t>
            </a:r>
          </a:p>
          <a:p>
            <a:pPr marL="0" indent="0">
              <a:buNone/>
            </a:pPr>
            <a:endParaRPr lang="en-US" dirty="0"/>
          </a:p>
          <a:p>
            <a:pPr marL="0" indent="0">
              <a:buNone/>
            </a:pPr>
            <a:endParaRPr lang="en-US" dirty="0"/>
          </a:p>
          <a:p>
            <a:pPr marL="0" indent="0">
              <a:buNone/>
            </a:pPr>
            <a:endParaRPr lang="en-US" dirty="0"/>
          </a:p>
        </p:txBody>
      </p:sp>
      <p:sp>
        <p:nvSpPr>
          <p:cNvPr id="5" name="TextBox 4">
            <a:extLst>
              <a:ext uri="{FF2B5EF4-FFF2-40B4-BE49-F238E27FC236}">
                <a16:creationId xmlns:a16="http://schemas.microsoft.com/office/drawing/2014/main" id="{A4A5E47C-118C-38E5-57B3-F5D808B680EC}"/>
              </a:ext>
            </a:extLst>
          </p:cNvPr>
          <p:cNvSpPr txBox="1"/>
          <p:nvPr/>
        </p:nvSpPr>
        <p:spPr>
          <a:xfrm>
            <a:off x="9654126" y="6657945"/>
            <a:ext cx="253787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040967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DD8D9-E02D-5D88-F946-22ADC493C8C5}"/>
              </a:ext>
            </a:extLst>
          </p:cNvPr>
          <p:cNvSpPr>
            <a:spLocks noGrp="1"/>
          </p:cNvSpPr>
          <p:nvPr>
            <p:ph type="title"/>
          </p:nvPr>
        </p:nvSpPr>
        <p:spPr>
          <a:xfrm>
            <a:off x="952500" y="1581462"/>
            <a:ext cx="2776531" cy="3687580"/>
          </a:xfrm>
        </p:spPr>
        <p:txBody>
          <a:bodyPr>
            <a:normAutofit/>
          </a:bodyPr>
          <a:lstStyle/>
          <a:p>
            <a:pPr algn="ctr"/>
            <a:r>
              <a:rPr lang="en-GB" sz="2800"/>
              <a:t>5 Keys to Effective Communication.</a:t>
            </a:r>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D4FBD90-9006-7D91-3227-4650725D7E6E}"/>
              </a:ext>
            </a:extLst>
          </p:cNvPr>
          <p:cNvGraphicFramePr>
            <a:graphicFrameLocks noGrp="1"/>
          </p:cNvGraphicFramePr>
          <p:nvPr>
            <p:ph idx="1"/>
            <p:extLst>
              <p:ext uri="{D42A27DB-BD31-4B8C-83A1-F6EECF244321}">
                <p14:modId xmlns:p14="http://schemas.microsoft.com/office/powerpoint/2010/main" val="576660449"/>
              </p:ext>
            </p:extLst>
          </p:nvPr>
        </p:nvGraphicFramePr>
        <p:xfrm>
          <a:off x="4361498" y="92487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8368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0" name="Freeform: Shape 9">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5" name="Rectangle 14">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C32C5DAE-5744-5079-6A09-85B47D5B96F5}"/>
              </a:ext>
            </a:extLst>
          </p:cNvPr>
          <p:cNvPicPr>
            <a:picLocks noChangeAspect="1"/>
          </p:cNvPicPr>
          <p:nvPr/>
        </p:nvPicPr>
        <p:blipFill rotWithShape="1">
          <a:blip r:embed="rId2"/>
          <a:srcRect t="5021" r="-2" b="19978"/>
          <a:stretch/>
        </p:blipFill>
        <p:spPr>
          <a:xfrm>
            <a:off x="2882" y="10"/>
            <a:ext cx="12191979" cy="6857989"/>
          </a:xfrm>
          <a:prstGeom prst="rect">
            <a:avLst/>
          </a:prstGeom>
        </p:spPr>
      </p:pic>
      <p:sp>
        <p:nvSpPr>
          <p:cNvPr id="17" name="Rectangle 16">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B1D75-0B2E-4143-A33F-E27CDF21D28E}"/>
              </a:ext>
            </a:extLst>
          </p:cNvPr>
          <p:cNvSpPr>
            <a:spLocks noGrp="1"/>
          </p:cNvSpPr>
          <p:nvPr>
            <p:ph type="title"/>
          </p:nvPr>
        </p:nvSpPr>
        <p:spPr>
          <a:xfrm>
            <a:off x="1243164" y="-1496442"/>
            <a:ext cx="8842532" cy="6363887"/>
          </a:xfrm>
        </p:spPr>
        <p:txBody>
          <a:bodyPr vert="horz" lIns="91440" tIns="45720" rIns="91440" bIns="45720" rtlCol="0" anchor="b">
            <a:normAutofit/>
          </a:bodyPr>
          <a:lstStyle/>
          <a:p>
            <a:pPr algn="ctr"/>
            <a:r>
              <a:rPr lang="en-US" sz="4400" dirty="0">
                <a:solidFill>
                  <a:srgbClr val="FFFFFF"/>
                </a:solidFill>
              </a:rPr>
              <a:t>Practical Example</a:t>
            </a:r>
            <a:br>
              <a:rPr lang="en-US" sz="4400" dirty="0">
                <a:solidFill>
                  <a:srgbClr val="FFFFFF"/>
                </a:solidFill>
              </a:rPr>
            </a:br>
            <a:br>
              <a:rPr lang="en-US" sz="4400" dirty="0"/>
            </a:br>
            <a:r>
              <a:rPr lang="en-US" sz="2000" dirty="0"/>
              <a:t>Verbal communication, such as giving instructions to a care worker or conversing with a colleague about a client, is a real-world illustration of the importance of good communication in a health and social care context. I looked after a lady who required round-the-clock care, and in order to provide her the greatest care possible, we all had to communicate as effectively as we could. She was unable to talk/walk after suffering a terrible stroke, so we were her voice while also helping her to determine what she desired on a daily basis. She was set in her ways and liked things to be done in a certain way so we needed to be patient and compassionate and when new members of staff started we had to make sure they knew the routine the way we do it so Erika was happy and comfortable the last thing anybody wanted was for her to be upset so again this has a lot to do with Communication between everyone.                                         </a:t>
            </a:r>
            <a:endParaRPr lang="en-US" sz="2000" dirty="0">
              <a:solidFill>
                <a:srgbClr val="FFFFFF"/>
              </a:solidFill>
            </a:endParaRPr>
          </a:p>
        </p:txBody>
      </p:sp>
    </p:spTree>
    <p:extLst>
      <p:ext uri="{BB962C8B-B14F-4D97-AF65-F5344CB8AC3E}">
        <p14:creationId xmlns:p14="http://schemas.microsoft.com/office/powerpoint/2010/main" val="1925515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69AF5B-8D93-2949-0F78-8DBC2EEFA701}"/>
              </a:ext>
            </a:extLst>
          </p:cNvPr>
          <p:cNvSpPr>
            <a:spLocks noGrp="1"/>
          </p:cNvSpPr>
          <p:nvPr>
            <p:ph type="title"/>
          </p:nvPr>
        </p:nvSpPr>
        <p:spPr>
          <a:xfrm>
            <a:off x="960120" y="960030"/>
            <a:ext cx="4470832" cy="1507398"/>
          </a:xfrm>
        </p:spPr>
        <p:txBody>
          <a:bodyPr anchor="ctr">
            <a:normAutofit/>
          </a:bodyPr>
          <a:lstStyle/>
          <a:p>
            <a:r>
              <a:rPr lang="en-GB" dirty="0"/>
              <a:t>Conclusion</a:t>
            </a:r>
          </a:p>
        </p:txBody>
      </p:sp>
      <p:sp>
        <p:nvSpPr>
          <p:cNvPr id="8" name="Content Placeholder 7">
            <a:extLst>
              <a:ext uri="{FF2B5EF4-FFF2-40B4-BE49-F238E27FC236}">
                <a16:creationId xmlns:a16="http://schemas.microsoft.com/office/drawing/2014/main" id="{47AF31FD-8104-F77A-CF87-3FDCD0A665A5}"/>
              </a:ext>
            </a:extLst>
          </p:cNvPr>
          <p:cNvSpPr>
            <a:spLocks noGrp="1"/>
          </p:cNvSpPr>
          <p:nvPr>
            <p:ph idx="1"/>
          </p:nvPr>
        </p:nvSpPr>
        <p:spPr>
          <a:xfrm>
            <a:off x="952501" y="2844800"/>
            <a:ext cx="4470831" cy="3053170"/>
          </a:xfrm>
        </p:spPr>
        <p:txBody>
          <a:bodyPr anchor="t">
            <a:normAutofit fontScale="77500" lnSpcReduction="20000"/>
          </a:bodyPr>
          <a:lstStyle/>
          <a:p>
            <a:r>
              <a:rPr lang="en-US" dirty="0">
                <a:ea typeface="+mn-lt"/>
                <a:cs typeface="+mn-lt"/>
              </a:rPr>
              <a:t>The most crucial aspect is communication. To live a fuller and happier life, it is important to share one's thoughts and feelings. </a:t>
            </a:r>
            <a:endParaRPr lang="en-US">
              <a:ea typeface="+mn-lt"/>
              <a:cs typeface="+mn-lt"/>
            </a:endParaRPr>
          </a:p>
          <a:p>
            <a:r>
              <a:rPr lang="en-US" dirty="0">
                <a:ea typeface="+mn-lt"/>
                <a:cs typeface="+mn-lt"/>
              </a:rPr>
              <a:t>The more we communicate, the less suffering we experience and the better we feel about everything around us. </a:t>
            </a:r>
            <a:endParaRPr lang="en-US"/>
          </a:p>
          <a:p>
            <a:r>
              <a:rPr lang="en-US" dirty="0">
                <a:ea typeface="+mn-lt"/>
                <a:cs typeface="+mn-lt"/>
              </a:rPr>
              <a:t>Communication skills are also crucial for patient safety, customer service wellbeing, and satisfaction.</a:t>
            </a:r>
            <a:endParaRPr lang="en-US" dirty="0"/>
          </a:p>
          <a:p>
            <a:r>
              <a:rPr lang="en-US" dirty="0">
                <a:ea typeface="+mn-lt"/>
                <a:cs typeface="+mn-lt"/>
              </a:rPr>
              <a:t> Effective communication methods will guarantee that the audience is aware of the speaker's or writer's intended message.</a:t>
            </a:r>
            <a:endParaRPr lang="en-US" dirty="0"/>
          </a:p>
        </p:txBody>
      </p:sp>
      <p:cxnSp>
        <p:nvCxnSpPr>
          <p:cNvPr id="13" name="Straight Connector 12">
            <a:extLst>
              <a:ext uri="{FF2B5EF4-FFF2-40B4-BE49-F238E27FC236}">
                <a16:creationId xmlns:a16="http://schemas.microsoft.com/office/drawing/2014/main" id="{49151340-7EF2-0647-A719-394EFC3A18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874484"/>
            <a:ext cx="0" cy="3394558"/>
          </a:xfrm>
          <a:prstGeom prst="line">
            <a:avLst/>
          </a:prstGeom>
          <a:ln w="25400" cap="rnd">
            <a:solidFill>
              <a:schemeClr val="bg2">
                <a:lumMod val="75000"/>
                <a:alpha val="6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DF138A91-DF34-7098-2AB7-B3BCA16725DF}"/>
              </a:ext>
            </a:extLst>
          </p:cNvPr>
          <p:cNvPicPr>
            <a:picLocks noChangeAspect="1"/>
          </p:cNvPicPr>
          <p:nvPr/>
        </p:nvPicPr>
        <p:blipFill>
          <a:blip r:embed="rId2"/>
          <a:stretch>
            <a:fillRect/>
          </a:stretch>
        </p:blipFill>
        <p:spPr>
          <a:xfrm>
            <a:off x="6768669" y="2041102"/>
            <a:ext cx="4848551" cy="2775794"/>
          </a:xfrm>
          <a:prstGeom prst="rect">
            <a:avLst/>
          </a:prstGeom>
        </p:spPr>
      </p:pic>
    </p:spTree>
    <p:extLst>
      <p:ext uri="{BB962C8B-B14F-4D97-AF65-F5344CB8AC3E}">
        <p14:creationId xmlns:p14="http://schemas.microsoft.com/office/powerpoint/2010/main" val="1757287787"/>
      </p:ext>
    </p:extLst>
  </p:cSld>
  <p:clrMapOvr>
    <a:masterClrMapping/>
  </p:clrMapOvr>
</p:sld>
</file>

<file path=ppt/theme/theme1.xml><?xml version="1.0" encoding="utf-8"?>
<a:theme xmlns:a="http://schemas.openxmlformats.org/drawingml/2006/main" name="MarrakeshVTI">
  <a:themeElements>
    <a:clrScheme name="AnalogousFromDarkSeedLeftStep">
      <a:dk1>
        <a:srgbClr val="000000"/>
      </a:dk1>
      <a:lt1>
        <a:srgbClr val="FFFFFF"/>
      </a:lt1>
      <a:dk2>
        <a:srgbClr val="311B26"/>
      </a:dk2>
      <a:lt2>
        <a:srgbClr val="F0F3F2"/>
      </a:lt2>
      <a:accent1>
        <a:srgbClr val="E52B80"/>
      </a:accent1>
      <a:accent2>
        <a:srgbClr val="D319BB"/>
      </a:accent2>
      <a:accent3>
        <a:srgbClr val="AF2BE5"/>
      </a:accent3>
      <a:accent4>
        <a:srgbClr val="5925D5"/>
      </a:accent4>
      <a:accent5>
        <a:srgbClr val="2B42E5"/>
      </a:accent5>
      <a:accent6>
        <a:srgbClr val="197DD3"/>
      </a:accent6>
      <a:hlink>
        <a:srgbClr val="453FBF"/>
      </a:hlink>
      <a:folHlink>
        <a:srgbClr val="7F7F7F"/>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1</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MarrakeshVTI</vt:lpstr>
      <vt:lpstr>Name: Katie Pettitt    Student Number: 2127724             Lecturer Name: Opeyemil odejimi Module Code: LCHS4005_BIRM  </vt:lpstr>
      <vt:lpstr>PowerPoint Presentation</vt:lpstr>
      <vt:lpstr>       </vt:lpstr>
      <vt:lpstr>Communication is Key </vt:lpstr>
      <vt:lpstr>5 Keys to Effective Communication.</vt:lpstr>
      <vt:lpstr>Practical Example  Verbal communication, such as giving instructions to a care worker or conversing with a colleague about a client, is a real-world illustration of the importance of good communication in a health and social care context. I looked after a lady who required round-the-clock care, and in order to provide her the greatest care possible, we all had to communicate as effectively as we could. She was unable to talk/walk after suffering a terrible stroke, so we were her voice while also helping her to determine what she desired on a daily basis. She was set in her ways and liked things to be done in a certain way so we needed to be patient and compassionate and when new members of staff started we had to make sure they knew the routine the way we do it so Erika was happy and comfortable the last thing anybody wanted was for her to be upset so again this has a lot to do with Communication between everyone.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279</cp:revision>
  <dcterms:created xsi:type="dcterms:W3CDTF">2023-03-05T21:29:57Z</dcterms:created>
  <dcterms:modified xsi:type="dcterms:W3CDTF">2023-03-13T08:53:44Z</dcterms:modified>
</cp:coreProperties>
</file>