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7" r:id="rId1"/>
  </p:sldMasterIdLst>
  <p:sldIdLst>
    <p:sldId id="256" r:id="rId2"/>
    <p:sldId id="257" r:id="rId3"/>
    <p:sldId id="259" r:id="rId4"/>
    <p:sldId id="258" r:id="rId5"/>
    <p:sldId id="260" r:id="rId6"/>
    <p:sldId id="261" r:id="rId7"/>
    <p:sldId id="262" r:id="rId8"/>
    <p:sldId id="263" r:id="rId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5757EBA-BF65-2AF5-7157-75434F68C1F7}" v="2350" dt="2022-12-05T22:42:31.164"/>
    <p1510:client id="{4C367129-CC02-2C9F-3ED5-7D38787A42DE}" v="56" dt="2022-12-05T12:42:49.557"/>
    <p1510:client id="{A6AFA257-055A-493D-808B-FA06BF74C588}" v="120" dt="2022-12-05T11:49:57.76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67" d="100"/>
          <a:sy n="67" d="100"/>
        </p:scale>
        <p:origin x="452" y="4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microsoft.com/office/2015/10/relationships/revisionInfo" Target="revisionInfo.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722F66-727D-4150-ADA5-49CF3A0F6873}"/>
              </a:ext>
            </a:extLst>
          </p:cNvPr>
          <p:cNvSpPr>
            <a:spLocks noGrp="1"/>
          </p:cNvSpPr>
          <p:nvPr>
            <p:ph type="ctrTitle"/>
          </p:nvPr>
        </p:nvSpPr>
        <p:spPr>
          <a:xfrm>
            <a:off x="838200" y="1122363"/>
            <a:ext cx="9829800" cy="2387600"/>
          </a:xfrm>
        </p:spPr>
        <p:txBody>
          <a:bodyPr anchor="b">
            <a:normAutofit/>
          </a:bodyPr>
          <a:lstStyle>
            <a:lvl1pPr algn="l">
              <a:defRPr sz="52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CDD9A1FE-C39F-4D7C-B93D-F8C203A1D69C}"/>
              </a:ext>
            </a:extLst>
          </p:cNvPr>
          <p:cNvSpPr>
            <a:spLocks noGrp="1"/>
          </p:cNvSpPr>
          <p:nvPr>
            <p:ph type="subTitle" idx="1"/>
          </p:nvPr>
        </p:nvSpPr>
        <p:spPr>
          <a:xfrm>
            <a:off x="838200" y="3602038"/>
            <a:ext cx="9829800" cy="1655762"/>
          </a:xfrm>
        </p:spPr>
        <p:txBody>
          <a:bodyPr>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BC008AAC-7D41-4304-8D59-EF34B232682C}"/>
              </a:ext>
            </a:extLst>
          </p:cNvPr>
          <p:cNvSpPr>
            <a:spLocks noGrp="1"/>
          </p:cNvSpPr>
          <p:nvPr>
            <p:ph type="dt" sz="half" idx="10"/>
          </p:nvPr>
        </p:nvSpPr>
        <p:spPr>
          <a:xfrm>
            <a:off x="838200" y="136525"/>
            <a:ext cx="2743200" cy="365125"/>
          </a:xfrm>
        </p:spPr>
        <p:txBody>
          <a:bodyPr/>
          <a:lstStyle>
            <a:lvl1pPr algn="l">
              <a:defRPr/>
            </a:lvl1pPr>
          </a:lstStyle>
          <a:p>
            <a:fld id="{9549D6DC-E1CB-4874-BF52-C3407230D20E}" type="datetime1">
              <a:rPr lang="en-US" smtClean="0"/>
              <a:t>12/5/2022</a:t>
            </a:fld>
            <a:endParaRPr lang="en-US"/>
          </a:p>
        </p:txBody>
      </p:sp>
      <p:sp>
        <p:nvSpPr>
          <p:cNvPr id="5" name="Footer Placeholder 4">
            <a:extLst>
              <a:ext uri="{FF2B5EF4-FFF2-40B4-BE49-F238E27FC236}">
                <a16:creationId xmlns:a16="http://schemas.microsoft.com/office/drawing/2014/main" id="{4724D078-DE22-4F23-8B48-21FB1415C3E3}"/>
              </a:ext>
            </a:extLst>
          </p:cNvPr>
          <p:cNvSpPr>
            <a:spLocks noGrp="1"/>
          </p:cNvSpPr>
          <p:nvPr>
            <p:ph type="ftr" sz="quarter" idx="11"/>
          </p:nvPr>
        </p:nvSpPr>
        <p:spPr>
          <a:xfrm>
            <a:off x="838200" y="6356350"/>
            <a:ext cx="4114800" cy="365125"/>
          </a:xfrm>
        </p:spPr>
        <p:txBody>
          <a:bodyPr/>
          <a:lstStyle>
            <a:lvl1pPr algn="l">
              <a:defRPr/>
            </a:lvl1pPr>
          </a:lstStyle>
          <a:p>
            <a:endParaRPr lang="en-US"/>
          </a:p>
        </p:txBody>
      </p:sp>
      <p:sp>
        <p:nvSpPr>
          <p:cNvPr id="6" name="Slide Number Placeholder 5">
            <a:extLst>
              <a:ext uri="{FF2B5EF4-FFF2-40B4-BE49-F238E27FC236}">
                <a16:creationId xmlns:a16="http://schemas.microsoft.com/office/drawing/2014/main" id="{BB64C1F5-608B-4335-9F2A-17F63D5FAF0D}"/>
              </a:ext>
            </a:extLst>
          </p:cNvPr>
          <p:cNvSpPr>
            <a:spLocks noGrp="1"/>
          </p:cNvSpPr>
          <p:nvPr>
            <p:ph type="sldNum" sz="quarter" idx="12"/>
          </p:nvPr>
        </p:nvSpPr>
        <p:spPr/>
        <p:txBody>
          <a:bodyPr/>
          <a:lstStyle/>
          <a:p>
            <a:fld id="{273BAE12-D270-459D-897B-6833652BB167}" type="slidenum">
              <a:rPr lang="en-US" smtClean="0"/>
              <a:t>‹#›</a:t>
            </a:fld>
            <a:endParaRPr lang="en-US"/>
          </a:p>
        </p:txBody>
      </p:sp>
    </p:spTree>
    <p:extLst>
      <p:ext uri="{BB962C8B-B14F-4D97-AF65-F5344CB8AC3E}">
        <p14:creationId xmlns:p14="http://schemas.microsoft.com/office/powerpoint/2010/main" val="195119217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E7B4A7-C566-48F4-B4B8-3A5E7B6C5C3A}"/>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AD3B93F5-BC8B-452C-ACE2-C7E01D1B80F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239A49B3-A57D-46C5-8462-0C52509F8FCA}"/>
              </a:ext>
            </a:extLst>
          </p:cNvPr>
          <p:cNvSpPr>
            <a:spLocks noGrp="1"/>
          </p:cNvSpPr>
          <p:nvPr>
            <p:ph type="dt" sz="half" idx="10"/>
          </p:nvPr>
        </p:nvSpPr>
        <p:spPr/>
        <p:txBody>
          <a:bodyPr/>
          <a:lstStyle/>
          <a:p>
            <a:fld id="{48913E51-B7F7-4C24-B8E3-5471755DC0E0}" type="datetime1">
              <a:rPr lang="en-US" smtClean="0"/>
              <a:t>12/5/2022</a:t>
            </a:fld>
            <a:endParaRPr lang="en-US"/>
          </a:p>
        </p:txBody>
      </p:sp>
      <p:sp>
        <p:nvSpPr>
          <p:cNvPr id="5" name="Footer Placeholder 4">
            <a:extLst>
              <a:ext uri="{FF2B5EF4-FFF2-40B4-BE49-F238E27FC236}">
                <a16:creationId xmlns:a16="http://schemas.microsoft.com/office/drawing/2014/main" id="{9EC8C810-EAF4-4D86-84DD-2E574122DD8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587E738-8574-490B-974B-9AD3B2AAE521}"/>
              </a:ext>
            </a:extLst>
          </p:cNvPr>
          <p:cNvSpPr>
            <a:spLocks noGrp="1"/>
          </p:cNvSpPr>
          <p:nvPr>
            <p:ph type="sldNum" sz="quarter" idx="12"/>
          </p:nvPr>
        </p:nvSpPr>
        <p:spPr/>
        <p:txBody>
          <a:bodyPr/>
          <a:lstStyle/>
          <a:p>
            <a:fld id="{273BAE12-D270-459D-897B-6833652BB167}" type="slidenum">
              <a:rPr lang="en-US" smtClean="0"/>
              <a:t>‹#›</a:t>
            </a:fld>
            <a:endParaRPr lang="en-US"/>
          </a:p>
        </p:txBody>
      </p:sp>
    </p:spTree>
    <p:extLst>
      <p:ext uri="{BB962C8B-B14F-4D97-AF65-F5344CB8AC3E}">
        <p14:creationId xmlns:p14="http://schemas.microsoft.com/office/powerpoint/2010/main" val="117972753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39764E-4B3D-4B6A-A210-B50E4F60E246}"/>
              </a:ext>
            </a:extLst>
          </p:cNvPr>
          <p:cNvSpPr>
            <a:spLocks noGrp="1"/>
          </p:cNvSpPr>
          <p:nvPr>
            <p:ph type="title"/>
          </p:nvPr>
        </p:nvSpPr>
        <p:spPr>
          <a:xfrm>
            <a:off x="831850" y="1709738"/>
            <a:ext cx="10515600" cy="2852737"/>
          </a:xfrm>
        </p:spPr>
        <p:txBody>
          <a:bodyPr anchor="b">
            <a:normAutofit/>
          </a:bodyPr>
          <a:lstStyle>
            <a:lvl1pPr>
              <a:defRPr sz="52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8A30AEC2-B6E6-4C09-A16F-5E2A1C9A0D0E}"/>
              </a:ext>
            </a:extLst>
          </p:cNvPr>
          <p:cNvSpPr>
            <a:spLocks noGrp="1"/>
          </p:cNvSpPr>
          <p:nvPr>
            <p:ph type="body" idx="1"/>
          </p:nvPr>
        </p:nvSpPr>
        <p:spPr>
          <a:xfrm>
            <a:off x="831850" y="4589463"/>
            <a:ext cx="10515600" cy="1500187"/>
          </a:xfrm>
        </p:spPr>
        <p:txBody>
          <a:bodyPr>
            <a:normAutofit/>
          </a:bodyPr>
          <a:lstStyle>
            <a:lvl1pPr marL="0" indent="0">
              <a:buNone/>
              <a:defRPr sz="2000">
                <a:solidFill>
                  <a:schemeClr val="tx2">
                    <a:lumMod val="60000"/>
                    <a:lumOff val="4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2A37CAB-B545-4E42-BB5A-F1DAA9335033}"/>
              </a:ext>
            </a:extLst>
          </p:cNvPr>
          <p:cNvSpPr>
            <a:spLocks noGrp="1"/>
          </p:cNvSpPr>
          <p:nvPr>
            <p:ph type="dt" sz="half" idx="10"/>
          </p:nvPr>
        </p:nvSpPr>
        <p:spPr/>
        <p:txBody>
          <a:bodyPr/>
          <a:lstStyle/>
          <a:p>
            <a:fld id="{DA91A59F-D956-4598-A3C1-AE72A5387751}" type="datetime1">
              <a:rPr lang="en-US" smtClean="0"/>
              <a:t>12/5/2022</a:t>
            </a:fld>
            <a:endParaRPr lang="en-US" dirty="0"/>
          </a:p>
        </p:txBody>
      </p:sp>
      <p:sp>
        <p:nvSpPr>
          <p:cNvPr id="5" name="Footer Placeholder 4">
            <a:extLst>
              <a:ext uri="{FF2B5EF4-FFF2-40B4-BE49-F238E27FC236}">
                <a16:creationId xmlns:a16="http://schemas.microsoft.com/office/drawing/2014/main" id="{AF6D720B-7E58-43F4-9659-ADB2403A50BB}"/>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A895F53F-2FA5-4B5C-A151-F07BBC002B29}"/>
              </a:ext>
            </a:extLst>
          </p:cNvPr>
          <p:cNvSpPr>
            <a:spLocks noGrp="1"/>
          </p:cNvSpPr>
          <p:nvPr>
            <p:ph type="sldNum" sz="quarter" idx="12"/>
          </p:nvPr>
        </p:nvSpPr>
        <p:spPr/>
        <p:txBody>
          <a:bodyPr/>
          <a:lstStyle/>
          <a:p>
            <a:fld id="{273BAE12-D270-459D-897B-6833652BB167}" type="slidenum">
              <a:rPr lang="en-US" smtClean="0"/>
              <a:t>‹#›</a:t>
            </a:fld>
            <a:endParaRPr lang="en-US" dirty="0"/>
          </a:p>
        </p:txBody>
      </p:sp>
    </p:spTree>
    <p:extLst>
      <p:ext uri="{BB962C8B-B14F-4D97-AF65-F5344CB8AC3E}">
        <p14:creationId xmlns:p14="http://schemas.microsoft.com/office/powerpoint/2010/main" val="99098951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D473D3-0F03-4BF4-831F-34E80BAC5513}"/>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74C09409-59F2-486F-A6D0-FAEE8FFF25B2}"/>
              </a:ext>
            </a:extLst>
          </p:cNvPr>
          <p:cNvSpPr>
            <a:spLocks noGrp="1"/>
          </p:cNvSpPr>
          <p:nvPr>
            <p:ph sz="half" idx="1"/>
          </p:nvPr>
        </p:nvSpPr>
        <p:spPr>
          <a:xfrm>
            <a:off x="838200" y="2195847"/>
            <a:ext cx="5181600" cy="398111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03087241-B390-47A6-8070-C3D4652F887B}"/>
              </a:ext>
            </a:extLst>
          </p:cNvPr>
          <p:cNvSpPr>
            <a:spLocks noGrp="1"/>
          </p:cNvSpPr>
          <p:nvPr>
            <p:ph sz="half" idx="2"/>
          </p:nvPr>
        </p:nvSpPr>
        <p:spPr>
          <a:xfrm>
            <a:off x="6172200" y="2195847"/>
            <a:ext cx="5181600" cy="398111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5080B360-2ACA-4B93-9439-591B6D3FBC3F}"/>
              </a:ext>
            </a:extLst>
          </p:cNvPr>
          <p:cNvSpPr>
            <a:spLocks noGrp="1"/>
          </p:cNvSpPr>
          <p:nvPr>
            <p:ph type="dt" sz="half" idx="10"/>
          </p:nvPr>
        </p:nvSpPr>
        <p:spPr/>
        <p:txBody>
          <a:bodyPr/>
          <a:lstStyle/>
          <a:p>
            <a:fld id="{D70BBD69-7BD3-4731-8064-242619E92CBE}" type="datetime1">
              <a:rPr lang="en-US" smtClean="0"/>
              <a:t>12/5/2022</a:t>
            </a:fld>
            <a:endParaRPr lang="en-US"/>
          </a:p>
        </p:txBody>
      </p:sp>
      <p:sp>
        <p:nvSpPr>
          <p:cNvPr id="6" name="Footer Placeholder 5">
            <a:extLst>
              <a:ext uri="{FF2B5EF4-FFF2-40B4-BE49-F238E27FC236}">
                <a16:creationId xmlns:a16="http://schemas.microsoft.com/office/drawing/2014/main" id="{684A73E2-CF78-404C-A86F-E70A284AE99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6A8F42A-11E1-42A0-8ECF-A5BBA3B8CA56}"/>
              </a:ext>
            </a:extLst>
          </p:cNvPr>
          <p:cNvSpPr>
            <a:spLocks noGrp="1"/>
          </p:cNvSpPr>
          <p:nvPr>
            <p:ph type="sldNum" sz="quarter" idx="12"/>
          </p:nvPr>
        </p:nvSpPr>
        <p:spPr/>
        <p:txBody>
          <a:bodyPr/>
          <a:lstStyle/>
          <a:p>
            <a:fld id="{273BAE12-D270-459D-897B-6833652BB167}" type="slidenum">
              <a:rPr lang="en-US" smtClean="0"/>
              <a:t>‹#›</a:t>
            </a:fld>
            <a:endParaRPr lang="en-US"/>
          </a:p>
        </p:txBody>
      </p:sp>
    </p:spTree>
    <p:extLst>
      <p:ext uri="{BB962C8B-B14F-4D97-AF65-F5344CB8AC3E}">
        <p14:creationId xmlns:p14="http://schemas.microsoft.com/office/powerpoint/2010/main" val="38966369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BECA31-EE14-41DD-9914-DA7138220460}"/>
              </a:ext>
            </a:extLst>
          </p:cNvPr>
          <p:cNvSpPr>
            <a:spLocks noGrp="1"/>
          </p:cNvSpPr>
          <p:nvPr>
            <p:ph type="title"/>
          </p:nvPr>
        </p:nvSpPr>
        <p:spPr>
          <a:xfrm>
            <a:off x="839788" y="731520"/>
            <a:ext cx="10515600" cy="1325563"/>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6CB22AB6-1657-4AE2-8607-2C77A25D79D9}"/>
              </a:ext>
            </a:extLst>
          </p:cNvPr>
          <p:cNvSpPr>
            <a:spLocks noGrp="1"/>
          </p:cNvSpPr>
          <p:nvPr>
            <p:ph type="body" idx="1"/>
          </p:nvPr>
        </p:nvSpPr>
        <p:spPr>
          <a:xfrm>
            <a:off x="839788" y="2149131"/>
            <a:ext cx="5157787" cy="693696"/>
          </a:xfrm>
        </p:spPr>
        <p:txBody>
          <a:bodyPr anchor="b">
            <a:normAutofit/>
          </a:bodyPr>
          <a:lstStyle>
            <a:lvl1pPr marL="0" indent="0">
              <a:buNone/>
              <a:defRPr sz="20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4BAA6DC0-D4D5-4164-A3FD-6BB5CBB2BBAD}"/>
              </a:ext>
            </a:extLst>
          </p:cNvPr>
          <p:cNvSpPr>
            <a:spLocks noGrp="1"/>
          </p:cNvSpPr>
          <p:nvPr>
            <p:ph sz="half" idx="2"/>
          </p:nvPr>
        </p:nvSpPr>
        <p:spPr>
          <a:xfrm>
            <a:off x="839788" y="2910625"/>
            <a:ext cx="5157787" cy="3100561"/>
          </a:xfrm>
        </p:spPr>
        <p:txBody>
          <a:bodyPr>
            <a:normAutofit/>
          </a:bodyPr>
          <a:lstStyle>
            <a:lvl1pPr>
              <a:defRPr sz="18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129B35F8-95F3-43D1-8917-5836BAA90490}"/>
              </a:ext>
            </a:extLst>
          </p:cNvPr>
          <p:cNvSpPr>
            <a:spLocks noGrp="1"/>
          </p:cNvSpPr>
          <p:nvPr>
            <p:ph type="body" sz="quarter" idx="3"/>
          </p:nvPr>
        </p:nvSpPr>
        <p:spPr>
          <a:xfrm>
            <a:off x="6172200" y="2149131"/>
            <a:ext cx="5183188" cy="693696"/>
          </a:xfrm>
        </p:spPr>
        <p:txBody>
          <a:bodyPr anchor="b">
            <a:normAutofit/>
          </a:bodyPr>
          <a:lstStyle>
            <a:lvl1pPr marL="0" indent="0">
              <a:buNone/>
              <a:defRPr sz="20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2B639E7-F4A3-4ADE-B290-0A4F9761B977}"/>
              </a:ext>
            </a:extLst>
          </p:cNvPr>
          <p:cNvSpPr>
            <a:spLocks noGrp="1"/>
          </p:cNvSpPr>
          <p:nvPr>
            <p:ph sz="quarter" idx="4"/>
          </p:nvPr>
        </p:nvSpPr>
        <p:spPr>
          <a:xfrm>
            <a:off x="6172200" y="2910625"/>
            <a:ext cx="5183188" cy="3100561"/>
          </a:xfrm>
        </p:spPr>
        <p:txBody>
          <a:bodyPr>
            <a:normAutofit/>
          </a:bodyPr>
          <a:lstStyle>
            <a:lvl1pPr>
              <a:defRPr sz="18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CD6F296B-429F-4DFC-ABC3-0A078EA99425}"/>
              </a:ext>
            </a:extLst>
          </p:cNvPr>
          <p:cNvSpPr>
            <a:spLocks noGrp="1"/>
          </p:cNvSpPr>
          <p:nvPr>
            <p:ph type="dt" sz="half" idx="10"/>
          </p:nvPr>
        </p:nvSpPr>
        <p:spPr/>
        <p:txBody>
          <a:bodyPr/>
          <a:lstStyle/>
          <a:p>
            <a:fld id="{38BD77D9-239F-488B-9358-023C46BC7084}" type="datetime1">
              <a:rPr lang="en-US" smtClean="0"/>
              <a:t>12/5/2022</a:t>
            </a:fld>
            <a:endParaRPr lang="en-US"/>
          </a:p>
        </p:txBody>
      </p:sp>
      <p:sp>
        <p:nvSpPr>
          <p:cNvPr id="8" name="Footer Placeholder 7">
            <a:extLst>
              <a:ext uri="{FF2B5EF4-FFF2-40B4-BE49-F238E27FC236}">
                <a16:creationId xmlns:a16="http://schemas.microsoft.com/office/drawing/2014/main" id="{0B7103B9-D521-4910-AC15-F12F25CB9524}"/>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9F73A6D9-123D-492C-B5CE-294EF2559FAB}"/>
              </a:ext>
            </a:extLst>
          </p:cNvPr>
          <p:cNvSpPr>
            <a:spLocks noGrp="1"/>
          </p:cNvSpPr>
          <p:nvPr>
            <p:ph type="sldNum" sz="quarter" idx="12"/>
          </p:nvPr>
        </p:nvSpPr>
        <p:spPr/>
        <p:txBody>
          <a:bodyPr/>
          <a:lstStyle/>
          <a:p>
            <a:fld id="{273BAE12-D270-459D-897B-6833652BB167}" type="slidenum">
              <a:rPr lang="en-US" smtClean="0"/>
              <a:t>‹#›</a:t>
            </a:fld>
            <a:endParaRPr lang="en-US"/>
          </a:p>
        </p:txBody>
      </p:sp>
    </p:spTree>
    <p:extLst>
      <p:ext uri="{BB962C8B-B14F-4D97-AF65-F5344CB8AC3E}">
        <p14:creationId xmlns:p14="http://schemas.microsoft.com/office/powerpoint/2010/main" val="168345281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592A22-4B4D-4F58-9783-A0469DA4D233}"/>
              </a:ext>
            </a:extLst>
          </p:cNvPr>
          <p:cNvSpPr>
            <a:spLocks noGrp="1"/>
          </p:cNvSpPr>
          <p:nvPr>
            <p:ph type="title"/>
          </p:nvPr>
        </p:nvSpPr>
        <p:spPr>
          <a:xfrm>
            <a:off x="838200" y="731520"/>
            <a:ext cx="10515600" cy="1325563"/>
          </a:xfrm>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3B5EE610-5457-4E8C-B568-B8D560773B5C}"/>
              </a:ext>
            </a:extLst>
          </p:cNvPr>
          <p:cNvSpPr>
            <a:spLocks noGrp="1"/>
          </p:cNvSpPr>
          <p:nvPr>
            <p:ph type="dt" sz="half" idx="10"/>
          </p:nvPr>
        </p:nvSpPr>
        <p:spPr/>
        <p:txBody>
          <a:bodyPr/>
          <a:lstStyle/>
          <a:p>
            <a:fld id="{1EE61C24-7140-4FDE-92F3-654C6E2D3C1C}" type="datetime1">
              <a:rPr lang="en-US" smtClean="0"/>
              <a:t>12/5/2022</a:t>
            </a:fld>
            <a:endParaRPr lang="en-US"/>
          </a:p>
        </p:txBody>
      </p:sp>
      <p:sp>
        <p:nvSpPr>
          <p:cNvPr id="4" name="Footer Placeholder 3">
            <a:extLst>
              <a:ext uri="{FF2B5EF4-FFF2-40B4-BE49-F238E27FC236}">
                <a16:creationId xmlns:a16="http://schemas.microsoft.com/office/drawing/2014/main" id="{A0BA57BB-288A-4A30-A4EC-FF0537BC2603}"/>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D0414C89-B968-4A85-A035-E2997A5F8498}"/>
              </a:ext>
            </a:extLst>
          </p:cNvPr>
          <p:cNvSpPr>
            <a:spLocks noGrp="1"/>
          </p:cNvSpPr>
          <p:nvPr>
            <p:ph type="sldNum" sz="quarter" idx="12"/>
          </p:nvPr>
        </p:nvSpPr>
        <p:spPr/>
        <p:txBody>
          <a:bodyPr/>
          <a:lstStyle/>
          <a:p>
            <a:fld id="{273BAE12-D270-459D-897B-6833652BB167}" type="slidenum">
              <a:rPr lang="en-US" smtClean="0"/>
              <a:t>‹#›</a:t>
            </a:fld>
            <a:endParaRPr lang="en-US"/>
          </a:p>
        </p:txBody>
      </p:sp>
    </p:spTree>
    <p:extLst>
      <p:ext uri="{BB962C8B-B14F-4D97-AF65-F5344CB8AC3E}">
        <p14:creationId xmlns:p14="http://schemas.microsoft.com/office/powerpoint/2010/main" val="403274690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B7A339C-4093-4B40-8C90-52F005CA9A0E}"/>
              </a:ext>
            </a:extLst>
          </p:cNvPr>
          <p:cNvSpPr>
            <a:spLocks noGrp="1"/>
          </p:cNvSpPr>
          <p:nvPr>
            <p:ph type="dt" sz="half" idx="10"/>
          </p:nvPr>
        </p:nvSpPr>
        <p:spPr/>
        <p:txBody>
          <a:bodyPr/>
          <a:lstStyle/>
          <a:p>
            <a:fld id="{DC4D6ACF-ECB9-4B5F-A429-08B8AC75E8EF}" type="datetime1">
              <a:rPr lang="en-US" smtClean="0"/>
              <a:t>12/5/2022</a:t>
            </a:fld>
            <a:endParaRPr lang="en-US"/>
          </a:p>
        </p:txBody>
      </p:sp>
      <p:sp>
        <p:nvSpPr>
          <p:cNvPr id="3" name="Footer Placeholder 2">
            <a:extLst>
              <a:ext uri="{FF2B5EF4-FFF2-40B4-BE49-F238E27FC236}">
                <a16:creationId xmlns:a16="http://schemas.microsoft.com/office/drawing/2014/main" id="{DFA33F04-8E0A-4165-930C-527D781A7D0C}"/>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9062F57B-BEB6-4973-A362-38F638E0D05C}"/>
              </a:ext>
            </a:extLst>
          </p:cNvPr>
          <p:cNvSpPr>
            <a:spLocks noGrp="1"/>
          </p:cNvSpPr>
          <p:nvPr>
            <p:ph type="sldNum" sz="quarter" idx="12"/>
          </p:nvPr>
        </p:nvSpPr>
        <p:spPr/>
        <p:txBody>
          <a:bodyPr/>
          <a:lstStyle/>
          <a:p>
            <a:fld id="{273BAE12-D270-459D-897B-6833652BB167}" type="slidenum">
              <a:rPr lang="en-US" smtClean="0"/>
              <a:t>‹#›</a:t>
            </a:fld>
            <a:endParaRPr lang="en-US"/>
          </a:p>
        </p:txBody>
      </p:sp>
    </p:spTree>
    <p:extLst>
      <p:ext uri="{BB962C8B-B14F-4D97-AF65-F5344CB8AC3E}">
        <p14:creationId xmlns:p14="http://schemas.microsoft.com/office/powerpoint/2010/main" val="149309260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8FAC90-C2CA-44DD-8EF8-20BDD6724247}"/>
              </a:ext>
            </a:extLst>
          </p:cNvPr>
          <p:cNvSpPr>
            <a:spLocks noGrp="1"/>
          </p:cNvSpPr>
          <p:nvPr>
            <p:ph type="title"/>
          </p:nvPr>
        </p:nvSpPr>
        <p:spPr>
          <a:xfrm>
            <a:off x="839788" y="731520"/>
            <a:ext cx="3932237" cy="2346326"/>
          </a:xfrm>
        </p:spPr>
        <p:txBody>
          <a:bodyPr anchor="b">
            <a:noAutofit/>
          </a:bodyPr>
          <a:lstStyle>
            <a:lvl1pPr>
              <a:defRPr sz="44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EE915FB-D5F4-4CAD-AE70-3644E81802E6}"/>
              </a:ext>
            </a:extLst>
          </p:cNvPr>
          <p:cNvSpPr>
            <a:spLocks noGrp="1"/>
          </p:cNvSpPr>
          <p:nvPr>
            <p:ph idx="1"/>
          </p:nvPr>
        </p:nvSpPr>
        <p:spPr>
          <a:xfrm>
            <a:off x="5183188" y="731521"/>
            <a:ext cx="6172200" cy="5129530"/>
          </a:xfrm>
        </p:spPr>
        <p:txBody>
          <a:bodyPr>
            <a:normAutofit/>
          </a:bodyPr>
          <a:lstStyle>
            <a:lvl1pPr>
              <a:defRPr sz="2000"/>
            </a:lvl1pPr>
            <a:lvl2pPr>
              <a:defRPr sz="1800"/>
            </a:lvl2pPr>
            <a:lvl3pPr>
              <a:defRPr sz="1600"/>
            </a:lvl3pPr>
            <a:lvl4pPr>
              <a:defRPr sz="1400"/>
            </a:lvl4pPr>
            <a:lvl5pPr>
              <a:defRPr sz="14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E7374DA3-3BAC-4045-825F-B3C27B89736B}"/>
              </a:ext>
            </a:extLst>
          </p:cNvPr>
          <p:cNvSpPr>
            <a:spLocks noGrp="1"/>
          </p:cNvSpPr>
          <p:nvPr>
            <p:ph type="body" sz="half" idx="2"/>
          </p:nvPr>
        </p:nvSpPr>
        <p:spPr>
          <a:xfrm>
            <a:off x="839788" y="3429000"/>
            <a:ext cx="3932237" cy="2439988"/>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45A0D65-0423-4E45-947A-E08C8569F15F}"/>
              </a:ext>
            </a:extLst>
          </p:cNvPr>
          <p:cNvSpPr>
            <a:spLocks noGrp="1"/>
          </p:cNvSpPr>
          <p:nvPr>
            <p:ph type="dt" sz="half" idx="10"/>
          </p:nvPr>
        </p:nvSpPr>
        <p:spPr/>
        <p:txBody>
          <a:bodyPr/>
          <a:lstStyle/>
          <a:p>
            <a:fld id="{788B429B-EE2A-486A-BDB9-0C848B4FAFDD}" type="datetime1">
              <a:rPr lang="en-US" smtClean="0"/>
              <a:t>12/5/2022</a:t>
            </a:fld>
            <a:endParaRPr lang="en-US"/>
          </a:p>
        </p:txBody>
      </p:sp>
      <p:sp>
        <p:nvSpPr>
          <p:cNvPr id="6" name="Footer Placeholder 5">
            <a:extLst>
              <a:ext uri="{FF2B5EF4-FFF2-40B4-BE49-F238E27FC236}">
                <a16:creationId xmlns:a16="http://schemas.microsoft.com/office/drawing/2014/main" id="{27E6FBD0-E49F-4DE6-9264-CEDB9BAA01C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816B246-A768-4B2D-96C6-9F417852636C}"/>
              </a:ext>
            </a:extLst>
          </p:cNvPr>
          <p:cNvSpPr>
            <a:spLocks noGrp="1"/>
          </p:cNvSpPr>
          <p:nvPr>
            <p:ph type="sldNum" sz="quarter" idx="12"/>
          </p:nvPr>
        </p:nvSpPr>
        <p:spPr/>
        <p:txBody>
          <a:bodyPr/>
          <a:lstStyle/>
          <a:p>
            <a:fld id="{273BAE12-D270-459D-897B-6833652BB167}" type="slidenum">
              <a:rPr lang="en-US" smtClean="0"/>
              <a:t>‹#›</a:t>
            </a:fld>
            <a:endParaRPr lang="en-US"/>
          </a:p>
        </p:txBody>
      </p:sp>
    </p:spTree>
    <p:extLst>
      <p:ext uri="{BB962C8B-B14F-4D97-AF65-F5344CB8AC3E}">
        <p14:creationId xmlns:p14="http://schemas.microsoft.com/office/powerpoint/2010/main" val="50327439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0CB0C8-915E-4BF2-976E-B8D7EDC591F9}"/>
              </a:ext>
            </a:extLst>
          </p:cNvPr>
          <p:cNvSpPr>
            <a:spLocks noGrp="1"/>
          </p:cNvSpPr>
          <p:nvPr>
            <p:ph type="title"/>
          </p:nvPr>
        </p:nvSpPr>
        <p:spPr>
          <a:xfrm>
            <a:off x="839788" y="731520"/>
            <a:ext cx="3932237" cy="2341564"/>
          </a:xfrm>
        </p:spPr>
        <p:txBody>
          <a:bodyPr anchor="b">
            <a:noAutofit/>
          </a:bodyPr>
          <a:lstStyle>
            <a:lvl1pPr>
              <a:defRPr sz="44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710714E6-8E50-4B50-A2E0-F9D20155EB9B}"/>
              </a:ext>
            </a:extLst>
          </p:cNvPr>
          <p:cNvSpPr>
            <a:spLocks noGrp="1"/>
          </p:cNvSpPr>
          <p:nvPr>
            <p:ph type="pic" idx="1"/>
          </p:nvPr>
        </p:nvSpPr>
        <p:spPr>
          <a:xfrm>
            <a:off x="5183188" y="687257"/>
            <a:ext cx="6172200" cy="5173794"/>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E0D67A6C-5CA5-4EF0-B1C4-ED85FF255AE3}"/>
              </a:ext>
            </a:extLst>
          </p:cNvPr>
          <p:cNvSpPr>
            <a:spLocks noGrp="1"/>
          </p:cNvSpPr>
          <p:nvPr>
            <p:ph type="body" sz="half" idx="2"/>
          </p:nvPr>
        </p:nvSpPr>
        <p:spPr>
          <a:xfrm>
            <a:off x="839788" y="3429000"/>
            <a:ext cx="3932237" cy="2439987"/>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1C76474-31D4-4567-B4EC-B6AF24488AE7}"/>
              </a:ext>
            </a:extLst>
          </p:cNvPr>
          <p:cNvSpPr>
            <a:spLocks noGrp="1"/>
          </p:cNvSpPr>
          <p:nvPr>
            <p:ph type="dt" sz="half" idx="10"/>
          </p:nvPr>
        </p:nvSpPr>
        <p:spPr/>
        <p:txBody>
          <a:bodyPr/>
          <a:lstStyle/>
          <a:p>
            <a:fld id="{8DA5FE4A-CB8D-40AB-BFFC-AAF37EA071CB}" type="datetime1">
              <a:rPr lang="en-US" smtClean="0"/>
              <a:t>12/5/2022</a:t>
            </a:fld>
            <a:endParaRPr lang="en-US"/>
          </a:p>
        </p:txBody>
      </p:sp>
      <p:sp>
        <p:nvSpPr>
          <p:cNvPr id="6" name="Footer Placeholder 5">
            <a:extLst>
              <a:ext uri="{FF2B5EF4-FFF2-40B4-BE49-F238E27FC236}">
                <a16:creationId xmlns:a16="http://schemas.microsoft.com/office/drawing/2014/main" id="{5C902DE0-33F5-4372-8EB5-F5746D344A5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5C5C2EF-849D-4B2C-8ED6-D26553657DBA}"/>
              </a:ext>
            </a:extLst>
          </p:cNvPr>
          <p:cNvSpPr>
            <a:spLocks noGrp="1"/>
          </p:cNvSpPr>
          <p:nvPr>
            <p:ph type="sldNum" sz="quarter" idx="12"/>
          </p:nvPr>
        </p:nvSpPr>
        <p:spPr/>
        <p:txBody>
          <a:bodyPr/>
          <a:lstStyle/>
          <a:p>
            <a:fld id="{273BAE12-D270-459D-897B-6833652BB167}" type="slidenum">
              <a:rPr lang="en-US" smtClean="0"/>
              <a:t>‹#›</a:t>
            </a:fld>
            <a:endParaRPr lang="en-US"/>
          </a:p>
        </p:txBody>
      </p:sp>
    </p:spTree>
    <p:extLst>
      <p:ext uri="{BB962C8B-B14F-4D97-AF65-F5344CB8AC3E}">
        <p14:creationId xmlns:p14="http://schemas.microsoft.com/office/powerpoint/2010/main" val="65693637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29F2C5-A3FC-44EF-BA15-CEC83C83D67C}"/>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D45040D3-67DB-455C-AD79-49E185DB63C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D0B2B07A-258E-42DD-9A68-2C76F7D54040}"/>
              </a:ext>
            </a:extLst>
          </p:cNvPr>
          <p:cNvSpPr>
            <a:spLocks noGrp="1"/>
          </p:cNvSpPr>
          <p:nvPr>
            <p:ph type="dt" sz="half" idx="10"/>
          </p:nvPr>
        </p:nvSpPr>
        <p:spPr/>
        <p:txBody>
          <a:bodyPr/>
          <a:lstStyle/>
          <a:p>
            <a:fld id="{F7701D81-C4B9-4A87-89A7-22E29E6C9200}" type="datetime1">
              <a:rPr lang="en-US" smtClean="0"/>
              <a:t>12/5/2022</a:t>
            </a:fld>
            <a:endParaRPr lang="en-US"/>
          </a:p>
        </p:txBody>
      </p:sp>
      <p:sp>
        <p:nvSpPr>
          <p:cNvPr id="5" name="Footer Placeholder 4">
            <a:extLst>
              <a:ext uri="{FF2B5EF4-FFF2-40B4-BE49-F238E27FC236}">
                <a16:creationId xmlns:a16="http://schemas.microsoft.com/office/drawing/2014/main" id="{7C01E9BC-3BB8-40CD-9294-59A2E59E1BE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413979D-5589-4770-9D29-046F2B506C33}"/>
              </a:ext>
            </a:extLst>
          </p:cNvPr>
          <p:cNvSpPr>
            <a:spLocks noGrp="1"/>
          </p:cNvSpPr>
          <p:nvPr>
            <p:ph type="sldNum" sz="quarter" idx="12"/>
          </p:nvPr>
        </p:nvSpPr>
        <p:spPr/>
        <p:txBody>
          <a:bodyPr/>
          <a:lstStyle/>
          <a:p>
            <a:fld id="{273BAE12-D270-459D-897B-6833652BB167}" type="slidenum">
              <a:rPr lang="en-US" smtClean="0"/>
              <a:t>‹#›</a:t>
            </a:fld>
            <a:endParaRPr lang="en-US"/>
          </a:p>
        </p:txBody>
      </p:sp>
    </p:spTree>
    <p:extLst>
      <p:ext uri="{BB962C8B-B14F-4D97-AF65-F5344CB8AC3E}">
        <p14:creationId xmlns:p14="http://schemas.microsoft.com/office/powerpoint/2010/main" val="372604501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C6693CD-CB65-4F37-A6DA-F300B93C14D9}"/>
              </a:ext>
            </a:extLst>
          </p:cNvPr>
          <p:cNvSpPr>
            <a:spLocks noGrp="1"/>
          </p:cNvSpPr>
          <p:nvPr>
            <p:ph type="title" orient="vert"/>
          </p:nvPr>
        </p:nvSpPr>
        <p:spPr>
          <a:xfrm>
            <a:off x="8724900" y="731520"/>
            <a:ext cx="2628900" cy="5378070"/>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7448D117-7AE6-4831-9867-5145F64A0C24}"/>
              </a:ext>
            </a:extLst>
          </p:cNvPr>
          <p:cNvSpPr>
            <a:spLocks noGrp="1"/>
          </p:cNvSpPr>
          <p:nvPr>
            <p:ph type="body" orient="vert" idx="1"/>
          </p:nvPr>
        </p:nvSpPr>
        <p:spPr>
          <a:xfrm>
            <a:off x="838200" y="731520"/>
            <a:ext cx="7734300" cy="537807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E4988CF8-397F-485E-8081-AFA4DADD440C}"/>
              </a:ext>
            </a:extLst>
          </p:cNvPr>
          <p:cNvSpPr>
            <a:spLocks noGrp="1"/>
          </p:cNvSpPr>
          <p:nvPr>
            <p:ph type="dt" sz="half" idx="10"/>
          </p:nvPr>
        </p:nvSpPr>
        <p:spPr/>
        <p:txBody>
          <a:bodyPr/>
          <a:lstStyle/>
          <a:p>
            <a:fld id="{EE307718-69F7-427E-95A3-C1246AF46913}" type="datetime1">
              <a:rPr lang="en-US" smtClean="0"/>
              <a:t>12/5/2022</a:t>
            </a:fld>
            <a:endParaRPr lang="en-US"/>
          </a:p>
        </p:txBody>
      </p:sp>
      <p:sp>
        <p:nvSpPr>
          <p:cNvPr id="5" name="Footer Placeholder 4">
            <a:extLst>
              <a:ext uri="{FF2B5EF4-FFF2-40B4-BE49-F238E27FC236}">
                <a16:creationId xmlns:a16="http://schemas.microsoft.com/office/drawing/2014/main" id="{83CE4773-4660-4F21-83CF-1A449395BB9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5B59537-EB47-40FA-893E-785D6FE00A5C}"/>
              </a:ext>
            </a:extLst>
          </p:cNvPr>
          <p:cNvSpPr>
            <a:spLocks noGrp="1"/>
          </p:cNvSpPr>
          <p:nvPr>
            <p:ph type="sldNum" sz="quarter" idx="12"/>
          </p:nvPr>
        </p:nvSpPr>
        <p:spPr/>
        <p:txBody>
          <a:bodyPr/>
          <a:lstStyle/>
          <a:p>
            <a:fld id="{273BAE12-D270-459D-897B-6833652BB167}" type="slidenum">
              <a:rPr lang="en-US" smtClean="0"/>
              <a:t>‹#›</a:t>
            </a:fld>
            <a:endParaRPr lang="en-US"/>
          </a:p>
        </p:txBody>
      </p:sp>
    </p:spTree>
    <p:extLst>
      <p:ext uri="{BB962C8B-B14F-4D97-AF65-F5344CB8AC3E}">
        <p14:creationId xmlns:p14="http://schemas.microsoft.com/office/powerpoint/2010/main" val="405490349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2293296F-4C3A-4530-98F5-F83646ACE913}"/>
              </a:ext>
              <a:ext uri="{C183D7F6-B498-43B3-948B-1728B52AA6E4}">
                <adec:decorative xmlns:adec="http://schemas.microsoft.com/office/drawing/2017/decorative" val="1"/>
              </a:ext>
            </a:extLst>
          </p:cNvPr>
          <p:cNvSpPr/>
          <p:nvPr/>
        </p:nvSpPr>
        <p:spPr>
          <a:xfrm>
            <a:off x="2189" y="0"/>
            <a:ext cx="12192000" cy="6857997"/>
          </a:xfrm>
          <a:prstGeom prst="rect">
            <a:avLst/>
          </a:prstGeom>
          <a:solidFill>
            <a:schemeClr val="bg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8" name="Group 7">
            <a:extLst>
              <a:ext uri="{FF2B5EF4-FFF2-40B4-BE49-F238E27FC236}">
                <a16:creationId xmlns:a16="http://schemas.microsoft.com/office/drawing/2014/main" id="{3914D2BD-3C47-433D-81FE-DC6C39595F0E}"/>
              </a:ext>
              <a:ext uri="{C183D7F6-B498-43B3-948B-1728B52AA6E4}">
                <adec:decorative xmlns:adec="http://schemas.microsoft.com/office/drawing/2017/decorative" val="1"/>
              </a:ext>
            </a:extLst>
          </p:cNvPr>
          <p:cNvGrpSpPr/>
          <p:nvPr/>
        </p:nvGrpSpPr>
        <p:grpSpPr>
          <a:xfrm>
            <a:off x="572" y="-1"/>
            <a:ext cx="12192000" cy="6857996"/>
            <a:chOff x="572" y="-1"/>
            <a:chExt cx="12192000" cy="6857996"/>
          </a:xfrm>
        </p:grpSpPr>
        <p:cxnSp>
          <p:nvCxnSpPr>
            <p:cNvPr id="9" name="Straight Connector 8">
              <a:extLst>
                <a:ext uri="{FF2B5EF4-FFF2-40B4-BE49-F238E27FC236}">
                  <a16:creationId xmlns:a16="http://schemas.microsoft.com/office/drawing/2014/main" id="{D3DD55E4-EA4F-4874-8B5B-6E0EAF4BBFC4}"/>
                </a:ext>
              </a:extLst>
            </p:cNvPr>
            <p:cNvCxnSpPr>
              <a:cxnSpLocks/>
            </p:cNvCxnSpPr>
            <p:nvPr/>
          </p:nvCxnSpPr>
          <p:spPr>
            <a:xfrm>
              <a:off x="1667" y="6276706"/>
              <a:ext cx="12189811"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32950BAF-7673-4138-AEA2-DE7D368CC357}"/>
                </a:ext>
              </a:extLst>
            </p:cNvPr>
            <p:cNvCxnSpPr>
              <a:cxnSpLocks/>
            </p:cNvCxnSpPr>
            <p:nvPr/>
          </p:nvCxnSpPr>
          <p:spPr>
            <a:xfrm>
              <a:off x="572" y="580876"/>
              <a:ext cx="12192000"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6BE3E2B5-EA1C-415A-941A-843C7EA148E1}"/>
                </a:ext>
              </a:extLst>
            </p:cNvPr>
            <p:cNvCxnSpPr>
              <a:cxnSpLocks/>
            </p:cNvCxnSpPr>
            <p:nvPr/>
          </p:nvCxnSpPr>
          <p:spPr>
            <a:xfrm rot="16200000">
              <a:off x="8134324" y="3428956"/>
              <a:ext cx="6857912"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087FA3A6-E398-4576-B6B8-3328028D84B2}"/>
                </a:ext>
              </a:extLst>
            </p:cNvPr>
            <p:cNvCxnSpPr>
              <a:cxnSpLocks/>
            </p:cNvCxnSpPr>
            <p:nvPr/>
          </p:nvCxnSpPr>
          <p:spPr>
            <a:xfrm rot="16200000">
              <a:off x="-2794261" y="3428956"/>
              <a:ext cx="6857912"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sp>
          <p:nvSpPr>
            <p:cNvPr id="13" name="Graphic 33">
              <a:extLst>
                <a:ext uri="{FF2B5EF4-FFF2-40B4-BE49-F238E27FC236}">
                  <a16:creationId xmlns:a16="http://schemas.microsoft.com/office/drawing/2014/main" id="{EFB597D7-65E0-476A-B9EB-3AA6ED33884C}"/>
                </a:ext>
              </a:extLst>
            </p:cNvPr>
            <p:cNvSpPr/>
            <p:nvPr/>
          </p:nvSpPr>
          <p:spPr>
            <a:xfrm>
              <a:off x="4277016" y="-1"/>
              <a:ext cx="3637968" cy="580875"/>
            </a:xfrm>
            <a:custGeom>
              <a:avLst/>
              <a:gdLst>
                <a:gd name="connsiteX0" fmla="*/ 0 w 2679858"/>
                <a:gd name="connsiteY0" fmla="*/ 4953 h 434911"/>
                <a:gd name="connsiteX1" fmla="*/ 1336548 w 2679858"/>
                <a:gd name="connsiteY1" fmla="*/ 434912 h 434911"/>
                <a:gd name="connsiteX2" fmla="*/ 2679859 w 2679858"/>
                <a:gd name="connsiteY2" fmla="*/ 0 h 434911"/>
              </a:gdLst>
              <a:ahLst/>
              <a:cxnLst>
                <a:cxn ang="0">
                  <a:pos x="connsiteX0" y="connsiteY0"/>
                </a:cxn>
                <a:cxn ang="0">
                  <a:pos x="connsiteX1" y="connsiteY1"/>
                </a:cxn>
                <a:cxn ang="0">
                  <a:pos x="connsiteX2" y="connsiteY2"/>
                </a:cxn>
              </a:cxnLst>
              <a:rect l="l" t="t" r="r" b="b"/>
              <a:pathLst>
                <a:path w="2679858" h="434911">
                  <a:moveTo>
                    <a:pt x="0" y="4953"/>
                  </a:moveTo>
                  <a:cubicBezTo>
                    <a:pt x="370427" y="274606"/>
                    <a:pt x="833723" y="434912"/>
                    <a:pt x="1336548" y="434912"/>
                  </a:cubicBezTo>
                  <a:cubicBezTo>
                    <a:pt x="1842326" y="434912"/>
                    <a:pt x="2308289" y="272701"/>
                    <a:pt x="2679859" y="0"/>
                  </a:cubicBezTo>
                </a:path>
              </a:pathLst>
            </a:custGeom>
            <a:noFill/>
            <a:ln w="12700" cap="flat">
              <a:solidFill>
                <a:schemeClr val="accent4"/>
              </a:solidFill>
              <a:prstDash val="solid"/>
              <a:miter/>
            </a:ln>
          </p:spPr>
          <p:txBody>
            <a:bodyPr rtlCol="0" anchor="ctr"/>
            <a:lstStyle/>
            <a:p>
              <a:endParaRPr lang="en-US" dirty="0"/>
            </a:p>
          </p:txBody>
        </p:sp>
        <p:sp>
          <p:nvSpPr>
            <p:cNvPr id="14" name="Graphic 33">
              <a:extLst>
                <a:ext uri="{FF2B5EF4-FFF2-40B4-BE49-F238E27FC236}">
                  <a16:creationId xmlns:a16="http://schemas.microsoft.com/office/drawing/2014/main" id="{11AA060A-BE0E-4687-8F9E-0E2955D9796D}"/>
                </a:ext>
              </a:extLst>
            </p:cNvPr>
            <p:cNvSpPr/>
            <p:nvPr/>
          </p:nvSpPr>
          <p:spPr>
            <a:xfrm rot="10800000">
              <a:off x="4305089" y="6276705"/>
              <a:ext cx="3581824" cy="581290"/>
            </a:xfrm>
            <a:custGeom>
              <a:avLst/>
              <a:gdLst>
                <a:gd name="connsiteX0" fmla="*/ 0 w 2679858"/>
                <a:gd name="connsiteY0" fmla="*/ 4953 h 434911"/>
                <a:gd name="connsiteX1" fmla="*/ 1336548 w 2679858"/>
                <a:gd name="connsiteY1" fmla="*/ 434912 h 434911"/>
                <a:gd name="connsiteX2" fmla="*/ 2679859 w 2679858"/>
                <a:gd name="connsiteY2" fmla="*/ 0 h 434911"/>
              </a:gdLst>
              <a:ahLst/>
              <a:cxnLst>
                <a:cxn ang="0">
                  <a:pos x="connsiteX0" y="connsiteY0"/>
                </a:cxn>
                <a:cxn ang="0">
                  <a:pos x="connsiteX1" y="connsiteY1"/>
                </a:cxn>
                <a:cxn ang="0">
                  <a:pos x="connsiteX2" y="connsiteY2"/>
                </a:cxn>
              </a:cxnLst>
              <a:rect l="l" t="t" r="r" b="b"/>
              <a:pathLst>
                <a:path w="2679858" h="434911">
                  <a:moveTo>
                    <a:pt x="0" y="4953"/>
                  </a:moveTo>
                  <a:cubicBezTo>
                    <a:pt x="370427" y="274606"/>
                    <a:pt x="833723" y="434912"/>
                    <a:pt x="1336548" y="434912"/>
                  </a:cubicBezTo>
                  <a:cubicBezTo>
                    <a:pt x="1842326" y="434912"/>
                    <a:pt x="2308289" y="272701"/>
                    <a:pt x="2679859" y="0"/>
                  </a:cubicBezTo>
                </a:path>
              </a:pathLst>
            </a:custGeom>
            <a:noFill/>
            <a:ln w="12700" cap="flat">
              <a:solidFill>
                <a:schemeClr val="accent4"/>
              </a:solidFill>
              <a:prstDash val="solid"/>
              <a:miter/>
            </a:ln>
          </p:spPr>
          <p:txBody>
            <a:bodyPr rtlCol="0" anchor="ctr"/>
            <a:lstStyle/>
            <a:p>
              <a:endParaRPr lang="en-US" dirty="0"/>
            </a:p>
          </p:txBody>
        </p:sp>
      </p:grpSp>
      <p:sp>
        <p:nvSpPr>
          <p:cNvPr id="2" name="Title Placeholder 1">
            <a:extLst>
              <a:ext uri="{FF2B5EF4-FFF2-40B4-BE49-F238E27FC236}">
                <a16:creationId xmlns:a16="http://schemas.microsoft.com/office/drawing/2014/main" id="{2D78318D-FE3E-41D7-9A8C-2065A2C46AF3}"/>
              </a:ext>
            </a:extLst>
          </p:cNvPr>
          <p:cNvSpPr>
            <a:spLocks noGrp="1"/>
          </p:cNvSpPr>
          <p:nvPr>
            <p:ph type="title"/>
          </p:nvPr>
        </p:nvSpPr>
        <p:spPr>
          <a:xfrm>
            <a:off x="838200" y="727323"/>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FDB06718-79E7-4159-A003-F86FE7B3D829}"/>
              </a:ext>
            </a:extLst>
          </p:cNvPr>
          <p:cNvSpPr>
            <a:spLocks noGrp="1"/>
          </p:cNvSpPr>
          <p:nvPr>
            <p:ph type="body" idx="1"/>
          </p:nvPr>
        </p:nvSpPr>
        <p:spPr>
          <a:xfrm>
            <a:off x="838200" y="2189408"/>
            <a:ext cx="10515600" cy="382177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5B1F99FF-FFE2-431D-A0C8-A46C21712A20}"/>
              </a:ext>
            </a:extLst>
          </p:cNvPr>
          <p:cNvSpPr>
            <a:spLocks noGrp="1"/>
          </p:cNvSpPr>
          <p:nvPr>
            <p:ph type="dt" sz="half" idx="2"/>
          </p:nvPr>
        </p:nvSpPr>
        <p:spPr>
          <a:xfrm>
            <a:off x="838200" y="136525"/>
            <a:ext cx="2743200" cy="365125"/>
          </a:xfrm>
          <a:prstGeom prst="rect">
            <a:avLst/>
          </a:prstGeom>
        </p:spPr>
        <p:txBody>
          <a:bodyPr vert="horz" lIns="91440" tIns="45720" rIns="91440" bIns="45720" rtlCol="0" anchor="ctr"/>
          <a:lstStyle>
            <a:lvl1pPr algn="l">
              <a:defRPr sz="800" cap="all" spc="150" baseline="0">
                <a:solidFill>
                  <a:schemeClr val="tx2">
                    <a:lumMod val="60000"/>
                    <a:lumOff val="40000"/>
                  </a:schemeClr>
                </a:solidFill>
              </a:defRPr>
            </a:lvl1pPr>
          </a:lstStyle>
          <a:p>
            <a:fld id="{C0517C94-3B1E-4991-BED3-41F8B0158A00}" type="datetime1">
              <a:rPr lang="en-US" smtClean="0"/>
              <a:t>12/5/2022</a:t>
            </a:fld>
            <a:endParaRPr lang="en-US" dirty="0"/>
          </a:p>
        </p:txBody>
      </p:sp>
      <p:sp>
        <p:nvSpPr>
          <p:cNvPr id="5" name="Footer Placeholder 4">
            <a:extLst>
              <a:ext uri="{FF2B5EF4-FFF2-40B4-BE49-F238E27FC236}">
                <a16:creationId xmlns:a16="http://schemas.microsoft.com/office/drawing/2014/main" id="{51C3547E-668D-4191-847C-7424F75496E6}"/>
              </a:ext>
            </a:extLst>
          </p:cNvPr>
          <p:cNvSpPr>
            <a:spLocks noGrp="1"/>
          </p:cNvSpPr>
          <p:nvPr>
            <p:ph type="ftr" sz="quarter" idx="3"/>
          </p:nvPr>
        </p:nvSpPr>
        <p:spPr>
          <a:xfrm>
            <a:off x="838200" y="6356350"/>
            <a:ext cx="3450659" cy="365125"/>
          </a:xfrm>
          <a:prstGeom prst="rect">
            <a:avLst/>
          </a:prstGeom>
        </p:spPr>
        <p:txBody>
          <a:bodyPr vert="horz" lIns="91440" tIns="45720" rIns="91440" bIns="45720" rtlCol="0" anchor="ctr"/>
          <a:lstStyle>
            <a:lvl1pPr algn="l">
              <a:defRPr sz="800" cap="all" spc="150" baseline="0">
                <a:solidFill>
                  <a:schemeClr val="tx2">
                    <a:lumMod val="60000"/>
                    <a:lumOff val="40000"/>
                  </a:schemeClr>
                </a:solidFill>
              </a:defRPr>
            </a:lvl1pPr>
          </a:lstStyle>
          <a:p>
            <a:endParaRPr lang="en-US" dirty="0"/>
          </a:p>
        </p:txBody>
      </p:sp>
      <p:sp>
        <p:nvSpPr>
          <p:cNvPr id="6" name="Slide Number Placeholder 5">
            <a:extLst>
              <a:ext uri="{FF2B5EF4-FFF2-40B4-BE49-F238E27FC236}">
                <a16:creationId xmlns:a16="http://schemas.microsoft.com/office/drawing/2014/main" id="{8CBB6E6E-8527-4F63-A0C7-84CD44A2B00D}"/>
              </a:ext>
            </a:extLst>
          </p:cNvPr>
          <p:cNvSpPr>
            <a:spLocks noGrp="1"/>
          </p:cNvSpPr>
          <p:nvPr>
            <p:ph type="sldNum" sz="quarter" idx="4"/>
          </p:nvPr>
        </p:nvSpPr>
        <p:spPr>
          <a:xfrm>
            <a:off x="11563467" y="3246434"/>
            <a:ext cx="628533" cy="365125"/>
          </a:xfrm>
          <a:prstGeom prst="rect">
            <a:avLst/>
          </a:prstGeom>
        </p:spPr>
        <p:txBody>
          <a:bodyPr vert="horz" lIns="91440" tIns="45720" rIns="91440" bIns="45720" rtlCol="0" anchor="ctr"/>
          <a:lstStyle>
            <a:lvl1pPr algn="ctr">
              <a:defRPr sz="1100" cap="all" spc="150" baseline="0">
                <a:solidFill>
                  <a:schemeClr val="tx2">
                    <a:lumMod val="60000"/>
                    <a:lumOff val="40000"/>
                  </a:schemeClr>
                </a:solidFill>
              </a:defRPr>
            </a:lvl1pPr>
          </a:lstStyle>
          <a:p>
            <a:fld id="{273BAE12-D270-459D-897B-6833652BB167}" type="slidenum">
              <a:rPr lang="en-US" smtClean="0"/>
              <a:pPr/>
              <a:t>‹#›</a:t>
            </a:fld>
            <a:endParaRPr lang="en-US" dirty="0"/>
          </a:p>
        </p:txBody>
      </p:sp>
    </p:spTree>
    <p:extLst>
      <p:ext uri="{BB962C8B-B14F-4D97-AF65-F5344CB8AC3E}">
        <p14:creationId xmlns:p14="http://schemas.microsoft.com/office/powerpoint/2010/main" val="3668088980"/>
      </p:ext>
    </p:extLst>
  </p:cSld>
  <p:clrMap bg1="lt1" tx1="dk1" bg2="lt2" tx2="dk2" accent1="accent1" accent2="accent2" accent3="accent3" accent4="accent4" accent5="accent5" accent6="accent6" hlink="hlink" folHlink="folHlink"/>
  <p:sldLayoutIdLst>
    <p:sldLayoutId id="2147483726" r:id="rId1"/>
    <p:sldLayoutId id="2147483727" r:id="rId2"/>
    <p:sldLayoutId id="2147483728" r:id="rId3"/>
    <p:sldLayoutId id="2147483729" r:id="rId4"/>
    <p:sldLayoutId id="2147483730" r:id="rId5"/>
    <p:sldLayoutId id="2147483731" r:id="rId6"/>
    <p:sldLayoutId id="2147483732" r:id="rId7"/>
    <p:sldLayoutId id="2147483733" r:id="rId8"/>
    <p:sldLayoutId id="2147483734" r:id="rId9"/>
    <p:sldLayoutId id="2147483735" r:id="rId10"/>
    <p:sldLayoutId id="2147483736" r:id="rId11"/>
  </p:sldLayoutIdLst>
  <p:hf sldNum="0" hdr="0" ftr="0" dt="0"/>
  <p:txStyles>
    <p:titleStyle>
      <a:lvl1pPr algn="l" defTabSz="914400" rtl="0" eaLnBrk="1" latinLnBrk="0" hangingPunct="1">
        <a:lnSpc>
          <a:spcPct val="100000"/>
        </a:lnSpc>
        <a:spcBef>
          <a:spcPct val="0"/>
        </a:spcBef>
        <a:buNone/>
        <a:defRPr sz="4400" kern="1200">
          <a:solidFill>
            <a:schemeClr val="tx2">
              <a:lumMod val="60000"/>
              <a:lumOff val="40000"/>
            </a:schemeClr>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1800" kern="1200">
          <a:solidFill>
            <a:schemeClr val="tx2">
              <a:lumMod val="60000"/>
              <a:lumOff val="40000"/>
            </a:schemeClr>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1600" kern="1200">
          <a:solidFill>
            <a:schemeClr val="tx2">
              <a:lumMod val="60000"/>
              <a:lumOff val="40000"/>
            </a:schemeClr>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1400" kern="1200">
          <a:solidFill>
            <a:schemeClr val="tx2">
              <a:lumMod val="60000"/>
              <a:lumOff val="40000"/>
            </a:schemeClr>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200" kern="1200">
          <a:solidFill>
            <a:schemeClr val="tx2">
              <a:lumMod val="60000"/>
              <a:lumOff val="40000"/>
            </a:schemeClr>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200" kern="1200">
          <a:solidFill>
            <a:schemeClr val="tx2">
              <a:lumMod val="60000"/>
              <a:lumOff val="40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s://www.emerald.com/insight/content/doi/10.1108/JWL-09-2013-0063/full/pdf?title=a-theoretical-model-of-the-antecedents-and-outcomes-of-employee-engagement-dubins-method" TargetMode="External"/><Relationship Id="rId7" Type="http://schemas.openxmlformats.org/officeDocument/2006/relationships/hyperlink" Target="https://go.gale.com/ps/i.do?id=GALE%7CA205989762&amp;sid=googleScholar&amp;v=2.1&amp;it=r&amp;linkaccess=abs&amp;issn=19464606&amp;p=AONE&amp;sw=w&amp;enforceAuth=true&amp;linkSource=delayedAuthFullText&amp;userGroupName=dud_jisc" TargetMode="External"/><Relationship Id="rId2" Type="http://schemas.openxmlformats.org/officeDocument/2006/relationships/hyperlink" Target="https://www.gallup.com/workplace/285674/improve-employee-engagement-workplace.aspx#:~:text=Gallup%20defines%20employee%20engagement%20as,elements%20of%20your%20workplace%20culture." TargetMode="External"/><Relationship Id="rId1" Type="http://schemas.openxmlformats.org/officeDocument/2006/relationships/slideLayout" Target="../slideLayouts/slideLayout2.xml"/><Relationship Id="rId6" Type="http://schemas.openxmlformats.org/officeDocument/2006/relationships/hyperlink" Target="https://reader.elsevier.com/reader/sd/pii/S0278431912000643?token=EC45BFDE465BDFD1082AD44AAFFD9629B6645D549AD299B6015E93E6968099C8172EAFFB3F0C5475131BCE81E24E7117&amp;originRegion=eu-west-1&amp;originCreation=20221205213335" TargetMode="External"/><Relationship Id="rId5" Type="http://schemas.openxmlformats.org/officeDocument/2006/relationships/hyperlink" Target="https://www.tandfonline.com/doi/epdf/10.1080/10496491.2019.1557811?needAccess=true&amp;role=button" TargetMode="External"/><Relationship Id="rId4" Type="http://schemas.openxmlformats.org/officeDocument/2006/relationships/hyperlink" Target="https://www.emerald.com/insight/content/doi/10.1108/09670730610643891/full/pdf?title=the-crucial-importance-of-employee-engagement"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38827F1-3359-44F6-9009-43AE2B17FE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
            <a:ext cx="12192001" cy="68579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17AFAD67-5350-4773-886F-D6DD7E66DB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73465"/>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Colorful leaf patterns">
            <a:extLst>
              <a:ext uri="{FF2B5EF4-FFF2-40B4-BE49-F238E27FC236}">
                <a16:creationId xmlns:a16="http://schemas.microsoft.com/office/drawing/2014/main" id="{1073575B-7B69-1A57-8831-A08DBB9A1938}"/>
              </a:ext>
            </a:extLst>
          </p:cNvPr>
          <p:cNvPicPr>
            <a:picLocks noChangeAspect="1"/>
          </p:cNvPicPr>
          <p:nvPr/>
        </p:nvPicPr>
        <p:blipFill rotWithShape="1">
          <a:blip r:embed="rId2">
            <a:alphaModFix amt="40000"/>
          </a:blip>
          <a:srcRect t="8241" r="-1" b="11228"/>
          <a:stretch/>
        </p:blipFill>
        <p:spPr>
          <a:xfrm>
            <a:off x="20" y="-1"/>
            <a:ext cx="12189789" cy="6873457"/>
          </a:xfrm>
          <a:prstGeom prst="rect">
            <a:avLst/>
          </a:prstGeom>
          <a:ln w="12700">
            <a:noFill/>
          </a:ln>
        </p:spPr>
      </p:pic>
      <p:grpSp>
        <p:nvGrpSpPr>
          <p:cNvPr id="13" name="Group 12">
            <a:extLst>
              <a:ext uri="{FF2B5EF4-FFF2-40B4-BE49-F238E27FC236}">
                <a16:creationId xmlns:a16="http://schemas.microsoft.com/office/drawing/2014/main" id="{3914D2BD-3C47-433D-81FE-DC6C39595F0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2"/>
            <a:ext cx="12192000" cy="6857996"/>
            <a:chOff x="572" y="-1"/>
            <a:chExt cx="12192000" cy="6857996"/>
          </a:xfrm>
        </p:grpSpPr>
        <p:cxnSp>
          <p:nvCxnSpPr>
            <p:cNvPr id="14" name="Straight Connector 13">
              <a:extLst>
                <a:ext uri="{FF2B5EF4-FFF2-40B4-BE49-F238E27FC236}">
                  <a16:creationId xmlns:a16="http://schemas.microsoft.com/office/drawing/2014/main" id="{D3DD55E4-EA4F-4874-8B5B-6E0EAF4BBFC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7" y="6276706"/>
              <a:ext cx="12189811"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32950BAF-7673-4138-AEA2-DE7D368CC35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72" y="580876"/>
              <a:ext cx="12192000"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6BE3E2B5-EA1C-415A-941A-843C7EA148E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16200000">
              <a:off x="8134324" y="3428956"/>
              <a:ext cx="6857912"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087FA3A6-E398-4576-B6B8-3328028D84B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16200000">
              <a:off x="-2794261" y="3428956"/>
              <a:ext cx="6857912"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sp>
          <p:nvSpPr>
            <p:cNvPr id="18" name="Graphic 33">
              <a:extLst>
                <a:ext uri="{FF2B5EF4-FFF2-40B4-BE49-F238E27FC236}">
                  <a16:creationId xmlns:a16="http://schemas.microsoft.com/office/drawing/2014/main" id="{EFB597D7-65E0-476A-B9EB-3AA6ED3388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277016" y="-1"/>
              <a:ext cx="3637968" cy="580875"/>
            </a:xfrm>
            <a:custGeom>
              <a:avLst/>
              <a:gdLst>
                <a:gd name="connsiteX0" fmla="*/ 0 w 2679858"/>
                <a:gd name="connsiteY0" fmla="*/ 4953 h 434911"/>
                <a:gd name="connsiteX1" fmla="*/ 1336548 w 2679858"/>
                <a:gd name="connsiteY1" fmla="*/ 434912 h 434911"/>
                <a:gd name="connsiteX2" fmla="*/ 2679859 w 2679858"/>
                <a:gd name="connsiteY2" fmla="*/ 0 h 434911"/>
              </a:gdLst>
              <a:ahLst/>
              <a:cxnLst>
                <a:cxn ang="0">
                  <a:pos x="connsiteX0" y="connsiteY0"/>
                </a:cxn>
                <a:cxn ang="0">
                  <a:pos x="connsiteX1" y="connsiteY1"/>
                </a:cxn>
                <a:cxn ang="0">
                  <a:pos x="connsiteX2" y="connsiteY2"/>
                </a:cxn>
              </a:cxnLst>
              <a:rect l="l" t="t" r="r" b="b"/>
              <a:pathLst>
                <a:path w="2679858" h="434911">
                  <a:moveTo>
                    <a:pt x="0" y="4953"/>
                  </a:moveTo>
                  <a:cubicBezTo>
                    <a:pt x="370427" y="274606"/>
                    <a:pt x="833723" y="434912"/>
                    <a:pt x="1336548" y="434912"/>
                  </a:cubicBezTo>
                  <a:cubicBezTo>
                    <a:pt x="1842326" y="434912"/>
                    <a:pt x="2308289" y="272701"/>
                    <a:pt x="2679859" y="0"/>
                  </a:cubicBezTo>
                </a:path>
              </a:pathLst>
            </a:custGeom>
            <a:noFill/>
            <a:ln w="12700" cap="flat">
              <a:solidFill>
                <a:schemeClr val="accent4"/>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dirty="0"/>
            </a:p>
          </p:txBody>
        </p:sp>
        <p:sp>
          <p:nvSpPr>
            <p:cNvPr id="19" name="Graphic 33">
              <a:extLst>
                <a:ext uri="{FF2B5EF4-FFF2-40B4-BE49-F238E27FC236}">
                  <a16:creationId xmlns:a16="http://schemas.microsoft.com/office/drawing/2014/main" id="{11AA060A-BE0E-4687-8F9E-0E2955D979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4305089" y="6276705"/>
              <a:ext cx="3581824" cy="581290"/>
            </a:xfrm>
            <a:custGeom>
              <a:avLst/>
              <a:gdLst>
                <a:gd name="connsiteX0" fmla="*/ 0 w 2679858"/>
                <a:gd name="connsiteY0" fmla="*/ 4953 h 434911"/>
                <a:gd name="connsiteX1" fmla="*/ 1336548 w 2679858"/>
                <a:gd name="connsiteY1" fmla="*/ 434912 h 434911"/>
                <a:gd name="connsiteX2" fmla="*/ 2679859 w 2679858"/>
                <a:gd name="connsiteY2" fmla="*/ 0 h 434911"/>
              </a:gdLst>
              <a:ahLst/>
              <a:cxnLst>
                <a:cxn ang="0">
                  <a:pos x="connsiteX0" y="connsiteY0"/>
                </a:cxn>
                <a:cxn ang="0">
                  <a:pos x="connsiteX1" y="connsiteY1"/>
                </a:cxn>
                <a:cxn ang="0">
                  <a:pos x="connsiteX2" y="connsiteY2"/>
                </a:cxn>
              </a:cxnLst>
              <a:rect l="l" t="t" r="r" b="b"/>
              <a:pathLst>
                <a:path w="2679858" h="434911">
                  <a:moveTo>
                    <a:pt x="0" y="4953"/>
                  </a:moveTo>
                  <a:cubicBezTo>
                    <a:pt x="370427" y="274606"/>
                    <a:pt x="833723" y="434912"/>
                    <a:pt x="1336548" y="434912"/>
                  </a:cubicBezTo>
                  <a:cubicBezTo>
                    <a:pt x="1842326" y="434912"/>
                    <a:pt x="2308289" y="272701"/>
                    <a:pt x="2679859" y="0"/>
                  </a:cubicBezTo>
                </a:path>
              </a:pathLst>
            </a:custGeom>
            <a:noFill/>
            <a:ln w="12700" cap="flat">
              <a:solidFill>
                <a:schemeClr val="accent4"/>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dirty="0"/>
            </a:p>
          </p:txBody>
        </p:sp>
      </p:grpSp>
      <p:sp>
        <p:nvSpPr>
          <p:cNvPr id="2" name="Title 1"/>
          <p:cNvSpPr>
            <a:spLocks noGrp="1"/>
          </p:cNvSpPr>
          <p:nvPr>
            <p:ph type="ctrTitle"/>
          </p:nvPr>
        </p:nvSpPr>
        <p:spPr>
          <a:xfrm>
            <a:off x="830205" y="1165087"/>
            <a:ext cx="7151357" cy="2387600"/>
          </a:xfrm>
        </p:spPr>
        <p:txBody>
          <a:bodyPr anchor="t">
            <a:normAutofit/>
          </a:bodyPr>
          <a:lstStyle/>
          <a:p>
            <a:r>
              <a:rPr lang="en-US" dirty="0">
                <a:solidFill>
                  <a:srgbClr val="FFFFFF"/>
                </a:solidFill>
              </a:rPr>
              <a:t>Employee engagement within the hotel industry</a:t>
            </a:r>
          </a:p>
        </p:txBody>
      </p:sp>
      <p:sp>
        <p:nvSpPr>
          <p:cNvPr id="3" name="Subtitle 2"/>
          <p:cNvSpPr>
            <a:spLocks noGrp="1"/>
          </p:cNvSpPr>
          <p:nvPr>
            <p:ph type="subTitle" idx="1"/>
          </p:nvPr>
        </p:nvSpPr>
        <p:spPr>
          <a:xfrm>
            <a:off x="830205" y="3481595"/>
            <a:ext cx="7151357" cy="2272483"/>
          </a:xfrm>
        </p:spPr>
        <p:txBody>
          <a:bodyPr anchor="b">
            <a:normAutofit/>
          </a:bodyPr>
          <a:lstStyle/>
          <a:p>
            <a:r>
              <a:rPr lang="en-US" dirty="0" err="1">
                <a:solidFill>
                  <a:srgbClr val="FFFFFF"/>
                </a:solidFill>
              </a:rPr>
              <a:t>Shabrin</a:t>
            </a:r>
            <a:r>
              <a:rPr lang="en-US" dirty="0">
                <a:solidFill>
                  <a:srgbClr val="FFFFFF"/>
                </a:solidFill>
              </a:rPr>
              <a:t> Akhtar </a:t>
            </a:r>
          </a:p>
          <a:p>
            <a:r>
              <a:rPr lang="en-US" dirty="0">
                <a:solidFill>
                  <a:srgbClr val="FFFFFF"/>
                </a:solidFill>
              </a:rPr>
              <a:t>2107996</a:t>
            </a:r>
          </a:p>
          <a:p>
            <a:r>
              <a:rPr lang="en-US" dirty="0">
                <a:solidFill>
                  <a:srgbClr val="FFFFFF"/>
                </a:solidFill>
              </a:rPr>
              <a:t>BMIH4006</a:t>
            </a:r>
          </a:p>
          <a:p>
            <a:r>
              <a:rPr lang="en-US" dirty="0">
                <a:solidFill>
                  <a:srgbClr val="FFFFFF"/>
                </a:solidFill>
              </a:rPr>
              <a:t>Operating Hotel Facilities </a:t>
            </a:r>
          </a:p>
          <a:p>
            <a:r>
              <a:rPr lang="en-US" dirty="0">
                <a:solidFill>
                  <a:srgbClr val="FFFFFF"/>
                </a:solidFill>
              </a:rPr>
              <a:t>Laurence Blake</a:t>
            </a:r>
          </a:p>
        </p:txBody>
      </p:sp>
    </p:spTree>
    <p:extLst>
      <p:ext uri="{BB962C8B-B14F-4D97-AF65-F5344CB8AC3E}">
        <p14:creationId xmlns:p14="http://schemas.microsoft.com/office/powerpoint/2010/main" val="109857222"/>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059AD101-BC08-433A-AD99-409B66C2D2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89" y="0"/>
            <a:ext cx="12192000" cy="68579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3E788242-4E16-4277-AC99-8601B722B5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7"/>
          </a:xfrm>
          <a:prstGeom prst="rect">
            <a:avLst/>
          </a:prstGeom>
          <a:solidFill>
            <a:schemeClr val="bg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83DF078E-2B3D-4AA9-F0BD-EA595BDA60C9}"/>
              </a:ext>
            </a:extLst>
          </p:cNvPr>
          <p:cNvSpPr>
            <a:spLocks noGrp="1"/>
          </p:cNvSpPr>
          <p:nvPr>
            <p:ph type="title"/>
          </p:nvPr>
        </p:nvSpPr>
        <p:spPr>
          <a:xfrm>
            <a:off x="838199" y="727323"/>
            <a:ext cx="5490073" cy="1914277"/>
          </a:xfrm>
        </p:spPr>
        <p:txBody>
          <a:bodyPr anchor="b">
            <a:normAutofit/>
          </a:bodyPr>
          <a:lstStyle/>
          <a:p>
            <a:pPr>
              <a:lnSpc>
                <a:spcPct val="90000"/>
              </a:lnSpc>
            </a:pPr>
            <a:r>
              <a:rPr lang="en-US"/>
              <a:t>Introduction- definition &amp; theoretical model </a:t>
            </a:r>
          </a:p>
        </p:txBody>
      </p:sp>
      <p:sp>
        <p:nvSpPr>
          <p:cNvPr id="3" name="Content Placeholder 2">
            <a:extLst>
              <a:ext uri="{FF2B5EF4-FFF2-40B4-BE49-F238E27FC236}">
                <a16:creationId xmlns:a16="http://schemas.microsoft.com/office/drawing/2014/main" id="{C67D5726-0BEE-CFE2-19FB-6E0F8E0EC701}"/>
              </a:ext>
            </a:extLst>
          </p:cNvPr>
          <p:cNvSpPr>
            <a:spLocks noGrp="1"/>
          </p:cNvSpPr>
          <p:nvPr>
            <p:ph idx="1"/>
          </p:nvPr>
        </p:nvSpPr>
        <p:spPr>
          <a:xfrm>
            <a:off x="838199" y="2788920"/>
            <a:ext cx="5490073" cy="3388042"/>
          </a:xfrm>
        </p:spPr>
        <p:txBody>
          <a:bodyPr vert="horz" lIns="91440" tIns="45720" rIns="91440" bIns="45720" rtlCol="0" anchor="t">
            <a:normAutofit fontScale="92500" lnSpcReduction="20000"/>
          </a:bodyPr>
          <a:lstStyle/>
          <a:p>
            <a:r>
              <a:rPr lang="en-US" dirty="0">
                <a:latin typeface="Arial"/>
                <a:cs typeface="Arial"/>
              </a:rPr>
              <a:t>Gallup 2022,  defines employee engagement as the involvement and enthusiasm of employees in their work and workplace. </a:t>
            </a:r>
            <a:endParaRPr lang="en-US" dirty="0">
              <a:latin typeface="Avenir Next LT Pro"/>
              <a:cs typeface="Arial"/>
            </a:endParaRPr>
          </a:p>
          <a:p>
            <a:r>
              <a:rPr lang="en-US" dirty="0">
                <a:latin typeface="Arial"/>
                <a:cs typeface="Arial"/>
              </a:rPr>
              <a:t>The image on the right is a theoretical model of employee engagement. The is known as Dubin's method. According to Dubin (1978), there are no restrictions on the selection of the units that make up a theory (Rana, S. 2014). </a:t>
            </a:r>
          </a:p>
          <a:p>
            <a:r>
              <a:rPr lang="en-US" dirty="0">
                <a:latin typeface="Arial"/>
                <a:cs typeface="Arial"/>
              </a:rPr>
              <a:t>The theoretical model shows the organizational and contextual environment in which employee engagement, its anecdotes, and its outcomes take place. (Rana, S 2014)</a:t>
            </a:r>
          </a:p>
        </p:txBody>
      </p:sp>
      <p:grpSp>
        <p:nvGrpSpPr>
          <p:cNvPr id="28" name="Group 27">
            <a:extLst>
              <a:ext uri="{FF2B5EF4-FFF2-40B4-BE49-F238E27FC236}">
                <a16:creationId xmlns:a16="http://schemas.microsoft.com/office/drawing/2014/main" id="{53C7C3B1-A762-4683-8DC0-FDE202C7D0A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433816" y="-6437"/>
            <a:ext cx="4133500" cy="6864437"/>
            <a:chOff x="7433816" y="-6437"/>
            <a:chExt cx="4133500" cy="6864437"/>
          </a:xfrm>
        </p:grpSpPr>
        <p:cxnSp>
          <p:nvCxnSpPr>
            <p:cNvPr id="29" name="Straight Connector 28">
              <a:extLst>
                <a:ext uri="{FF2B5EF4-FFF2-40B4-BE49-F238E27FC236}">
                  <a16:creationId xmlns:a16="http://schemas.microsoft.com/office/drawing/2014/main" id="{719ED225-F3C7-4528-920C-245DFBA2EFC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433816" y="0"/>
              <a:ext cx="5783" cy="685800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F4990343-EA5D-4B3B-8816-6084C5BE84E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560990" y="-6437"/>
              <a:ext cx="5783" cy="685800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D6B7FCFF-F925-4BD3-9747-281D760205C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434228" y="581337"/>
              <a:ext cx="4133088"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7256022A-471C-402E-8FB7-07349DE5D96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434228" y="6276734"/>
              <a:ext cx="4133088"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grpSp>
      <p:pic>
        <p:nvPicPr>
          <p:cNvPr id="4" name="Picture 4" descr="Diagram&#10;&#10;Description automatically generated">
            <a:extLst>
              <a:ext uri="{FF2B5EF4-FFF2-40B4-BE49-F238E27FC236}">
                <a16:creationId xmlns:a16="http://schemas.microsoft.com/office/drawing/2014/main" id="{08BF5FBD-3A78-6716-839F-5C58160561A6}"/>
              </a:ext>
            </a:extLst>
          </p:cNvPr>
          <p:cNvPicPr>
            <a:picLocks noChangeAspect="1"/>
          </p:cNvPicPr>
          <p:nvPr/>
        </p:nvPicPr>
        <p:blipFill>
          <a:blip r:embed="rId2"/>
          <a:stretch>
            <a:fillRect/>
          </a:stretch>
        </p:blipFill>
        <p:spPr>
          <a:xfrm>
            <a:off x="7575482" y="1946931"/>
            <a:ext cx="3849624" cy="2964209"/>
          </a:xfrm>
          <a:prstGeom prst="rect">
            <a:avLst/>
          </a:prstGeom>
        </p:spPr>
      </p:pic>
    </p:spTree>
    <p:extLst>
      <p:ext uri="{BB962C8B-B14F-4D97-AF65-F5344CB8AC3E}">
        <p14:creationId xmlns:p14="http://schemas.microsoft.com/office/powerpoint/2010/main" val="38994849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E787B0-BB63-3D07-A439-389EE1B22E4F}"/>
              </a:ext>
            </a:extLst>
          </p:cNvPr>
          <p:cNvSpPr>
            <a:spLocks noGrp="1"/>
          </p:cNvSpPr>
          <p:nvPr>
            <p:ph type="title"/>
          </p:nvPr>
        </p:nvSpPr>
        <p:spPr/>
        <p:txBody>
          <a:bodyPr/>
          <a:lstStyle/>
          <a:p>
            <a:r>
              <a:rPr lang="en-US" dirty="0"/>
              <a:t>Importance of employee engagement </a:t>
            </a:r>
          </a:p>
        </p:txBody>
      </p:sp>
      <p:sp>
        <p:nvSpPr>
          <p:cNvPr id="3" name="Content Placeholder 2">
            <a:extLst>
              <a:ext uri="{FF2B5EF4-FFF2-40B4-BE49-F238E27FC236}">
                <a16:creationId xmlns:a16="http://schemas.microsoft.com/office/drawing/2014/main" id="{3F5CB030-A44D-8129-DAE8-86757342F398}"/>
              </a:ext>
            </a:extLst>
          </p:cNvPr>
          <p:cNvSpPr>
            <a:spLocks noGrp="1"/>
          </p:cNvSpPr>
          <p:nvPr>
            <p:ph idx="1"/>
          </p:nvPr>
        </p:nvSpPr>
        <p:spPr/>
        <p:txBody>
          <a:bodyPr vert="horz" lIns="91440" tIns="45720" rIns="91440" bIns="45720" rtlCol="0" anchor="t">
            <a:normAutofit fontScale="92500" lnSpcReduction="10000"/>
          </a:bodyPr>
          <a:lstStyle/>
          <a:p>
            <a:r>
              <a:rPr lang="en-US" sz="2400" dirty="0">
                <a:latin typeface="Arial"/>
                <a:cs typeface="Arial"/>
              </a:rPr>
              <a:t>According to Karatepe, M. K (2013), when engaged frontline employees are more vigilant and centered on their tasks, they deal with customer requests and problems successfully and have high quality performance. This could be linked to Dubin's model (1978) which shows engaged employees devote their cognitive, emotional and physical resources to their job roles. </a:t>
            </a:r>
          </a:p>
          <a:p>
            <a:r>
              <a:rPr lang="en-US" sz="2400" dirty="0">
                <a:latin typeface="Arial"/>
                <a:cs typeface="Arial"/>
              </a:rPr>
              <a:t>It is vital for employees to be engaged within the hotel industry not only from the hospitality side of it but also the hotel business as a whole, having employees who are engaged within their work are more likely to carry out their tasks correctly and to the best of their ability, meeting the hotels standards and upholding the hotels reputation for new and even old </a:t>
            </a:r>
            <a:r>
              <a:rPr lang="en-US" sz="2400">
                <a:latin typeface="Arial"/>
                <a:cs typeface="Arial"/>
              </a:rPr>
              <a:t>customers. </a:t>
            </a:r>
          </a:p>
        </p:txBody>
      </p:sp>
    </p:spTree>
    <p:extLst>
      <p:ext uri="{BB962C8B-B14F-4D97-AF65-F5344CB8AC3E}">
        <p14:creationId xmlns:p14="http://schemas.microsoft.com/office/powerpoint/2010/main" val="35804031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59AD101-BC08-433A-AD99-409B66C2D2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89" y="0"/>
            <a:ext cx="12192000" cy="68579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3E788242-4E16-4277-AC99-8601B722B5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7"/>
          </a:xfrm>
          <a:prstGeom prst="rect">
            <a:avLst/>
          </a:prstGeom>
          <a:solidFill>
            <a:schemeClr val="bg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CA0BD09-19BB-5389-EBDF-E723A90CEB30}"/>
              </a:ext>
            </a:extLst>
          </p:cNvPr>
          <p:cNvSpPr>
            <a:spLocks noGrp="1"/>
          </p:cNvSpPr>
          <p:nvPr>
            <p:ph type="title"/>
          </p:nvPr>
        </p:nvSpPr>
        <p:spPr>
          <a:xfrm>
            <a:off x="838200" y="727323"/>
            <a:ext cx="3798436" cy="1914277"/>
          </a:xfrm>
        </p:spPr>
        <p:txBody>
          <a:bodyPr anchor="b">
            <a:normAutofit/>
          </a:bodyPr>
          <a:lstStyle/>
          <a:p>
            <a:pPr>
              <a:lnSpc>
                <a:spcPct val="90000"/>
              </a:lnSpc>
            </a:pPr>
            <a:r>
              <a:rPr lang="en-US" dirty="0"/>
              <a:t>Importance of employee engagement </a:t>
            </a:r>
            <a:endParaRPr lang="en-US"/>
          </a:p>
        </p:txBody>
      </p:sp>
      <p:sp>
        <p:nvSpPr>
          <p:cNvPr id="3" name="Content Placeholder 2">
            <a:extLst>
              <a:ext uri="{FF2B5EF4-FFF2-40B4-BE49-F238E27FC236}">
                <a16:creationId xmlns:a16="http://schemas.microsoft.com/office/drawing/2014/main" id="{ED8B8395-A96A-D4FE-9BAF-A8BBC8DCCBE8}"/>
              </a:ext>
            </a:extLst>
          </p:cNvPr>
          <p:cNvSpPr>
            <a:spLocks noGrp="1"/>
          </p:cNvSpPr>
          <p:nvPr>
            <p:ph idx="1"/>
          </p:nvPr>
        </p:nvSpPr>
        <p:spPr>
          <a:xfrm>
            <a:off x="838200" y="2788920"/>
            <a:ext cx="3798436" cy="3388042"/>
          </a:xfrm>
        </p:spPr>
        <p:txBody>
          <a:bodyPr vert="horz" lIns="91440" tIns="45720" rIns="91440" bIns="45720" rtlCol="0" anchor="t">
            <a:normAutofit fontScale="85000" lnSpcReduction="10000"/>
          </a:bodyPr>
          <a:lstStyle/>
          <a:p>
            <a:r>
              <a:rPr lang="en-US" sz="2400" dirty="0">
                <a:latin typeface="Arial"/>
                <a:cs typeface="Arial"/>
              </a:rPr>
              <a:t>According to Da Costa, L. R (2019), this dynamic between employees and employers within the hotel industry should be similar to the image shown on the right in order for employee engagement to be strong and the business to be profitable and therefore successful. </a:t>
            </a:r>
          </a:p>
          <a:p>
            <a:endParaRPr lang="en-US">
              <a:latin typeface="Arial"/>
              <a:cs typeface="Arial"/>
            </a:endParaRPr>
          </a:p>
          <a:p>
            <a:endParaRPr lang="en-US">
              <a:latin typeface="Arial"/>
              <a:cs typeface="Arial"/>
            </a:endParaRPr>
          </a:p>
        </p:txBody>
      </p:sp>
      <p:grpSp>
        <p:nvGrpSpPr>
          <p:cNvPr id="13" name="Group 12">
            <a:extLst>
              <a:ext uri="{FF2B5EF4-FFF2-40B4-BE49-F238E27FC236}">
                <a16:creationId xmlns:a16="http://schemas.microsoft.com/office/drawing/2014/main" id="{87CB8D36-9DE0-44D4-B67A-16D4F21213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167689" y="-6437"/>
            <a:ext cx="6399627" cy="6864437"/>
            <a:chOff x="5167689" y="-6437"/>
            <a:chExt cx="6399627" cy="6864437"/>
          </a:xfrm>
        </p:grpSpPr>
        <p:cxnSp>
          <p:nvCxnSpPr>
            <p:cNvPr id="14" name="Straight Connector 13">
              <a:extLst>
                <a:ext uri="{FF2B5EF4-FFF2-40B4-BE49-F238E27FC236}">
                  <a16:creationId xmlns:a16="http://schemas.microsoft.com/office/drawing/2014/main" id="{43B47A15-9292-4357-AA25-E187AC16623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67689" y="0"/>
              <a:ext cx="5783" cy="685800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1266E215-42AC-4D6A-A37F-B0C2E2FB992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560990" y="-6437"/>
              <a:ext cx="5783" cy="685800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0DC49225-8670-4B30-BEA8-3CDE3C6DD48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67689" y="581337"/>
              <a:ext cx="6399627"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212D652B-23A7-429E-A3E1-62ABA17B8B4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67689" y="6276734"/>
              <a:ext cx="6399627"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grpSp>
      <p:pic>
        <p:nvPicPr>
          <p:cNvPr id="4" name="Picture 4" descr="Diagram&#10;&#10;Description automatically generated">
            <a:extLst>
              <a:ext uri="{FF2B5EF4-FFF2-40B4-BE49-F238E27FC236}">
                <a16:creationId xmlns:a16="http://schemas.microsoft.com/office/drawing/2014/main" id="{348DB7DE-EB13-5BB4-78FE-C713912EDF9C}"/>
              </a:ext>
            </a:extLst>
          </p:cNvPr>
          <p:cNvPicPr>
            <a:picLocks noChangeAspect="1"/>
          </p:cNvPicPr>
          <p:nvPr/>
        </p:nvPicPr>
        <p:blipFill>
          <a:blip r:embed="rId2"/>
          <a:stretch>
            <a:fillRect/>
          </a:stretch>
        </p:blipFill>
        <p:spPr>
          <a:xfrm>
            <a:off x="5472647" y="2743955"/>
            <a:ext cx="5830480" cy="1370162"/>
          </a:xfrm>
          <a:prstGeom prst="rect">
            <a:avLst/>
          </a:prstGeom>
        </p:spPr>
      </p:pic>
    </p:spTree>
    <p:extLst>
      <p:ext uri="{BB962C8B-B14F-4D97-AF65-F5344CB8AC3E}">
        <p14:creationId xmlns:p14="http://schemas.microsoft.com/office/powerpoint/2010/main" val="105361625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86E1F6-4BAD-F23F-3B99-03066FBEBD42}"/>
              </a:ext>
            </a:extLst>
          </p:cNvPr>
          <p:cNvSpPr>
            <a:spLocks noGrp="1"/>
          </p:cNvSpPr>
          <p:nvPr>
            <p:ph type="title"/>
          </p:nvPr>
        </p:nvSpPr>
        <p:spPr>
          <a:xfrm>
            <a:off x="838200" y="526040"/>
            <a:ext cx="10515600" cy="1325563"/>
          </a:xfrm>
        </p:spPr>
        <p:txBody>
          <a:bodyPr/>
          <a:lstStyle/>
          <a:p>
            <a:r>
              <a:rPr lang="en-US" dirty="0"/>
              <a:t>Practices to engage employers </a:t>
            </a:r>
          </a:p>
        </p:txBody>
      </p:sp>
      <p:sp>
        <p:nvSpPr>
          <p:cNvPr id="3" name="Content Placeholder 2">
            <a:extLst>
              <a:ext uri="{FF2B5EF4-FFF2-40B4-BE49-F238E27FC236}">
                <a16:creationId xmlns:a16="http://schemas.microsoft.com/office/drawing/2014/main" id="{0CA7C993-2031-B70A-9976-FD8017668759}"/>
              </a:ext>
            </a:extLst>
          </p:cNvPr>
          <p:cNvSpPr>
            <a:spLocks noGrp="1"/>
          </p:cNvSpPr>
          <p:nvPr>
            <p:ph idx="1"/>
          </p:nvPr>
        </p:nvSpPr>
        <p:spPr>
          <a:xfrm>
            <a:off x="838200" y="1714956"/>
            <a:ext cx="10515600" cy="4526267"/>
          </a:xfrm>
        </p:spPr>
        <p:txBody>
          <a:bodyPr vert="horz" lIns="91440" tIns="45720" rIns="91440" bIns="45720" rtlCol="0" anchor="t">
            <a:noAutofit/>
          </a:bodyPr>
          <a:lstStyle/>
          <a:p>
            <a:pPr marL="0" indent="0">
              <a:buNone/>
            </a:pPr>
            <a:r>
              <a:rPr lang="en-US" sz="1700" dirty="0">
                <a:latin typeface="Arial"/>
                <a:cs typeface="Arial"/>
              </a:rPr>
              <a:t>According to </a:t>
            </a:r>
            <a:r>
              <a:rPr lang="en-US" sz="1700" err="1">
                <a:latin typeface="Arial"/>
                <a:cs typeface="Arial"/>
              </a:rPr>
              <a:t>Woodruffe</a:t>
            </a:r>
            <a:r>
              <a:rPr lang="en-US" sz="1700" dirty="0">
                <a:latin typeface="Arial"/>
                <a:cs typeface="Arial"/>
              </a:rPr>
              <a:t>, C (2006), there is a ten-point plan that can be put into place to engage employees:</a:t>
            </a:r>
          </a:p>
          <a:p>
            <a:r>
              <a:rPr lang="en-US" sz="1700" dirty="0">
                <a:latin typeface="Arial"/>
                <a:cs typeface="Arial"/>
              </a:rPr>
              <a:t>Get a public statement of commitment, develop good people-</a:t>
            </a:r>
            <a:r>
              <a:rPr lang="en-US" sz="1700" err="1">
                <a:latin typeface="Arial"/>
                <a:cs typeface="Arial"/>
              </a:rPr>
              <a:t>maganement</a:t>
            </a:r>
            <a:r>
              <a:rPr lang="en-US" sz="1700" dirty="0">
                <a:latin typeface="Arial"/>
                <a:cs typeface="Arial"/>
              </a:rPr>
              <a:t> practices. </a:t>
            </a:r>
          </a:p>
          <a:p>
            <a:r>
              <a:rPr lang="en-US" sz="1700" dirty="0">
                <a:latin typeface="Arial"/>
                <a:cs typeface="Arial"/>
              </a:rPr>
              <a:t>All line managers are taking on this culture of talent retention. </a:t>
            </a:r>
          </a:p>
          <a:p>
            <a:r>
              <a:rPr lang="en-US" sz="1700" dirty="0">
                <a:latin typeface="Arial"/>
                <a:cs typeface="Arial"/>
              </a:rPr>
              <a:t>Treat every </a:t>
            </a:r>
            <a:r>
              <a:rPr lang="en-US" sz="1700" dirty="0" err="1">
                <a:latin typeface="Arial"/>
                <a:cs typeface="Arial"/>
              </a:rPr>
              <a:t>staf</a:t>
            </a:r>
            <a:r>
              <a:rPr lang="en-US" sz="1700" dirty="0">
                <a:latin typeface="Arial"/>
                <a:cs typeface="Arial"/>
              </a:rPr>
              <a:t> member as an individual. Find out their needs and how the hotel is able to tend to them. </a:t>
            </a:r>
          </a:p>
          <a:p>
            <a:r>
              <a:rPr lang="en-US" sz="1700" dirty="0">
                <a:latin typeface="Arial"/>
                <a:cs typeface="Arial"/>
              </a:rPr>
              <a:t>Ensure managers are supported and coached in their people-management skills. </a:t>
            </a:r>
          </a:p>
          <a:p>
            <a:r>
              <a:rPr lang="en-US" sz="1700" dirty="0">
                <a:latin typeface="Arial"/>
                <a:cs typeface="Arial"/>
              </a:rPr>
              <a:t>Carry out regular employee-satisfaction audits. </a:t>
            </a:r>
          </a:p>
          <a:p>
            <a:r>
              <a:rPr lang="en-US" sz="1700" dirty="0">
                <a:latin typeface="Arial"/>
                <a:cs typeface="Arial"/>
              </a:rPr>
              <a:t>Hotel should ensure to hire skilled/talented people to </a:t>
            </a:r>
            <a:r>
              <a:rPr lang="en-US" sz="1700" err="1">
                <a:latin typeface="Arial"/>
                <a:cs typeface="Arial"/>
              </a:rPr>
              <a:t>whome</a:t>
            </a:r>
            <a:r>
              <a:rPr lang="en-US" sz="1700" dirty="0">
                <a:latin typeface="Arial"/>
                <a:cs typeface="Arial"/>
              </a:rPr>
              <a:t> they can offer a commitment. </a:t>
            </a:r>
          </a:p>
          <a:p>
            <a:r>
              <a:rPr lang="en-US" sz="1700" dirty="0">
                <a:latin typeface="Arial"/>
                <a:cs typeface="Arial"/>
              </a:rPr>
              <a:t>Do not lose the trust of your employees by using a "hire and fire" mentality. </a:t>
            </a:r>
          </a:p>
          <a:p>
            <a:r>
              <a:rPr lang="en-US" sz="1700" dirty="0">
                <a:latin typeface="Arial"/>
                <a:cs typeface="Arial"/>
              </a:rPr>
              <a:t>Develop hotels people so their worth to you increases. </a:t>
            </a:r>
          </a:p>
          <a:p>
            <a:r>
              <a:rPr lang="en-US" sz="1700" dirty="0">
                <a:latin typeface="Arial"/>
                <a:cs typeface="Arial"/>
              </a:rPr>
              <a:t>Challenge hotels reasons for not being flexible and meeting staff needs. </a:t>
            </a:r>
          </a:p>
          <a:p>
            <a:r>
              <a:rPr lang="en-US" sz="1700" dirty="0">
                <a:latin typeface="Arial"/>
                <a:cs typeface="Arial"/>
              </a:rPr>
              <a:t>Identify core talent to invest scarce resources in development. </a:t>
            </a:r>
          </a:p>
        </p:txBody>
      </p:sp>
    </p:spTree>
    <p:extLst>
      <p:ext uri="{BB962C8B-B14F-4D97-AF65-F5344CB8AC3E}">
        <p14:creationId xmlns:p14="http://schemas.microsoft.com/office/powerpoint/2010/main" val="80859587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C22453-0CB4-1E57-996C-B0261C5468A5}"/>
              </a:ext>
            </a:extLst>
          </p:cNvPr>
          <p:cNvSpPr>
            <a:spLocks noGrp="1"/>
          </p:cNvSpPr>
          <p:nvPr>
            <p:ph type="title"/>
          </p:nvPr>
        </p:nvSpPr>
        <p:spPr/>
        <p:txBody>
          <a:bodyPr>
            <a:normAutofit fontScale="90000"/>
          </a:bodyPr>
          <a:lstStyle/>
          <a:p>
            <a:r>
              <a:rPr lang="en-US" dirty="0"/>
              <a:t>How employee engagement contributes to hotels' success </a:t>
            </a:r>
          </a:p>
        </p:txBody>
      </p:sp>
      <p:sp>
        <p:nvSpPr>
          <p:cNvPr id="3" name="Content Placeholder 2">
            <a:extLst>
              <a:ext uri="{FF2B5EF4-FFF2-40B4-BE49-F238E27FC236}">
                <a16:creationId xmlns:a16="http://schemas.microsoft.com/office/drawing/2014/main" id="{4364A405-DF6D-93DE-B6E7-93360A8DB55C}"/>
              </a:ext>
            </a:extLst>
          </p:cNvPr>
          <p:cNvSpPr>
            <a:spLocks noGrp="1"/>
          </p:cNvSpPr>
          <p:nvPr>
            <p:ph idx="1"/>
          </p:nvPr>
        </p:nvSpPr>
        <p:spPr/>
        <p:txBody>
          <a:bodyPr vert="horz" lIns="91440" tIns="45720" rIns="91440" bIns="45720" rtlCol="0" anchor="t">
            <a:normAutofit fontScale="85000" lnSpcReduction="10000"/>
          </a:bodyPr>
          <a:lstStyle/>
          <a:p>
            <a:r>
              <a:rPr lang="en-US" sz="2400" dirty="0">
                <a:latin typeface="Arial"/>
                <a:cs typeface="Arial"/>
              </a:rPr>
              <a:t>According to Schneider, B (2009), employee engagement is a key to human capital management as it focuses on managing employees to produce for the organization. </a:t>
            </a:r>
          </a:p>
          <a:p>
            <a:r>
              <a:rPr lang="en-US" sz="2400" dirty="0">
                <a:latin typeface="Arial"/>
                <a:cs typeface="Arial"/>
              </a:rPr>
              <a:t>Employee </a:t>
            </a:r>
            <a:r>
              <a:rPr lang="en-US" sz="2400">
                <a:latin typeface="Arial"/>
                <a:cs typeface="Arial"/>
              </a:rPr>
              <a:t>engagement contributes to a hotel's success overall because if the employee is engaged and focused, they will perform their work tasks skilfully, resulting in high quality performance. By doing this, employees will also allow the hotel to maintain a positive reputation and strong work foundation as employee engagement ensures that everything within the hotel is done with hard work and talent as well as ensuring customers are looked after and not lacking anything as their needs would have already been tended to. </a:t>
            </a:r>
          </a:p>
          <a:p>
            <a:r>
              <a:rPr lang="en-US" sz="2400">
                <a:latin typeface="Arial"/>
                <a:cs typeface="Arial"/>
              </a:rPr>
              <a:t>This will then result in the hotel having more of an uplifted reputation, which is more likely to increase the chance of protential customers, resulting in more profitability and therefore success of the hotel. </a:t>
            </a:r>
            <a:endParaRPr lang="en-US" sz="2400" dirty="0">
              <a:latin typeface="Arial"/>
              <a:cs typeface="Arial"/>
            </a:endParaRPr>
          </a:p>
        </p:txBody>
      </p:sp>
    </p:spTree>
    <p:extLst>
      <p:ext uri="{BB962C8B-B14F-4D97-AF65-F5344CB8AC3E}">
        <p14:creationId xmlns:p14="http://schemas.microsoft.com/office/powerpoint/2010/main" val="19790468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D1C034-6BA8-E9BB-3D3F-0C4C8A51C309}"/>
              </a:ext>
            </a:extLst>
          </p:cNvPr>
          <p:cNvSpPr>
            <a:spLocks noGrp="1"/>
          </p:cNvSpPr>
          <p:nvPr>
            <p:ph type="title"/>
          </p:nvPr>
        </p:nvSpPr>
        <p:spPr/>
        <p:txBody>
          <a:bodyPr/>
          <a:lstStyle/>
          <a:p>
            <a:r>
              <a:rPr lang="en-US" dirty="0"/>
              <a:t>Conclusion </a:t>
            </a:r>
          </a:p>
        </p:txBody>
      </p:sp>
      <p:sp>
        <p:nvSpPr>
          <p:cNvPr id="3" name="Content Placeholder 2">
            <a:extLst>
              <a:ext uri="{FF2B5EF4-FFF2-40B4-BE49-F238E27FC236}">
                <a16:creationId xmlns:a16="http://schemas.microsoft.com/office/drawing/2014/main" id="{D05CBEB8-E2B0-2A90-55D3-720B2B5412FE}"/>
              </a:ext>
            </a:extLst>
          </p:cNvPr>
          <p:cNvSpPr>
            <a:spLocks noGrp="1"/>
          </p:cNvSpPr>
          <p:nvPr>
            <p:ph idx="1"/>
          </p:nvPr>
        </p:nvSpPr>
        <p:spPr/>
        <p:txBody>
          <a:bodyPr vert="horz" lIns="91440" tIns="45720" rIns="91440" bIns="45720" rtlCol="0" anchor="t">
            <a:normAutofit/>
          </a:bodyPr>
          <a:lstStyle/>
          <a:p>
            <a:r>
              <a:rPr lang="en-US" sz="2400">
                <a:latin typeface="Arial"/>
                <a:cs typeface="Arial"/>
              </a:rPr>
              <a:t>Overall, employee engagement is a vital part for a hotel's success. This is as employee engagement allows employees to carry out their tasks correctly and to the best quality. This then allows for the hotel to be up to the standards of their customers and potential new ones. Employee engagement not only results in customer satisfaction but also employee satisfactio and business success. So therefore, having employees who are engaged within their work roles are guarenteed to contribute towards the success of the business. </a:t>
            </a:r>
          </a:p>
        </p:txBody>
      </p:sp>
    </p:spTree>
    <p:extLst>
      <p:ext uri="{BB962C8B-B14F-4D97-AF65-F5344CB8AC3E}">
        <p14:creationId xmlns:p14="http://schemas.microsoft.com/office/powerpoint/2010/main" val="365504200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5C102F-854C-C660-C6D3-FE9A8052075A}"/>
              </a:ext>
            </a:extLst>
          </p:cNvPr>
          <p:cNvSpPr>
            <a:spLocks noGrp="1"/>
          </p:cNvSpPr>
          <p:nvPr>
            <p:ph type="title"/>
          </p:nvPr>
        </p:nvSpPr>
        <p:spPr/>
        <p:txBody>
          <a:bodyPr/>
          <a:lstStyle/>
          <a:p>
            <a:r>
              <a:rPr lang="en-US" dirty="0"/>
              <a:t>References </a:t>
            </a:r>
          </a:p>
        </p:txBody>
      </p:sp>
      <p:sp>
        <p:nvSpPr>
          <p:cNvPr id="3" name="Content Placeholder 2">
            <a:extLst>
              <a:ext uri="{FF2B5EF4-FFF2-40B4-BE49-F238E27FC236}">
                <a16:creationId xmlns:a16="http://schemas.microsoft.com/office/drawing/2014/main" id="{DC859210-4399-846E-72BE-97BB746D37FA}"/>
              </a:ext>
            </a:extLst>
          </p:cNvPr>
          <p:cNvSpPr>
            <a:spLocks noGrp="1"/>
          </p:cNvSpPr>
          <p:nvPr>
            <p:ph idx="1"/>
          </p:nvPr>
        </p:nvSpPr>
        <p:spPr>
          <a:xfrm>
            <a:off x="838200" y="1780800"/>
            <a:ext cx="10581860" cy="4296647"/>
          </a:xfrm>
        </p:spPr>
        <p:txBody>
          <a:bodyPr vert="horz" lIns="91440" tIns="45720" rIns="91440" bIns="45720" rtlCol="0" anchor="t">
            <a:normAutofit fontScale="92500" lnSpcReduction="20000"/>
          </a:bodyPr>
          <a:lstStyle/>
          <a:p>
            <a:pPr marL="0" indent="0">
              <a:buNone/>
            </a:pPr>
            <a:r>
              <a:rPr lang="en-US">
                <a:latin typeface="Avenir Next LT Pro"/>
                <a:ea typeface="+mn-lt"/>
                <a:cs typeface="+mn-lt"/>
              </a:rPr>
              <a:t>Gallup. (2022) 'What Is Employee Engagement and How Do You Improve It?' Accessed on: 1/12/2022. Available at:</a:t>
            </a:r>
            <a:r>
              <a:rPr lang="en-US" dirty="0">
                <a:ea typeface="+mn-lt"/>
                <a:cs typeface="+mn-lt"/>
              </a:rPr>
              <a:t> </a:t>
            </a:r>
            <a:r>
              <a:rPr lang="en-US" dirty="0">
                <a:ea typeface="+mn-lt"/>
                <a:cs typeface="+mn-lt"/>
                <a:hlinkClick r:id="rId2"/>
              </a:rPr>
              <a:t>How to Improve Employee Engagement in the Workplace - Gallup  </a:t>
            </a:r>
            <a:endParaRPr lang="en-US" dirty="0"/>
          </a:p>
          <a:p>
            <a:pPr marL="0" indent="0">
              <a:buNone/>
            </a:pPr>
            <a:r>
              <a:rPr lang="en-US" dirty="0">
                <a:ea typeface="+mn-lt"/>
                <a:cs typeface="+mn-lt"/>
              </a:rPr>
              <a:t>Rana, S. (2014) ' A Theoretical Model of the Anecdotes and Outcomes of Employee Engagement', </a:t>
            </a:r>
            <a:r>
              <a:rPr lang="en-US">
                <a:ea typeface="+mn-lt"/>
                <a:cs typeface="+mn-lt"/>
              </a:rPr>
              <a:t>Dubin's Method. Accessed on: 1/12/2022. Available at: </a:t>
            </a:r>
            <a:r>
              <a:rPr lang="en-US" dirty="0">
                <a:ea typeface="+mn-lt"/>
                <a:cs typeface="+mn-lt"/>
                <a:hlinkClick r:id="rId3"/>
              </a:rPr>
              <a:t>556467 249..266 (emerald.com) </a:t>
            </a:r>
            <a:endParaRPr lang="en-US" dirty="0">
              <a:ea typeface="+mn-lt"/>
              <a:cs typeface="+mn-lt"/>
            </a:endParaRPr>
          </a:p>
          <a:p>
            <a:pPr marL="0" indent="0">
              <a:buNone/>
            </a:pPr>
            <a:r>
              <a:rPr lang="en-US">
                <a:ea typeface="+mn-lt"/>
                <a:cs typeface="+mn-lt"/>
              </a:rPr>
              <a:t>Woodruffe, C. (2006) 'The Crucial Importance of Employee Engagement', pg 5. Accessed on: 1/12/2022. Available at:  </a:t>
            </a:r>
            <a:r>
              <a:rPr lang="en-US" dirty="0">
                <a:ea typeface="+mn-lt"/>
                <a:cs typeface="+mn-lt"/>
                <a:hlinkClick r:id="rId4"/>
              </a:rPr>
              <a:t>79998 3..5 (emerald.com)  </a:t>
            </a:r>
            <a:endParaRPr lang="en-US" dirty="0">
              <a:ea typeface="+mn-lt"/>
              <a:cs typeface="+mn-lt"/>
            </a:endParaRPr>
          </a:p>
          <a:p>
            <a:pPr marL="0" indent="0">
              <a:buNone/>
            </a:pPr>
            <a:r>
              <a:rPr lang="en-US" dirty="0">
                <a:ea typeface="+mn-lt"/>
                <a:cs typeface="+mn-lt"/>
              </a:rPr>
              <a:t>Da Costa R. L. (2019) 'The Importance of Employees' Engagement on the Organizational Success', Issue </a:t>
            </a:r>
            <a:r>
              <a:rPr lang="en-US">
                <a:ea typeface="+mn-lt"/>
                <a:cs typeface="+mn-lt"/>
              </a:rPr>
              <a:t>3: Promoting Brand Relationships, Vol 25. Acesssed on: 1/12/2022. Available at: </a:t>
            </a:r>
            <a:r>
              <a:rPr lang="en-US" dirty="0">
                <a:ea typeface="+mn-lt"/>
                <a:cs typeface="+mn-lt"/>
                <a:hlinkClick r:id="rId5"/>
              </a:rPr>
              <a:t>The Importance of Employees’ Engagement on the Organizational Success (tandfonline.com)  </a:t>
            </a:r>
            <a:endParaRPr lang="en-US" dirty="0">
              <a:ea typeface="+mn-lt"/>
              <a:cs typeface="+mn-lt"/>
            </a:endParaRPr>
          </a:p>
          <a:p>
            <a:pPr marL="0" indent="0">
              <a:buNone/>
            </a:pPr>
            <a:r>
              <a:rPr lang="en-US" dirty="0">
                <a:ea typeface="+mn-lt"/>
                <a:cs typeface="+mn-lt"/>
              </a:rPr>
              <a:t>Karatepe, M. O. (2013) 'International Journal of Hospitality Management', Vol 32. Accessed on: 2/12/2022. Available </a:t>
            </a:r>
            <a:r>
              <a:rPr lang="en-US">
                <a:ea typeface="+mn-lt"/>
                <a:cs typeface="+mn-lt"/>
              </a:rPr>
              <a:t>at: </a:t>
            </a:r>
            <a:r>
              <a:rPr lang="en-US" dirty="0">
                <a:ea typeface="+mn-lt"/>
                <a:cs typeface="+mn-lt"/>
                <a:hlinkClick r:id="rId6"/>
              </a:rPr>
              <a:t>High-performance work practices and hotel employee performance: The mediation of work engagement | Elsevier Enhanced Reader </a:t>
            </a:r>
            <a:endParaRPr lang="en-US" dirty="0">
              <a:ea typeface="+mn-lt"/>
              <a:cs typeface="+mn-lt"/>
            </a:endParaRPr>
          </a:p>
          <a:p>
            <a:pPr marL="0" indent="0">
              <a:buNone/>
            </a:pPr>
            <a:r>
              <a:rPr lang="en-US" dirty="0">
                <a:ea typeface="+mn-lt"/>
                <a:cs typeface="+mn-lt"/>
              </a:rPr>
              <a:t>Schneider, B. (2009) 'Driving Customer Satisfaction and Financial Success Through Employee Engagement', issue 2: People &amp; </a:t>
            </a:r>
            <a:r>
              <a:rPr lang="en-US">
                <a:ea typeface="+mn-lt"/>
                <a:cs typeface="+mn-lt"/>
              </a:rPr>
              <a:t>Strategy, Vol 32. Accessed on: 2/12/2022. Available at: </a:t>
            </a:r>
            <a:r>
              <a:rPr lang="en-US" dirty="0">
                <a:ea typeface="+mn-lt"/>
                <a:cs typeface="+mn-lt"/>
                <a:hlinkClick r:id="rId7"/>
              </a:rPr>
              <a:t>Driving customer satisfaction and financial success through employee engagement - Document - Gale Academic OneFile</a:t>
            </a:r>
            <a:endParaRPr lang="en-US"/>
          </a:p>
        </p:txBody>
      </p:sp>
    </p:spTree>
    <p:extLst>
      <p:ext uri="{BB962C8B-B14F-4D97-AF65-F5344CB8AC3E}">
        <p14:creationId xmlns:p14="http://schemas.microsoft.com/office/powerpoint/2010/main" val="3962697461"/>
      </p:ext>
    </p:extLst>
  </p:cSld>
  <p:clrMapOvr>
    <a:masterClrMapping/>
  </p:clrMapOvr>
</p:sld>
</file>

<file path=ppt/theme/theme1.xml><?xml version="1.0" encoding="utf-8"?>
<a:theme xmlns:a="http://schemas.openxmlformats.org/drawingml/2006/main" name="ArchVTI">
  <a:themeElements>
    <a:clrScheme name="AnalogousFromLightSeed_2SEEDS">
      <a:dk1>
        <a:srgbClr val="000000"/>
      </a:dk1>
      <a:lt1>
        <a:srgbClr val="FFFFFF"/>
      </a:lt1>
      <a:dk2>
        <a:srgbClr val="243241"/>
      </a:dk2>
      <a:lt2>
        <a:srgbClr val="E2E7E8"/>
      </a:lt2>
      <a:accent1>
        <a:srgbClr val="C58174"/>
      </a:accent1>
      <a:accent2>
        <a:srgbClr val="CF8D9E"/>
      </a:accent2>
      <a:accent3>
        <a:srgbClr val="C09C6A"/>
      </a:accent3>
      <a:accent4>
        <a:srgbClr val="68AFB0"/>
      </a:accent4>
      <a:accent5>
        <a:srgbClr val="7BA7C7"/>
      </a:accent5>
      <a:accent6>
        <a:srgbClr val="7481C5"/>
      </a:accent6>
      <a:hlink>
        <a:srgbClr val="5A8B95"/>
      </a:hlink>
      <a:folHlink>
        <a:srgbClr val="7F7F7F"/>
      </a:folHlink>
    </a:clrScheme>
    <a:fontScheme name="Custom 16">
      <a:majorFont>
        <a:latin typeface="Footlight MT Light"/>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rchVTI" id="{23FE938F-4DF0-4C94-8546-C2AC6D26660D}" vid="{62E62DA1-385F-4EE3-8841-58A87FAE2068}"/>
    </a:ext>
  </a:extLst>
</a:theme>
</file>

<file path=docProps/app.xml><?xml version="1.0" encoding="utf-8"?>
<Properties xmlns="http://schemas.openxmlformats.org/officeDocument/2006/extended-properties" xmlns:vt="http://schemas.openxmlformats.org/officeDocument/2006/docPropsVTypes">
  <Template>office theme</Template>
  <TotalTime>0</TotalTime>
  <Words>974</Words>
  <Application>Microsoft Office PowerPoint</Application>
  <PresentationFormat>Widescreen</PresentationFormat>
  <Paragraphs>40</Paragraphs>
  <Slides>8</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8</vt:i4>
      </vt:variant>
    </vt:vector>
  </HeadingPairs>
  <TitlesOfParts>
    <vt:vector size="12" baseType="lpstr">
      <vt:lpstr>Arial</vt:lpstr>
      <vt:lpstr>Avenir Next LT Pro</vt:lpstr>
      <vt:lpstr>Footlight MT Light</vt:lpstr>
      <vt:lpstr>ArchVTI</vt:lpstr>
      <vt:lpstr>Employee engagement within the hotel industry</vt:lpstr>
      <vt:lpstr>Introduction- definition &amp; theoretical model </vt:lpstr>
      <vt:lpstr>Importance of employee engagement </vt:lpstr>
      <vt:lpstr>Importance of employee engagement </vt:lpstr>
      <vt:lpstr>Practices to engage employers </vt:lpstr>
      <vt:lpstr>How employee engagement contributes to hotels' success </vt:lpstr>
      <vt:lpstr>Conclusion </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alishba khan</dc:creator>
  <cp:lastModifiedBy>alishba khan</cp:lastModifiedBy>
  <cp:revision>554</cp:revision>
  <dcterms:created xsi:type="dcterms:W3CDTF">2022-12-05T11:43:33Z</dcterms:created>
  <dcterms:modified xsi:type="dcterms:W3CDTF">2022-12-05T22:43:06Z</dcterms:modified>
</cp:coreProperties>
</file>