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68" r:id="rId5"/>
    <p:sldId id="269" r:id="rId6"/>
    <p:sldId id="267" r:id="rId7"/>
    <p:sldId id="259" r:id="rId8"/>
    <p:sldId id="274" r:id="rId9"/>
    <p:sldId id="260" r:id="rId10"/>
    <p:sldId id="270" r:id="rId11"/>
    <p:sldId id="273" r:id="rId12"/>
    <p:sldId id="272" r:id="rId13"/>
    <p:sldId id="271" r:id="rId14"/>
    <p:sldId id="261" r:id="rId15"/>
    <p:sldId id="262" r:id="rId16"/>
    <p:sldId id="263" r:id="rId17"/>
    <p:sldId id="264" r:id="rId18"/>
    <p:sldId id="265" r:id="rId19"/>
    <p:sldId id="266" r:id="rId20"/>
  </p:sldIdLst>
  <p:sldSz cx="16256000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311DC18-C136-28E1-8482-CCA7DF2704B0}" v="13" dt="2026-03-23T11:24:00.1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89" d="100"/>
          <a:sy n="89" d="100"/>
        </p:scale>
        <p:origin x="264" y="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stin Evans" userId="S::j.d.evans@uwtsd.ac.uk::2ee3c1af-825e-450d-8b1e-d59252291e99" providerId="AD" clId="Web-{F311DC18-C136-28E1-8482-CCA7DF2704B0}"/>
    <pc:docChg chg="modSld">
      <pc:chgData name="Justin Evans" userId="S::j.d.evans@uwtsd.ac.uk::2ee3c1af-825e-450d-8b1e-d59252291e99" providerId="AD" clId="Web-{F311DC18-C136-28E1-8482-CCA7DF2704B0}" dt="2026-03-23T11:24:00.133" v="12" actId="1076"/>
      <pc:docMkLst>
        <pc:docMk/>
      </pc:docMkLst>
      <pc:sldChg chg="modSp">
        <pc:chgData name="Justin Evans" userId="S::j.d.evans@uwtsd.ac.uk::2ee3c1af-825e-450d-8b1e-d59252291e99" providerId="AD" clId="Web-{F311DC18-C136-28E1-8482-CCA7DF2704B0}" dt="2026-03-23T11:22:50.117" v="7" actId="14100"/>
        <pc:sldMkLst>
          <pc:docMk/>
          <pc:sldMk cId="0" sldId="258"/>
        </pc:sldMkLst>
        <pc:picChg chg="mod">
          <ac:chgData name="Justin Evans" userId="S::j.d.evans@uwtsd.ac.uk::2ee3c1af-825e-450d-8b1e-d59252291e99" providerId="AD" clId="Web-{F311DC18-C136-28E1-8482-CCA7DF2704B0}" dt="2026-03-23T11:22:50.117" v="7" actId="14100"/>
          <ac:picMkLst>
            <pc:docMk/>
            <pc:sldMk cId="0" sldId="258"/>
            <ac:picMk id="6" creationId="{C0E97E77-72FE-F5F9-1C96-DD35D2CDDC10}"/>
          </ac:picMkLst>
        </pc:picChg>
        <pc:picChg chg="mod">
          <ac:chgData name="Justin Evans" userId="S::j.d.evans@uwtsd.ac.uk::2ee3c1af-825e-450d-8b1e-d59252291e99" providerId="AD" clId="Web-{F311DC18-C136-28E1-8482-CCA7DF2704B0}" dt="2026-03-23T11:22:45.102" v="6" actId="14100"/>
          <ac:picMkLst>
            <pc:docMk/>
            <pc:sldMk cId="0" sldId="258"/>
            <ac:picMk id="7" creationId="{C34E2C06-8F19-6DC0-E8AE-ADEE2D0A9A20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3:48.164" v="9" actId="1076"/>
        <pc:sldMkLst>
          <pc:docMk/>
          <pc:sldMk cId="0" sldId="262"/>
        </pc:sldMkLst>
        <pc:picChg chg="mod">
          <ac:chgData name="Justin Evans" userId="S::j.d.evans@uwtsd.ac.uk::2ee3c1af-825e-450d-8b1e-d59252291e99" providerId="AD" clId="Web-{F311DC18-C136-28E1-8482-CCA7DF2704B0}" dt="2026-03-23T11:23:48.164" v="9" actId="1076"/>
          <ac:picMkLst>
            <pc:docMk/>
            <pc:sldMk cId="0" sldId="262"/>
            <ac:picMk id="3" creationId="{6C3A4C96-11EC-60DE-63A1-57DF535430EC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3:51.414" v="10" actId="1076"/>
        <pc:sldMkLst>
          <pc:docMk/>
          <pc:sldMk cId="0" sldId="263"/>
        </pc:sldMkLst>
        <pc:picChg chg="mod">
          <ac:chgData name="Justin Evans" userId="S::j.d.evans@uwtsd.ac.uk::2ee3c1af-825e-450d-8b1e-d59252291e99" providerId="AD" clId="Web-{F311DC18-C136-28E1-8482-CCA7DF2704B0}" dt="2026-03-23T11:23:51.414" v="10" actId="1076"/>
          <ac:picMkLst>
            <pc:docMk/>
            <pc:sldMk cId="0" sldId="263"/>
            <ac:picMk id="3" creationId="{2167532B-E36A-C60D-B107-B75956DEBF26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3:55.258" v="11" actId="1076"/>
        <pc:sldMkLst>
          <pc:docMk/>
          <pc:sldMk cId="0" sldId="264"/>
        </pc:sldMkLst>
        <pc:picChg chg="mod">
          <ac:chgData name="Justin Evans" userId="S::j.d.evans@uwtsd.ac.uk::2ee3c1af-825e-450d-8b1e-d59252291e99" providerId="AD" clId="Web-{F311DC18-C136-28E1-8482-CCA7DF2704B0}" dt="2026-03-23T11:23:55.258" v="11" actId="1076"/>
          <ac:picMkLst>
            <pc:docMk/>
            <pc:sldMk cId="0" sldId="264"/>
            <ac:picMk id="3" creationId="{B4B4756B-3DC6-5DFD-7432-F31CF526071A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4:00.133" v="12" actId="1076"/>
        <pc:sldMkLst>
          <pc:docMk/>
          <pc:sldMk cId="0" sldId="266"/>
        </pc:sldMkLst>
        <pc:picChg chg="mod">
          <ac:chgData name="Justin Evans" userId="S::j.d.evans@uwtsd.ac.uk::2ee3c1af-825e-450d-8b1e-d59252291e99" providerId="AD" clId="Web-{F311DC18-C136-28E1-8482-CCA7DF2704B0}" dt="2026-03-23T11:24:00.133" v="12" actId="1076"/>
          <ac:picMkLst>
            <pc:docMk/>
            <pc:sldMk cId="0" sldId="266"/>
            <ac:picMk id="3" creationId="{0046099A-A01A-CBA9-EA66-F66B5B53AC3A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2:22.805" v="4" actId="14100"/>
        <pc:sldMkLst>
          <pc:docMk/>
          <pc:sldMk cId="3278855783" sldId="268"/>
        </pc:sldMkLst>
        <pc:picChg chg="mod">
          <ac:chgData name="Justin Evans" userId="S::j.d.evans@uwtsd.ac.uk::2ee3c1af-825e-450d-8b1e-d59252291e99" providerId="AD" clId="Web-{F311DC18-C136-28E1-8482-CCA7DF2704B0}" dt="2026-03-23T11:21:49.538" v="0" actId="14100"/>
          <ac:picMkLst>
            <pc:docMk/>
            <pc:sldMk cId="3278855783" sldId="268"/>
            <ac:picMk id="4" creationId="{5516BA3E-9FBD-A1AA-E878-19D1A7482F91}"/>
          </ac:picMkLst>
        </pc:picChg>
        <pc:picChg chg="mod">
          <ac:chgData name="Justin Evans" userId="S::j.d.evans@uwtsd.ac.uk::2ee3c1af-825e-450d-8b1e-d59252291e99" providerId="AD" clId="Web-{F311DC18-C136-28E1-8482-CCA7DF2704B0}" dt="2026-03-23T11:22:22.805" v="4" actId="14100"/>
          <ac:picMkLst>
            <pc:docMk/>
            <pc:sldMk cId="3278855783" sldId="268"/>
            <ac:picMk id="5" creationId="{6D4FE13A-8060-3BC2-8129-F770700AACFE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2:11.242" v="2" actId="1076"/>
        <pc:sldMkLst>
          <pc:docMk/>
          <pc:sldMk cId="535598272" sldId="269"/>
        </pc:sldMkLst>
        <pc:picChg chg="mod">
          <ac:chgData name="Justin Evans" userId="S::j.d.evans@uwtsd.ac.uk::2ee3c1af-825e-450d-8b1e-d59252291e99" providerId="AD" clId="Web-{F311DC18-C136-28E1-8482-CCA7DF2704B0}" dt="2026-03-23T11:22:11.242" v="2" actId="1076"/>
          <ac:picMkLst>
            <pc:docMk/>
            <pc:sldMk cId="535598272" sldId="269"/>
            <ac:picMk id="4" creationId="{EBB2DEC0-CE69-D005-4B33-B7F695B807A0}"/>
          </ac:picMkLst>
        </pc:picChg>
      </pc:sldChg>
      <pc:sldChg chg="modSp">
        <pc:chgData name="Justin Evans" userId="S::j.d.evans@uwtsd.ac.uk::2ee3c1af-825e-450d-8b1e-d59252291e99" providerId="AD" clId="Web-{F311DC18-C136-28E1-8482-CCA7DF2704B0}" dt="2026-03-23T11:23:43.118" v="8" actId="1076"/>
        <pc:sldMkLst>
          <pc:docMk/>
          <pc:sldMk cId="2104200692" sldId="272"/>
        </pc:sldMkLst>
        <pc:picChg chg="mod">
          <ac:chgData name="Justin Evans" userId="S::j.d.evans@uwtsd.ac.uk::2ee3c1af-825e-450d-8b1e-d59252291e99" providerId="AD" clId="Web-{F311DC18-C136-28E1-8482-CCA7DF2704B0}" dt="2026-03-23T11:23:43.118" v="8" actId="1076"/>
          <ac:picMkLst>
            <pc:docMk/>
            <pc:sldMk cId="2104200692" sldId="272"/>
            <ac:picMk id="6" creationId="{94DC75AE-9703-C66A-9FE2-5718748C13B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6C9A47-C8D5-47E6-93FB-1415D88F9E1C}" type="datetimeFigureOut">
              <a:rPr lang="en-GB" smtClean="0"/>
              <a:t>23/03/2026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545E03-2DF0-411D-9D83-856256A96FA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1637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your rationale/</a:t>
            </a:r>
          </a:p>
          <a:p>
            <a:endParaRPr lang="en-GB" dirty="0"/>
          </a:p>
          <a:p>
            <a:r>
              <a:rPr lang="en-GB" dirty="0"/>
              <a:t>Is there INTENT?</a:t>
            </a:r>
          </a:p>
          <a:p>
            <a:endParaRPr lang="en-GB" dirty="0"/>
          </a:p>
          <a:p>
            <a:r>
              <a:rPr lang="en-GB" dirty="0"/>
              <a:t>Is the action more than merely preparatory?</a:t>
            </a:r>
          </a:p>
          <a:p>
            <a:endParaRPr lang="en-GB" dirty="0"/>
          </a:p>
          <a:p>
            <a:r>
              <a:rPr lang="en-GB" dirty="0"/>
              <a:t>Has the attempt been </a:t>
            </a:r>
            <a:r>
              <a:rPr lang="en-GB" dirty="0" err="1"/>
              <a:t>commited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545E03-2DF0-411D-9D83-856256A96FA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5102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56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5340A8B-DE57-28C1-62AF-477E5E37D3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58806" y="8186233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7772D1D6-A72E-DD07-8986-7D28B891BF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3841ABCA-2AB6-C6A3-9C4D-36246CB390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D6E0A3-664E-7DBB-179A-E04A4331C49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5201" y="2971800"/>
            <a:ext cx="3733800" cy="38100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0E97E77-72FE-F5F9-1C96-DD35D2CDDC1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2" y="2966434"/>
            <a:ext cx="3798928" cy="382302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34E2C06-8F19-6DC0-E8AE-ADEE2D0A9A2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52461" y="3200400"/>
            <a:ext cx="3851030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A77B9F-3FEF-A3DA-9B8F-8B101AC551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6F3544E-C5A6-1811-D5F1-0FAC974C44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C40BC4B-2BE8-FBD7-C4BF-66F7BB13B2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5516BA3E-9FBD-A1AA-E878-19D1A7482F9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947" y="3048000"/>
            <a:ext cx="3811953" cy="3810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D4FE13A-8060-3BC2-8129-F770700AAC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47616" y="3048000"/>
            <a:ext cx="3882943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8557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5C185F-EBA9-D4F7-703C-6D4440BE3E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FBAE0A7B-70CF-C4F8-292D-25E37F7000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47963AA0-4D95-4E13-7E3A-E142A303EE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B2DEC0-CE69-D005-4B33-B7F695B807A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10785" y="2879963"/>
            <a:ext cx="38100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55982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6926BE-3ADB-A552-D1AB-3A4EDFDC0D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3902DC4-4145-3918-6D4C-B6EAB357FC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7526E92-9787-2C6D-0D8C-7D2F78D5D3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35614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5D3153D-DF18-99E2-132A-BF41EE74AC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95400" y="8264549"/>
            <a:ext cx="2260600" cy="841351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E6F830-63DF-0E8C-C55B-22E3975580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EC6DDFC2-0F13-A9D8-2C05-5B04500235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603CA4-43A4-B91B-E306-C3CFBE66BBA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600" y="1676399"/>
            <a:ext cx="10287000" cy="684244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0D38763-432F-AF77-7040-C1E9A5A383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5201" y="6096000"/>
            <a:ext cx="3733800" cy="685800"/>
          </a:xfrm>
          <a:prstGeom prst="rect">
            <a:avLst/>
          </a:prstGeom>
        </p:spPr>
      </p:pic>
      <p:pic>
        <p:nvPicPr>
          <p:cNvPr id="6" name="Picture 5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8E9C367-9CFB-A3B4-0336-05BB0077CE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51140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EA302D0-EFA7-8E40-F0E5-09422BEC22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42000" y="1600200"/>
            <a:ext cx="9982200" cy="6822233"/>
          </a:xfrm>
          <a:prstGeom prst="rect">
            <a:avLst/>
          </a:prstGeom>
        </p:spPr>
      </p:pic>
      <p:pic>
        <p:nvPicPr>
          <p:cNvPr id="5" name="Picture 4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A49CD3C0-9F47-E93C-BDB1-9F9E4604849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BB89C3C-871E-9772-9344-11C9BE289B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53F1B3FE-165C-6B96-FF28-B43E72633B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27709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B65B94B-5203-FCD2-8ED8-B2A4914672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09200" y="1600200"/>
            <a:ext cx="5715000" cy="6934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F2D9D50-E0AD-83F8-788B-114862C818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8000" y="1579418"/>
            <a:ext cx="2146808" cy="1219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0DC4AF9-3479-44D8-C9DA-15515AC8CF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2445" y="6477000"/>
            <a:ext cx="3733800" cy="1905000"/>
          </a:xfrm>
          <a:prstGeom prst="rect">
            <a:avLst/>
          </a:prstGeom>
        </p:spPr>
      </p:pic>
      <p:pic>
        <p:nvPicPr>
          <p:cNvPr id="7" name="Picture 6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DDF57607-167B-504C-0D9E-4399218D23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098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5F03800-6BE9-F1B7-A1CF-144A6E261CE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0F993D55-67B5-A866-CA5E-C2D216F9DA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B3FF21C-190F-370D-F8B3-68941423CF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80600" y="1600200"/>
            <a:ext cx="5791200" cy="69342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F625F6-04E7-7E78-FA70-3AA642767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4000" y="1257300"/>
            <a:ext cx="3733800" cy="1257300"/>
          </a:xfrm>
          <a:prstGeom prst="rect">
            <a:avLst/>
          </a:prstGeom>
        </p:spPr>
      </p:pic>
      <p:pic>
        <p:nvPicPr>
          <p:cNvPr id="6" name="Picture 5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885A525-5587-CB43-A6ED-4C2B7A49A1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14993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335668-0245-7F47-0D4B-1174E511AE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2C1385CA-F28F-C018-96E0-590B7BEB22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4653B85-4EA0-8AC5-A643-F8F72A7743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76000" y="5943600"/>
            <a:ext cx="4670425" cy="282979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30C2BF-91CC-B1A2-C132-5E8A48E58A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1100" y="1371600"/>
            <a:ext cx="6819900" cy="914400"/>
          </a:xfrm>
          <a:prstGeom prst="rect">
            <a:avLst/>
          </a:prstGeom>
        </p:spPr>
      </p:pic>
      <p:pic>
        <p:nvPicPr>
          <p:cNvPr id="6" name="Picture 5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94DC75AE-9703-C66A-9FE2-5718748C13B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2287" y="8060032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4200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315E2E-B0B7-F4A1-8F25-4468E8AE2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54B82DA-DEC2-C0A6-00B9-60F41D90D0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EA4E065A-C0EC-159D-1433-F361451825F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13502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F9FA1C4B-6893-E845-BC34-4F2CEC0D2F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6C3A4C96-11EC-60DE-63A1-57DF535430E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42287" y="8060032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2167532B-E36A-C60D-B107-B75956DEBF2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42287" y="8098617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B4B4756B-3DC6-5DFD-7432-F31CF52607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42287" y="8098617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1E4E470C-00ED-4E3A-8718-75F100A592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22350" y="8162925"/>
            <a:ext cx="2533650" cy="94297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8100"/>
            <a:ext cx="16256000" cy="9067800"/>
          </a:xfrm>
          <a:prstGeom prst="rect">
            <a:avLst/>
          </a:prstGeom>
        </p:spPr>
      </p:pic>
      <p:pic>
        <p:nvPicPr>
          <p:cNvPr id="3" name="Picture 2" descr="A blue background with white text&#10;&#10;AI-generated content may be incorrect.">
            <a:extLst>
              <a:ext uri="{FF2B5EF4-FFF2-40B4-BE49-F238E27FC236}">
                <a16:creationId xmlns:a16="http://schemas.microsoft.com/office/drawing/2014/main" id="{0046099A-A01A-CBA9-EA66-F66B5B53AC3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3075" y="8698692"/>
            <a:ext cx="1269999" cy="3429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22</Words>
  <Application>Microsoft Office PowerPoint</Application>
  <PresentationFormat>Custom</PresentationFormat>
  <Paragraphs>8</Paragraphs>
  <Slides>19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Justin Evans</dc:creator>
  <cp:lastModifiedBy>Justin Evans</cp:lastModifiedBy>
  <cp:revision>13</cp:revision>
  <dcterms:created xsi:type="dcterms:W3CDTF">2006-08-16T00:00:00Z</dcterms:created>
  <dcterms:modified xsi:type="dcterms:W3CDTF">2026-03-23T11:24:03Z</dcterms:modified>
</cp:coreProperties>
</file>