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38"/>
  </p:notesMasterIdLst>
  <p:sldIdLst>
    <p:sldId id="256" r:id="rId2"/>
    <p:sldId id="288"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89" r:id="rId26"/>
    <p:sldId id="291" r:id="rId27"/>
    <p:sldId id="279" r:id="rId28"/>
    <p:sldId id="280" r:id="rId29"/>
    <p:sldId id="281" r:id="rId30"/>
    <p:sldId id="282" r:id="rId31"/>
    <p:sldId id="283" r:id="rId32"/>
    <p:sldId id="284" r:id="rId33"/>
    <p:sldId id="285" r:id="rId34"/>
    <p:sldId id="292" r:id="rId35"/>
    <p:sldId id="286" r:id="rId36"/>
    <p:sldId id="287"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B524C0-E25C-7A2D-BD79-994CEBEE6660}" v="3295" dt="2022-11-25T14:19:27.605"/>
    <p1510:client id="{7AD43CDC-363F-DD43-54E2-9E9D7DF7222A}" v="218" dt="2022-11-19T19:15:27.005"/>
    <p1510:client id="{E0E350A3-B4D9-48FA-83B9-20C0E0CF4308}" v="84" dt="2022-11-07T13:34:45.0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7AD43CDC-363F-DD43-54E2-9E9D7DF7222A}"/>
    <pc:docChg chg="modSld">
      <pc:chgData name="" userId="" providerId="" clId="Web-{7AD43CDC-363F-DD43-54E2-9E9D7DF7222A}" dt="2022-11-19T19:12:07.845" v="17" actId="20577"/>
      <pc:docMkLst>
        <pc:docMk/>
      </pc:docMkLst>
      <pc:sldChg chg="modSp">
        <pc:chgData name="" userId="" providerId="" clId="Web-{7AD43CDC-363F-DD43-54E2-9E9D7DF7222A}" dt="2022-11-19T19:12:07.845" v="17" actId="20577"/>
        <pc:sldMkLst>
          <pc:docMk/>
          <pc:sldMk cId="72402930" sldId="257"/>
        </pc:sldMkLst>
        <pc:spChg chg="mod">
          <ac:chgData name="" userId="" providerId="" clId="Web-{7AD43CDC-363F-DD43-54E2-9E9D7DF7222A}" dt="2022-11-19T19:12:07.845" v="17" actId="20577"/>
          <ac:spMkLst>
            <pc:docMk/>
            <pc:sldMk cId="72402930" sldId="257"/>
            <ac:spMk id="3" creationId="{3854E378-AA48-1295-6623-365181A3BA98}"/>
          </ac:spMkLst>
        </pc:spChg>
      </pc:sldChg>
    </pc:docChg>
  </pc:docChgLst>
  <pc:docChgLst>
    <pc:chgData name="Zita Draper" userId="S::z.draper@uwtsd.ac.uk::b063123c-f51f-481b-b99c-f574606c9ace" providerId="AD" clId="Web-{27B524C0-E25C-7A2D-BD79-994CEBEE6660}"/>
    <pc:docChg chg="addSld delSld modSld">
      <pc:chgData name="Zita Draper" userId="S::z.draper@uwtsd.ac.uk::b063123c-f51f-481b-b99c-f574606c9ace" providerId="AD" clId="Web-{27B524C0-E25C-7A2D-BD79-994CEBEE6660}" dt="2022-11-25T14:19:26.590" v="3524" actId="20577"/>
      <pc:docMkLst>
        <pc:docMk/>
      </pc:docMkLst>
      <pc:sldChg chg="modSp">
        <pc:chgData name="Zita Draper" userId="S::z.draper@uwtsd.ac.uk::b063123c-f51f-481b-b99c-f574606c9ace" providerId="AD" clId="Web-{27B524C0-E25C-7A2D-BD79-994CEBEE6660}" dt="2022-11-25T12:38:27.282" v="173" actId="20577"/>
        <pc:sldMkLst>
          <pc:docMk/>
          <pc:sldMk cId="3596171788" sldId="259"/>
        </pc:sldMkLst>
        <pc:spChg chg="mod">
          <ac:chgData name="Zita Draper" userId="S::z.draper@uwtsd.ac.uk::b063123c-f51f-481b-b99c-f574606c9ace" providerId="AD" clId="Web-{27B524C0-E25C-7A2D-BD79-994CEBEE6660}" dt="2022-11-25T12:36:39.544" v="15" actId="20577"/>
          <ac:spMkLst>
            <pc:docMk/>
            <pc:sldMk cId="3596171788" sldId="259"/>
            <ac:spMk id="2" creationId="{3BDE1F34-0866-D441-2726-03C97F87FBFF}"/>
          </ac:spMkLst>
        </pc:spChg>
        <pc:spChg chg="mod">
          <ac:chgData name="Zita Draper" userId="S::z.draper@uwtsd.ac.uk::b063123c-f51f-481b-b99c-f574606c9ace" providerId="AD" clId="Web-{27B524C0-E25C-7A2D-BD79-994CEBEE6660}" dt="2022-11-25T12:38:27.282" v="173" actId="20577"/>
          <ac:spMkLst>
            <pc:docMk/>
            <pc:sldMk cId="3596171788" sldId="259"/>
            <ac:spMk id="3" creationId="{C703A02D-1284-935A-CECF-05E189F5A6B2}"/>
          </ac:spMkLst>
        </pc:spChg>
      </pc:sldChg>
      <pc:sldChg chg="modSp modNotes">
        <pc:chgData name="Zita Draper" userId="S::z.draper@uwtsd.ac.uk::b063123c-f51f-481b-b99c-f574606c9ace" providerId="AD" clId="Web-{27B524C0-E25C-7A2D-BD79-994CEBEE6660}" dt="2022-11-25T12:54:56.104" v="486"/>
        <pc:sldMkLst>
          <pc:docMk/>
          <pc:sldMk cId="586959767" sldId="260"/>
        </pc:sldMkLst>
        <pc:spChg chg="mod">
          <ac:chgData name="Zita Draper" userId="S::z.draper@uwtsd.ac.uk::b063123c-f51f-481b-b99c-f574606c9ace" providerId="AD" clId="Web-{27B524C0-E25C-7A2D-BD79-994CEBEE6660}" dt="2022-11-25T12:39:01.612" v="190" actId="20577"/>
          <ac:spMkLst>
            <pc:docMk/>
            <pc:sldMk cId="586959767" sldId="260"/>
            <ac:spMk id="2" creationId="{8D9B7ED9-DD0F-13B6-C472-6B51E77A4BE4}"/>
          </ac:spMkLst>
        </pc:spChg>
        <pc:spChg chg="mod">
          <ac:chgData name="Zita Draper" userId="S::z.draper@uwtsd.ac.uk::b063123c-f51f-481b-b99c-f574606c9ace" providerId="AD" clId="Web-{27B524C0-E25C-7A2D-BD79-994CEBEE6660}" dt="2022-11-25T12:47:43.914" v="410" actId="20577"/>
          <ac:spMkLst>
            <pc:docMk/>
            <pc:sldMk cId="586959767" sldId="260"/>
            <ac:spMk id="3" creationId="{9C9D6247-A167-7E7C-9D74-796AE6DBD365}"/>
          </ac:spMkLst>
        </pc:spChg>
      </pc:sldChg>
      <pc:sldChg chg="addSp delSp modSp modNotes">
        <pc:chgData name="Zita Draper" userId="S::z.draper@uwtsd.ac.uk::b063123c-f51f-481b-b99c-f574606c9ace" providerId="AD" clId="Web-{27B524C0-E25C-7A2D-BD79-994CEBEE6660}" dt="2022-11-25T12:44:31.906" v="395"/>
        <pc:sldMkLst>
          <pc:docMk/>
          <pc:sldMk cId="482529135" sldId="261"/>
        </pc:sldMkLst>
        <pc:spChg chg="del">
          <ac:chgData name="Zita Draper" userId="S::z.draper@uwtsd.ac.uk::b063123c-f51f-481b-b99c-f574606c9ace" providerId="AD" clId="Web-{27B524C0-E25C-7A2D-BD79-994CEBEE6660}" dt="2022-11-25T12:44:03.062" v="389"/>
          <ac:spMkLst>
            <pc:docMk/>
            <pc:sldMk cId="482529135" sldId="261"/>
            <ac:spMk id="2" creationId="{6D85075C-C863-7A8B-6DE2-3BB1F9FC6E5A}"/>
          </ac:spMkLst>
        </pc:spChg>
        <pc:spChg chg="del">
          <ac:chgData name="Zita Draper" userId="S::z.draper@uwtsd.ac.uk::b063123c-f51f-481b-b99c-f574606c9ace" providerId="AD" clId="Web-{27B524C0-E25C-7A2D-BD79-994CEBEE6660}" dt="2022-11-25T12:43:59.436" v="388"/>
          <ac:spMkLst>
            <pc:docMk/>
            <pc:sldMk cId="482529135" sldId="261"/>
            <ac:spMk id="3" creationId="{612D4DC7-ADCC-EB18-3012-8B026D61BC81}"/>
          </ac:spMkLst>
        </pc:spChg>
        <pc:picChg chg="add mod">
          <ac:chgData name="Zita Draper" userId="S::z.draper@uwtsd.ac.uk::b063123c-f51f-481b-b99c-f574606c9ace" providerId="AD" clId="Web-{27B524C0-E25C-7A2D-BD79-994CEBEE6660}" dt="2022-11-25T12:44:24.359" v="394" actId="1076"/>
          <ac:picMkLst>
            <pc:docMk/>
            <pc:sldMk cId="482529135" sldId="261"/>
            <ac:picMk id="4" creationId="{94BCE015-16AC-1C32-4D5C-3D6CA56FBD25}"/>
          </ac:picMkLst>
        </pc:picChg>
      </pc:sldChg>
      <pc:sldChg chg="addSp delSp modSp modNotes">
        <pc:chgData name="Zita Draper" userId="S::z.draper@uwtsd.ac.uk::b063123c-f51f-481b-b99c-f574606c9ace" providerId="AD" clId="Web-{27B524C0-E25C-7A2D-BD79-994CEBEE6660}" dt="2022-11-25T12:51:35.377" v="426" actId="14100"/>
        <pc:sldMkLst>
          <pc:docMk/>
          <pc:sldMk cId="2011192284" sldId="262"/>
        </pc:sldMkLst>
        <pc:spChg chg="del">
          <ac:chgData name="Zita Draper" userId="S::z.draper@uwtsd.ac.uk::b063123c-f51f-481b-b99c-f574606c9ace" providerId="AD" clId="Web-{27B524C0-E25C-7A2D-BD79-994CEBEE6660}" dt="2022-11-25T12:50:47.719" v="411"/>
          <ac:spMkLst>
            <pc:docMk/>
            <pc:sldMk cId="2011192284" sldId="262"/>
            <ac:spMk id="2" creationId="{4FF86A58-E39E-3BB6-8547-57AE18F25C70}"/>
          </ac:spMkLst>
        </pc:spChg>
        <pc:spChg chg="del">
          <ac:chgData name="Zita Draper" userId="S::z.draper@uwtsd.ac.uk::b063123c-f51f-481b-b99c-f574606c9ace" providerId="AD" clId="Web-{27B524C0-E25C-7A2D-BD79-994CEBEE6660}" dt="2022-11-25T12:50:50.391" v="412"/>
          <ac:spMkLst>
            <pc:docMk/>
            <pc:sldMk cId="2011192284" sldId="262"/>
            <ac:spMk id="3" creationId="{562499B1-3441-A6EB-4037-735623826E24}"/>
          </ac:spMkLst>
        </pc:spChg>
        <pc:spChg chg="add del mod">
          <ac:chgData name="Zita Draper" userId="S::z.draper@uwtsd.ac.uk::b063123c-f51f-481b-b99c-f574606c9ace" providerId="AD" clId="Web-{27B524C0-E25C-7A2D-BD79-994CEBEE6660}" dt="2022-11-25T12:51:00.407" v="416"/>
          <ac:spMkLst>
            <pc:docMk/>
            <pc:sldMk cId="2011192284" sldId="262"/>
            <ac:spMk id="4" creationId="{373924E4-BF2D-D49A-F2E8-2A10FEB6D7C7}"/>
          </ac:spMkLst>
        </pc:spChg>
        <pc:picChg chg="add mod">
          <ac:chgData name="Zita Draper" userId="S::z.draper@uwtsd.ac.uk::b063123c-f51f-481b-b99c-f574606c9ace" providerId="AD" clId="Web-{27B524C0-E25C-7A2D-BD79-994CEBEE6660}" dt="2022-11-25T12:51:35.377" v="426" actId="14100"/>
          <ac:picMkLst>
            <pc:docMk/>
            <pc:sldMk cId="2011192284" sldId="262"/>
            <ac:picMk id="5" creationId="{72814E3D-BD29-59E4-8AA5-467AA927735C}"/>
          </ac:picMkLst>
        </pc:picChg>
      </pc:sldChg>
      <pc:sldChg chg="addSp delSp modSp modNotes">
        <pc:chgData name="Zita Draper" userId="S::z.draper@uwtsd.ac.uk::b063123c-f51f-481b-b99c-f574606c9ace" providerId="AD" clId="Web-{27B524C0-E25C-7A2D-BD79-994CEBEE6660}" dt="2022-11-25T12:54:20.899" v="457"/>
        <pc:sldMkLst>
          <pc:docMk/>
          <pc:sldMk cId="107438099" sldId="263"/>
        </pc:sldMkLst>
        <pc:spChg chg="del">
          <ac:chgData name="Zita Draper" userId="S::z.draper@uwtsd.ac.uk::b063123c-f51f-481b-b99c-f574606c9ace" providerId="AD" clId="Web-{27B524C0-E25C-7A2D-BD79-994CEBEE6660}" dt="2022-11-25T12:53:10.271" v="450"/>
          <ac:spMkLst>
            <pc:docMk/>
            <pc:sldMk cId="107438099" sldId="263"/>
            <ac:spMk id="2" creationId="{1AEA959E-2894-F588-CB8C-55CE0A02C0E8}"/>
          </ac:spMkLst>
        </pc:spChg>
        <pc:spChg chg="del">
          <ac:chgData name="Zita Draper" userId="S::z.draper@uwtsd.ac.uk::b063123c-f51f-481b-b99c-f574606c9ace" providerId="AD" clId="Web-{27B524C0-E25C-7A2D-BD79-994CEBEE6660}" dt="2022-11-25T12:53:12.084" v="451"/>
          <ac:spMkLst>
            <pc:docMk/>
            <pc:sldMk cId="107438099" sldId="263"/>
            <ac:spMk id="3" creationId="{EE5E5C7A-BCE6-CDAB-48FB-F3876613ACCE}"/>
          </ac:spMkLst>
        </pc:spChg>
        <pc:picChg chg="add mod">
          <ac:chgData name="Zita Draper" userId="S::z.draper@uwtsd.ac.uk::b063123c-f51f-481b-b99c-f574606c9ace" providerId="AD" clId="Web-{27B524C0-E25C-7A2D-BD79-994CEBEE6660}" dt="2022-11-25T12:54:12.492" v="456" actId="14100"/>
          <ac:picMkLst>
            <pc:docMk/>
            <pc:sldMk cId="107438099" sldId="263"/>
            <ac:picMk id="4" creationId="{E8EDAB94-F3BB-B945-2D4D-FC748A4C800C}"/>
          </ac:picMkLst>
        </pc:picChg>
      </pc:sldChg>
      <pc:sldChg chg="addSp modSp modNotes">
        <pc:chgData name="Zita Draper" userId="S::z.draper@uwtsd.ac.uk::b063123c-f51f-481b-b99c-f574606c9ace" providerId="AD" clId="Web-{27B524C0-E25C-7A2D-BD79-994CEBEE6660}" dt="2022-11-25T12:59:16.380" v="636"/>
        <pc:sldMkLst>
          <pc:docMk/>
          <pc:sldMk cId="1879268461" sldId="264"/>
        </pc:sldMkLst>
        <pc:spChg chg="mod">
          <ac:chgData name="Zita Draper" userId="S::z.draper@uwtsd.ac.uk::b063123c-f51f-481b-b99c-f574606c9ace" providerId="AD" clId="Web-{27B524C0-E25C-7A2D-BD79-994CEBEE6660}" dt="2022-11-25T12:56:31.670" v="550" actId="20577"/>
          <ac:spMkLst>
            <pc:docMk/>
            <pc:sldMk cId="1879268461" sldId="264"/>
            <ac:spMk id="2" creationId="{654CF94B-C20E-5821-8498-7A2F86DC8787}"/>
          </ac:spMkLst>
        </pc:spChg>
        <pc:spChg chg="mod">
          <ac:chgData name="Zita Draper" userId="S::z.draper@uwtsd.ac.uk::b063123c-f51f-481b-b99c-f574606c9ace" providerId="AD" clId="Web-{27B524C0-E25C-7A2D-BD79-994CEBEE6660}" dt="2022-11-25T12:57:36.251" v="572" actId="20577"/>
          <ac:spMkLst>
            <pc:docMk/>
            <pc:sldMk cId="1879268461" sldId="264"/>
            <ac:spMk id="3" creationId="{D162EEE5-B9BC-FB8B-A65A-86DD63B3241C}"/>
          </ac:spMkLst>
        </pc:spChg>
        <pc:picChg chg="add mod">
          <ac:chgData name="Zita Draper" userId="S::z.draper@uwtsd.ac.uk::b063123c-f51f-481b-b99c-f574606c9ace" providerId="AD" clId="Web-{27B524C0-E25C-7A2D-BD79-994CEBEE6660}" dt="2022-11-25T12:57:10.906" v="554" actId="1076"/>
          <ac:picMkLst>
            <pc:docMk/>
            <pc:sldMk cId="1879268461" sldId="264"/>
            <ac:picMk id="4" creationId="{1340FBD3-C1B7-808C-2668-378D39AE3D0F}"/>
          </ac:picMkLst>
        </pc:picChg>
      </pc:sldChg>
      <pc:sldChg chg="addSp modSp">
        <pc:chgData name="Zita Draper" userId="S::z.draper@uwtsd.ac.uk::b063123c-f51f-481b-b99c-f574606c9ace" providerId="AD" clId="Web-{27B524C0-E25C-7A2D-BD79-994CEBEE6660}" dt="2022-11-25T13:01:43.167" v="726" actId="1076"/>
        <pc:sldMkLst>
          <pc:docMk/>
          <pc:sldMk cId="3708990440" sldId="265"/>
        </pc:sldMkLst>
        <pc:spChg chg="mod">
          <ac:chgData name="Zita Draper" userId="S::z.draper@uwtsd.ac.uk::b063123c-f51f-481b-b99c-f574606c9ace" providerId="AD" clId="Web-{27B524C0-E25C-7A2D-BD79-994CEBEE6660}" dt="2022-11-25T12:59:54.475" v="721" actId="20577"/>
          <ac:spMkLst>
            <pc:docMk/>
            <pc:sldMk cId="3708990440" sldId="265"/>
            <ac:spMk id="2" creationId="{F1734A9F-E6D5-8AE4-ED71-54AB90E7EA7F}"/>
          </ac:spMkLst>
        </pc:spChg>
        <pc:spChg chg="mod">
          <ac:chgData name="Zita Draper" userId="S::z.draper@uwtsd.ac.uk::b063123c-f51f-481b-b99c-f574606c9ace" providerId="AD" clId="Web-{27B524C0-E25C-7A2D-BD79-994CEBEE6660}" dt="2022-11-25T13:00:06.007" v="722" actId="20577"/>
          <ac:spMkLst>
            <pc:docMk/>
            <pc:sldMk cId="3708990440" sldId="265"/>
            <ac:spMk id="3" creationId="{82B108EF-F249-7587-6E04-50D824326F20}"/>
          </ac:spMkLst>
        </pc:spChg>
        <pc:picChg chg="add mod">
          <ac:chgData name="Zita Draper" userId="S::z.draper@uwtsd.ac.uk::b063123c-f51f-481b-b99c-f574606c9ace" providerId="AD" clId="Web-{27B524C0-E25C-7A2D-BD79-994CEBEE6660}" dt="2022-11-25T13:01:43.167" v="726" actId="1076"/>
          <ac:picMkLst>
            <pc:docMk/>
            <pc:sldMk cId="3708990440" sldId="265"/>
            <ac:picMk id="4" creationId="{72351026-7746-6979-1387-ABB07C9B301F}"/>
          </ac:picMkLst>
        </pc:picChg>
      </pc:sldChg>
      <pc:sldChg chg="modSp">
        <pc:chgData name="Zita Draper" userId="S::z.draper@uwtsd.ac.uk::b063123c-f51f-481b-b99c-f574606c9ace" providerId="AD" clId="Web-{27B524C0-E25C-7A2D-BD79-994CEBEE6660}" dt="2022-11-25T13:04:28.799" v="891" actId="20577"/>
        <pc:sldMkLst>
          <pc:docMk/>
          <pc:sldMk cId="2825077993" sldId="266"/>
        </pc:sldMkLst>
        <pc:spChg chg="mod">
          <ac:chgData name="Zita Draper" userId="S::z.draper@uwtsd.ac.uk::b063123c-f51f-481b-b99c-f574606c9ace" providerId="AD" clId="Web-{27B524C0-E25C-7A2D-BD79-994CEBEE6660}" dt="2022-11-25T13:02:06.574" v="736" actId="20577"/>
          <ac:spMkLst>
            <pc:docMk/>
            <pc:sldMk cId="2825077993" sldId="266"/>
            <ac:spMk id="2" creationId="{31DB1E9D-C323-263A-8661-B28F59C9A43F}"/>
          </ac:spMkLst>
        </pc:spChg>
        <pc:spChg chg="mod">
          <ac:chgData name="Zita Draper" userId="S::z.draper@uwtsd.ac.uk::b063123c-f51f-481b-b99c-f574606c9ace" providerId="AD" clId="Web-{27B524C0-E25C-7A2D-BD79-994CEBEE6660}" dt="2022-11-25T13:04:28.799" v="891" actId="20577"/>
          <ac:spMkLst>
            <pc:docMk/>
            <pc:sldMk cId="2825077993" sldId="266"/>
            <ac:spMk id="3" creationId="{452E4B3C-F048-0924-5074-205D114F455A}"/>
          </ac:spMkLst>
        </pc:spChg>
      </pc:sldChg>
      <pc:sldChg chg="modSp">
        <pc:chgData name="Zita Draper" userId="S::z.draper@uwtsd.ac.uk::b063123c-f51f-481b-b99c-f574606c9ace" providerId="AD" clId="Web-{27B524C0-E25C-7A2D-BD79-994CEBEE6660}" dt="2022-11-25T13:08:02.151" v="979" actId="20577"/>
        <pc:sldMkLst>
          <pc:docMk/>
          <pc:sldMk cId="3127484256" sldId="267"/>
        </pc:sldMkLst>
        <pc:spChg chg="mod">
          <ac:chgData name="Zita Draper" userId="S::z.draper@uwtsd.ac.uk::b063123c-f51f-481b-b99c-f574606c9ace" providerId="AD" clId="Web-{27B524C0-E25C-7A2D-BD79-994CEBEE6660}" dt="2022-11-25T13:05:49.958" v="902" actId="20577"/>
          <ac:spMkLst>
            <pc:docMk/>
            <pc:sldMk cId="3127484256" sldId="267"/>
            <ac:spMk id="2" creationId="{64563476-7D70-A5FD-BBD1-A61E430FD2D7}"/>
          </ac:spMkLst>
        </pc:spChg>
        <pc:spChg chg="mod">
          <ac:chgData name="Zita Draper" userId="S::z.draper@uwtsd.ac.uk::b063123c-f51f-481b-b99c-f574606c9ace" providerId="AD" clId="Web-{27B524C0-E25C-7A2D-BD79-994CEBEE6660}" dt="2022-11-25T13:08:02.151" v="979" actId="20577"/>
          <ac:spMkLst>
            <pc:docMk/>
            <pc:sldMk cId="3127484256" sldId="267"/>
            <ac:spMk id="3" creationId="{4AB0C53C-8ACE-D712-B566-3325106F0CAB}"/>
          </ac:spMkLst>
        </pc:spChg>
      </pc:sldChg>
      <pc:sldChg chg="modSp">
        <pc:chgData name="Zita Draper" userId="S::z.draper@uwtsd.ac.uk::b063123c-f51f-481b-b99c-f574606c9ace" providerId="AD" clId="Web-{27B524C0-E25C-7A2D-BD79-994CEBEE6660}" dt="2022-11-25T13:11:01.799" v="1077" actId="20577"/>
        <pc:sldMkLst>
          <pc:docMk/>
          <pc:sldMk cId="4030201010" sldId="268"/>
        </pc:sldMkLst>
        <pc:spChg chg="mod">
          <ac:chgData name="Zita Draper" userId="S::z.draper@uwtsd.ac.uk::b063123c-f51f-481b-b99c-f574606c9ace" providerId="AD" clId="Web-{27B524C0-E25C-7A2D-BD79-994CEBEE6660}" dt="2022-11-25T13:11:01.799" v="1077" actId="20577"/>
          <ac:spMkLst>
            <pc:docMk/>
            <pc:sldMk cId="4030201010" sldId="268"/>
            <ac:spMk id="2" creationId="{A809573F-E43D-8216-830E-42DCC538563B}"/>
          </ac:spMkLst>
        </pc:spChg>
        <pc:spChg chg="mod">
          <ac:chgData name="Zita Draper" userId="S::z.draper@uwtsd.ac.uk::b063123c-f51f-481b-b99c-f574606c9ace" providerId="AD" clId="Web-{27B524C0-E25C-7A2D-BD79-994CEBEE6660}" dt="2022-11-25T13:10:50.627" v="1071" actId="20577"/>
          <ac:spMkLst>
            <pc:docMk/>
            <pc:sldMk cId="4030201010" sldId="268"/>
            <ac:spMk id="3" creationId="{215B295B-22FB-E2D8-91BF-962304BAD9FB}"/>
          </ac:spMkLst>
        </pc:spChg>
      </pc:sldChg>
      <pc:sldChg chg="modSp">
        <pc:chgData name="Zita Draper" userId="S::z.draper@uwtsd.ac.uk::b063123c-f51f-481b-b99c-f574606c9ace" providerId="AD" clId="Web-{27B524C0-E25C-7A2D-BD79-994CEBEE6660}" dt="2022-11-25T13:12:21.255" v="1122" actId="20577"/>
        <pc:sldMkLst>
          <pc:docMk/>
          <pc:sldMk cId="3109080360" sldId="269"/>
        </pc:sldMkLst>
        <pc:spChg chg="mod">
          <ac:chgData name="Zita Draper" userId="S::z.draper@uwtsd.ac.uk::b063123c-f51f-481b-b99c-f574606c9ace" providerId="AD" clId="Web-{27B524C0-E25C-7A2D-BD79-994CEBEE6660}" dt="2022-11-25T13:12:21.255" v="1122" actId="20577"/>
          <ac:spMkLst>
            <pc:docMk/>
            <pc:sldMk cId="3109080360" sldId="269"/>
            <ac:spMk id="2" creationId="{B8A38EAF-35DB-88ED-8008-9839B47C2B42}"/>
          </ac:spMkLst>
        </pc:spChg>
        <pc:spChg chg="mod">
          <ac:chgData name="Zita Draper" userId="S::z.draper@uwtsd.ac.uk::b063123c-f51f-481b-b99c-f574606c9ace" providerId="AD" clId="Web-{27B524C0-E25C-7A2D-BD79-994CEBEE6660}" dt="2022-11-25T13:12:10.099" v="1115" actId="20577"/>
          <ac:spMkLst>
            <pc:docMk/>
            <pc:sldMk cId="3109080360" sldId="269"/>
            <ac:spMk id="3" creationId="{1E32A242-AEC9-06EA-636A-5343C10C1CDF}"/>
          </ac:spMkLst>
        </pc:spChg>
      </pc:sldChg>
      <pc:sldChg chg="modSp">
        <pc:chgData name="Zita Draper" userId="S::z.draper@uwtsd.ac.uk::b063123c-f51f-481b-b99c-f574606c9ace" providerId="AD" clId="Web-{27B524C0-E25C-7A2D-BD79-994CEBEE6660}" dt="2022-11-25T13:14:10.947" v="1206" actId="20577"/>
        <pc:sldMkLst>
          <pc:docMk/>
          <pc:sldMk cId="581201555" sldId="270"/>
        </pc:sldMkLst>
        <pc:spChg chg="mod">
          <ac:chgData name="Zita Draper" userId="S::z.draper@uwtsd.ac.uk::b063123c-f51f-481b-b99c-f574606c9ace" providerId="AD" clId="Web-{27B524C0-E25C-7A2D-BD79-994CEBEE6660}" dt="2022-11-25T13:14:10.947" v="1206" actId="20577"/>
          <ac:spMkLst>
            <pc:docMk/>
            <pc:sldMk cId="581201555" sldId="270"/>
            <ac:spMk id="2" creationId="{D41DF714-B4C0-7D42-7B89-DA27CF2AEA09}"/>
          </ac:spMkLst>
        </pc:spChg>
        <pc:spChg chg="mod">
          <ac:chgData name="Zita Draper" userId="S::z.draper@uwtsd.ac.uk::b063123c-f51f-481b-b99c-f574606c9ace" providerId="AD" clId="Web-{27B524C0-E25C-7A2D-BD79-994CEBEE6660}" dt="2022-11-25T13:13:52.493" v="1192" actId="20577"/>
          <ac:spMkLst>
            <pc:docMk/>
            <pc:sldMk cId="581201555" sldId="270"/>
            <ac:spMk id="3" creationId="{50DD5567-EAEA-D928-FFAC-BC2196F357EF}"/>
          </ac:spMkLst>
        </pc:spChg>
      </pc:sldChg>
      <pc:sldChg chg="addSp delSp modSp mod modClrScheme chgLayout">
        <pc:chgData name="Zita Draper" userId="S::z.draper@uwtsd.ac.uk::b063123c-f51f-481b-b99c-f574606c9ace" providerId="AD" clId="Web-{27B524C0-E25C-7A2D-BD79-994CEBEE6660}" dt="2022-11-25T13:19:26.304" v="1363" actId="14100"/>
        <pc:sldMkLst>
          <pc:docMk/>
          <pc:sldMk cId="2547642721" sldId="271"/>
        </pc:sldMkLst>
        <pc:spChg chg="del">
          <ac:chgData name="Zita Draper" userId="S::z.draper@uwtsd.ac.uk::b063123c-f51f-481b-b99c-f574606c9ace" providerId="AD" clId="Web-{27B524C0-E25C-7A2D-BD79-994CEBEE6660}" dt="2022-11-25T13:14:45.964" v="1207"/>
          <ac:spMkLst>
            <pc:docMk/>
            <pc:sldMk cId="2547642721" sldId="271"/>
            <ac:spMk id="2" creationId="{0D0A8273-04AA-EA7E-25F3-92E68F100AF0}"/>
          </ac:spMkLst>
        </pc:spChg>
        <pc:spChg chg="del">
          <ac:chgData name="Zita Draper" userId="S::z.draper@uwtsd.ac.uk::b063123c-f51f-481b-b99c-f574606c9ace" providerId="AD" clId="Web-{27B524C0-E25C-7A2D-BD79-994CEBEE6660}" dt="2022-11-25T13:14:45.964" v="1207"/>
          <ac:spMkLst>
            <pc:docMk/>
            <pc:sldMk cId="2547642721" sldId="271"/>
            <ac:spMk id="3" creationId="{0C7B0C14-4729-C3AE-1F64-89E8C9651B3F}"/>
          </ac:spMkLst>
        </pc:spChg>
        <pc:graphicFrameChg chg="add mod modGraphic">
          <ac:chgData name="Zita Draper" userId="S::z.draper@uwtsd.ac.uk::b063123c-f51f-481b-b99c-f574606c9ace" providerId="AD" clId="Web-{27B524C0-E25C-7A2D-BD79-994CEBEE6660}" dt="2022-11-25T13:18:45.943" v="1354" actId="14100"/>
          <ac:graphicFrameMkLst>
            <pc:docMk/>
            <pc:sldMk cId="2547642721" sldId="271"/>
            <ac:graphicFrameMk id="4" creationId="{7207E0C2-0F77-11F7-B6C6-62C71601CB85}"/>
          </ac:graphicFrameMkLst>
        </pc:graphicFrameChg>
        <pc:graphicFrameChg chg="add mod">
          <ac:chgData name="Zita Draper" userId="S::z.draper@uwtsd.ac.uk::b063123c-f51f-481b-b99c-f574606c9ace" providerId="AD" clId="Web-{27B524C0-E25C-7A2D-BD79-994CEBEE6660}" dt="2022-11-25T13:19:26.304" v="1363" actId="14100"/>
          <ac:graphicFrameMkLst>
            <pc:docMk/>
            <pc:sldMk cId="2547642721" sldId="271"/>
            <ac:graphicFrameMk id="748" creationId="{682E77BB-6C97-3A9B-DF38-FD3A96115521}"/>
          </ac:graphicFrameMkLst>
        </pc:graphicFrameChg>
      </pc:sldChg>
      <pc:sldChg chg="addSp delSp modSp mod modClrScheme chgLayout">
        <pc:chgData name="Zita Draper" userId="S::z.draper@uwtsd.ac.uk::b063123c-f51f-481b-b99c-f574606c9ace" providerId="AD" clId="Web-{27B524C0-E25C-7A2D-BD79-994CEBEE6660}" dt="2022-11-25T13:22:26.717" v="1461" actId="1076"/>
        <pc:sldMkLst>
          <pc:docMk/>
          <pc:sldMk cId="3380561254" sldId="272"/>
        </pc:sldMkLst>
        <pc:spChg chg="del">
          <ac:chgData name="Zita Draper" userId="S::z.draper@uwtsd.ac.uk::b063123c-f51f-481b-b99c-f574606c9ace" providerId="AD" clId="Web-{27B524C0-E25C-7A2D-BD79-994CEBEE6660}" dt="2022-11-25T13:16:59.204" v="1310"/>
          <ac:spMkLst>
            <pc:docMk/>
            <pc:sldMk cId="3380561254" sldId="272"/>
            <ac:spMk id="2" creationId="{B6F38AC5-2BDB-A546-BE9F-7BCAC1B8BAA6}"/>
          </ac:spMkLst>
        </pc:spChg>
        <pc:spChg chg="del">
          <ac:chgData name="Zita Draper" userId="S::z.draper@uwtsd.ac.uk::b063123c-f51f-481b-b99c-f574606c9ace" providerId="AD" clId="Web-{27B524C0-E25C-7A2D-BD79-994CEBEE6660}" dt="2022-11-25T13:16:59.204" v="1310"/>
          <ac:spMkLst>
            <pc:docMk/>
            <pc:sldMk cId="3380561254" sldId="272"/>
            <ac:spMk id="3" creationId="{A9D61CB0-D5A0-B03C-E9A0-CC9F9CC49334}"/>
          </ac:spMkLst>
        </pc:spChg>
        <pc:spChg chg="add mod">
          <ac:chgData name="Zita Draper" userId="S::z.draper@uwtsd.ac.uk::b063123c-f51f-481b-b99c-f574606c9ace" providerId="AD" clId="Web-{27B524C0-E25C-7A2D-BD79-994CEBEE6660}" dt="2022-11-25T13:20:20.384" v="1376" actId="20577"/>
          <ac:spMkLst>
            <pc:docMk/>
            <pc:sldMk cId="3380561254" sldId="272"/>
            <ac:spMk id="312" creationId="{C6B1B6A3-8C9D-AC61-7420-8FFC5C870BE4}"/>
          </ac:spMkLst>
        </pc:spChg>
        <pc:spChg chg="add mod">
          <ac:chgData name="Zita Draper" userId="S::z.draper@uwtsd.ac.uk::b063123c-f51f-481b-b99c-f574606c9ace" providerId="AD" clId="Web-{27B524C0-E25C-7A2D-BD79-994CEBEE6660}" dt="2022-11-25T13:22:08.154" v="1457" actId="20577"/>
          <ac:spMkLst>
            <pc:docMk/>
            <pc:sldMk cId="3380561254" sldId="272"/>
            <ac:spMk id="313" creationId="{83DC2C1D-78C8-8E80-FC2F-A1FB83D1CC88}"/>
          </ac:spMkLst>
        </pc:spChg>
        <pc:graphicFrameChg chg="add del mod modGraphic">
          <ac:chgData name="Zita Draper" userId="S::z.draper@uwtsd.ac.uk::b063123c-f51f-481b-b99c-f574606c9ace" providerId="AD" clId="Web-{27B524C0-E25C-7A2D-BD79-994CEBEE6660}" dt="2022-11-25T13:19:31.460" v="1364"/>
          <ac:graphicFrameMkLst>
            <pc:docMk/>
            <pc:sldMk cId="3380561254" sldId="272"/>
            <ac:graphicFrameMk id="4" creationId="{38807156-4BCD-010D-670D-01EB45A53AD9}"/>
          </ac:graphicFrameMkLst>
        </pc:graphicFrameChg>
        <pc:picChg chg="add mod">
          <ac:chgData name="Zita Draper" userId="S::z.draper@uwtsd.ac.uk::b063123c-f51f-481b-b99c-f574606c9ace" providerId="AD" clId="Web-{27B524C0-E25C-7A2D-BD79-994CEBEE6660}" dt="2022-11-25T13:22:26.717" v="1461" actId="1076"/>
          <ac:picMkLst>
            <pc:docMk/>
            <pc:sldMk cId="3380561254" sldId="272"/>
            <ac:picMk id="314" creationId="{10AF94C2-BED8-9CBE-A95D-436C7DDE6F20}"/>
          </ac:picMkLst>
        </pc:picChg>
      </pc:sldChg>
      <pc:sldChg chg="addSp delSp modSp mod setBg modClrScheme setClrOvrMap chgLayout">
        <pc:chgData name="Zita Draper" userId="S::z.draper@uwtsd.ac.uk::b063123c-f51f-481b-b99c-f574606c9ace" providerId="AD" clId="Web-{27B524C0-E25C-7A2D-BD79-994CEBEE6660}" dt="2022-11-25T13:30:11.158" v="1780" actId="1076"/>
        <pc:sldMkLst>
          <pc:docMk/>
          <pc:sldMk cId="607242629" sldId="273"/>
        </pc:sldMkLst>
        <pc:spChg chg="del">
          <ac:chgData name="Zita Draper" userId="S::z.draper@uwtsd.ac.uk::b063123c-f51f-481b-b99c-f574606c9ace" providerId="AD" clId="Web-{27B524C0-E25C-7A2D-BD79-994CEBEE6660}" dt="2022-11-25T13:17:02.829" v="1311"/>
          <ac:spMkLst>
            <pc:docMk/>
            <pc:sldMk cId="607242629" sldId="273"/>
            <ac:spMk id="2" creationId="{9FF62D48-7B07-ECB1-2C8C-C19384562CFE}"/>
          </ac:spMkLst>
        </pc:spChg>
        <pc:spChg chg="del">
          <ac:chgData name="Zita Draper" userId="S::z.draper@uwtsd.ac.uk::b063123c-f51f-481b-b99c-f574606c9ace" providerId="AD" clId="Web-{27B524C0-E25C-7A2D-BD79-994CEBEE6660}" dt="2022-11-25T13:17:02.829" v="1311"/>
          <ac:spMkLst>
            <pc:docMk/>
            <pc:sldMk cId="607242629" sldId="273"/>
            <ac:spMk id="3" creationId="{34E078B4-DF09-2E1A-794A-8EAA6539F951}"/>
          </ac:spMkLst>
        </pc:spChg>
        <pc:spChg chg="add mod">
          <ac:chgData name="Zita Draper" userId="S::z.draper@uwtsd.ac.uk::b063123c-f51f-481b-b99c-f574606c9ace" providerId="AD" clId="Web-{27B524C0-E25C-7A2D-BD79-994CEBEE6660}" dt="2022-11-25T13:29:53.454" v="1776"/>
          <ac:spMkLst>
            <pc:docMk/>
            <pc:sldMk cId="607242629" sldId="273"/>
            <ac:spMk id="4" creationId="{868E5D04-6D60-32C1-B442-EB8C7B54B0E6}"/>
          </ac:spMkLst>
        </pc:spChg>
        <pc:spChg chg="add mod ord">
          <ac:chgData name="Zita Draper" userId="S::z.draper@uwtsd.ac.uk::b063123c-f51f-481b-b99c-f574606c9ace" providerId="AD" clId="Web-{27B524C0-E25C-7A2D-BD79-994CEBEE6660}" dt="2022-11-25T13:29:53.454" v="1776"/>
          <ac:spMkLst>
            <pc:docMk/>
            <pc:sldMk cId="607242629" sldId="273"/>
            <ac:spMk id="5" creationId="{95AC33BC-6457-E40E-BD9B-5C05E8BE8812}"/>
          </ac:spMkLst>
        </pc:spChg>
        <pc:spChg chg="add del mod">
          <ac:chgData name="Zita Draper" userId="S::z.draper@uwtsd.ac.uk::b063123c-f51f-481b-b99c-f574606c9ace" providerId="AD" clId="Web-{27B524C0-E25C-7A2D-BD79-994CEBEE6660}" dt="2022-11-25T13:30:02.190" v="1778"/>
          <ac:spMkLst>
            <pc:docMk/>
            <pc:sldMk cId="607242629" sldId="273"/>
            <ac:spMk id="9" creationId="{AD4E9D58-6965-91AF-11E7-C669431A8ED5}"/>
          </ac:spMkLst>
        </pc:spChg>
        <pc:spChg chg="add del">
          <ac:chgData name="Zita Draper" userId="S::z.draper@uwtsd.ac.uk::b063123c-f51f-481b-b99c-f574606c9ace" providerId="AD" clId="Web-{27B524C0-E25C-7A2D-BD79-994CEBEE6660}" dt="2022-11-25T13:26:07.461" v="1581"/>
          <ac:spMkLst>
            <pc:docMk/>
            <pc:sldMk cId="607242629" sldId="273"/>
            <ac:spMk id="12" creationId="{0E3596DD-156A-473E-9BB3-C6A29F7574E9}"/>
          </ac:spMkLst>
        </pc:spChg>
        <pc:spChg chg="add del">
          <ac:chgData name="Zita Draper" userId="S::z.draper@uwtsd.ac.uk::b063123c-f51f-481b-b99c-f574606c9ace" providerId="AD" clId="Web-{27B524C0-E25C-7A2D-BD79-994CEBEE6660}" dt="2022-11-25T13:26:07.461" v="1581"/>
          <ac:spMkLst>
            <pc:docMk/>
            <pc:sldMk cId="607242629" sldId="273"/>
            <ac:spMk id="14" creationId="{2C46C4D6-C474-4E92-B52E-944C1118F7B6}"/>
          </ac:spMkLst>
        </pc:spChg>
        <pc:spChg chg="add del">
          <ac:chgData name="Zita Draper" userId="S::z.draper@uwtsd.ac.uk::b063123c-f51f-481b-b99c-f574606c9ace" providerId="AD" clId="Web-{27B524C0-E25C-7A2D-BD79-994CEBEE6660}" dt="2022-11-25T13:29:53.454" v="1776"/>
          <ac:spMkLst>
            <pc:docMk/>
            <pc:sldMk cId="607242629" sldId="273"/>
            <ac:spMk id="16" creationId="{85F55C16-BC21-49EF-A4FF-C3155BB93BD3}"/>
          </ac:spMkLst>
        </pc:spChg>
        <pc:spChg chg="add del">
          <ac:chgData name="Zita Draper" userId="S::z.draper@uwtsd.ac.uk::b063123c-f51f-481b-b99c-f574606c9ace" providerId="AD" clId="Web-{27B524C0-E25C-7A2D-BD79-994CEBEE6660}" dt="2022-11-25T13:29:53.454" v="1776"/>
          <ac:spMkLst>
            <pc:docMk/>
            <pc:sldMk cId="607242629" sldId="273"/>
            <ac:spMk id="17" creationId="{0C5F069E-AFE6-4825-8945-46F2918A5019}"/>
          </ac:spMkLst>
        </pc:spChg>
        <pc:spChg chg="add">
          <ac:chgData name="Zita Draper" userId="S::z.draper@uwtsd.ac.uk::b063123c-f51f-481b-b99c-f574606c9ace" providerId="AD" clId="Web-{27B524C0-E25C-7A2D-BD79-994CEBEE6660}" dt="2022-11-25T13:29:53.454" v="1776"/>
          <ac:spMkLst>
            <pc:docMk/>
            <pc:sldMk cId="607242629" sldId="273"/>
            <ac:spMk id="22" creationId="{F541DB91-0B10-46D9-B34B-7BFF9602606D}"/>
          </ac:spMkLst>
        </pc:spChg>
        <pc:spChg chg="add">
          <ac:chgData name="Zita Draper" userId="S::z.draper@uwtsd.ac.uk::b063123c-f51f-481b-b99c-f574606c9ace" providerId="AD" clId="Web-{27B524C0-E25C-7A2D-BD79-994CEBEE6660}" dt="2022-11-25T13:29:53.454" v="1776"/>
          <ac:spMkLst>
            <pc:docMk/>
            <pc:sldMk cId="607242629" sldId="273"/>
            <ac:spMk id="24" creationId="{9CF7FE1C-8BC5-4B0C-A2BC-93AB72C90FDD}"/>
          </ac:spMkLst>
        </pc:spChg>
        <pc:picChg chg="add del mod">
          <ac:chgData name="Zita Draper" userId="S::z.draper@uwtsd.ac.uk::b063123c-f51f-481b-b99c-f574606c9ace" providerId="AD" clId="Web-{27B524C0-E25C-7A2D-BD79-994CEBEE6660}" dt="2022-11-25T13:29:31.750" v="1775"/>
          <ac:picMkLst>
            <pc:docMk/>
            <pc:sldMk cId="607242629" sldId="273"/>
            <ac:picMk id="7" creationId="{848B8040-DA19-56A6-E1F2-F9F0EED230E4}"/>
          </ac:picMkLst>
        </pc:picChg>
        <pc:picChg chg="add mod">
          <ac:chgData name="Zita Draper" userId="S::z.draper@uwtsd.ac.uk::b063123c-f51f-481b-b99c-f574606c9ace" providerId="AD" clId="Web-{27B524C0-E25C-7A2D-BD79-994CEBEE6660}" dt="2022-11-25T13:30:11.158" v="1780" actId="1076"/>
          <ac:picMkLst>
            <pc:docMk/>
            <pc:sldMk cId="607242629" sldId="273"/>
            <ac:picMk id="8" creationId="{395FEA3B-C645-D423-0827-3BD4F93BF18C}"/>
          </ac:picMkLst>
        </pc:picChg>
      </pc:sldChg>
      <pc:sldChg chg="modSp">
        <pc:chgData name="Zita Draper" userId="S::z.draper@uwtsd.ac.uk::b063123c-f51f-481b-b99c-f574606c9ace" providerId="AD" clId="Web-{27B524C0-E25C-7A2D-BD79-994CEBEE6660}" dt="2022-11-25T13:29:11.952" v="1770" actId="20577"/>
        <pc:sldMkLst>
          <pc:docMk/>
          <pc:sldMk cId="3992287233" sldId="274"/>
        </pc:sldMkLst>
        <pc:spChg chg="mod">
          <ac:chgData name="Zita Draper" userId="S::z.draper@uwtsd.ac.uk::b063123c-f51f-481b-b99c-f574606c9ace" providerId="AD" clId="Web-{27B524C0-E25C-7A2D-BD79-994CEBEE6660}" dt="2022-11-25T13:29:11.952" v="1770" actId="20577"/>
          <ac:spMkLst>
            <pc:docMk/>
            <pc:sldMk cId="3992287233" sldId="274"/>
            <ac:spMk id="2" creationId="{411F71FD-E6D3-FBF4-7A39-8BF2DA4A228D}"/>
          </ac:spMkLst>
        </pc:spChg>
        <pc:spChg chg="mod">
          <ac:chgData name="Zita Draper" userId="S::z.draper@uwtsd.ac.uk::b063123c-f51f-481b-b99c-f574606c9ace" providerId="AD" clId="Web-{27B524C0-E25C-7A2D-BD79-994CEBEE6660}" dt="2022-11-25T13:29:00.718" v="1762" actId="20577"/>
          <ac:spMkLst>
            <pc:docMk/>
            <pc:sldMk cId="3992287233" sldId="274"/>
            <ac:spMk id="3" creationId="{371D79C2-E222-6F23-8C61-C6280F085602}"/>
          </ac:spMkLst>
        </pc:spChg>
      </pc:sldChg>
      <pc:sldChg chg="modSp">
        <pc:chgData name="Zita Draper" userId="S::z.draper@uwtsd.ac.uk::b063123c-f51f-481b-b99c-f574606c9ace" providerId="AD" clId="Web-{27B524C0-E25C-7A2D-BD79-994CEBEE6660}" dt="2022-11-25T13:33:02.227" v="1904" actId="20577"/>
        <pc:sldMkLst>
          <pc:docMk/>
          <pc:sldMk cId="679765090" sldId="275"/>
        </pc:sldMkLst>
        <pc:spChg chg="mod">
          <ac:chgData name="Zita Draper" userId="S::z.draper@uwtsd.ac.uk::b063123c-f51f-481b-b99c-f574606c9ace" providerId="AD" clId="Web-{27B524C0-E25C-7A2D-BD79-994CEBEE6660}" dt="2022-11-25T13:31:18.239" v="1819" actId="20577"/>
          <ac:spMkLst>
            <pc:docMk/>
            <pc:sldMk cId="679765090" sldId="275"/>
            <ac:spMk id="2" creationId="{68A615C1-60E4-7319-FD78-6839BA310FE6}"/>
          </ac:spMkLst>
        </pc:spChg>
        <pc:spChg chg="mod">
          <ac:chgData name="Zita Draper" userId="S::z.draper@uwtsd.ac.uk::b063123c-f51f-481b-b99c-f574606c9ace" providerId="AD" clId="Web-{27B524C0-E25C-7A2D-BD79-994CEBEE6660}" dt="2022-11-25T13:33:02.227" v="1904" actId="20577"/>
          <ac:spMkLst>
            <pc:docMk/>
            <pc:sldMk cId="679765090" sldId="275"/>
            <ac:spMk id="3" creationId="{2BAA5DC4-3E81-8ED6-ABCC-72495C3DC137}"/>
          </ac:spMkLst>
        </pc:spChg>
      </pc:sldChg>
      <pc:sldChg chg="modSp">
        <pc:chgData name="Zita Draper" userId="S::z.draper@uwtsd.ac.uk::b063123c-f51f-481b-b99c-f574606c9ace" providerId="AD" clId="Web-{27B524C0-E25C-7A2D-BD79-994CEBEE6660}" dt="2022-11-25T13:36:38.267" v="2067" actId="20577"/>
        <pc:sldMkLst>
          <pc:docMk/>
          <pc:sldMk cId="2161030796" sldId="276"/>
        </pc:sldMkLst>
        <pc:spChg chg="mod">
          <ac:chgData name="Zita Draper" userId="S::z.draper@uwtsd.ac.uk::b063123c-f51f-481b-b99c-f574606c9ace" providerId="AD" clId="Web-{27B524C0-E25C-7A2D-BD79-994CEBEE6660}" dt="2022-11-25T13:33:47.323" v="1933" actId="20577"/>
          <ac:spMkLst>
            <pc:docMk/>
            <pc:sldMk cId="2161030796" sldId="276"/>
            <ac:spMk id="2" creationId="{C2B0B1A2-F063-B90F-B38F-EFC2832E7D9D}"/>
          </ac:spMkLst>
        </pc:spChg>
        <pc:spChg chg="mod">
          <ac:chgData name="Zita Draper" userId="S::z.draper@uwtsd.ac.uk::b063123c-f51f-481b-b99c-f574606c9ace" providerId="AD" clId="Web-{27B524C0-E25C-7A2D-BD79-994CEBEE6660}" dt="2022-11-25T13:36:38.267" v="2067" actId="20577"/>
          <ac:spMkLst>
            <pc:docMk/>
            <pc:sldMk cId="2161030796" sldId="276"/>
            <ac:spMk id="3" creationId="{6C9A34A8-69E4-3349-B1F5-754BC0DCD157}"/>
          </ac:spMkLst>
        </pc:spChg>
      </pc:sldChg>
      <pc:sldChg chg="modSp">
        <pc:chgData name="Zita Draper" userId="S::z.draper@uwtsd.ac.uk::b063123c-f51f-481b-b99c-f574606c9ace" providerId="AD" clId="Web-{27B524C0-E25C-7A2D-BD79-994CEBEE6660}" dt="2022-11-25T13:53:54.887" v="2963" actId="20577"/>
        <pc:sldMkLst>
          <pc:docMk/>
          <pc:sldMk cId="1477716167" sldId="277"/>
        </pc:sldMkLst>
        <pc:spChg chg="mod">
          <ac:chgData name="Zita Draper" userId="S::z.draper@uwtsd.ac.uk::b063123c-f51f-481b-b99c-f574606c9ace" providerId="AD" clId="Web-{27B524C0-E25C-7A2D-BD79-994CEBEE6660}" dt="2022-11-25T13:52:35.431" v="2906" actId="20577"/>
          <ac:spMkLst>
            <pc:docMk/>
            <pc:sldMk cId="1477716167" sldId="277"/>
            <ac:spMk id="2" creationId="{47265AE6-2CE8-8606-7290-A85DB15153F6}"/>
          </ac:spMkLst>
        </pc:spChg>
        <pc:spChg chg="mod">
          <ac:chgData name="Zita Draper" userId="S::z.draper@uwtsd.ac.uk::b063123c-f51f-481b-b99c-f574606c9ace" providerId="AD" clId="Web-{27B524C0-E25C-7A2D-BD79-994CEBEE6660}" dt="2022-11-25T13:53:54.887" v="2963" actId="20577"/>
          <ac:spMkLst>
            <pc:docMk/>
            <pc:sldMk cId="1477716167" sldId="277"/>
            <ac:spMk id="3" creationId="{D3CF5E2B-7925-B5A9-6E9A-7ADA8039232C}"/>
          </ac:spMkLst>
        </pc:spChg>
      </pc:sldChg>
      <pc:sldChg chg="modSp">
        <pc:chgData name="Zita Draper" userId="S::z.draper@uwtsd.ac.uk::b063123c-f51f-481b-b99c-f574606c9ace" providerId="AD" clId="Web-{27B524C0-E25C-7A2D-BD79-994CEBEE6660}" dt="2022-11-25T13:54:10.544" v="2976" actId="20577"/>
        <pc:sldMkLst>
          <pc:docMk/>
          <pc:sldMk cId="4248248179" sldId="278"/>
        </pc:sldMkLst>
        <pc:spChg chg="mod">
          <ac:chgData name="Zita Draper" userId="S::z.draper@uwtsd.ac.uk::b063123c-f51f-481b-b99c-f574606c9ace" providerId="AD" clId="Web-{27B524C0-E25C-7A2D-BD79-994CEBEE6660}" dt="2022-11-25T13:54:05.685" v="2971" actId="20577"/>
          <ac:spMkLst>
            <pc:docMk/>
            <pc:sldMk cId="4248248179" sldId="278"/>
            <ac:spMk id="2" creationId="{AEB86EB0-7623-444A-91C9-5BD8AA6A237C}"/>
          </ac:spMkLst>
        </pc:spChg>
        <pc:spChg chg="mod">
          <ac:chgData name="Zita Draper" userId="S::z.draper@uwtsd.ac.uk::b063123c-f51f-481b-b99c-f574606c9ace" providerId="AD" clId="Web-{27B524C0-E25C-7A2D-BD79-994CEBEE6660}" dt="2022-11-25T13:54:10.544" v="2976" actId="20577"/>
          <ac:spMkLst>
            <pc:docMk/>
            <pc:sldMk cId="4248248179" sldId="278"/>
            <ac:spMk id="3" creationId="{AFBE5AAF-E2AD-50E0-9938-40D3F59F164E}"/>
          </ac:spMkLst>
        </pc:spChg>
      </pc:sldChg>
      <pc:sldChg chg="modSp">
        <pc:chgData name="Zita Draper" userId="S::z.draper@uwtsd.ac.uk::b063123c-f51f-481b-b99c-f574606c9ace" providerId="AD" clId="Web-{27B524C0-E25C-7A2D-BD79-994CEBEE6660}" dt="2022-11-25T13:49:36.627" v="2771" actId="20577"/>
        <pc:sldMkLst>
          <pc:docMk/>
          <pc:sldMk cId="1634569961" sldId="279"/>
        </pc:sldMkLst>
        <pc:spChg chg="mod">
          <ac:chgData name="Zita Draper" userId="S::z.draper@uwtsd.ac.uk::b063123c-f51f-481b-b99c-f574606c9ace" providerId="AD" clId="Web-{27B524C0-E25C-7A2D-BD79-994CEBEE6660}" dt="2022-11-25T13:49:36.627" v="2771" actId="20577"/>
          <ac:spMkLst>
            <pc:docMk/>
            <pc:sldMk cId="1634569961" sldId="279"/>
            <ac:spMk id="2" creationId="{E323FD7F-A7F4-7CEE-D6A4-B499107FA79F}"/>
          </ac:spMkLst>
        </pc:spChg>
        <pc:spChg chg="mod">
          <ac:chgData name="Zita Draper" userId="S::z.draper@uwtsd.ac.uk::b063123c-f51f-481b-b99c-f574606c9ace" providerId="AD" clId="Web-{27B524C0-E25C-7A2D-BD79-994CEBEE6660}" dt="2022-11-25T13:49:26.173" v="2764" actId="20577"/>
          <ac:spMkLst>
            <pc:docMk/>
            <pc:sldMk cId="1634569961" sldId="279"/>
            <ac:spMk id="3" creationId="{32A515E0-BC9E-E2D7-3EA6-7D0878812526}"/>
          </ac:spMkLst>
        </pc:spChg>
      </pc:sldChg>
      <pc:sldChg chg="modSp">
        <pc:chgData name="Zita Draper" userId="S::z.draper@uwtsd.ac.uk::b063123c-f51f-481b-b99c-f574606c9ace" providerId="AD" clId="Web-{27B524C0-E25C-7A2D-BD79-994CEBEE6660}" dt="2022-11-25T13:48:02.279" v="2670" actId="20577"/>
        <pc:sldMkLst>
          <pc:docMk/>
          <pc:sldMk cId="3523649135" sldId="280"/>
        </pc:sldMkLst>
        <pc:spChg chg="mod">
          <ac:chgData name="Zita Draper" userId="S::z.draper@uwtsd.ac.uk::b063123c-f51f-481b-b99c-f574606c9ace" providerId="AD" clId="Web-{27B524C0-E25C-7A2D-BD79-994CEBEE6660}" dt="2022-11-25T13:48:02.279" v="2670" actId="20577"/>
          <ac:spMkLst>
            <pc:docMk/>
            <pc:sldMk cId="3523649135" sldId="280"/>
            <ac:spMk id="2" creationId="{1D2357F1-77B0-D61F-EBAE-E67B4ACBC61F}"/>
          </ac:spMkLst>
        </pc:spChg>
        <pc:spChg chg="mod">
          <ac:chgData name="Zita Draper" userId="S::z.draper@uwtsd.ac.uk::b063123c-f51f-481b-b99c-f574606c9ace" providerId="AD" clId="Web-{27B524C0-E25C-7A2D-BD79-994CEBEE6660}" dt="2022-11-25T13:47:53.045" v="2662" actId="20577"/>
          <ac:spMkLst>
            <pc:docMk/>
            <pc:sldMk cId="3523649135" sldId="280"/>
            <ac:spMk id="3" creationId="{FA9C9425-D04E-6688-087D-9ACC50EF43D6}"/>
          </ac:spMkLst>
        </pc:spChg>
      </pc:sldChg>
      <pc:sldChg chg="addSp modSp">
        <pc:chgData name="Zita Draper" userId="S::z.draper@uwtsd.ac.uk::b063123c-f51f-481b-b99c-f574606c9ace" providerId="AD" clId="Web-{27B524C0-E25C-7A2D-BD79-994CEBEE6660}" dt="2022-11-25T13:47:29.575" v="2657" actId="1076"/>
        <pc:sldMkLst>
          <pc:docMk/>
          <pc:sldMk cId="3496735641" sldId="281"/>
        </pc:sldMkLst>
        <pc:spChg chg="mod">
          <ac:chgData name="Zita Draper" userId="S::z.draper@uwtsd.ac.uk::b063123c-f51f-481b-b99c-f574606c9ace" providerId="AD" clId="Web-{27B524C0-E25C-7A2D-BD79-994CEBEE6660}" dt="2022-11-25T13:47:03.214" v="2653" actId="20577"/>
          <ac:spMkLst>
            <pc:docMk/>
            <pc:sldMk cId="3496735641" sldId="281"/>
            <ac:spMk id="2" creationId="{E8F1CF0E-DC8E-0A2B-9FC0-10C618EBFD9E}"/>
          </ac:spMkLst>
        </pc:spChg>
        <pc:spChg chg="mod">
          <ac:chgData name="Zita Draper" userId="S::z.draper@uwtsd.ac.uk::b063123c-f51f-481b-b99c-f574606c9ace" providerId="AD" clId="Web-{27B524C0-E25C-7A2D-BD79-994CEBEE6660}" dt="2022-11-25T13:46:51.448" v="2647" actId="20577"/>
          <ac:spMkLst>
            <pc:docMk/>
            <pc:sldMk cId="3496735641" sldId="281"/>
            <ac:spMk id="3" creationId="{922A5C2F-5F73-55A3-9ED2-F576315AE25B}"/>
          </ac:spMkLst>
        </pc:spChg>
        <pc:picChg chg="add mod">
          <ac:chgData name="Zita Draper" userId="S::z.draper@uwtsd.ac.uk::b063123c-f51f-481b-b99c-f574606c9ace" providerId="AD" clId="Web-{27B524C0-E25C-7A2D-BD79-994CEBEE6660}" dt="2022-11-25T13:47:29.575" v="2657" actId="1076"/>
          <ac:picMkLst>
            <pc:docMk/>
            <pc:sldMk cId="3496735641" sldId="281"/>
            <ac:picMk id="4" creationId="{F3A25FCE-C986-FA03-A4D9-829713EA011F}"/>
          </ac:picMkLst>
        </pc:picChg>
      </pc:sldChg>
      <pc:sldChg chg="modSp">
        <pc:chgData name="Zita Draper" userId="S::z.draper@uwtsd.ac.uk::b063123c-f51f-481b-b99c-f574606c9ace" providerId="AD" clId="Web-{27B524C0-E25C-7A2D-BD79-994CEBEE6660}" dt="2022-11-25T13:44:11.254" v="2434" actId="20577"/>
        <pc:sldMkLst>
          <pc:docMk/>
          <pc:sldMk cId="10921435" sldId="282"/>
        </pc:sldMkLst>
        <pc:spChg chg="mod">
          <ac:chgData name="Zita Draper" userId="S::z.draper@uwtsd.ac.uk::b063123c-f51f-481b-b99c-f574606c9ace" providerId="AD" clId="Web-{27B524C0-E25C-7A2D-BD79-994CEBEE6660}" dt="2022-11-25T13:44:11.254" v="2434" actId="20577"/>
          <ac:spMkLst>
            <pc:docMk/>
            <pc:sldMk cId="10921435" sldId="282"/>
            <ac:spMk id="2" creationId="{46460D3D-5040-6D94-EE3F-7A16208C4873}"/>
          </ac:spMkLst>
        </pc:spChg>
        <pc:spChg chg="mod">
          <ac:chgData name="Zita Draper" userId="S::z.draper@uwtsd.ac.uk::b063123c-f51f-481b-b99c-f574606c9ace" providerId="AD" clId="Web-{27B524C0-E25C-7A2D-BD79-994CEBEE6660}" dt="2022-11-25T13:43:58.035" v="2426" actId="20577"/>
          <ac:spMkLst>
            <pc:docMk/>
            <pc:sldMk cId="10921435" sldId="282"/>
            <ac:spMk id="3" creationId="{E007CB8B-2FF6-335E-0AF1-50AC3184C5CE}"/>
          </ac:spMkLst>
        </pc:spChg>
      </pc:sldChg>
      <pc:sldChg chg="modSp">
        <pc:chgData name="Zita Draper" userId="S::z.draper@uwtsd.ac.uk::b063123c-f51f-481b-b99c-f574606c9ace" providerId="AD" clId="Web-{27B524C0-E25C-7A2D-BD79-994CEBEE6660}" dt="2022-11-25T13:43:33.581" v="2421" actId="20577"/>
        <pc:sldMkLst>
          <pc:docMk/>
          <pc:sldMk cId="2730713167" sldId="283"/>
        </pc:sldMkLst>
        <pc:spChg chg="mod">
          <ac:chgData name="Zita Draper" userId="S::z.draper@uwtsd.ac.uk::b063123c-f51f-481b-b99c-f574606c9ace" providerId="AD" clId="Web-{27B524C0-E25C-7A2D-BD79-994CEBEE6660}" dt="2022-11-25T13:41:36.498" v="2298" actId="20577"/>
          <ac:spMkLst>
            <pc:docMk/>
            <pc:sldMk cId="2730713167" sldId="283"/>
            <ac:spMk id="2" creationId="{B2B34796-CF74-EAEA-D2A6-A5AB8523439C}"/>
          </ac:spMkLst>
        </pc:spChg>
        <pc:spChg chg="mod">
          <ac:chgData name="Zita Draper" userId="S::z.draper@uwtsd.ac.uk::b063123c-f51f-481b-b99c-f574606c9ace" providerId="AD" clId="Web-{27B524C0-E25C-7A2D-BD79-994CEBEE6660}" dt="2022-11-25T13:43:33.581" v="2421" actId="20577"/>
          <ac:spMkLst>
            <pc:docMk/>
            <pc:sldMk cId="2730713167" sldId="283"/>
            <ac:spMk id="3" creationId="{458F375D-B8A0-D90B-3051-53F62056C03B}"/>
          </ac:spMkLst>
        </pc:spChg>
      </pc:sldChg>
      <pc:sldChg chg="modSp">
        <pc:chgData name="Zita Draper" userId="S::z.draper@uwtsd.ac.uk::b063123c-f51f-481b-b99c-f574606c9ace" providerId="AD" clId="Web-{27B524C0-E25C-7A2D-BD79-994CEBEE6660}" dt="2022-11-25T13:41:00.184" v="2278" actId="20577"/>
        <pc:sldMkLst>
          <pc:docMk/>
          <pc:sldMk cId="2413116890" sldId="284"/>
        </pc:sldMkLst>
        <pc:spChg chg="mod">
          <ac:chgData name="Zita Draper" userId="S::z.draper@uwtsd.ac.uk::b063123c-f51f-481b-b99c-f574606c9ace" providerId="AD" clId="Web-{27B524C0-E25C-7A2D-BD79-994CEBEE6660}" dt="2022-11-25T13:41:00.184" v="2278" actId="20577"/>
          <ac:spMkLst>
            <pc:docMk/>
            <pc:sldMk cId="2413116890" sldId="284"/>
            <ac:spMk id="2" creationId="{5BE26A4B-F21A-EDB1-C10F-516BF898B763}"/>
          </ac:spMkLst>
        </pc:spChg>
        <pc:spChg chg="mod">
          <ac:chgData name="Zita Draper" userId="S::z.draper@uwtsd.ac.uk::b063123c-f51f-481b-b99c-f574606c9ace" providerId="AD" clId="Web-{27B524C0-E25C-7A2D-BD79-994CEBEE6660}" dt="2022-11-25T13:40:46.293" v="2270" actId="20577"/>
          <ac:spMkLst>
            <pc:docMk/>
            <pc:sldMk cId="2413116890" sldId="284"/>
            <ac:spMk id="3" creationId="{9A2EFA6E-9C95-93C1-6134-04FB3C856AB7}"/>
          </ac:spMkLst>
        </pc:spChg>
      </pc:sldChg>
      <pc:sldChg chg="modSp">
        <pc:chgData name="Zita Draper" userId="S::z.draper@uwtsd.ac.uk::b063123c-f51f-481b-b99c-f574606c9ace" providerId="AD" clId="Web-{27B524C0-E25C-7A2D-BD79-994CEBEE6660}" dt="2022-11-25T13:38:58.164" v="2229" actId="20577"/>
        <pc:sldMkLst>
          <pc:docMk/>
          <pc:sldMk cId="690298218" sldId="285"/>
        </pc:sldMkLst>
        <pc:spChg chg="mod">
          <ac:chgData name="Zita Draper" userId="S::z.draper@uwtsd.ac.uk::b063123c-f51f-481b-b99c-f574606c9ace" providerId="AD" clId="Web-{27B524C0-E25C-7A2D-BD79-994CEBEE6660}" dt="2022-11-25T13:38:58.164" v="2229" actId="20577"/>
          <ac:spMkLst>
            <pc:docMk/>
            <pc:sldMk cId="690298218" sldId="285"/>
            <ac:spMk id="2" creationId="{62DEFFB8-19A3-A6B3-CF9A-4625BC6E23FD}"/>
          </ac:spMkLst>
        </pc:spChg>
        <pc:spChg chg="mod">
          <ac:chgData name="Zita Draper" userId="S::z.draper@uwtsd.ac.uk::b063123c-f51f-481b-b99c-f574606c9ace" providerId="AD" clId="Web-{27B524C0-E25C-7A2D-BD79-994CEBEE6660}" dt="2022-11-25T13:38:47.679" v="2224" actId="20577"/>
          <ac:spMkLst>
            <pc:docMk/>
            <pc:sldMk cId="690298218" sldId="285"/>
            <ac:spMk id="3" creationId="{E649FA65-2423-54D7-2E62-597F784BCCBA}"/>
          </ac:spMkLst>
        </pc:spChg>
      </pc:sldChg>
      <pc:sldChg chg="addSp modSp mod setBg">
        <pc:chgData name="Zita Draper" userId="S::z.draper@uwtsd.ac.uk::b063123c-f51f-481b-b99c-f574606c9ace" providerId="AD" clId="Web-{27B524C0-E25C-7A2D-BD79-994CEBEE6660}" dt="2022-11-25T13:40:12.260" v="2261"/>
        <pc:sldMkLst>
          <pc:docMk/>
          <pc:sldMk cId="1738862690" sldId="286"/>
        </pc:sldMkLst>
        <pc:spChg chg="mod">
          <ac:chgData name="Zita Draper" userId="S::z.draper@uwtsd.ac.uk::b063123c-f51f-481b-b99c-f574606c9ace" providerId="AD" clId="Web-{27B524C0-E25C-7A2D-BD79-994CEBEE6660}" dt="2022-11-25T13:40:12.260" v="2261"/>
          <ac:spMkLst>
            <pc:docMk/>
            <pc:sldMk cId="1738862690" sldId="286"/>
            <ac:spMk id="2" creationId="{3BFE030E-2DCB-27CD-046A-C7D672DEDA7E}"/>
          </ac:spMkLst>
        </pc:spChg>
        <pc:spChg chg="mod">
          <ac:chgData name="Zita Draper" userId="S::z.draper@uwtsd.ac.uk::b063123c-f51f-481b-b99c-f574606c9ace" providerId="AD" clId="Web-{27B524C0-E25C-7A2D-BD79-994CEBEE6660}" dt="2022-11-25T13:40:12.260" v="2261"/>
          <ac:spMkLst>
            <pc:docMk/>
            <pc:sldMk cId="1738862690" sldId="286"/>
            <ac:spMk id="3" creationId="{9BC099F9-06AE-6BF9-E121-931D46C578D7}"/>
          </ac:spMkLst>
        </pc:spChg>
        <pc:spChg chg="add">
          <ac:chgData name="Zita Draper" userId="S::z.draper@uwtsd.ac.uk::b063123c-f51f-481b-b99c-f574606c9ace" providerId="AD" clId="Web-{27B524C0-E25C-7A2D-BD79-994CEBEE6660}" dt="2022-11-25T13:40:12.260" v="2261"/>
          <ac:spMkLst>
            <pc:docMk/>
            <pc:sldMk cId="1738862690" sldId="286"/>
            <ac:spMk id="9" creationId="{0E3596DD-156A-473E-9BB3-C6A29F7574E9}"/>
          </ac:spMkLst>
        </pc:spChg>
        <pc:spChg chg="add">
          <ac:chgData name="Zita Draper" userId="S::z.draper@uwtsd.ac.uk::b063123c-f51f-481b-b99c-f574606c9ace" providerId="AD" clId="Web-{27B524C0-E25C-7A2D-BD79-994CEBEE6660}" dt="2022-11-25T13:40:12.260" v="2261"/>
          <ac:spMkLst>
            <pc:docMk/>
            <pc:sldMk cId="1738862690" sldId="286"/>
            <ac:spMk id="11" creationId="{2C46C4D6-C474-4E92-B52E-944C1118F7B6}"/>
          </ac:spMkLst>
        </pc:spChg>
        <pc:picChg chg="add mod">
          <ac:chgData name="Zita Draper" userId="S::z.draper@uwtsd.ac.uk::b063123c-f51f-481b-b99c-f574606c9ace" providerId="AD" clId="Web-{27B524C0-E25C-7A2D-BD79-994CEBEE6660}" dt="2022-11-25T13:40:12.260" v="2261"/>
          <ac:picMkLst>
            <pc:docMk/>
            <pc:sldMk cId="1738862690" sldId="286"/>
            <ac:picMk id="4" creationId="{7F55A7E1-9034-254F-9C93-C0C6594119D6}"/>
          </ac:picMkLst>
        </pc:picChg>
      </pc:sldChg>
      <pc:sldChg chg="modSp new">
        <pc:chgData name="Zita Draper" userId="S::z.draper@uwtsd.ac.uk::b063123c-f51f-481b-b99c-f574606c9ace" providerId="AD" clId="Web-{27B524C0-E25C-7A2D-BD79-994CEBEE6660}" dt="2022-11-25T12:52:03.362" v="449" actId="20577"/>
        <pc:sldMkLst>
          <pc:docMk/>
          <pc:sldMk cId="1707989508" sldId="288"/>
        </pc:sldMkLst>
        <pc:spChg chg="mod">
          <ac:chgData name="Zita Draper" userId="S::z.draper@uwtsd.ac.uk::b063123c-f51f-481b-b99c-f574606c9ace" providerId="AD" clId="Web-{27B524C0-E25C-7A2D-BD79-994CEBEE6660}" dt="2022-11-25T12:41:02.742" v="283" actId="20577"/>
          <ac:spMkLst>
            <pc:docMk/>
            <pc:sldMk cId="1707989508" sldId="288"/>
            <ac:spMk id="2" creationId="{E844D613-AB72-B919-7147-F51A852A2841}"/>
          </ac:spMkLst>
        </pc:spChg>
        <pc:spChg chg="mod">
          <ac:chgData name="Zita Draper" userId="S::z.draper@uwtsd.ac.uk::b063123c-f51f-481b-b99c-f574606c9ace" providerId="AD" clId="Web-{27B524C0-E25C-7A2D-BD79-994CEBEE6660}" dt="2022-11-25T12:52:03.362" v="449" actId="20577"/>
          <ac:spMkLst>
            <pc:docMk/>
            <pc:sldMk cId="1707989508" sldId="288"/>
            <ac:spMk id="3" creationId="{05BA2263-BE56-4ECB-214E-2739416EECE5}"/>
          </ac:spMkLst>
        </pc:spChg>
      </pc:sldChg>
      <pc:sldChg chg="modSp new">
        <pc:chgData name="Zita Draper" userId="S::z.draper@uwtsd.ac.uk::b063123c-f51f-481b-b99c-f574606c9ace" providerId="AD" clId="Web-{27B524C0-E25C-7A2D-BD79-994CEBEE6660}" dt="2022-11-25T13:58:00.132" v="3177" actId="20577"/>
        <pc:sldMkLst>
          <pc:docMk/>
          <pc:sldMk cId="969236898" sldId="289"/>
        </pc:sldMkLst>
        <pc:spChg chg="mod">
          <ac:chgData name="Zita Draper" userId="S::z.draper@uwtsd.ac.uk::b063123c-f51f-481b-b99c-f574606c9ace" providerId="AD" clId="Web-{27B524C0-E25C-7A2D-BD79-994CEBEE6660}" dt="2022-11-25T13:54:35.498" v="3001" actId="20577"/>
          <ac:spMkLst>
            <pc:docMk/>
            <pc:sldMk cId="969236898" sldId="289"/>
            <ac:spMk id="2" creationId="{288DAD22-FE69-53B5-2B1C-C545C2F5C16C}"/>
          </ac:spMkLst>
        </pc:spChg>
        <pc:spChg chg="mod">
          <ac:chgData name="Zita Draper" userId="S::z.draper@uwtsd.ac.uk::b063123c-f51f-481b-b99c-f574606c9ace" providerId="AD" clId="Web-{27B524C0-E25C-7A2D-BD79-994CEBEE6660}" dt="2022-11-25T13:58:00.132" v="3177" actId="20577"/>
          <ac:spMkLst>
            <pc:docMk/>
            <pc:sldMk cId="969236898" sldId="289"/>
            <ac:spMk id="3" creationId="{BE24EE3E-F9ED-E1E0-40FD-B0F41693576F}"/>
          </ac:spMkLst>
        </pc:spChg>
      </pc:sldChg>
      <pc:sldChg chg="modSp new del">
        <pc:chgData name="Zita Draper" userId="S::z.draper@uwtsd.ac.uk::b063123c-f51f-481b-b99c-f574606c9ace" providerId="AD" clId="Web-{27B524C0-E25C-7A2D-BD79-994CEBEE6660}" dt="2022-11-25T14:18:11.227" v="3395"/>
        <pc:sldMkLst>
          <pc:docMk/>
          <pc:sldMk cId="3184113420" sldId="290"/>
        </pc:sldMkLst>
        <pc:spChg chg="mod">
          <ac:chgData name="Zita Draper" userId="S::z.draper@uwtsd.ac.uk::b063123c-f51f-481b-b99c-f574606c9ace" providerId="AD" clId="Web-{27B524C0-E25C-7A2D-BD79-994CEBEE6660}" dt="2022-11-25T13:59:09.244" v="3224" actId="20577"/>
          <ac:spMkLst>
            <pc:docMk/>
            <pc:sldMk cId="3184113420" sldId="290"/>
            <ac:spMk id="2" creationId="{86E91168-B5B1-267E-7ED2-F48DB2A94E87}"/>
          </ac:spMkLst>
        </pc:spChg>
        <pc:spChg chg="mod">
          <ac:chgData name="Zita Draper" userId="S::z.draper@uwtsd.ac.uk::b063123c-f51f-481b-b99c-f574606c9ace" providerId="AD" clId="Web-{27B524C0-E25C-7A2D-BD79-994CEBEE6660}" dt="2022-11-25T14:01:29.968" v="3300" actId="20577"/>
          <ac:spMkLst>
            <pc:docMk/>
            <pc:sldMk cId="3184113420" sldId="290"/>
            <ac:spMk id="3" creationId="{7EE13A49-4D64-031A-4DF3-41EA136851EB}"/>
          </ac:spMkLst>
        </pc:spChg>
      </pc:sldChg>
      <pc:sldChg chg="modSp new">
        <pc:chgData name="Zita Draper" userId="S::z.draper@uwtsd.ac.uk::b063123c-f51f-481b-b99c-f574606c9ace" providerId="AD" clId="Web-{27B524C0-E25C-7A2D-BD79-994CEBEE6660}" dt="2022-11-25T13:51:21.709" v="2885" actId="20577"/>
        <pc:sldMkLst>
          <pc:docMk/>
          <pc:sldMk cId="1282526416" sldId="291"/>
        </pc:sldMkLst>
        <pc:spChg chg="mod">
          <ac:chgData name="Zita Draper" userId="S::z.draper@uwtsd.ac.uk::b063123c-f51f-481b-b99c-f574606c9ace" providerId="AD" clId="Web-{27B524C0-E25C-7A2D-BD79-994CEBEE6660}" dt="2022-11-25T13:50:00.112" v="2785" actId="20577"/>
          <ac:spMkLst>
            <pc:docMk/>
            <pc:sldMk cId="1282526416" sldId="291"/>
            <ac:spMk id="2" creationId="{ECD9D8A9-47F9-0512-3B72-0E4DC11E3761}"/>
          </ac:spMkLst>
        </pc:spChg>
        <pc:spChg chg="mod">
          <ac:chgData name="Zita Draper" userId="S::z.draper@uwtsd.ac.uk::b063123c-f51f-481b-b99c-f574606c9ace" providerId="AD" clId="Web-{27B524C0-E25C-7A2D-BD79-994CEBEE6660}" dt="2022-11-25T13:51:21.709" v="2885" actId="20577"/>
          <ac:spMkLst>
            <pc:docMk/>
            <pc:sldMk cId="1282526416" sldId="291"/>
            <ac:spMk id="3" creationId="{21E41647-24A0-2CF2-48B1-61E1DB373AA0}"/>
          </ac:spMkLst>
        </pc:spChg>
      </pc:sldChg>
      <pc:sldChg chg="modSp new del">
        <pc:chgData name="Zita Draper" userId="S::z.draper@uwtsd.ac.uk::b063123c-f51f-481b-b99c-f574606c9ace" providerId="AD" clId="Web-{27B524C0-E25C-7A2D-BD79-994CEBEE6660}" dt="2022-11-25T14:18:08.805" v="3394"/>
        <pc:sldMkLst>
          <pc:docMk/>
          <pc:sldMk cId="742542291" sldId="292"/>
        </pc:sldMkLst>
        <pc:spChg chg="mod">
          <ac:chgData name="Zita Draper" userId="S::z.draper@uwtsd.ac.uk::b063123c-f51f-481b-b99c-f574606c9ace" providerId="AD" clId="Web-{27B524C0-E25C-7A2D-BD79-994CEBEE6660}" dt="2022-11-25T13:58:59.868" v="3218" actId="20577"/>
          <ac:spMkLst>
            <pc:docMk/>
            <pc:sldMk cId="742542291" sldId="292"/>
            <ac:spMk id="2" creationId="{B94030C6-EF35-1BB0-C2C3-2FA07B91E31F}"/>
          </ac:spMkLst>
        </pc:spChg>
        <pc:spChg chg="mod">
          <ac:chgData name="Zita Draper" userId="S::z.draper@uwtsd.ac.uk::b063123c-f51f-481b-b99c-f574606c9ace" providerId="AD" clId="Web-{27B524C0-E25C-7A2D-BD79-994CEBEE6660}" dt="2022-11-25T14:17:43.148" v="3393" actId="20577"/>
          <ac:spMkLst>
            <pc:docMk/>
            <pc:sldMk cId="742542291" sldId="292"/>
            <ac:spMk id="3" creationId="{09FE02EC-9433-FE85-506F-7F3DC0A7AB32}"/>
          </ac:spMkLst>
        </pc:spChg>
      </pc:sldChg>
      <pc:sldChg chg="modSp new">
        <pc:chgData name="Zita Draper" userId="S::z.draper@uwtsd.ac.uk::b063123c-f51f-481b-b99c-f574606c9ace" providerId="AD" clId="Web-{27B524C0-E25C-7A2D-BD79-994CEBEE6660}" dt="2022-11-25T14:19:26.590" v="3524" actId="20577"/>
        <pc:sldMkLst>
          <pc:docMk/>
          <pc:sldMk cId="1804962868" sldId="292"/>
        </pc:sldMkLst>
        <pc:spChg chg="mod">
          <ac:chgData name="Zita Draper" userId="S::z.draper@uwtsd.ac.uk::b063123c-f51f-481b-b99c-f574606c9ace" providerId="AD" clId="Web-{27B524C0-E25C-7A2D-BD79-994CEBEE6660}" dt="2022-11-25T14:18:42.494" v="3413" actId="20577"/>
          <ac:spMkLst>
            <pc:docMk/>
            <pc:sldMk cId="1804962868" sldId="292"/>
            <ac:spMk id="2" creationId="{4D087FCF-06EB-FDEF-E7CD-7BFA9F611169}"/>
          </ac:spMkLst>
        </pc:spChg>
        <pc:spChg chg="mod">
          <ac:chgData name="Zita Draper" userId="S::z.draper@uwtsd.ac.uk::b063123c-f51f-481b-b99c-f574606c9ace" providerId="AD" clId="Web-{27B524C0-E25C-7A2D-BD79-994CEBEE6660}" dt="2022-11-25T14:19:26.590" v="3524" actId="20577"/>
          <ac:spMkLst>
            <pc:docMk/>
            <pc:sldMk cId="1804962868" sldId="292"/>
            <ac:spMk id="3" creationId="{D0E2C3CD-8A3A-1141-8DBD-58A50FFBDDDA}"/>
          </ac:spMkLst>
        </pc:spChg>
      </pc:sldChg>
      <pc:sldChg chg="modSp new del">
        <pc:chgData name="Zita Draper" userId="S::z.draper@uwtsd.ac.uk::b063123c-f51f-481b-b99c-f574606c9ace" providerId="AD" clId="Web-{27B524C0-E25C-7A2D-BD79-994CEBEE6660}" dt="2022-11-25T14:18:12.431" v="3396"/>
        <pc:sldMkLst>
          <pc:docMk/>
          <pc:sldMk cId="2144980077" sldId="293"/>
        </pc:sldMkLst>
        <pc:spChg chg="mod">
          <ac:chgData name="Zita Draper" userId="S::z.draper@uwtsd.ac.uk::b063123c-f51f-481b-b99c-f574606c9ace" providerId="AD" clId="Web-{27B524C0-E25C-7A2D-BD79-994CEBEE6660}" dt="2022-11-25T13:58:50.243" v="3212" actId="20577"/>
          <ac:spMkLst>
            <pc:docMk/>
            <pc:sldMk cId="2144980077" sldId="293"/>
            <ac:spMk id="2" creationId="{FAFBC752-DECE-D614-D75C-BE980631BBA7}"/>
          </ac:spMkLst>
        </pc:spChg>
      </pc:sldChg>
      <pc:sldChg chg="modSp new del">
        <pc:chgData name="Zita Draper" userId="S::z.draper@uwtsd.ac.uk::b063123c-f51f-481b-b99c-f574606c9ace" providerId="AD" clId="Web-{27B524C0-E25C-7A2D-BD79-994CEBEE6660}" dt="2022-11-25T14:18:13.915" v="3397"/>
        <pc:sldMkLst>
          <pc:docMk/>
          <pc:sldMk cId="1165713291" sldId="294"/>
        </pc:sldMkLst>
        <pc:spChg chg="mod">
          <ac:chgData name="Zita Draper" userId="S::z.draper@uwtsd.ac.uk::b063123c-f51f-481b-b99c-f574606c9ace" providerId="AD" clId="Web-{27B524C0-E25C-7A2D-BD79-994CEBEE6660}" dt="2022-11-25T13:58:38.883" v="3206" actId="20577"/>
          <ac:spMkLst>
            <pc:docMk/>
            <pc:sldMk cId="1165713291" sldId="294"/>
            <ac:spMk id="2" creationId="{8CC696B8-434E-D6CC-B53A-073B3E2EAF66}"/>
          </ac:spMkLst>
        </pc:spChg>
      </pc:sldChg>
    </pc:docChg>
  </pc:docChgLst>
  <pc:docChgLst>
    <pc:chgData name="Zita Draper" userId="S::z.draper@uwtsd.ac.uk::b063123c-f51f-481b-b99c-f574606c9ace" providerId="AD" clId="Web-{E0E350A3-B4D9-48FA-83B9-20C0E0CF4308}"/>
    <pc:docChg chg="addSld modSld addMainMaster delMainMaster">
      <pc:chgData name="Zita Draper" userId="S::z.draper@uwtsd.ac.uk::b063123c-f51f-481b-b99c-f574606c9ace" providerId="AD" clId="Web-{E0E350A3-B4D9-48FA-83B9-20C0E0CF4308}" dt="2022-11-07T13:34:20.256" v="81" actId="20577"/>
      <pc:docMkLst>
        <pc:docMk/>
      </pc:docMkLst>
      <pc:sldChg chg="addSp modSp mod setBg modClrScheme setClrOvrMap chgLayout">
        <pc:chgData name="Zita Draper" userId="S::z.draper@uwtsd.ac.uk::b063123c-f51f-481b-b99c-f574606c9ace" providerId="AD" clId="Web-{E0E350A3-B4D9-48FA-83B9-20C0E0CF4308}" dt="2022-11-07T13:28:26.451" v="25"/>
        <pc:sldMkLst>
          <pc:docMk/>
          <pc:sldMk cId="109857222" sldId="256"/>
        </pc:sldMkLst>
        <pc:spChg chg="mod">
          <ac:chgData name="Zita Draper" userId="S::z.draper@uwtsd.ac.uk::b063123c-f51f-481b-b99c-f574606c9ace" providerId="AD" clId="Web-{E0E350A3-B4D9-48FA-83B9-20C0E0CF4308}" dt="2022-11-07T13:28:26.451" v="25"/>
          <ac:spMkLst>
            <pc:docMk/>
            <pc:sldMk cId="109857222" sldId="256"/>
            <ac:spMk id="2" creationId="{00000000-0000-0000-0000-000000000000}"/>
          </ac:spMkLst>
        </pc:spChg>
        <pc:spChg chg="mod">
          <ac:chgData name="Zita Draper" userId="S::z.draper@uwtsd.ac.uk::b063123c-f51f-481b-b99c-f574606c9ace" providerId="AD" clId="Web-{E0E350A3-B4D9-48FA-83B9-20C0E0CF4308}" dt="2022-11-07T13:28:26.451" v="25"/>
          <ac:spMkLst>
            <pc:docMk/>
            <pc:sldMk cId="109857222" sldId="256"/>
            <ac:spMk id="3" creationId="{00000000-0000-0000-0000-000000000000}"/>
          </ac:spMkLst>
        </pc:spChg>
        <pc:spChg chg="add">
          <ac:chgData name="Zita Draper" userId="S::z.draper@uwtsd.ac.uk::b063123c-f51f-481b-b99c-f574606c9ace" providerId="AD" clId="Web-{E0E350A3-B4D9-48FA-83B9-20C0E0CF4308}" dt="2022-11-07T13:28:26.451" v="25"/>
          <ac:spMkLst>
            <pc:docMk/>
            <pc:sldMk cId="109857222" sldId="256"/>
            <ac:spMk id="9" creationId="{D47766EE-4192-4B2D-A5A0-F60F9A5F743F}"/>
          </ac:spMkLst>
        </pc:spChg>
        <pc:spChg chg="add">
          <ac:chgData name="Zita Draper" userId="S::z.draper@uwtsd.ac.uk::b063123c-f51f-481b-b99c-f574606c9ace" providerId="AD" clId="Web-{E0E350A3-B4D9-48FA-83B9-20C0E0CF4308}" dt="2022-11-07T13:28:26.451" v="25"/>
          <ac:spMkLst>
            <pc:docMk/>
            <pc:sldMk cId="109857222" sldId="256"/>
            <ac:spMk id="11" creationId="{D6705569-F545-4F47-A260-A9202826EA20}"/>
          </ac:spMkLst>
        </pc:spChg>
        <pc:picChg chg="add">
          <ac:chgData name="Zita Draper" userId="S::z.draper@uwtsd.ac.uk::b063123c-f51f-481b-b99c-f574606c9ace" providerId="AD" clId="Web-{E0E350A3-B4D9-48FA-83B9-20C0E0CF4308}" dt="2022-11-07T13:28:26.451" v="25"/>
          <ac:picMkLst>
            <pc:docMk/>
            <pc:sldMk cId="109857222" sldId="256"/>
            <ac:picMk id="4" creationId="{51B97D23-CDF6-1F69-1E6D-5DB78893CC11}"/>
          </ac:picMkLst>
        </pc:picChg>
      </pc:sldChg>
      <pc:sldChg chg="modSp new">
        <pc:chgData name="Zita Draper" userId="S::z.draper@uwtsd.ac.uk::b063123c-f51f-481b-b99c-f574606c9ace" providerId="AD" clId="Web-{E0E350A3-B4D9-48FA-83B9-20C0E0CF4308}" dt="2022-11-07T13:34:12.521" v="79" actId="20577"/>
        <pc:sldMkLst>
          <pc:docMk/>
          <pc:sldMk cId="72402930" sldId="257"/>
        </pc:sldMkLst>
        <pc:spChg chg="mod">
          <ac:chgData name="Zita Draper" userId="S::z.draper@uwtsd.ac.uk::b063123c-f51f-481b-b99c-f574606c9ace" providerId="AD" clId="Web-{E0E350A3-B4D9-48FA-83B9-20C0E0CF4308}" dt="2022-11-07T13:34:12.521" v="79" actId="20577"/>
          <ac:spMkLst>
            <pc:docMk/>
            <pc:sldMk cId="72402930" sldId="257"/>
            <ac:spMk id="2" creationId="{0B68324D-E752-6ABF-EC0F-D0677E8C8FD0}"/>
          </ac:spMkLst>
        </pc:spChg>
      </pc:sldChg>
      <pc:sldChg chg="modSp new">
        <pc:chgData name="Zita Draper" userId="S::z.draper@uwtsd.ac.uk::b063123c-f51f-481b-b99c-f574606c9ace" providerId="AD" clId="Web-{E0E350A3-B4D9-48FA-83B9-20C0E0CF4308}" dt="2022-11-07T13:34:20.256" v="81" actId="20577"/>
        <pc:sldMkLst>
          <pc:docMk/>
          <pc:sldMk cId="859941112" sldId="258"/>
        </pc:sldMkLst>
        <pc:spChg chg="mod">
          <ac:chgData name="Zita Draper" userId="S::z.draper@uwtsd.ac.uk::b063123c-f51f-481b-b99c-f574606c9ace" providerId="AD" clId="Web-{E0E350A3-B4D9-48FA-83B9-20C0E0CF4308}" dt="2022-11-07T13:34:20.256" v="81" actId="20577"/>
          <ac:spMkLst>
            <pc:docMk/>
            <pc:sldMk cId="859941112" sldId="258"/>
            <ac:spMk id="2" creationId="{42965B4E-11FA-A0EF-85E2-8AB6496C33C4}"/>
          </ac:spMkLst>
        </pc:spChg>
      </pc:sldChg>
      <pc:sldChg chg="new">
        <pc:chgData name="Zita Draper" userId="S::z.draper@uwtsd.ac.uk::b063123c-f51f-481b-b99c-f574606c9ace" providerId="AD" clId="Web-{E0E350A3-B4D9-48FA-83B9-20C0E0CF4308}" dt="2022-11-07T13:28:37.451" v="28"/>
        <pc:sldMkLst>
          <pc:docMk/>
          <pc:sldMk cId="3596171788" sldId="259"/>
        </pc:sldMkLst>
      </pc:sldChg>
      <pc:sldChg chg="new">
        <pc:chgData name="Zita Draper" userId="S::z.draper@uwtsd.ac.uk::b063123c-f51f-481b-b99c-f574606c9ace" providerId="AD" clId="Web-{E0E350A3-B4D9-48FA-83B9-20C0E0CF4308}" dt="2022-11-07T13:28:38.639" v="29"/>
        <pc:sldMkLst>
          <pc:docMk/>
          <pc:sldMk cId="586959767" sldId="260"/>
        </pc:sldMkLst>
      </pc:sldChg>
      <pc:sldChg chg="new">
        <pc:chgData name="Zita Draper" userId="S::z.draper@uwtsd.ac.uk::b063123c-f51f-481b-b99c-f574606c9ace" providerId="AD" clId="Web-{E0E350A3-B4D9-48FA-83B9-20C0E0CF4308}" dt="2022-11-07T13:28:39.701" v="30"/>
        <pc:sldMkLst>
          <pc:docMk/>
          <pc:sldMk cId="482529135" sldId="261"/>
        </pc:sldMkLst>
      </pc:sldChg>
      <pc:sldChg chg="new">
        <pc:chgData name="Zita Draper" userId="S::z.draper@uwtsd.ac.uk::b063123c-f51f-481b-b99c-f574606c9ace" providerId="AD" clId="Web-{E0E350A3-B4D9-48FA-83B9-20C0E0CF4308}" dt="2022-11-07T13:28:40.686" v="31"/>
        <pc:sldMkLst>
          <pc:docMk/>
          <pc:sldMk cId="2011192284" sldId="262"/>
        </pc:sldMkLst>
      </pc:sldChg>
      <pc:sldChg chg="new">
        <pc:chgData name="Zita Draper" userId="S::z.draper@uwtsd.ac.uk::b063123c-f51f-481b-b99c-f574606c9ace" providerId="AD" clId="Web-{E0E350A3-B4D9-48FA-83B9-20C0E0CF4308}" dt="2022-11-07T13:28:41.858" v="32"/>
        <pc:sldMkLst>
          <pc:docMk/>
          <pc:sldMk cId="107438099" sldId="263"/>
        </pc:sldMkLst>
      </pc:sldChg>
      <pc:sldChg chg="new">
        <pc:chgData name="Zita Draper" userId="S::z.draper@uwtsd.ac.uk::b063123c-f51f-481b-b99c-f574606c9ace" providerId="AD" clId="Web-{E0E350A3-B4D9-48FA-83B9-20C0E0CF4308}" dt="2022-11-07T13:28:43.530" v="33"/>
        <pc:sldMkLst>
          <pc:docMk/>
          <pc:sldMk cId="1879268461" sldId="264"/>
        </pc:sldMkLst>
      </pc:sldChg>
      <pc:sldChg chg="new">
        <pc:chgData name="Zita Draper" userId="S::z.draper@uwtsd.ac.uk::b063123c-f51f-481b-b99c-f574606c9ace" providerId="AD" clId="Web-{E0E350A3-B4D9-48FA-83B9-20C0E0CF4308}" dt="2022-11-07T13:28:45.264" v="34"/>
        <pc:sldMkLst>
          <pc:docMk/>
          <pc:sldMk cId="3708990440" sldId="265"/>
        </pc:sldMkLst>
      </pc:sldChg>
      <pc:sldChg chg="new">
        <pc:chgData name="Zita Draper" userId="S::z.draper@uwtsd.ac.uk::b063123c-f51f-481b-b99c-f574606c9ace" providerId="AD" clId="Web-{E0E350A3-B4D9-48FA-83B9-20C0E0CF4308}" dt="2022-11-07T13:28:45.920" v="35"/>
        <pc:sldMkLst>
          <pc:docMk/>
          <pc:sldMk cId="2825077993" sldId="266"/>
        </pc:sldMkLst>
      </pc:sldChg>
      <pc:sldChg chg="new">
        <pc:chgData name="Zita Draper" userId="S::z.draper@uwtsd.ac.uk::b063123c-f51f-481b-b99c-f574606c9ace" providerId="AD" clId="Web-{E0E350A3-B4D9-48FA-83B9-20C0E0CF4308}" dt="2022-11-07T13:28:47.264" v="36"/>
        <pc:sldMkLst>
          <pc:docMk/>
          <pc:sldMk cId="3127484256" sldId="267"/>
        </pc:sldMkLst>
      </pc:sldChg>
      <pc:sldChg chg="new">
        <pc:chgData name="Zita Draper" userId="S::z.draper@uwtsd.ac.uk::b063123c-f51f-481b-b99c-f574606c9ace" providerId="AD" clId="Web-{E0E350A3-B4D9-48FA-83B9-20C0E0CF4308}" dt="2022-11-07T13:28:47.686" v="37"/>
        <pc:sldMkLst>
          <pc:docMk/>
          <pc:sldMk cId="4030201010" sldId="268"/>
        </pc:sldMkLst>
      </pc:sldChg>
      <pc:sldChg chg="new">
        <pc:chgData name="Zita Draper" userId="S::z.draper@uwtsd.ac.uk::b063123c-f51f-481b-b99c-f574606c9ace" providerId="AD" clId="Web-{E0E350A3-B4D9-48FA-83B9-20C0E0CF4308}" dt="2022-11-07T13:28:49.186" v="38"/>
        <pc:sldMkLst>
          <pc:docMk/>
          <pc:sldMk cId="3109080360" sldId="269"/>
        </pc:sldMkLst>
      </pc:sldChg>
      <pc:sldChg chg="new">
        <pc:chgData name="Zita Draper" userId="S::z.draper@uwtsd.ac.uk::b063123c-f51f-481b-b99c-f574606c9ace" providerId="AD" clId="Web-{E0E350A3-B4D9-48FA-83B9-20C0E0CF4308}" dt="2022-11-07T13:28:51.952" v="39"/>
        <pc:sldMkLst>
          <pc:docMk/>
          <pc:sldMk cId="581201555" sldId="270"/>
        </pc:sldMkLst>
      </pc:sldChg>
      <pc:sldChg chg="new">
        <pc:chgData name="Zita Draper" userId="S::z.draper@uwtsd.ac.uk::b063123c-f51f-481b-b99c-f574606c9ace" providerId="AD" clId="Web-{E0E350A3-B4D9-48FA-83B9-20C0E0CF4308}" dt="2022-11-07T13:28:52.139" v="40"/>
        <pc:sldMkLst>
          <pc:docMk/>
          <pc:sldMk cId="2547642721" sldId="271"/>
        </pc:sldMkLst>
      </pc:sldChg>
      <pc:sldChg chg="new">
        <pc:chgData name="Zita Draper" userId="S::z.draper@uwtsd.ac.uk::b063123c-f51f-481b-b99c-f574606c9ace" providerId="AD" clId="Web-{E0E350A3-B4D9-48FA-83B9-20C0E0CF4308}" dt="2022-11-07T13:28:54.170" v="41"/>
        <pc:sldMkLst>
          <pc:docMk/>
          <pc:sldMk cId="3380561254" sldId="272"/>
        </pc:sldMkLst>
      </pc:sldChg>
      <pc:sldChg chg="new">
        <pc:chgData name="Zita Draper" userId="S::z.draper@uwtsd.ac.uk::b063123c-f51f-481b-b99c-f574606c9ace" providerId="AD" clId="Web-{E0E350A3-B4D9-48FA-83B9-20C0E0CF4308}" dt="2022-11-07T13:28:54.358" v="42"/>
        <pc:sldMkLst>
          <pc:docMk/>
          <pc:sldMk cId="607242629" sldId="273"/>
        </pc:sldMkLst>
      </pc:sldChg>
      <pc:sldChg chg="new">
        <pc:chgData name="Zita Draper" userId="S::z.draper@uwtsd.ac.uk::b063123c-f51f-481b-b99c-f574606c9ace" providerId="AD" clId="Web-{E0E350A3-B4D9-48FA-83B9-20C0E0CF4308}" dt="2022-11-07T13:28:54.545" v="43"/>
        <pc:sldMkLst>
          <pc:docMk/>
          <pc:sldMk cId="3992287233" sldId="274"/>
        </pc:sldMkLst>
      </pc:sldChg>
      <pc:sldChg chg="new">
        <pc:chgData name="Zita Draper" userId="S::z.draper@uwtsd.ac.uk::b063123c-f51f-481b-b99c-f574606c9ace" providerId="AD" clId="Web-{E0E350A3-B4D9-48FA-83B9-20C0E0CF4308}" dt="2022-11-07T13:28:54.717" v="44"/>
        <pc:sldMkLst>
          <pc:docMk/>
          <pc:sldMk cId="679765090" sldId="275"/>
        </pc:sldMkLst>
      </pc:sldChg>
      <pc:sldChg chg="new">
        <pc:chgData name="Zita Draper" userId="S::z.draper@uwtsd.ac.uk::b063123c-f51f-481b-b99c-f574606c9ace" providerId="AD" clId="Web-{E0E350A3-B4D9-48FA-83B9-20C0E0CF4308}" dt="2022-11-07T13:28:59.046" v="45"/>
        <pc:sldMkLst>
          <pc:docMk/>
          <pc:sldMk cId="2161030796" sldId="276"/>
        </pc:sldMkLst>
      </pc:sldChg>
      <pc:sldChg chg="new">
        <pc:chgData name="Zita Draper" userId="S::z.draper@uwtsd.ac.uk::b063123c-f51f-481b-b99c-f574606c9ace" providerId="AD" clId="Web-{E0E350A3-B4D9-48FA-83B9-20C0E0CF4308}" dt="2022-11-07T13:28:59.217" v="46"/>
        <pc:sldMkLst>
          <pc:docMk/>
          <pc:sldMk cId="1477716167" sldId="277"/>
        </pc:sldMkLst>
      </pc:sldChg>
      <pc:sldChg chg="new">
        <pc:chgData name="Zita Draper" userId="S::z.draper@uwtsd.ac.uk::b063123c-f51f-481b-b99c-f574606c9ace" providerId="AD" clId="Web-{E0E350A3-B4D9-48FA-83B9-20C0E0CF4308}" dt="2022-11-07T13:28:59.389" v="47"/>
        <pc:sldMkLst>
          <pc:docMk/>
          <pc:sldMk cId="4248248179" sldId="278"/>
        </pc:sldMkLst>
      </pc:sldChg>
      <pc:sldChg chg="new">
        <pc:chgData name="Zita Draper" userId="S::z.draper@uwtsd.ac.uk::b063123c-f51f-481b-b99c-f574606c9ace" providerId="AD" clId="Web-{E0E350A3-B4D9-48FA-83B9-20C0E0CF4308}" dt="2022-11-07T13:28:59.577" v="48"/>
        <pc:sldMkLst>
          <pc:docMk/>
          <pc:sldMk cId="1634569961" sldId="279"/>
        </pc:sldMkLst>
      </pc:sldChg>
      <pc:sldChg chg="new">
        <pc:chgData name="Zita Draper" userId="S::z.draper@uwtsd.ac.uk::b063123c-f51f-481b-b99c-f574606c9ace" providerId="AD" clId="Web-{E0E350A3-B4D9-48FA-83B9-20C0E0CF4308}" dt="2022-11-07T13:29:05.811" v="49"/>
        <pc:sldMkLst>
          <pc:docMk/>
          <pc:sldMk cId="3523649135" sldId="280"/>
        </pc:sldMkLst>
      </pc:sldChg>
      <pc:sldChg chg="new">
        <pc:chgData name="Zita Draper" userId="S::z.draper@uwtsd.ac.uk::b063123c-f51f-481b-b99c-f574606c9ace" providerId="AD" clId="Web-{E0E350A3-B4D9-48FA-83B9-20C0E0CF4308}" dt="2022-11-07T13:29:05.983" v="50"/>
        <pc:sldMkLst>
          <pc:docMk/>
          <pc:sldMk cId="3496735641" sldId="281"/>
        </pc:sldMkLst>
      </pc:sldChg>
      <pc:sldChg chg="new">
        <pc:chgData name="Zita Draper" userId="S::z.draper@uwtsd.ac.uk::b063123c-f51f-481b-b99c-f574606c9ace" providerId="AD" clId="Web-{E0E350A3-B4D9-48FA-83B9-20C0E0CF4308}" dt="2022-11-07T13:29:06.155" v="51"/>
        <pc:sldMkLst>
          <pc:docMk/>
          <pc:sldMk cId="10921435" sldId="282"/>
        </pc:sldMkLst>
      </pc:sldChg>
      <pc:sldChg chg="new">
        <pc:chgData name="Zita Draper" userId="S::z.draper@uwtsd.ac.uk::b063123c-f51f-481b-b99c-f574606c9ace" providerId="AD" clId="Web-{E0E350A3-B4D9-48FA-83B9-20C0E0CF4308}" dt="2022-11-07T13:29:06.343" v="52"/>
        <pc:sldMkLst>
          <pc:docMk/>
          <pc:sldMk cId="2730713167" sldId="283"/>
        </pc:sldMkLst>
      </pc:sldChg>
      <pc:sldChg chg="new">
        <pc:chgData name="Zita Draper" userId="S::z.draper@uwtsd.ac.uk::b063123c-f51f-481b-b99c-f574606c9ace" providerId="AD" clId="Web-{E0E350A3-B4D9-48FA-83B9-20C0E0CF4308}" dt="2022-11-07T13:29:06.608" v="53"/>
        <pc:sldMkLst>
          <pc:docMk/>
          <pc:sldMk cId="2413116890" sldId="284"/>
        </pc:sldMkLst>
      </pc:sldChg>
      <pc:sldChg chg="new">
        <pc:chgData name="Zita Draper" userId="S::z.draper@uwtsd.ac.uk::b063123c-f51f-481b-b99c-f574606c9ace" providerId="AD" clId="Web-{E0E350A3-B4D9-48FA-83B9-20C0E0CF4308}" dt="2022-11-07T13:29:06.780" v="54"/>
        <pc:sldMkLst>
          <pc:docMk/>
          <pc:sldMk cId="690298218" sldId="285"/>
        </pc:sldMkLst>
      </pc:sldChg>
      <pc:sldChg chg="modSp new">
        <pc:chgData name="Zita Draper" userId="S::z.draper@uwtsd.ac.uk::b063123c-f51f-481b-b99c-f574606c9ace" providerId="AD" clId="Web-{E0E350A3-B4D9-48FA-83B9-20C0E0CF4308}" dt="2022-11-07T13:33:26.551" v="77" actId="20577"/>
        <pc:sldMkLst>
          <pc:docMk/>
          <pc:sldMk cId="1738862690" sldId="286"/>
        </pc:sldMkLst>
        <pc:spChg chg="mod">
          <ac:chgData name="Zita Draper" userId="S::z.draper@uwtsd.ac.uk::b063123c-f51f-481b-b99c-f574606c9ace" providerId="AD" clId="Web-{E0E350A3-B4D9-48FA-83B9-20C0E0CF4308}" dt="2022-11-07T13:33:26.551" v="77" actId="20577"/>
          <ac:spMkLst>
            <pc:docMk/>
            <pc:sldMk cId="1738862690" sldId="286"/>
            <ac:spMk id="2" creationId="{3BFE030E-2DCB-27CD-046A-C7D672DEDA7E}"/>
          </ac:spMkLst>
        </pc:spChg>
      </pc:sldChg>
      <pc:sldChg chg="addSp delSp modSp new mod setBg modClrScheme addAnim setClrOvrMap chgLayout">
        <pc:chgData name="Zita Draper" userId="S::z.draper@uwtsd.ac.uk::b063123c-f51f-481b-b99c-f574606c9ace" providerId="AD" clId="Web-{E0E350A3-B4D9-48FA-83B9-20C0E0CF4308}" dt="2022-11-07T13:32:47.956" v="70"/>
        <pc:sldMkLst>
          <pc:docMk/>
          <pc:sldMk cId="1877700903" sldId="287"/>
        </pc:sldMkLst>
        <pc:spChg chg="mod ord">
          <ac:chgData name="Zita Draper" userId="S::z.draper@uwtsd.ac.uk::b063123c-f51f-481b-b99c-f574606c9ace" providerId="AD" clId="Web-{E0E350A3-B4D9-48FA-83B9-20C0E0CF4308}" dt="2022-11-07T13:32:47.956" v="69"/>
          <ac:spMkLst>
            <pc:docMk/>
            <pc:sldMk cId="1877700903" sldId="287"/>
            <ac:spMk id="2" creationId="{EFCCCC7E-F0DC-4FFB-294B-C454C36B6573}"/>
          </ac:spMkLst>
        </pc:spChg>
        <pc:spChg chg="del">
          <ac:chgData name="Zita Draper" userId="S::z.draper@uwtsd.ac.uk::b063123c-f51f-481b-b99c-f574606c9ace" providerId="AD" clId="Web-{E0E350A3-B4D9-48FA-83B9-20C0E0CF4308}" dt="2022-11-07T13:29:18.999" v="57"/>
          <ac:spMkLst>
            <pc:docMk/>
            <pc:sldMk cId="1877700903" sldId="287"/>
            <ac:spMk id="3" creationId="{4393C5C7-6B16-D4FC-8B43-CAF8FE1B02CD}"/>
          </ac:spMkLst>
        </pc:spChg>
        <pc:spChg chg="add">
          <ac:chgData name="Zita Draper" userId="S::z.draper@uwtsd.ac.uk::b063123c-f51f-481b-b99c-f574606c9ace" providerId="AD" clId="Web-{E0E350A3-B4D9-48FA-83B9-20C0E0CF4308}" dt="2022-11-07T13:32:47.956" v="69"/>
          <ac:spMkLst>
            <pc:docMk/>
            <pc:sldMk cId="1877700903" sldId="287"/>
            <ac:spMk id="8" creationId="{0D57E7FA-E8FC-45AC-868F-CDC8144939D6}"/>
          </ac:spMkLst>
        </pc:spChg>
        <pc:spChg chg="add">
          <ac:chgData name="Zita Draper" userId="S::z.draper@uwtsd.ac.uk::b063123c-f51f-481b-b99c-f574606c9ace" providerId="AD" clId="Web-{E0E350A3-B4D9-48FA-83B9-20C0E0CF4308}" dt="2022-11-07T13:32:47.956" v="69"/>
          <ac:spMkLst>
            <pc:docMk/>
            <pc:sldMk cId="1877700903" sldId="287"/>
            <ac:spMk id="10" creationId="{D47766EE-4192-4B2D-A5A0-F60F9A5F743F}"/>
          </ac:spMkLst>
        </pc:spChg>
        <pc:spChg chg="add">
          <ac:chgData name="Zita Draper" userId="S::z.draper@uwtsd.ac.uk::b063123c-f51f-481b-b99c-f574606c9ace" providerId="AD" clId="Web-{E0E350A3-B4D9-48FA-83B9-20C0E0CF4308}" dt="2022-11-07T13:32:47.956" v="69"/>
          <ac:spMkLst>
            <pc:docMk/>
            <pc:sldMk cId="1877700903" sldId="287"/>
            <ac:spMk id="12" creationId="{FE664A62-D0CB-4F7E-9B51-BA2214071413}"/>
          </ac:spMkLst>
        </pc:spChg>
        <pc:picChg chg="add">
          <ac:chgData name="Zita Draper" userId="S::z.draper@uwtsd.ac.uk::b063123c-f51f-481b-b99c-f574606c9ace" providerId="AD" clId="Web-{E0E350A3-B4D9-48FA-83B9-20C0E0CF4308}" dt="2022-11-07T13:32:47.956" v="69"/>
          <ac:picMkLst>
            <pc:docMk/>
            <pc:sldMk cId="1877700903" sldId="287"/>
            <ac:picMk id="4" creationId="{03E760C8-6C1B-A27A-2BEB-14D3FA30D141}"/>
          </ac:picMkLst>
        </pc:picChg>
      </pc:sldChg>
      <pc:sldMasterChg chg="del delSldLayout">
        <pc:chgData name="Zita Draper" userId="S::z.draper@uwtsd.ac.uk::b063123c-f51f-481b-b99c-f574606c9ace" providerId="AD" clId="Web-{E0E350A3-B4D9-48FA-83B9-20C0E0CF4308}" dt="2022-11-07T13:28:26.451" v="25"/>
        <pc:sldMasterMkLst>
          <pc:docMk/>
          <pc:sldMasterMk cId="2460954070" sldId="2147483660"/>
        </pc:sldMasterMkLst>
        <pc:sldLayoutChg chg="del">
          <pc:chgData name="Zita Draper" userId="S::z.draper@uwtsd.ac.uk::b063123c-f51f-481b-b99c-f574606c9ace" providerId="AD" clId="Web-{E0E350A3-B4D9-48FA-83B9-20C0E0CF4308}" dt="2022-11-07T13:28:26.451" v="25"/>
          <pc:sldLayoutMkLst>
            <pc:docMk/>
            <pc:sldMasterMk cId="2460954070" sldId="2147483660"/>
            <pc:sldLayoutMk cId="2385387890" sldId="2147483661"/>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949138452" sldId="2147483662"/>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2591524520" sldId="2147483663"/>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1203092039" sldId="2147483664"/>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3733172339" sldId="2147483665"/>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3210312558" sldId="2147483666"/>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3146388984" sldId="2147483667"/>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3171841454" sldId="2147483668"/>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1718958274" sldId="2147483669"/>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2202905451" sldId="2147483670"/>
          </pc:sldLayoutMkLst>
        </pc:sldLayoutChg>
        <pc:sldLayoutChg chg="del">
          <pc:chgData name="Zita Draper" userId="S::z.draper@uwtsd.ac.uk::b063123c-f51f-481b-b99c-f574606c9ace" providerId="AD" clId="Web-{E0E350A3-B4D9-48FA-83B9-20C0E0CF4308}" dt="2022-11-07T13:28:26.451" v="25"/>
          <pc:sldLayoutMkLst>
            <pc:docMk/>
            <pc:sldMasterMk cId="2460954070" sldId="2147483660"/>
            <pc:sldLayoutMk cId="3479445657" sldId="2147483671"/>
          </pc:sldLayoutMkLst>
        </pc:sldLayoutChg>
      </pc:sldMasterChg>
      <pc:sldMasterChg chg="add addSldLayout">
        <pc:chgData name="Zita Draper" userId="S::z.draper@uwtsd.ac.uk::b063123c-f51f-481b-b99c-f574606c9ace" providerId="AD" clId="Web-{E0E350A3-B4D9-48FA-83B9-20C0E0CF4308}" dt="2022-11-07T13:28:26.451" v="25"/>
        <pc:sldMasterMkLst>
          <pc:docMk/>
          <pc:sldMasterMk cId="4163000499" sldId="2147483699"/>
        </pc:sldMasterMkLst>
        <pc:sldLayoutChg chg="add">
          <pc:chgData name="Zita Draper" userId="S::z.draper@uwtsd.ac.uk::b063123c-f51f-481b-b99c-f574606c9ace" providerId="AD" clId="Web-{E0E350A3-B4D9-48FA-83B9-20C0E0CF4308}" dt="2022-11-07T13:28:26.451" v="25"/>
          <pc:sldLayoutMkLst>
            <pc:docMk/>
            <pc:sldMasterMk cId="4163000499" sldId="2147483699"/>
            <pc:sldLayoutMk cId="631289754" sldId="2147483687"/>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1053997240" sldId="2147483688"/>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1840712475" sldId="2147483689"/>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2411220931" sldId="2147483690"/>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362149321" sldId="2147483691"/>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3932406921" sldId="2147483692"/>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1099904619" sldId="2147483693"/>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213892050" sldId="2147483694"/>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3448809756" sldId="2147483695"/>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1572422903" sldId="2147483696"/>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2895822057" sldId="2147483697"/>
          </pc:sldLayoutMkLst>
        </pc:sldLayoutChg>
        <pc:sldLayoutChg chg="add">
          <pc:chgData name="Zita Draper" userId="S::z.draper@uwtsd.ac.uk::b063123c-f51f-481b-b99c-f574606c9ace" providerId="AD" clId="Web-{E0E350A3-B4D9-48FA-83B9-20C0E0CF4308}" dt="2022-11-07T13:28:26.451" v="25"/>
          <pc:sldLayoutMkLst>
            <pc:docMk/>
            <pc:sldMasterMk cId="4163000499" sldId="2147483699"/>
            <pc:sldLayoutMk cId="3237416862" sldId="2147483698"/>
          </pc:sldLayoutMkLst>
        </pc:sldLayoutChg>
      </pc:sldMasterChg>
    </pc:docChg>
  </pc:docChgLst>
  <pc:docChgLst>
    <pc:chgData name="Zita Draper" userId="S::z.draper@uwtsd.ac.uk::b063123c-f51f-481b-b99c-f574606c9ace" providerId="AD" clId="Web-{7AD43CDC-363F-DD43-54E2-9E9D7DF7222A}"/>
    <pc:docChg chg="modSld">
      <pc:chgData name="Zita Draper" userId="S::z.draper@uwtsd.ac.uk::b063123c-f51f-481b-b99c-f574606c9ace" providerId="AD" clId="Web-{7AD43CDC-363F-DD43-54E2-9E9D7DF7222A}" dt="2022-11-19T19:15:27.005" v="199" actId="20577"/>
      <pc:docMkLst>
        <pc:docMk/>
      </pc:docMkLst>
      <pc:sldChg chg="addSp modSp mod setBg">
        <pc:chgData name="Zita Draper" userId="S::z.draper@uwtsd.ac.uk::b063123c-f51f-481b-b99c-f574606c9ace" providerId="AD" clId="Web-{7AD43CDC-363F-DD43-54E2-9E9D7DF7222A}" dt="2022-11-19T19:13:42.644" v="56" actId="1076"/>
        <pc:sldMkLst>
          <pc:docMk/>
          <pc:sldMk cId="72402930" sldId="257"/>
        </pc:sldMkLst>
        <pc:spChg chg="mod">
          <ac:chgData name="Zita Draper" userId="S::z.draper@uwtsd.ac.uk::b063123c-f51f-481b-b99c-f574606c9ace" providerId="AD" clId="Web-{7AD43CDC-363F-DD43-54E2-9E9D7DF7222A}" dt="2022-11-19T19:13:42.644" v="56" actId="1076"/>
          <ac:spMkLst>
            <pc:docMk/>
            <pc:sldMk cId="72402930" sldId="257"/>
            <ac:spMk id="2" creationId="{0B68324D-E752-6ABF-EC0F-D0677E8C8FD0}"/>
          </ac:spMkLst>
        </pc:spChg>
        <pc:spChg chg="mod">
          <ac:chgData name="Zita Draper" userId="S::z.draper@uwtsd.ac.uk::b063123c-f51f-481b-b99c-f574606c9ace" providerId="AD" clId="Web-{7AD43CDC-363F-DD43-54E2-9E9D7DF7222A}" dt="2022-11-19T19:13:22.143" v="51"/>
          <ac:spMkLst>
            <pc:docMk/>
            <pc:sldMk cId="72402930" sldId="257"/>
            <ac:spMk id="3" creationId="{3854E378-AA48-1295-6623-365181A3BA98}"/>
          </ac:spMkLst>
        </pc:spChg>
        <pc:spChg chg="add">
          <ac:chgData name="Zita Draper" userId="S::z.draper@uwtsd.ac.uk::b063123c-f51f-481b-b99c-f574606c9ace" providerId="AD" clId="Web-{7AD43CDC-363F-DD43-54E2-9E9D7DF7222A}" dt="2022-11-19T19:13:22.143" v="51"/>
          <ac:spMkLst>
            <pc:docMk/>
            <pc:sldMk cId="72402930" sldId="257"/>
            <ac:spMk id="8" creationId="{95408913-B323-422F-B521-2957A5B7FEE8}"/>
          </ac:spMkLst>
        </pc:spChg>
        <pc:spChg chg="add">
          <ac:chgData name="Zita Draper" userId="S::z.draper@uwtsd.ac.uk::b063123c-f51f-481b-b99c-f574606c9ace" providerId="AD" clId="Web-{7AD43CDC-363F-DD43-54E2-9E9D7DF7222A}" dt="2022-11-19T19:13:22.143" v="51"/>
          <ac:spMkLst>
            <pc:docMk/>
            <pc:sldMk cId="72402930" sldId="257"/>
            <ac:spMk id="10" creationId="{AA770EBD-5B77-46EC-BF58-EF27ACD6B47C}"/>
          </ac:spMkLst>
        </pc:spChg>
      </pc:sldChg>
      <pc:sldChg chg="addSp modSp mod setBg">
        <pc:chgData name="Zita Draper" userId="S::z.draper@uwtsd.ac.uk::b063123c-f51f-481b-b99c-f574606c9ace" providerId="AD" clId="Web-{7AD43CDC-363F-DD43-54E2-9E9D7DF7222A}" dt="2022-11-19T19:15:27.005" v="199" actId="20577"/>
        <pc:sldMkLst>
          <pc:docMk/>
          <pc:sldMk cId="859941112" sldId="258"/>
        </pc:sldMkLst>
        <pc:spChg chg="mod">
          <ac:chgData name="Zita Draper" userId="S::z.draper@uwtsd.ac.uk::b063123c-f51f-481b-b99c-f574606c9ace" providerId="AD" clId="Web-{7AD43CDC-363F-DD43-54E2-9E9D7DF7222A}" dt="2022-11-19T19:15:27.005" v="199" actId="20577"/>
          <ac:spMkLst>
            <pc:docMk/>
            <pc:sldMk cId="859941112" sldId="258"/>
            <ac:spMk id="2" creationId="{42965B4E-11FA-A0EF-85E2-8AB6496C33C4}"/>
          </ac:spMkLst>
        </pc:spChg>
        <pc:spChg chg="mod">
          <ac:chgData name="Zita Draper" userId="S::z.draper@uwtsd.ac.uk::b063123c-f51f-481b-b99c-f574606c9ace" providerId="AD" clId="Web-{7AD43CDC-363F-DD43-54E2-9E9D7DF7222A}" dt="2022-11-19T19:15:09.474" v="197"/>
          <ac:spMkLst>
            <pc:docMk/>
            <pc:sldMk cId="859941112" sldId="258"/>
            <ac:spMk id="3" creationId="{1BAC75BC-9BEA-D0F2-98EE-19E52334B939}"/>
          </ac:spMkLst>
        </pc:spChg>
        <pc:spChg chg="add">
          <ac:chgData name="Zita Draper" userId="S::z.draper@uwtsd.ac.uk::b063123c-f51f-481b-b99c-f574606c9ace" providerId="AD" clId="Web-{7AD43CDC-363F-DD43-54E2-9E9D7DF7222A}" dt="2022-11-19T19:15:09.474" v="197"/>
          <ac:spMkLst>
            <pc:docMk/>
            <pc:sldMk cId="859941112" sldId="258"/>
            <ac:spMk id="10" creationId="{0E3596DD-156A-473E-9BB3-C6A29F7574E9}"/>
          </ac:spMkLst>
        </pc:spChg>
        <pc:spChg chg="add">
          <ac:chgData name="Zita Draper" userId="S::z.draper@uwtsd.ac.uk::b063123c-f51f-481b-b99c-f574606c9ace" providerId="AD" clId="Web-{7AD43CDC-363F-DD43-54E2-9E9D7DF7222A}" dt="2022-11-19T19:15:09.474" v="197"/>
          <ac:spMkLst>
            <pc:docMk/>
            <pc:sldMk cId="859941112" sldId="258"/>
            <ac:spMk id="12" creationId="{2C46C4D6-C474-4E92-B52E-944C1118F7B6}"/>
          </ac:spMkLst>
        </pc:spChg>
        <pc:picChg chg="add">
          <ac:chgData name="Zita Draper" userId="S::z.draper@uwtsd.ac.uk::b063123c-f51f-481b-b99c-f574606c9ace" providerId="AD" clId="Web-{7AD43CDC-363F-DD43-54E2-9E9D7DF7222A}" dt="2022-11-19T19:15:09.474" v="197"/>
          <ac:picMkLst>
            <pc:docMk/>
            <pc:sldMk cId="859941112" sldId="258"/>
            <ac:picMk id="7" creationId="{A2A2F046-9CE4-4D1E-D1B4-AB52CE654D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305DB4-68CC-43D5-A685-A9AB2FC9B196}"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B354C68F-419F-49C2-A208-701F6727A839}">
      <dgm:prSet phldrT="[Text]" phldr="0"/>
      <dgm:spPr/>
      <dgm:t>
        <a:bodyPr/>
        <a:lstStyle/>
        <a:p>
          <a:pPr rtl="0"/>
          <a:r>
            <a:rPr lang="en-GB" dirty="0">
              <a:latin typeface="Elephant"/>
            </a:rPr>
            <a:t>Magistrates </a:t>
          </a:r>
          <a:endParaRPr lang="en-GB" dirty="0"/>
        </a:p>
      </dgm:t>
    </dgm:pt>
    <dgm:pt modelId="{3B18A929-FE80-4292-9D80-57821EE07D82}" type="parTrans" cxnId="{593621DE-5A9D-4CFA-9488-7213D7DCAB97}">
      <dgm:prSet/>
      <dgm:spPr/>
      <dgm:t>
        <a:bodyPr/>
        <a:lstStyle/>
        <a:p>
          <a:endParaRPr lang="en-GB"/>
        </a:p>
      </dgm:t>
    </dgm:pt>
    <dgm:pt modelId="{79078372-3471-487A-A724-26BA95E75B0B}" type="sibTrans" cxnId="{593621DE-5A9D-4CFA-9488-7213D7DCAB97}">
      <dgm:prSet/>
      <dgm:spPr/>
      <dgm:t>
        <a:bodyPr/>
        <a:lstStyle/>
        <a:p>
          <a:endParaRPr lang="en-GB"/>
        </a:p>
      </dgm:t>
    </dgm:pt>
    <dgm:pt modelId="{67404FDF-1547-46EF-99E2-63AB4734A2F4}">
      <dgm:prSet phldrT="[Text]" phldr="0"/>
      <dgm:spPr/>
      <dgm:t>
        <a:bodyPr/>
        <a:lstStyle/>
        <a:p>
          <a:pPr rtl="0"/>
          <a:r>
            <a:rPr lang="en-GB" dirty="0">
              <a:latin typeface="Elephant"/>
            </a:rPr>
            <a:t>Summary offences </a:t>
          </a:r>
          <a:endParaRPr lang="en-GB" dirty="0"/>
        </a:p>
      </dgm:t>
    </dgm:pt>
    <dgm:pt modelId="{326940FD-4630-40D7-BF77-3181AF22D4E5}" type="parTrans" cxnId="{8E4750DC-8B8C-4B09-82A3-FA5FCBDB2A9F}">
      <dgm:prSet/>
      <dgm:spPr/>
      <dgm:t>
        <a:bodyPr/>
        <a:lstStyle/>
        <a:p>
          <a:endParaRPr lang="en-GB"/>
        </a:p>
      </dgm:t>
    </dgm:pt>
    <dgm:pt modelId="{5F5C0506-8F11-4876-8AE4-08BF76C855EB}" type="sibTrans" cxnId="{8E4750DC-8B8C-4B09-82A3-FA5FCBDB2A9F}">
      <dgm:prSet/>
      <dgm:spPr/>
      <dgm:t>
        <a:bodyPr/>
        <a:lstStyle/>
        <a:p>
          <a:endParaRPr lang="en-GB"/>
        </a:p>
      </dgm:t>
    </dgm:pt>
    <dgm:pt modelId="{FFD72340-F3FB-48AB-9C86-5D089C4A5377}">
      <dgm:prSet phldrT="[Text]" phldr="0"/>
      <dgm:spPr/>
      <dgm:t>
        <a:bodyPr/>
        <a:lstStyle/>
        <a:p>
          <a:pPr rtl="0"/>
          <a:r>
            <a:rPr lang="en-GB" dirty="0">
              <a:latin typeface="Elephant"/>
            </a:rPr>
            <a:t>Not binding decisions.</a:t>
          </a:r>
          <a:endParaRPr lang="en-GB" dirty="0"/>
        </a:p>
      </dgm:t>
    </dgm:pt>
    <dgm:pt modelId="{6E3412EE-F56C-49B8-9EC8-CD19B8BF9069}" type="parTrans" cxnId="{4A22D762-F9CB-42CB-8902-2AC3DD3A11C6}">
      <dgm:prSet/>
      <dgm:spPr/>
      <dgm:t>
        <a:bodyPr/>
        <a:lstStyle/>
        <a:p>
          <a:endParaRPr lang="en-GB"/>
        </a:p>
      </dgm:t>
    </dgm:pt>
    <dgm:pt modelId="{85376772-5C53-4C9C-903B-26D46241C040}" type="sibTrans" cxnId="{4A22D762-F9CB-42CB-8902-2AC3DD3A11C6}">
      <dgm:prSet/>
      <dgm:spPr/>
      <dgm:t>
        <a:bodyPr/>
        <a:lstStyle/>
        <a:p>
          <a:endParaRPr lang="en-GB"/>
        </a:p>
      </dgm:t>
    </dgm:pt>
    <dgm:pt modelId="{3F6F2AD1-FD2A-4AA4-B0FD-27D90198BC80}">
      <dgm:prSet phldrT="[Text]" phldr="0"/>
      <dgm:spPr/>
      <dgm:t>
        <a:bodyPr/>
        <a:lstStyle/>
        <a:p>
          <a:pPr rtl="0"/>
          <a:r>
            <a:rPr lang="en-GB" dirty="0">
              <a:latin typeface="Elephant"/>
            </a:rPr>
            <a:t>County court </a:t>
          </a:r>
          <a:endParaRPr lang="en-GB" dirty="0"/>
        </a:p>
      </dgm:t>
    </dgm:pt>
    <dgm:pt modelId="{53DC598C-4EFC-48C6-94C7-012CB702DBAC}" type="parTrans" cxnId="{5EBFCA39-6FA3-4992-935C-B9CE09DF6922}">
      <dgm:prSet/>
      <dgm:spPr/>
      <dgm:t>
        <a:bodyPr/>
        <a:lstStyle/>
        <a:p>
          <a:endParaRPr lang="en-GB"/>
        </a:p>
      </dgm:t>
    </dgm:pt>
    <dgm:pt modelId="{8198FB14-369E-4D19-A177-26103787EBA5}" type="sibTrans" cxnId="{5EBFCA39-6FA3-4992-935C-B9CE09DF6922}">
      <dgm:prSet/>
      <dgm:spPr/>
      <dgm:t>
        <a:bodyPr/>
        <a:lstStyle/>
        <a:p>
          <a:endParaRPr lang="en-GB"/>
        </a:p>
      </dgm:t>
    </dgm:pt>
    <dgm:pt modelId="{5B1DFDB6-E10F-4591-833D-E88ED628A0B6}">
      <dgm:prSet phldrT="[Text]" phldr="0"/>
      <dgm:spPr/>
      <dgm:t>
        <a:bodyPr/>
        <a:lstStyle/>
        <a:p>
          <a:pPr rtl="0"/>
          <a:r>
            <a:rPr lang="en-GB" dirty="0">
              <a:latin typeface="Elephant"/>
            </a:rPr>
            <a:t>Civil cases </a:t>
          </a:r>
          <a:endParaRPr lang="en-GB" dirty="0"/>
        </a:p>
      </dgm:t>
    </dgm:pt>
    <dgm:pt modelId="{AFFE9774-AB1E-4003-A643-67E0D007F147}" type="parTrans" cxnId="{692B393E-AC92-4D9E-9533-340CCFCFFE5A}">
      <dgm:prSet/>
      <dgm:spPr/>
      <dgm:t>
        <a:bodyPr/>
        <a:lstStyle/>
        <a:p>
          <a:endParaRPr lang="en-GB"/>
        </a:p>
      </dgm:t>
    </dgm:pt>
    <dgm:pt modelId="{2F9A5EC0-92BB-4DF7-B631-5A81C2F3CF3D}" type="sibTrans" cxnId="{692B393E-AC92-4D9E-9533-340CCFCFFE5A}">
      <dgm:prSet/>
      <dgm:spPr/>
      <dgm:t>
        <a:bodyPr/>
        <a:lstStyle/>
        <a:p>
          <a:endParaRPr lang="en-GB"/>
        </a:p>
      </dgm:t>
    </dgm:pt>
    <dgm:pt modelId="{DDBE6E85-8A59-4111-B964-C05B6064F0F9}">
      <dgm:prSet phldrT="[Text]" phldr="0"/>
      <dgm:spPr/>
      <dgm:t>
        <a:bodyPr/>
        <a:lstStyle/>
        <a:p>
          <a:pPr rtl="0"/>
          <a:r>
            <a:rPr lang="en-GB" dirty="0">
              <a:latin typeface="Elephant"/>
            </a:rPr>
            <a:t>No binding decisions </a:t>
          </a:r>
          <a:endParaRPr lang="en-GB" dirty="0"/>
        </a:p>
      </dgm:t>
    </dgm:pt>
    <dgm:pt modelId="{6600C22F-BEFE-4C3A-941F-5ECBE3686547}" type="parTrans" cxnId="{E7DA65EB-0AE7-408B-8DE5-F8B4FA1B8DA0}">
      <dgm:prSet/>
      <dgm:spPr/>
      <dgm:t>
        <a:bodyPr/>
        <a:lstStyle/>
        <a:p>
          <a:endParaRPr lang="en-GB"/>
        </a:p>
      </dgm:t>
    </dgm:pt>
    <dgm:pt modelId="{5D3E03FE-5046-49EC-B187-467DDCD20F8A}" type="sibTrans" cxnId="{E7DA65EB-0AE7-408B-8DE5-F8B4FA1B8DA0}">
      <dgm:prSet/>
      <dgm:spPr/>
      <dgm:t>
        <a:bodyPr/>
        <a:lstStyle/>
        <a:p>
          <a:endParaRPr lang="en-GB"/>
        </a:p>
      </dgm:t>
    </dgm:pt>
    <dgm:pt modelId="{23399740-C648-4E09-B555-294C23C11CA1}">
      <dgm:prSet phldrT="[Text]" phldr="0"/>
      <dgm:spPr/>
      <dgm:t>
        <a:bodyPr/>
        <a:lstStyle/>
        <a:p>
          <a:pPr rtl="0"/>
          <a:r>
            <a:rPr lang="en-GB" dirty="0">
              <a:latin typeface="Elephant"/>
            </a:rPr>
            <a:t>Crown court </a:t>
          </a:r>
          <a:endParaRPr lang="en-GB" dirty="0"/>
        </a:p>
      </dgm:t>
    </dgm:pt>
    <dgm:pt modelId="{CCFFBD41-DAFC-4863-9EC3-AE3013673C76}" type="parTrans" cxnId="{D7EB75B7-A1B0-43F7-94B6-AB03B37BCA09}">
      <dgm:prSet/>
      <dgm:spPr/>
      <dgm:t>
        <a:bodyPr/>
        <a:lstStyle/>
        <a:p>
          <a:endParaRPr lang="en-GB"/>
        </a:p>
      </dgm:t>
    </dgm:pt>
    <dgm:pt modelId="{25A9BE33-40DC-4AF2-A9FE-87120C055048}" type="sibTrans" cxnId="{D7EB75B7-A1B0-43F7-94B6-AB03B37BCA09}">
      <dgm:prSet/>
      <dgm:spPr/>
      <dgm:t>
        <a:bodyPr/>
        <a:lstStyle/>
        <a:p>
          <a:endParaRPr lang="en-GB"/>
        </a:p>
      </dgm:t>
    </dgm:pt>
    <dgm:pt modelId="{08EBE820-ADF7-431F-B905-07A185443E4F}">
      <dgm:prSet phldrT="[Text]" phldr="0"/>
      <dgm:spPr/>
      <dgm:t>
        <a:bodyPr/>
        <a:lstStyle/>
        <a:p>
          <a:pPr rtl="0"/>
          <a:r>
            <a:rPr lang="en-GB" dirty="0">
              <a:latin typeface="Elephant"/>
            </a:rPr>
            <a:t>Magistrates (Appeal)</a:t>
          </a:r>
          <a:endParaRPr lang="en-GB" dirty="0"/>
        </a:p>
      </dgm:t>
    </dgm:pt>
    <dgm:pt modelId="{7558B5A8-B71B-452E-859C-3CEC8856E250}" type="parTrans" cxnId="{1BF675DE-BC5C-4DBF-AB2C-E05DB77CB30D}">
      <dgm:prSet/>
      <dgm:spPr/>
      <dgm:t>
        <a:bodyPr/>
        <a:lstStyle/>
        <a:p>
          <a:endParaRPr lang="en-GB"/>
        </a:p>
      </dgm:t>
    </dgm:pt>
    <dgm:pt modelId="{E0EFF2ED-8A42-40AE-9344-30C6F860E78C}" type="sibTrans" cxnId="{1BF675DE-BC5C-4DBF-AB2C-E05DB77CB30D}">
      <dgm:prSet/>
      <dgm:spPr/>
      <dgm:t>
        <a:bodyPr/>
        <a:lstStyle/>
        <a:p>
          <a:endParaRPr lang="en-GB"/>
        </a:p>
      </dgm:t>
    </dgm:pt>
    <dgm:pt modelId="{D84334CB-53BF-4B86-965E-A02E80D0B88A}">
      <dgm:prSet phldrT="[Text]" phldr="0"/>
      <dgm:spPr/>
      <dgm:t>
        <a:bodyPr/>
        <a:lstStyle/>
        <a:p>
          <a:pPr rtl="0"/>
          <a:r>
            <a:rPr lang="en-GB" dirty="0">
              <a:latin typeface="Elephant"/>
            </a:rPr>
            <a:t>Not binding persuasive</a:t>
          </a:r>
          <a:endParaRPr lang="en-GB" dirty="0"/>
        </a:p>
      </dgm:t>
    </dgm:pt>
    <dgm:pt modelId="{97C5E7A7-2471-44FB-A22C-029A12C8E135}" type="parTrans" cxnId="{7EB90532-E3D3-415E-B645-58C07F97D4D0}">
      <dgm:prSet/>
      <dgm:spPr/>
      <dgm:t>
        <a:bodyPr/>
        <a:lstStyle/>
        <a:p>
          <a:endParaRPr lang="en-GB"/>
        </a:p>
      </dgm:t>
    </dgm:pt>
    <dgm:pt modelId="{DC609A4D-CA2A-4122-B700-12075FB06730}" type="sibTrans" cxnId="{7EB90532-E3D3-415E-B645-58C07F97D4D0}">
      <dgm:prSet/>
      <dgm:spPr/>
      <dgm:t>
        <a:bodyPr/>
        <a:lstStyle/>
        <a:p>
          <a:endParaRPr lang="en-GB"/>
        </a:p>
      </dgm:t>
    </dgm:pt>
    <dgm:pt modelId="{7E42BA28-A3ED-4F12-8FE0-1120D03C0BA1}" type="pres">
      <dgm:prSet presAssocID="{C4305DB4-68CC-43D5-A685-A9AB2FC9B196}" presName="linearFlow" presStyleCnt="0">
        <dgm:presLayoutVars>
          <dgm:dir/>
          <dgm:animLvl val="lvl"/>
          <dgm:resizeHandles val="exact"/>
        </dgm:presLayoutVars>
      </dgm:prSet>
      <dgm:spPr/>
    </dgm:pt>
    <dgm:pt modelId="{04FBC135-15ED-4E6B-ACCC-00EF4D3A579E}" type="pres">
      <dgm:prSet presAssocID="{B354C68F-419F-49C2-A208-701F6727A839}" presName="composite" presStyleCnt="0"/>
      <dgm:spPr/>
    </dgm:pt>
    <dgm:pt modelId="{7DEE2728-1F30-4F5D-85C1-4B7F39F22C5B}" type="pres">
      <dgm:prSet presAssocID="{B354C68F-419F-49C2-A208-701F6727A839}" presName="parentText" presStyleLbl="alignNode1" presStyleIdx="0" presStyleCnt="3">
        <dgm:presLayoutVars>
          <dgm:chMax val="1"/>
          <dgm:bulletEnabled val="1"/>
        </dgm:presLayoutVars>
      </dgm:prSet>
      <dgm:spPr/>
    </dgm:pt>
    <dgm:pt modelId="{607A1F30-FB02-4435-A185-936F809FC595}" type="pres">
      <dgm:prSet presAssocID="{B354C68F-419F-49C2-A208-701F6727A839}" presName="descendantText" presStyleLbl="alignAcc1" presStyleIdx="0" presStyleCnt="3">
        <dgm:presLayoutVars>
          <dgm:bulletEnabled val="1"/>
        </dgm:presLayoutVars>
      </dgm:prSet>
      <dgm:spPr/>
    </dgm:pt>
    <dgm:pt modelId="{2A8E9D1D-5C92-4500-8E82-C87C50712E10}" type="pres">
      <dgm:prSet presAssocID="{79078372-3471-487A-A724-26BA95E75B0B}" presName="sp" presStyleCnt="0"/>
      <dgm:spPr/>
    </dgm:pt>
    <dgm:pt modelId="{7D1C8634-3A04-4D06-ADD1-9886CEBE6021}" type="pres">
      <dgm:prSet presAssocID="{3F6F2AD1-FD2A-4AA4-B0FD-27D90198BC80}" presName="composite" presStyleCnt="0"/>
      <dgm:spPr/>
    </dgm:pt>
    <dgm:pt modelId="{D8F62D6E-CF7A-465B-8C5A-4DE56A639635}" type="pres">
      <dgm:prSet presAssocID="{3F6F2AD1-FD2A-4AA4-B0FD-27D90198BC80}" presName="parentText" presStyleLbl="alignNode1" presStyleIdx="1" presStyleCnt="3">
        <dgm:presLayoutVars>
          <dgm:chMax val="1"/>
          <dgm:bulletEnabled val="1"/>
        </dgm:presLayoutVars>
      </dgm:prSet>
      <dgm:spPr/>
    </dgm:pt>
    <dgm:pt modelId="{F47AB509-E0EE-4A0B-8C01-CE383ED47460}" type="pres">
      <dgm:prSet presAssocID="{3F6F2AD1-FD2A-4AA4-B0FD-27D90198BC80}" presName="descendantText" presStyleLbl="alignAcc1" presStyleIdx="1" presStyleCnt="3">
        <dgm:presLayoutVars>
          <dgm:bulletEnabled val="1"/>
        </dgm:presLayoutVars>
      </dgm:prSet>
      <dgm:spPr/>
    </dgm:pt>
    <dgm:pt modelId="{124401B6-A99D-4AEF-9334-843BA1558A6B}" type="pres">
      <dgm:prSet presAssocID="{8198FB14-369E-4D19-A177-26103787EBA5}" presName="sp" presStyleCnt="0"/>
      <dgm:spPr/>
    </dgm:pt>
    <dgm:pt modelId="{0BB65508-E7A9-4B7C-AB14-95DF2DFE4681}" type="pres">
      <dgm:prSet presAssocID="{23399740-C648-4E09-B555-294C23C11CA1}" presName="composite" presStyleCnt="0"/>
      <dgm:spPr/>
    </dgm:pt>
    <dgm:pt modelId="{6903A067-0F7E-4013-9B14-B99DB22BEF06}" type="pres">
      <dgm:prSet presAssocID="{23399740-C648-4E09-B555-294C23C11CA1}" presName="parentText" presStyleLbl="alignNode1" presStyleIdx="2" presStyleCnt="3">
        <dgm:presLayoutVars>
          <dgm:chMax val="1"/>
          <dgm:bulletEnabled val="1"/>
        </dgm:presLayoutVars>
      </dgm:prSet>
      <dgm:spPr/>
    </dgm:pt>
    <dgm:pt modelId="{F0F5EFD4-AE60-4C2C-97CC-97F85B1E348E}" type="pres">
      <dgm:prSet presAssocID="{23399740-C648-4E09-B555-294C23C11CA1}" presName="descendantText" presStyleLbl="alignAcc1" presStyleIdx="2" presStyleCnt="3">
        <dgm:presLayoutVars>
          <dgm:bulletEnabled val="1"/>
        </dgm:presLayoutVars>
      </dgm:prSet>
      <dgm:spPr/>
    </dgm:pt>
  </dgm:ptLst>
  <dgm:cxnLst>
    <dgm:cxn modelId="{CC8DCF0B-20E0-4E26-9C23-8C0F410FBCDD}" type="presOf" srcId="{5B1DFDB6-E10F-4591-833D-E88ED628A0B6}" destId="{F47AB509-E0EE-4A0B-8C01-CE383ED47460}" srcOrd="0" destOrd="0" presId="urn:microsoft.com/office/officeart/2005/8/layout/chevron2"/>
    <dgm:cxn modelId="{76F01D16-ACBA-41FC-8E57-128EEB6D1838}" type="presOf" srcId="{23399740-C648-4E09-B555-294C23C11CA1}" destId="{6903A067-0F7E-4013-9B14-B99DB22BEF06}" srcOrd="0" destOrd="0" presId="urn:microsoft.com/office/officeart/2005/8/layout/chevron2"/>
    <dgm:cxn modelId="{BF562F20-0AE3-4F68-88FB-46C14F9AFB40}" type="presOf" srcId="{C4305DB4-68CC-43D5-A685-A9AB2FC9B196}" destId="{7E42BA28-A3ED-4F12-8FE0-1120D03C0BA1}" srcOrd="0" destOrd="0" presId="urn:microsoft.com/office/officeart/2005/8/layout/chevron2"/>
    <dgm:cxn modelId="{ACF13B20-EB4B-4E89-9B03-9E0EC3237BE6}" type="presOf" srcId="{FFD72340-F3FB-48AB-9C86-5D089C4A5377}" destId="{607A1F30-FB02-4435-A185-936F809FC595}" srcOrd="0" destOrd="1" presId="urn:microsoft.com/office/officeart/2005/8/layout/chevron2"/>
    <dgm:cxn modelId="{7EB90532-E3D3-415E-B645-58C07F97D4D0}" srcId="{23399740-C648-4E09-B555-294C23C11CA1}" destId="{D84334CB-53BF-4B86-965E-A02E80D0B88A}" srcOrd="1" destOrd="0" parTransId="{97C5E7A7-2471-44FB-A22C-029A12C8E135}" sibTransId="{DC609A4D-CA2A-4122-B700-12075FB06730}"/>
    <dgm:cxn modelId="{5EBFCA39-6FA3-4992-935C-B9CE09DF6922}" srcId="{C4305DB4-68CC-43D5-A685-A9AB2FC9B196}" destId="{3F6F2AD1-FD2A-4AA4-B0FD-27D90198BC80}" srcOrd="1" destOrd="0" parTransId="{53DC598C-4EFC-48C6-94C7-012CB702DBAC}" sibTransId="{8198FB14-369E-4D19-A177-26103787EBA5}"/>
    <dgm:cxn modelId="{692B393E-AC92-4D9E-9533-340CCFCFFE5A}" srcId="{3F6F2AD1-FD2A-4AA4-B0FD-27D90198BC80}" destId="{5B1DFDB6-E10F-4591-833D-E88ED628A0B6}" srcOrd="0" destOrd="0" parTransId="{AFFE9774-AB1E-4003-A643-67E0D007F147}" sibTransId="{2F9A5EC0-92BB-4DF7-B631-5A81C2F3CF3D}"/>
    <dgm:cxn modelId="{077FFC40-7758-4D35-997D-107523D1DD45}" type="presOf" srcId="{3F6F2AD1-FD2A-4AA4-B0FD-27D90198BC80}" destId="{D8F62D6E-CF7A-465B-8C5A-4DE56A639635}" srcOrd="0" destOrd="0" presId="urn:microsoft.com/office/officeart/2005/8/layout/chevron2"/>
    <dgm:cxn modelId="{4A22D762-F9CB-42CB-8902-2AC3DD3A11C6}" srcId="{B354C68F-419F-49C2-A208-701F6727A839}" destId="{FFD72340-F3FB-48AB-9C86-5D089C4A5377}" srcOrd="1" destOrd="0" parTransId="{6E3412EE-F56C-49B8-9EC8-CD19B8BF9069}" sibTransId="{85376772-5C53-4C9C-903B-26D46241C040}"/>
    <dgm:cxn modelId="{1CC8F34C-2E7E-4337-A39C-6784AAAFFDBE}" type="presOf" srcId="{DDBE6E85-8A59-4111-B964-C05B6064F0F9}" destId="{F47AB509-E0EE-4A0B-8C01-CE383ED47460}" srcOrd="0" destOrd="1" presId="urn:microsoft.com/office/officeart/2005/8/layout/chevron2"/>
    <dgm:cxn modelId="{385B8787-40C1-40B7-AB8E-7B0D68A65875}" type="presOf" srcId="{D84334CB-53BF-4B86-965E-A02E80D0B88A}" destId="{F0F5EFD4-AE60-4C2C-97CC-97F85B1E348E}" srcOrd="0" destOrd="1" presId="urn:microsoft.com/office/officeart/2005/8/layout/chevron2"/>
    <dgm:cxn modelId="{E78FA28A-5646-4294-AE5F-FACBF28EA02D}" type="presOf" srcId="{67404FDF-1547-46EF-99E2-63AB4734A2F4}" destId="{607A1F30-FB02-4435-A185-936F809FC595}" srcOrd="0" destOrd="0" presId="urn:microsoft.com/office/officeart/2005/8/layout/chevron2"/>
    <dgm:cxn modelId="{D7EB75B7-A1B0-43F7-94B6-AB03B37BCA09}" srcId="{C4305DB4-68CC-43D5-A685-A9AB2FC9B196}" destId="{23399740-C648-4E09-B555-294C23C11CA1}" srcOrd="2" destOrd="0" parTransId="{CCFFBD41-DAFC-4863-9EC3-AE3013673C76}" sibTransId="{25A9BE33-40DC-4AF2-A9FE-87120C055048}"/>
    <dgm:cxn modelId="{1AF57AB9-733A-4F58-ACF8-96C1E0FDAB37}" type="presOf" srcId="{08EBE820-ADF7-431F-B905-07A185443E4F}" destId="{F0F5EFD4-AE60-4C2C-97CC-97F85B1E348E}" srcOrd="0" destOrd="0" presId="urn:microsoft.com/office/officeart/2005/8/layout/chevron2"/>
    <dgm:cxn modelId="{8E4750DC-8B8C-4B09-82A3-FA5FCBDB2A9F}" srcId="{B354C68F-419F-49C2-A208-701F6727A839}" destId="{67404FDF-1547-46EF-99E2-63AB4734A2F4}" srcOrd="0" destOrd="0" parTransId="{326940FD-4630-40D7-BF77-3181AF22D4E5}" sibTransId="{5F5C0506-8F11-4876-8AE4-08BF76C855EB}"/>
    <dgm:cxn modelId="{593621DE-5A9D-4CFA-9488-7213D7DCAB97}" srcId="{C4305DB4-68CC-43D5-A685-A9AB2FC9B196}" destId="{B354C68F-419F-49C2-A208-701F6727A839}" srcOrd="0" destOrd="0" parTransId="{3B18A929-FE80-4292-9D80-57821EE07D82}" sibTransId="{79078372-3471-487A-A724-26BA95E75B0B}"/>
    <dgm:cxn modelId="{1BF675DE-BC5C-4DBF-AB2C-E05DB77CB30D}" srcId="{23399740-C648-4E09-B555-294C23C11CA1}" destId="{08EBE820-ADF7-431F-B905-07A185443E4F}" srcOrd="0" destOrd="0" parTransId="{7558B5A8-B71B-452E-859C-3CEC8856E250}" sibTransId="{E0EFF2ED-8A42-40AE-9344-30C6F860E78C}"/>
    <dgm:cxn modelId="{E7DA65EB-0AE7-408B-8DE5-F8B4FA1B8DA0}" srcId="{3F6F2AD1-FD2A-4AA4-B0FD-27D90198BC80}" destId="{DDBE6E85-8A59-4111-B964-C05B6064F0F9}" srcOrd="1" destOrd="0" parTransId="{6600C22F-BEFE-4C3A-941F-5ECBE3686547}" sibTransId="{5D3E03FE-5046-49EC-B187-467DDCD20F8A}"/>
    <dgm:cxn modelId="{8B37FAF2-E942-4E46-AC63-59CD7BC5FE57}" type="presOf" srcId="{B354C68F-419F-49C2-A208-701F6727A839}" destId="{7DEE2728-1F30-4F5D-85C1-4B7F39F22C5B}" srcOrd="0" destOrd="0" presId="urn:microsoft.com/office/officeart/2005/8/layout/chevron2"/>
    <dgm:cxn modelId="{C91EF480-C3DE-4DCF-84C6-0FF05D55314E}" type="presParOf" srcId="{7E42BA28-A3ED-4F12-8FE0-1120D03C0BA1}" destId="{04FBC135-15ED-4E6B-ACCC-00EF4D3A579E}" srcOrd="0" destOrd="0" presId="urn:microsoft.com/office/officeart/2005/8/layout/chevron2"/>
    <dgm:cxn modelId="{1B8C1888-9B2A-4C2F-96E1-FB7A23146060}" type="presParOf" srcId="{04FBC135-15ED-4E6B-ACCC-00EF4D3A579E}" destId="{7DEE2728-1F30-4F5D-85C1-4B7F39F22C5B}" srcOrd="0" destOrd="0" presId="urn:microsoft.com/office/officeart/2005/8/layout/chevron2"/>
    <dgm:cxn modelId="{D60AE0D2-8808-499B-9E71-32A628980FFB}" type="presParOf" srcId="{04FBC135-15ED-4E6B-ACCC-00EF4D3A579E}" destId="{607A1F30-FB02-4435-A185-936F809FC595}" srcOrd="1" destOrd="0" presId="urn:microsoft.com/office/officeart/2005/8/layout/chevron2"/>
    <dgm:cxn modelId="{B069B654-3442-42C4-873A-9480B753134C}" type="presParOf" srcId="{7E42BA28-A3ED-4F12-8FE0-1120D03C0BA1}" destId="{2A8E9D1D-5C92-4500-8E82-C87C50712E10}" srcOrd="1" destOrd="0" presId="urn:microsoft.com/office/officeart/2005/8/layout/chevron2"/>
    <dgm:cxn modelId="{413A6F0A-A42D-4901-97EA-A5A12279C077}" type="presParOf" srcId="{7E42BA28-A3ED-4F12-8FE0-1120D03C0BA1}" destId="{7D1C8634-3A04-4D06-ADD1-9886CEBE6021}" srcOrd="2" destOrd="0" presId="urn:microsoft.com/office/officeart/2005/8/layout/chevron2"/>
    <dgm:cxn modelId="{83749396-0F99-458C-B5C7-670757E60AE6}" type="presParOf" srcId="{7D1C8634-3A04-4D06-ADD1-9886CEBE6021}" destId="{D8F62D6E-CF7A-465B-8C5A-4DE56A639635}" srcOrd="0" destOrd="0" presId="urn:microsoft.com/office/officeart/2005/8/layout/chevron2"/>
    <dgm:cxn modelId="{B44F4DE7-CFED-426C-866A-A7FACE278C08}" type="presParOf" srcId="{7D1C8634-3A04-4D06-ADD1-9886CEBE6021}" destId="{F47AB509-E0EE-4A0B-8C01-CE383ED47460}" srcOrd="1" destOrd="0" presId="urn:microsoft.com/office/officeart/2005/8/layout/chevron2"/>
    <dgm:cxn modelId="{F8A8668C-0FAC-4525-B8C3-AC65EC72E9EB}" type="presParOf" srcId="{7E42BA28-A3ED-4F12-8FE0-1120D03C0BA1}" destId="{124401B6-A99D-4AEF-9334-843BA1558A6B}" srcOrd="3" destOrd="0" presId="urn:microsoft.com/office/officeart/2005/8/layout/chevron2"/>
    <dgm:cxn modelId="{E1F253FB-7A09-480C-9C83-521120DBDD63}" type="presParOf" srcId="{7E42BA28-A3ED-4F12-8FE0-1120D03C0BA1}" destId="{0BB65508-E7A9-4B7C-AB14-95DF2DFE4681}" srcOrd="4" destOrd="0" presId="urn:microsoft.com/office/officeart/2005/8/layout/chevron2"/>
    <dgm:cxn modelId="{CB56C44C-BC8D-410D-8B45-59D294918C0A}" type="presParOf" srcId="{0BB65508-E7A9-4B7C-AB14-95DF2DFE4681}" destId="{6903A067-0F7E-4013-9B14-B99DB22BEF06}" srcOrd="0" destOrd="0" presId="urn:microsoft.com/office/officeart/2005/8/layout/chevron2"/>
    <dgm:cxn modelId="{28DB748E-947E-4542-B755-DC412C22F5B7}" type="presParOf" srcId="{0BB65508-E7A9-4B7C-AB14-95DF2DFE4681}" destId="{F0F5EFD4-AE60-4C2C-97CC-97F85B1E348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5B9125-3091-4EC6-9560-6D51A3F4B9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1EE99F4-F2DE-4C0A-B699-D6482FF9B71B}">
      <dgm:prSet phldrT="[Text]" phldr="0"/>
      <dgm:spPr/>
      <dgm:t>
        <a:bodyPr/>
        <a:lstStyle/>
        <a:p>
          <a:pPr rtl="0"/>
          <a:r>
            <a:rPr lang="en-GB" dirty="0">
              <a:latin typeface="Elephant"/>
            </a:rPr>
            <a:t>Divisional court of the high court </a:t>
          </a:r>
          <a:endParaRPr lang="en-GB" dirty="0"/>
        </a:p>
      </dgm:t>
    </dgm:pt>
    <dgm:pt modelId="{2C29AE54-8516-46C9-8955-16CAB0815042}" type="parTrans" cxnId="{7BFB7FFE-8376-4BFD-9415-DE71C6457160}">
      <dgm:prSet/>
      <dgm:spPr/>
      <dgm:t>
        <a:bodyPr/>
        <a:lstStyle/>
        <a:p>
          <a:endParaRPr lang="en-GB"/>
        </a:p>
      </dgm:t>
    </dgm:pt>
    <dgm:pt modelId="{ABABD200-EB95-4A0C-9884-1442EDF9744A}" type="sibTrans" cxnId="{7BFB7FFE-8376-4BFD-9415-DE71C6457160}">
      <dgm:prSet/>
      <dgm:spPr/>
      <dgm:t>
        <a:bodyPr/>
        <a:lstStyle/>
        <a:p>
          <a:endParaRPr lang="en-GB"/>
        </a:p>
      </dgm:t>
    </dgm:pt>
    <dgm:pt modelId="{C01C7063-51D6-4B05-9DD8-D9B918A42C18}">
      <dgm:prSet phldrT="[Text]" phldr="0"/>
      <dgm:spPr/>
      <dgm:t>
        <a:bodyPr/>
        <a:lstStyle/>
        <a:p>
          <a:pPr rtl="0"/>
          <a:r>
            <a:rPr lang="en-GB" dirty="0">
              <a:latin typeface="Elephant"/>
            </a:rPr>
            <a:t>Bound by higher courts and past decisions.</a:t>
          </a:r>
          <a:endParaRPr lang="en-GB" dirty="0"/>
        </a:p>
      </dgm:t>
    </dgm:pt>
    <dgm:pt modelId="{34DCC965-03BE-415C-AE21-4C692AF9ABB7}" type="parTrans" cxnId="{97E76886-E0A4-42AF-B94A-6F1DF588E082}">
      <dgm:prSet/>
      <dgm:spPr/>
      <dgm:t>
        <a:bodyPr/>
        <a:lstStyle/>
        <a:p>
          <a:endParaRPr lang="en-GB"/>
        </a:p>
      </dgm:t>
    </dgm:pt>
    <dgm:pt modelId="{2A0D7C44-6296-4CD8-9349-EA9CE14C9731}" type="sibTrans" cxnId="{97E76886-E0A4-42AF-B94A-6F1DF588E082}">
      <dgm:prSet/>
      <dgm:spPr/>
      <dgm:t>
        <a:bodyPr/>
        <a:lstStyle/>
        <a:p>
          <a:endParaRPr lang="en-GB"/>
        </a:p>
      </dgm:t>
    </dgm:pt>
    <dgm:pt modelId="{48FB07D6-2353-4993-A831-F6851ACF2B10}">
      <dgm:prSet phldrT="[Text]" phldr="0"/>
      <dgm:spPr/>
      <dgm:t>
        <a:bodyPr/>
        <a:lstStyle/>
        <a:p>
          <a:pPr rtl="0"/>
          <a:r>
            <a:rPr lang="en-GB" dirty="0">
              <a:latin typeface="Elephant"/>
            </a:rPr>
            <a:t>Binds the lower courts</a:t>
          </a:r>
          <a:endParaRPr lang="en-GB" dirty="0"/>
        </a:p>
      </dgm:t>
    </dgm:pt>
    <dgm:pt modelId="{C6903478-7A08-4894-AC04-9D74A91E4F29}" type="parTrans" cxnId="{5DC919F0-F74C-4FF1-8E06-C82E0F36AE2D}">
      <dgm:prSet/>
      <dgm:spPr/>
      <dgm:t>
        <a:bodyPr/>
        <a:lstStyle/>
        <a:p>
          <a:endParaRPr lang="en-GB"/>
        </a:p>
      </dgm:t>
    </dgm:pt>
    <dgm:pt modelId="{F1013DDE-7765-4986-9840-DC69E3308B6A}" type="sibTrans" cxnId="{5DC919F0-F74C-4FF1-8E06-C82E0F36AE2D}">
      <dgm:prSet/>
      <dgm:spPr/>
      <dgm:t>
        <a:bodyPr/>
        <a:lstStyle/>
        <a:p>
          <a:endParaRPr lang="en-GB"/>
        </a:p>
      </dgm:t>
    </dgm:pt>
    <dgm:pt modelId="{7835B666-B590-4652-AC37-79FE156DBC66}" type="pres">
      <dgm:prSet presAssocID="{455B9125-3091-4EC6-9560-6D51A3F4B962}" presName="linearFlow" presStyleCnt="0">
        <dgm:presLayoutVars>
          <dgm:dir/>
          <dgm:animLvl val="lvl"/>
          <dgm:resizeHandles val="exact"/>
        </dgm:presLayoutVars>
      </dgm:prSet>
      <dgm:spPr/>
    </dgm:pt>
    <dgm:pt modelId="{A0A781BC-2B1D-463B-98C9-3CA2B05ECB55}" type="pres">
      <dgm:prSet presAssocID="{D1EE99F4-F2DE-4C0A-B699-D6482FF9B71B}" presName="composite" presStyleCnt="0"/>
      <dgm:spPr/>
    </dgm:pt>
    <dgm:pt modelId="{BC1A09A1-ED1C-436B-B7E5-F7D6C60D7CD9}" type="pres">
      <dgm:prSet presAssocID="{D1EE99F4-F2DE-4C0A-B699-D6482FF9B71B}" presName="parentText" presStyleLbl="alignNode1" presStyleIdx="0" presStyleCnt="1">
        <dgm:presLayoutVars>
          <dgm:chMax val="1"/>
          <dgm:bulletEnabled val="1"/>
        </dgm:presLayoutVars>
      </dgm:prSet>
      <dgm:spPr/>
    </dgm:pt>
    <dgm:pt modelId="{3B884098-EC3E-4D2B-9C6B-E4EB9B5DDC8D}" type="pres">
      <dgm:prSet presAssocID="{D1EE99F4-F2DE-4C0A-B699-D6482FF9B71B}" presName="descendantText" presStyleLbl="alignAcc1" presStyleIdx="0" presStyleCnt="1">
        <dgm:presLayoutVars>
          <dgm:bulletEnabled val="1"/>
        </dgm:presLayoutVars>
      </dgm:prSet>
      <dgm:spPr/>
    </dgm:pt>
  </dgm:ptLst>
  <dgm:cxnLst>
    <dgm:cxn modelId="{116ABE20-EB7A-4B46-BE1F-69535BA9FD00}" type="presOf" srcId="{455B9125-3091-4EC6-9560-6D51A3F4B962}" destId="{7835B666-B590-4652-AC37-79FE156DBC66}" srcOrd="0" destOrd="0" presId="urn:microsoft.com/office/officeart/2005/8/layout/chevron2"/>
    <dgm:cxn modelId="{9B44AA5E-586A-4579-A5A0-256B2A9359E8}" type="presOf" srcId="{C01C7063-51D6-4B05-9DD8-D9B918A42C18}" destId="{3B884098-EC3E-4D2B-9C6B-E4EB9B5DDC8D}" srcOrd="0" destOrd="0" presId="urn:microsoft.com/office/officeart/2005/8/layout/chevron2"/>
    <dgm:cxn modelId="{4991D27E-A9FD-4928-B268-01A09335D899}" type="presOf" srcId="{D1EE99F4-F2DE-4C0A-B699-D6482FF9B71B}" destId="{BC1A09A1-ED1C-436B-B7E5-F7D6C60D7CD9}" srcOrd="0" destOrd="0" presId="urn:microsoft.com/office/officeart/2005/8/layout/chevron2"/>
    <dgm:cxn modelId="{97E76886-E0A4-42AF-B94A-6F1DF588E082}" srcId="{D1EE99F4-F2DE-4C0A-B699-D6482FF9B71B}" destId="{C01C7063-51D6-4B05-9DD8-D9B918A42C18}" srcOrd="0" destOrd="0" parTransId="{34DCC965-03BE-415C-AE21-4C692AF9ABB7}" sibTransId="{2A0D7C44-6296-4CD8-9349-EA9CE14C9731}"/>
    <dgm:cxn modelId="{5DC919F0-F74C-4FF1-8E06-C82E0F36AE2D}" srcId="{D1EE99F4-F2DE-4C0A-B699-D6482FF9B71B}" destId="{48FB07D6-2353-4993-A831-F6851ACF2B10}" srcOrd="1" destOrd="0" parTransId="{C6903478-7A08-4894-AC04-9D74A91E4F29}" sibTransId="{F1013DDE-7765-4986-9840-DC69E3308B6A}"/>
    <dgm:cxn modelId="{70AC07FE-BA48-414D-800F-8968D18C996C}" type="presOf" srcId="{48FB07D6-2353-4993-A831-F6851ACF2B10}" destId="{3B884098-EC3E-4D2B-9C6B-E4EB9B5DDC8D}" srcOrd="0" destOrd="1" presId="urn:microsoft.com/office/officeart/2005/8/layout/chevron2"/>
    <dgm:cxn modelId="{7BFB7FFE-8376-4BFD-9415-DE71C6457160}" srcId="{455B9125-3091-4EC6-9560-6D51A3F4B962}" destId="{D1EE99F4-F2DE-4C0A-B699-D6482FF9B71B}" srcOrd="0" destOrd="0" parTransId="{2C29AE54-8516-46C9-8955-16CAB0815042}" sibTransId="{ABABD200-EB95-4A0C-9884-1442EDF9744A}"/>
    <dgm:cxn modelId="{092606DE-6283-4940-BF16-66EB1C39ADF5}" type="presParOf" srcId="{7835B666-B590-4652-AC37-79FE156DBC66}" destId="{A0A781BC-2B1D-463B-98C9-3CA2B05ECB55}" srcOrd="0" destOrd="0" presId="urn:microsoft.com/office/officeart/2005/8/layout/chevron2"/>
    <dgm:cxn modelId="{1B87CE1A-33A8-4731-8986-63AFB290695C}" type="presParOf" srcId="{A0A781BC-2B1D-463B-98C9-3CA2B05ECB55}" destId="{BC1A09A1-ED1C-436B-B7E5-F7D6C60D7CD9}" srcOrd="0" destOrd="0" presId="urn:microsoft.com/office/officeart/2005/8/layout/chevron2"/>
    <dgm:cxn modelId="{DC37F3D8-21C9-462D-A02F-BE6A582638A6}" type="presParOf" srcId="{A0A781BC-2B1D-463B-98C9-3CA2B05ECB55}" destId="{3B884098-EC3E-4D2B-9C6B-E4EB9B5DDC8D}" srcOrd="1" destOrd="0" presId="urn:microsoft.com/office/officeart/2005/8/layout/chevron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EE2728-1F30-4F5D-85C1-4B7F39F22C5B}">
      <dsp:nvSpPr>
        <dsp:cNvPr id="0" name=""/>
        <dsp:cNvSpPr/>
      </dsp:nvSpPr>
      <dsp:spPr>
        <a:xfrm rot="5400000">
          <a:off x="-247927" y="249395"/>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Magistrates </a:t>
          </a:r>
          <a:endParaRPr lang="en-GB" sz="1400" kern="1200" dirty="0"/>
        </a:p>
      </dsp:txBody>
      <dsp:txXfrm rot="-5400000">
        <a:off x="1" y="579967"/>
        <a:ext cx="1156997" cy="495855"/>
      </dsp:txXfrm>
    </dsp:sp>
    <dsp:sp modelId="{607A1F30-FB02-4435-A185-936F809FC595}">
      <dsp:nvSpPr>
        <dsp:cNvPr id="0" name=""/>
        <dsp:cNvSpPr/>
      </dsp:nvSpPr>
      <dsp:spPr>
        <a:xfrm rot="5400000">
          <a:off x="4607367" y="-3448902"/>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rtl="0">
            <a:lnSpc>
              <a:spcPct val="90000"/>
            </a:lnSpc>
            <a:spcBef>
              <a:spcPct val="0"/>
            </a:spcBef>
            <a:spcAft>
              <a:spcPct val="15000"/>
            </a:spcAft>
            <a:buChar char="•"/>
          </a:pPr>
          <a:r>
            <a:rPr lang="en-GB" sz="2900" kern="1200" dirty="0">
              <a:latin typeface="Elephant"/>
            </a:rPr>
            <a:t>Summary offences </a:t>
          </a:r>
          <a:endParaRPr lang="en-GB" sz="2900" kern="1200" dirty="0"/>
        </a:p>
        <a:p>
          <a:pPr marL="285750" lvl="1" indent="-285750" algn="l" defTabSz="1289050" rtl="0">
            <a:lnSpc>
              <a:spcPct val="90000"/>
            </a:lnSpc>
            <a:spcBef>
              <a:spcPct val="0"/>
            </a:spcBef>
            <a:spcAft>
              <a:spcPct val="15000"/>
            </a:spcAft>
            <a:buChar char="•"/>
          </a:pPr>
          <a:r>
            <a:rPr lang="en-GB" sz="2900" kern="1200" dirty="0">
              <a:latin typeface="Elephant"/>
            </a:rPr>
            <a:t>Not binding decisions.</a:t>
          </a:r>
          <a:endParaRPr lang="en-GB" sz="2900" kern="1200" dirty="0"/>
        </a:p>
      </dsp:txBody>
      <dsp:txXfrm rot="-5400000">
        <a:off x="1156997" y="53914"/>
        <a:ext cx="7922648" cy="969462"/>
      </dsp:txXfrm>
    </dsp:sp>
    <dsp:sp modelId="{D8F62D6E-CF7A-465B-8C5A-4DE56A639635}">
      <dsp:nvSpPr>
        <dsp:cNvPr id="0" name=""/>
        <dsp:cNvSpPr/>
      </dsp:nvSpPr>
      <dsp:spPr>
        <a:xfrm rot="5400000">
          <a:off x="-247927" y="1708692"/>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County court </a:t>
          </a:r>
          <a:endParaRPr lang="en-GB" sz="1400" kern="1200" dirty="0"/>
        </a:p>
      </dsp:txBody>
      <dsp:txXfrm rot="-5400000">
        <a:off x="1" y="2039264"/>
        <a:ext cx="1156997" cy="495855"/>
      </dsp:txXfrm>
    </dsp:sp>
    <dsp:sp modelId="{F47AB509-E0EE-4A0B-8C01-CE383ED47460}">
      <dsp:nvSpPr>
        <dsp:cNvPr id="0" name=""/>
        <dsp:cNvSpPr/>
      </dsp:nvSpPr>
      <dsp:spPr>
        <a:xfrm rot="5400000">
          <a:off x="4607367" y="-1989605"/>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rtl="0">
            <a:lnSpc>
              <a:spcPct val="90000"/>
            </a:lnSpc>
            <a:spcBef>
              <a:spcPct val="0"/>
            </a:spcBef>
            <a:spcAft>
              <a:spcPct val="15000"/>
            </a:spcAft>
            <a:buChar char="•"/>
          </a:pPr>
          <a:r>
            <a:rPr lang="en-GB" sz="2900" kern="1200" dirty="0">
              <a:latin typeface="Elephant"/>
            </a:rPr>
            <a:t>Civil cases </a:t>
          </a:r>
          <a:endParaRPr lang="en-GB" sz="2900" kern="1200" dirty="0"/>
        </a:p>
        <a:p>
          <a:pPr marL="285750" lvl="1" indent="-285750" algn="l" defTabSz="1289050" rtl="0">
            <a:lnSpc>
              <a:spcPct val="90000"/>
            </a:lnSpc>
            <a:spcBef>
              <a:spcPct val="0"/>
            </a:spcBef>
            <a:spcAft>
              <a:spcPct val="15000"/>
            </a:spcAft>
            <a:buChar char="•"/>
          </a:pPr>
          <a:r>
            <a:rPr lang="en-GB" sz="2900" kern="1200" dirty="0">
              <a:latin typeface="Elephant"/>
            </a:rPr>
            <a:t>No binding decisions </a:t>
          </a:r>
          <a:endParaRPr lang="en-GB" sz="2900" kern="1200" dirty="0"/>
        </a:p>
      </dsp:txBody>
      <dsp:txXfrm rot="-5400000">
        <a:off x="1156997" y="1513211"/>
        <a:ext cx="7922648" cy="969462"/>
      </dsp:txXfrm>
    </dsp:sp>
    <dsp:sp modelId="{6903A067-0F7E-4013-9B14-B99DB22BEF06}">
      <dsp:nvSpPr>
        <dsp:cNvPr id="0" name=""/>
        <dsp:cNvSpPr/>
      </dsp:nvSpPr>
      <dsp:spPr>
        <a:xfrm rot="5400000">
          <a:off x="-247927" y="3167989"/>
          <a:ext cx="1652852" cy="115699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Elephant"/>
            </a:rPr>
            <a:t>Crown court </a:t>
          </a:r>
          <a:endParaRPr lang="en-GB" sz="1400" kern="1200" dirty="0"/>
        </a:p>
      </dsp:txBody>
      <dsp:txXfrm rot="-5400000">
        <a:off x="1" y="3498561"/>
        <a:ext cx="1156997" cy="495855"/>
      </dsp:txXfrm>
    </dsp:sp>
    <dsp:sp modelId="{F0F5EFD4-AE60-4C2C-97CC-97F85B1E348E}">
      <dsp:nvSpPr>
        <dsp:cNvPr id="0" name=""/>
        <dsp:cNvSpPr/>
      </dsp:nvSpPr>
      <dsp:spPr>
        <a:xfrm rot="5400000">
          <a:off x="4607367" y="-530309"/>
          <a:ext cx="1074354" cy="797509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rtl="0">
            <a:lnSpc>
              <a:spcPct val="90000"/>
            </a:lnSpc>
            <a:spcBef>
              <a:spcPct val="0"/>
            </a:spcBef>
            <a:spcAft>
              <a:spcPct val="15000"/>
            </a:spcAft>
            <a:buChar char="•"/>
          </a:pPr>
          <a:r>
            <a:rPr lang="en-GB" sz="2900" kern="1200" dirty="0">
              <a:latin typeface="Elephant"/>
            </a:rPr>
            <a:t>Magistrates (Appeal)</a:t>
          </a:r>
          <a:endParaRPr lang="en-GB" sz="2900" kern="1200" dirty="0"/>
        </a:p>
        <a:p>
          <a:pPr marL="285750" lvl="1" indent="-285750" algn="l" defTabSz="1289050" rtl="0">
            <a:lnSpc>
              <a:spcPct val="90000"/>
            </a:lnSpc>
            <a:spcBef>
              <a:spcPct val="0"/>
            </a:spcBef>
            <a:spcAft>
              <a:spcPct val="15000"/>
            </a:spcAft>
            <a:buChar char="•"/>
          </a:pPr>
          <a:r>
            <a:rPr lang="en-GB" sz="2900" kern="1200" dirty="0">
              <a:latin typeface="Elephant"/>
            </a:rPr>
            <a:t>Not binding persuasive</a:t>
          </a:r>
          <a:endParaRPr lang="en-GB" sz="2900" kern="1200" dirty="0"/>
        </a:p>
      </dsp:txBody>
      <dsp:txXfrm rot="-5400000">
        <a:off x="1156997" y="2972507"/>
        <a:ext cx="7922648" cy="969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A09A1-ED1C-436B-B7E5-F7D6C60D7CD9}">
      <dsp:nvSpPr>
        <dsp:cNvPr id="0" name=""/>
        <dsp:cNvSpPr/>
      </dsp:nvSpPr>
      <dsp:spPr>
        <a:xfrm rot="5400000">
          <a:off x="-237887" y="237887"/>
          <a:ext cx="1585915" cy="1110140"/>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kern="1200" dirty="0">
              <a:latin typeface="Elephant"/>
            </a:rPr>
            <a:t>Divisional court of the high court </a:t>
          </a:r>
          <a:endParaRPr lang="en-GB" sz="1000" kern="1200" dirty="0"/>
        </a:p>
      </dsp:txBody>
      <dsp:txXfrm rot="-5400000">
        <a:off x="1" y="555069"/>
        <a:ext cx="1110140" cy="475775"/>
      </dsp:txXfrm>
    </dsp:sp>
    <dsp:sp modelId="{3B884098-EC3E-4D2B-9C6B-E4EB9B5DDC8D}">
      <dsp:nvSpPr>
        <dsp:cNvPr id="0" name=""/>
        <dsp:cNvSpPr/>
      </dsp:nvSpPr>
      <dsp:spPr>
        <a:xfrm rot="5400000">
          <a:off x="4608671" y="-3498530"/>
          <a:ext cx="1030844" cy="8027906"/>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2024" tIns="17145" rIns="17145" bIns="17145" numCol="1" spcCol="1270" anchor="ctr" anchorCtr="0">
          <a:noAutofit/>
        </a:bodyPr>
        <a:lstStyle/>
        <a:p>
          <a:pPr marL="228600" lvl="1" indent="-228600" algn="l" defTabSz="1200150" rtl="0">
            <a:lnSpc>
              <a:spcPct val="90000"/>
            </a:lnSpc>
            <a:spcBef>
              <a:spcPct val="0"/>
            </a:spcBef>
            <a:spcAft>
              <a:spcPct val="15000"/>
            </a:spcAft>
            <a:buChar char="•"/>
          </a:pPr>
          <a:r>
            <a:rPr lang="en-GB" sz="2700" kern="1200" dirty="0">
              <a:latin typeface="Elephant"/>
            </a:rPr>
            <a:t>Bound by higher courts and past decisions.</a:t>
          </a:r>
          <a:endParaRPr lang="en-GB" sz="2700" kern="1200" dirty="0"/>
        </a:p>
        <a:p>
          <a:pPr marL="228600" lvl="1" indent="-228600" algn="l" defTabSz="1200150" rtl="0">
            <a:lnSpc>
              <a:spcPct val="90000"/>
            </a:lnSpc>
            <a:spcBef>
              <a:spcPct val="0"/>
            </a:spcBef>
            <a:spcAft>
              <a:spcPct val="15000"/>
            </a:spcAft>
            <a:buChar char="•"/>
          </a:pPr>
          <a:r>
            <a:rPr lang="en-GB" sz="2700" kern="1200" dirty="0">
              <a:latin typeface="Elephant"/>
            </a:rPr>
            <a:t>Binds the lower courts</a:t>
          </a:r>
          <a:endParaRPr lang="en-GB" sz="2700" kern="1200" dirty="0"/>
        </a:p>
      </dsp:txBody>
      <dsp:txXfrm rot="-5400000">
        <a:off x="1110140" y="50323"/>
        <a:ext cx="7977584" cy="93020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5ECD86-7EBB-4BAC-A6DE-0151C977A629}" type="datetimeFigureOut">
              <a:t>25/11/2022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CFDD1-119C-40DF-9F77-F0E4EB9C2D87}" type="slidenum">
              <a:t>‹#›</a:t>
            </a:fld>
            <a:endParaRPr lang="en-GB"/>
          </a:p>
        </p:txBody>
      </p:sp>
    </p:spTree>
    <p:extLst>
      <p:ext uri="{BB962C8B-B14F-4D97-AF65-F5344CB8AC3E}">
        <p14:creationId xmlns:p14="http://schemas.microsoft.com/office/powerpoint/2010/main" val="15999291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y4RYN81j3g8"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_5aR-f6btO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nIHj4auDaUA"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Judges can also carry out judicial review. </a:t>
            </a:r>
          </a:p>
        </p:txBody>
      </p:sp>
      <p:sp>
        <p:nvSpPr>
          <p:cNvPr id="4" name="Slide Number Placeholder 3"/>
          <p:cNvSpPr>
            <a:spLocks noGrp="1"/>
          </p:cNvSpPr>
          <p:nvPr>
            <p:ph type="sldNum" sz="quarter" idx="5"/>
          </p:nvPr>
        </p:nvSpPr>
        <p:spPr/>
        <p:txBody>
          <a:bodyPr/>
          <a:lstStyle/>
          <a:p>
            <a:fld id="{96ECFDD1-119C-40DF-9F77-F0E4EB9C2D87}" type="slidenum">
              <a:t>6</a:t>
            </a:fld>
            <a:endParaRPr lang="en-GB"/>
          </a:p>
        </p:txBody>
      </p:sp>
    </p:spTree>
    <p:extLst>
      <p:ext uri="{BB962C8B-B14F-4D97-AF65-F5344CB8AC3E}">
        <p14:creationId xmlns:p14="http://schemas.microsoft.com/office/powerpoint/2010/main" val="662630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Charlie Gard has died - YouTube</a:t>
            </a:r>
            <a:endParaRPr lang="en-US"/>
          </a:p>
        </p:txBody>
      </p:sp>
      <p:sp>
        <p:nvSpPr>
          <p:cNvPr id="4" name="Slide Number Placeholder 3"/>
          <p:cNvSpPr>
            <a:spLocks noGrp="1"/>
          </p:cNvSpPr>
          <p:nvPr>
            <p:ph type="sldNum" sz="quarter" idx="5"/>
          </p:nvPr>
        </p:nvSpPr>
        <p:spPr/>
        <p:txBody>
          <a:bodyPr/>
          <a:lstStyle/>
          <a:p>
            <a:fld id="{96ECFDD1-119C-40DF-9F77-F0E4EB9C2D87}" type="slidenum">
              <a:t>7</a:t>
            </a:fld>
            <a:endParaRPr lang="en-GB"/>
          </a:p>
        </p:txBody>
      </p:sp>
    </p:spTree>
    <p:extLst>
      <p:ext uri="{BB962C8B-B14F-4D97-AF65-F5344CB8AC3E}">
        <p14:creationId xmlns:p14="http://schemas.microsoft.com/office/powerpoint/2010/main" val="26414616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British man wins chance to challenge UK's right-to-die laws - YouTube</a:t>
            </a:r>
            <a:endParaRPr lang="en-US"/>
          </a:p>
        </p:txBody>
      </p:sp>
      <p:sp>
        <p:nvSpPr>
          <p:cNvPr id="4" name="Slide Number Placeholder 3"/>
          <p:cNvSpPr>
            <a:spLocks noGrp="1"/>
          </p:cNvSpPr>
          <p:nvPr>
            <p:ph type="sldNum" sz="quarter" idx="5"/>
          </p:nvPr>
        </p:nvSpPr>
        <p:spPr/>
        <p:txBody>
          <a:bodyPr/>
          <a:lstStyle/>
          <a:p>
            <a:fld id="{96ECFDD1-119C-40DF-9F77-F0E4EB9C2D87}" type="slidenum">
              <a:t>8</a:t>
            </a:fld>
            <a:endParaRPr lang="en-GB"/>
          </a:p>
        </p:txBody>
      </p:sp>
    </p:spTree>
    <p:extLst>
      <p:ext uri="{BB962C8B-B14F-4D97-AF65-F5344CB8AC3E}">
        <p14:creationId xmlns:p14="http://schemas.microsoft.com/office/powerpoint/2010/main" val="610301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Archie Battersbee: A timeline of the 12-year-old's case - YouTube</a:t>
            </a:r>
            <a:endParaRPr lang="en-US"/>
          </a:p>
        </p:txBody>
      </p:sp>
      <p:sp>
        <p:nvSpPr>
          <p:cNvPr id="4" name="Slide Number Placeholder 3"/>
          <p:cNvSpPr>
            <a:spLocks noGrp="1"/>
          </p:cNvSpPr>
          <p:nvPr>
            <p:ph type="sldNum" sz="quarter" idx="5"/>
          </p:nvPr>
        </p:nvSpPr>
        <p:spPr/>
        <p:txBody>
          <a:bodyPr/>
          <a:lstStyle/>
          <a:p>
            <a:fld id="{96ECFDD1-119C-40DF-9F77-F0E4EB9C2D87}" type="slidenum">
              <a:t>9</a:t>
            </a:fld>
            <a:endParaRPr lang="en-GB"/>
          </a:p>
        </p:txBody>
      </p:sp>
    </p:spTree>
    <p:extLst>
      <p:ext uri="{BB962C8B-B14F-4D97-AF65-F5344CB8AC3E}">
        <p14:creationId xmlns:p14="http://schemas.microsoft.com/office/powerpoint/2010/main" val="17175957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Changes when going to a higher court. </a:t>
            </a:r>
            <a:endParaRPr lang="en-US">
              <a:cs typeface="Calibri"/>
            </a:endParaRPr>
          </a:p>
          <a:p>
            <a:endParaRPr lang="en-US" dirty="0">
              <a:cs typeface="Calibri"/>
            </a:endParaRPr>
          </a:p>
          <a:p>
            <a:r>
              <a:rPr lang="en-US" dirty="0">
                <a:cs typeface="Calibri"/>
              </a:rPr>
              <a:t>A case will no names but an initial means that a child is involved in the case. </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6ECFDD1-119C-40DF-9F77-F0E4EB9C2D87}" type="slidenum">
              <a:t>10</a:t>
            </a:fld>
            <a:endParaRPr lang="en-GB"/>
          </a:p>
        </p:txBody>
      </p:sp>
    </p:spTree>
    <p:extLst>
      <p:ext uri="{BB962C8B-B14F-4D97-AF65-F5344CB8AC3E}">
        <p14:creationId xmlns:p14="http://schemas.microsoft.com/office/powerpoint/2010/main" val="1555611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3892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48809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72422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95822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37416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32406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3128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53997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40712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1220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2149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11/25/2022</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99904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11/25/2022</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416300049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7" r:id="rId7"/>
    <p:sldLayoutId id="2147483688" r:id="rId8"/>
    <p:sldLayoutId id="2147483689" r:id="rId9"/>
    <p:sldLayoutId id="2147483690" r:id="rId10"/>
    <p:sldLayoutId id="2147483691" r:id="rId11"/>
    <p:sldLayoutId id="2147483693"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y4RYN81j3g8?feature=oembed"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_5aR-f6btOs?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nIHj4auDaUA?feature=oembed" TargetMode="Externa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blogs.lse.ac.uk/politicsandpolicy/lady-hale-interview/"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publiclawforeveryone.com/2017/03/22/she-is-constitutionally-absolutely-wrong-the-lord-chief-justice-on-the-lord-chancellor/"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theguardian.com/world/2019/jun/24/eu-court-rules-polands-lowering-of-judges-retirement-age-unlawfu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B97D23-CDF6-1F69-1E6D-5DB78893CC11}"/>
              </a:ext>
            </a:extLst>
          </p:cNvPr>
          <p:cNvPicPr>
            <a:picLocks noChangeAspect="1"/>
          </p:cNvPicPr>
          <p:nvPr/>
        </p:nvPicPr>
        <p:blipFill rotWithShape="1">
          <a:blip r:embed="rId2"/>
          <a:srcRect r="-2" b="15665"/>
          <a:stretch/>
        </p:blipFill>
        <p:spPr>
          <a:xfrm>
            <a:off x="20" y="10"/>
            <a:ext cx="12191980" cy="6857990"/>
          </a:xfrm>
          <a:prstGeom prst="rect">
            <a:avLst/>
          </a:prstGeom>
        </p:spPr>
      </p:pic>
      <p:sp>
        <p:nvSpPr>
          <p:cNvPr id="11" name="Graphic 1">
            <a:extLst>
              <a:ext uri="{FF2B5EF4-FFF2-40B4-BE49-F238E27FC236}">
                <a16:creationId xmlns:a16="http://schemas.microsoft.com/office/drawing/2014/main" id="{D6705569-F545-4F47-A260-A9202826EA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dirty="0"/>
          </a:p>
        </p:txBody>
      </p:sp>
      <p:sp>
        <p:nvSpPr>
          <p:cNvPr id="2" name="Title 1"/>
          <p:cNvSpPr>
            <a:spLocks noGrp="1"/>
          </p:cNvSpPr>
          <p:nvPr>
            <p:ph type="ctrTitle"/>
          </p:nvPr>
        </p:nvSpPr>
        <p:spPr>
          <a:xfrm>
            <a:off x="3325473" y="1998924"/>
            <a:ext cx="5541054" cy="2213621"/>
          </a:xfrm>
        </p:spPr>
        <p:txBody>
          <a:bodyPr>
            <a:normAutofit/>
          </a:bodyPr>
          <a:lstStyle/>
          <a:p>
            <a:pPr algn="ctr"/>
            <a:r>
              <a:rPr lang="en-GB" b="1" i="1" u="sng" dirty="0">
                <a:cs typeface="Calibri Light"/>
              </a:rPr>
              <a:t>Judicial Power and case law</a:t>
            </a:r>
            <a:r>
              <a:rPr lang="en-GB" dirty="0">
                <a:cs typeface="Calibri Light"/>
              </a:rPr>
              <a:t> </a:t>
            </a:r>
            <a:endParaRPr lang="en-GB"/>
          </a:p>
        </p:txBody>
      </p:sp>
      <p:sp>
        <p:nvSpPr>
          <p:cNvPr id="3" name="Subtitle 2"/>
          <p:cNvSpPr>
            <a:spLocks noGrp="1"/>
          </p:cNvSpPr>
          <p:nvPr>
            <p:ph type="subTitle" idx="1"/>
          </p:nvPr>
        </p:nvSpPr>
        <p:spPr>
          <a:xfrm>
            <a:off x="3880419" y="4300833"/>
            <a:ext cx="4431162" cy="1191873"/>
          </a:xfrm>
        </p:spPr>
        <p:txBody>
          <a:bodyPr vert="horz" lIns="91440" tIns="45720" rIns="91440" bIns="45720" rtlCol="0">
            <a:normAutofit/>
          </a:bodyPr>
          <a:lstStyle/>
          <a:p>
            <a:pPr algn="ctr"/>
            <a:r>
              <a:rPr lang="en-GB" dirty="0">
                <a:cs typeface="Calibri"/>
              </a:rPr>
              <a:t>By Zita Draper </a:t>
            </a:r>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4D613-AB72-B919-7147-F51A852A2841}"/>
              </a:ext>
            </a:extLst>
          </p:cNvPr>
          <p:cNvSpPr>
            <a:spLocks noGrp="1"/>
          </p:cNvSpPr>
          <p:nvPr>
            <p:ph type="title"/>
          </p:nvPr>
        </p:nvSpPr>
        <p:spPr/>
        <p:txBody>
          <a:bodyPr/>
          <a:lstStyle/>
          <a:p>
            <a:pPr algn="ctr"/>
            <a:r>
              <a:rPr lang="en-GB" sz="6000" b="1" u="sng" dirty="0"/>
              <a:t>Trigger warning</a:t>
            </a:r>
            <a:r>
              <a:rPr lang="en-GB" dirty="0"/>
              <a:t> </a:t>
            </a:r>
            <a:endParaRPr lang="en-US"/>
          </a:p>
        </p:txBody>
      </p:sp>
      <p:sp>
        <p:nvSpPr>
          <p:cNvPr id="3" name="Content Placeholder 2">
            <a:extLst>
              <a:ext uri="{FF2B5EF4-FFF2-40B4-BE49-F238E27FC236}">
                <a16:creationId xmlns:a16="http://schemas.microsoft.com/office/drawing/2014/main" id="{05BA2263-BE56-4ECB-214E-2739416EECE5}"/>
              </a:ext>
            </a:extLst>
          </p:cNvPr>
          <p:cNvSpPr>
            <a:spLocks noGrp="1"/>
          </p:cNvSpPr>
          <p:nvPr>
            <p:ph idx="1"/>
          </p:nvPr>
        </p:nvSpPr>
        <p:spPr/>
        <p:txBody>
          <a:bodyPr vert="horz" lIns="91440" tIns="45720" rIns="91440" bIns="45720" rtlCol="0" anchor="t">
            <a:normAutofit fontScale="92500" lnSpcReduction="20000"/>
          </a:bodyPr>
          <a:lstStyle/>
          <a:p>
            <a:r>
              <a:rPr lang="en-GB" dirty="0"/>
              <a:t>This workshop includes discussions surrounding; </a:t>
            </a:r>
          </a:p>
          <a:p>
            <a:r>
              <a:rPr lang="en-GB" dirty="0"/>
              <a:t>Child illness. </a:t>
            </a:r>
          </a:p>
          <a:p>
            <a:r>
              <a:rPr lang="en-GB" dirty="0"/>
              <a:t>Child Death. </a:t>
            </a:r>
          </a:p>
          <a:p>
            <a:r>
              <a:rPr lang="en-GB" dirty="0"/>
              <a:t>Euthanasia. </a:t>
            </a:r>
          </a:p>
          <a:p>
            <a:r>
              <a:rPr lang="en-GB" dirty="0"/>
              <a:t>Locked in Syndrome</a:t>
            </a:r>
          </a:p>
          <a:p>
            <a:r>
              <a:rPr lang="en-GB" dirty="0"/>
              <a:t>Death.</a:t>
            </a:r>
          </a:p>
          <a:p>
            <a:pPr marL="0" indent="0">
              <a:buNone/>
            </a:pPr>
            <a:endParaRPr lang="en-GB" dirty="0"/>
          </a:p>
          <a:p>
            <a:pPr marL="0" indent="0">
              <a:buNone/>
            </a:pPr>
            <a:r>
              <a:rPr lang="en-GB" dirty="0"/>
              <a:t>If at any point you feel you need to leave the room. Please feel free to do so. </a:t>
            </a:r>
          </a:p>
        </p:txBody>
      </p:sp>
    </p:spTree>
    <p:extLst>
      <p:ext uri="{BB962C8B-B14F-4D97-AF65-F5344CB8AC3E}">
        <p14:creationId xmlns:p14="http://schemas.microsoft.com/office/powerpoint/2010/main" val="1707989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408913-B323-422F-B521-2957A5B7F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770EBD-5B77-46EC-BF58-EF27ACD6B4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92" y="0"/>
            <a:ext cx="7299977" cy="6858000"/>
          </a:xfrm>
          <a:custGeom>
            <a:avLst/>
            <a:gdLst>
              <a:gd name="connsiteX0" fmla="*/ 1008599 w 7299977"/>
              <a:gd name="connsiteY0" fmla="*/ 0 h 6858000"/>
              <a:gd name="connsiteX1" fmla="*/ 4420653 w 7299977"/>
              <a:gd name="connsiteY1" fmla="*/ 0 h 6858000"/>
              <a:gd name="connsiteX2" fmla="*/ 5511704 w 7299977"/>
              <a:gd name="connsiteY2" fmla="*/ 0 h 6858000"/>
              <a:gd name="connsiteX3" fmla="*/ 7299977 w 7299977"/>
              <a:gd name="connsiteY3" fmla="*/ 0 h 6858000"/>
              <a:gd name="connsiteX4" fmla="*/ 7299977 w 7299977"/>
              <a:gd name="connsiteY4" fmla="*/ 6858000 h 6858000"/>
              <a:gd name="connsiteX5" fmla="*/ 5511704 w 7299977"/>
              <a:gd name="connsiteY5" fmla="*/ 6858000 h 6858000"/>
              <a:gd name="connsiteX6" fmla="*/ 4420653 w 7299977"/>
              <a:gd name="connsiteY6" fmla="*/ 6858000 h 6858000"/>
              <a:gd name="connsiteX7" fmla="*/ 1592997 w 7299977"/>
              <a:gd name="connsiteY7" fmla="*/ 6858000 h 6858000"/>
              <a:gd name="connsiteX8" fmla="*/ 1232473 w 7299977"/>
              <a:gd name="connsiteY8" fmla="*/ 6658805 h 6858000"/>
              <a:gd name="connsiteX9" fmla="*/ 1075471 w 7299977"/>
              <a:gd name="connsiteY9" fmla="*/ 6431153 h 6858000"/>
              <a:gd name="connsiteX10" fmla="*/ 1020229 w 7299977"/>
              <a:gd name="connsiteY10" fmla="*/ 6367127 h 6858000"/>
              <a:gd name="connsiteX11" fmla="*/ 883579 w 7299977"/>
              <a:gd name="connsiteY11" fmla="*/ 6281757 h 6858000"/>
              <a:gd name="connsiteX12" fmla="*/ 645167 w 7299977"/>
              <a:gd name="connsiteY12" fmla="*/ 6100347 h 6858000"/>
              <a:gd name="connsiteX13" fmla="*/ 732391 w 7299977"/>
              <a:gd name="connsiteY13" fmla="*/ 6057663 h 6858000"/>
              <a:gd name="connsiteX14" fmla="*/ 985339 w 7299977"/>
              <a:gd name="connsiteY14" fmla="*/ 6167932 h 6858000"/>
              <a:gd name="connsiteX15" fmla="*/ 1168509 w 7299977"/>
              <a:gd name="connsiteY15" fmla="*/ 6196388 h 6858000"/>
              <a:gd name="connsiteX16" fmla="*/ 909746 w 7299977"/>
              <a:gd name="connsiteY16" fmla="*/ 6004307 h 6858000"/>
              <a:gd name="connsiteX17" fmla="*/ 659704 w 7299977"/>
              <a:gd name="connsiteY17" fmla="*/ 5755314 h 6858000"/>
              <a:gd name="connsiteX18" fmla="*/ 851597 w 7299977"/>
              <a:gd name="connsiteY18" fmla="*/ 5801555 h 6858000"/>
              <a:gd name="connsiteX19" fmla="*/ 860319 w 7299977"/>
              <a:gd name="connsiteY19" fmla="*/ 5769542 h 6858000"/>
              <a:gd name="connsiteX20" fmla="*/ 691686 w 7299977"/>
              <a:gd name="connsiteY20" fmla="*/ 5474306 h 6858000"/>
              <a:gd name="connsiteX21" fmla="*/ 610278 w 7299977"/>
              <a:gd name="connsiteY21" fmla="*/ 5353367 h 6858000"/>
              <a:gd name="connsiteX22" fmla="*/ 238123 w 7299977"/>
              <a:gd name="connsiteY22" fmla="*/ 4994104 h 6858000"/>
              <a:gd name="connsiteX23" fmla="*/ 592833 w 7299977"/>
              <a:gd name="connsiteY23" fmla="*/ 5154171 h 6858000"/>
              <a:gd name="connsiteX24" fmla="*/ 226494 w 7299977"/>
              <a:gd name="connsiteY24" fmla="*/ 4805580 h 6858000"/>
              <a:gd name="connsiteX25" fmla="*/ 49139 w 7299977"/>
              <a:gd name="connsiteY25" fmla="*/ 4677526 h 6858000"/>
              <a:gd name="connsiteX26" fmla="*/ 5527 w 7299977"/>
              <a:gd name="connsiteY26" fmla="*/ 4602828 h 6858000"/>
              <a:gd name="connsiteX27" fmla="*/ 84029 w 7299977"/>
              <a:gd name="connsiteY27" fmla="*/ 4585042 h 6858000"/>
              <a:gd name="connsiteX28" fmla="*/ 325347 w 7299977"/>
              <a:gd name="connsiteY28" fmla="*/ 4613499 h 6858000"/>
              <a:gd name="connsiteX29" fmla="*/ 25879 w 7299977"/>
              <a:gd name="connsiteY29" fmla="*/ 4378734 h 6858000"/>
              <a:gd name="connsiteX30" fmla="*/ 249753 w 7299977"/>
              <a:gd name="connsiteY30" fmla="*/ 4414305 h 6858000"/>
              <a:gd name="connsiteX31" fmla="*/ 313718 w 7299977"/>
              <a:gd name="connsiteY31" fmla="*/ 4321821 h 6858000"/>
              <a:gd name="connsiteX32" fmla="*/ 418386 w 7299977"/>
              <a:gd name="connsiteY32" fmla="*/ 4172424 h 6858000"/>
              <a:gd name="connsiteX33" fmla="*/ 491072 w 7299977"/>
              <a:gd name="connsiteY33" fmla="*/ 4090612 h 6858000"/>
              <a:gd name="connsiteX34" fmla="*/ 520147 w 7299977"/>
              <a:gd name="connsiteY34" fmla="*/ 3827390 h 6858000"/>
              <a:gd name="connsiteX35" fmla="*/ 459090 w 7299977"/>
              <a:gd name="connsiteY35" fmla="*/ 3539269 h 6858000"/>
              <a:gd name="connsiteX36" fmla="*/ 290458 w 7299977"/>
              <a:gd name="connsiteY36" fmla="*/ 3393429 h 6858000"/>
              <a:gd name="connsiteX37" fmla="*/ 339884 w 7299977"/>
              <a:gd name="connsiteY37" fmla="*/ 3229805 h 6858000"/>
              <a:gd name="connsiteX38" fmla="*/ 697501 w 7299977"/>
              <a:gd name="connsiteY38" fmla="*/ 3329402 h 6858000"/>
              <a:gd name="connsiteX39" fmla="*/ 165437 w 7299977"/>
              <a:gd name="connsiteY39" fmla="*/ 2941684 h 6858000"/>
              <a:gd name="connsiteX40" fmla="*/ 255568 w 7299977"/>
              <a:gd name="connsiteY40" fmla="*/ 2923898 h 6858000"/>
              <a:gd name="connsiteX41" fmla="*/ 578296 w 7299977"/>
              <a:gd name="connsiteY41" fmla="*/ 2703362 h 6858000"/>
              <a:gd name="connsiteX42" fmla="*/ 595740 w 7299977"/>
              <a:gd name="connsiteY42" fmla="*/ 2692689 h 6858000"/>
              <a:gd name="connsiteX43" fmla="*/ 650982 w 7299977"/>
              <a:gd name="connsiteY43" fmla="*/ 2553965 h 6858000"/>
              <a:gd name="connsiteX44" fmla="*/ 825429 w 7299977"/>
              <a:gd name="connsiteY44" fmla="*/ 2532623 h 6858000"/>
              <a:gd name="connsiteX45" fmla="*/ 970802 w 7299977"/>
              <a:gd name="connsiteY45" fmla="*/ 2564636 h 6858000"/>
              <a:gd name="connsiteX46" fmla="*/ 1127805 w 7299977"/>
              <a:gd name="connsiteY46" fmla="*/ 2525509 h 6858000"/>
              <a:gd name="connsiteX47" fmla="*/ 1267362 w 7299977"/>
              <a:gd name="connsiteY47" fmla="*/ 2543294 h 6858000"/>
              <a:gd name="connsiteX48" fmla="*/ 1386568 w 7299977"/>
              <a:gd name="connsiteY48" fmla="*/ 2518395 h 6858000"/>
              <a:gd name="connsiteX49" fmla="*/ 1270270 w 7299977"/>
              <a:gd name="connsiteY49" fmla="*/ 2401012 h 6858000"/>
              <a:gd name="connsiteX50" fmla="*/ 1107453 w 7299977"/>
              <a:gd name="connsiteY50" fmla="*/ 2401012 h 6858000"/>
              <a:gd name="connsiteX51" fmla="*/ 991154 w 7299977"/>
              <a:gd name="connsiteY51" fmla="*/ 2326314 h 6858000"/>
              <a:gd name="connsiteX52" fmla="*/ 880671 w 7299977"/>
              <a:gd name="connsiteY52" fmla="*/ 2191146 h 6858000"/>
              <a:gd name="connsiteX53" fmla="*/ 491072 w 7299977"/>
              <a:gd name="connsiteY53" fmla="*/ 1974165 h 6858000"/>
              <a:gd name="connsiteX54" fmla="*/ 421293 w 7299977"/>
              <a:gd name="connsiteY54" fmla="*/ 1892353 h 6858000"/>
              <a:gd name="connsiteX55" fmla="*/ 1531941 w 7299977"/>
              <a:gd name="connsiteY55" fmla="*/ 2208931 h 6858000"/>
              <a:gd name="connsiteX56" fmla="*/ 1188861 w 7299977"/>
              <a:gd name="connsiteY56" fmla="*/ 2077320 h 6858000"/>
              <a:gd name="connsiteX57" fmla="*/ 1421458 w 7299977"/>
              <a:gd name="connsiteY57" fmla="*/ 2102219 h 6858000"/>
              <a:gd name="connsiteX58" fmla="*/ 1549386 w 7299977"/>
              <a:gd name="connsiteY58" fmla="*/ 2013292 h 6858000"/>
              <a:gd name="connsiteX59" fmla="*/ 1549386 w 7299977"/>
              <a:gd name="connsiteY59" fmla="*/ 1984836 h 6858000"/>
              <a:gd name="connsiteX60" fmla="*/ 1453440 w 7299977"/>
              <a:gd name="connsiteY60" fmla="*/ 1903025 h 6858000"/>
              <a:gd name="connsiteX61" fmla="*/ 1398198 w 7299977"/>
              <a:gd name="connsiteY61" fmla="*/ 1849668 h 6858000"/>
              <a:gd name="connsiteX62" fmla="*/ 1247011 w 7299977"/>
              <a:gd name="connsiteY62" fmla="*/ 1657587 h 6858000"/>
              <a:gd name="connsiteX63" fmla="*/ 1354586 w 7299977"/>
              <a:gd name="connsiteY63" fmla="*/ 1636245 h 6858000"/>
              <a:gd name="connsiteX64" fmla="*/ 1395290 w 7299977"/>
              <a:gd name="connsiteY64" fmla="*/ 1597117 h 6858000"/>
              <a:gd name="connsiteX65" fmla="*/ 1366216 w 7299977"/>
              <a:gd name="connsiteY65" fmla="*/ 1540204 h 6858000"/>
              <a:gd name="connsiteX66" fmla="*/ 1031858 w 7299977"/>
              <a:gd name="connsiteY66" fmla="*/ 1365909 h 6858000"/>
              <a:gd name="connsiteX67" fmla="*/ 1005692 w 7299977"/>
              <a:gd name="connsiteY67" fmla="*/ 1230741 h 6858000"/>
              <a:gd name="connsiteX68" fmla="*/ 1069655 w 7299977"/>
              <a:gd name="connsiteY68" fmla="*/ 1209399 h 6858000"/>
              <a:gd name="connsiteX69" fmla="*/ 1142342 w 7299977"/>
              <a:gd name="connsiteY69" fmla="*/ 1220069 h 6858000"/>
              <a:gd name="connsiteX70" fmla="*/ 1084193 w 7299977"/>
              <a:gd name="connsiteY70" fmla="*/ 1113358 h 6858000"/>
              <a:gd name="connsiteX71" fmla="*/ 848689 w 7299977"/>
              <a:gd name="connsiteY71" fmla="*/ 1006647 h 6858000"/>
              <a:gd name="connsiteX72" fmla="*/ 805077 w 7299977"/>
              <a:gd name="connsiteY72" fmla="*/ 949734 h 6858000"/>
              <a:gd name="connsiteX73" fmla="*/ 863226 w 7299977"/>
              <a:gd name="connsiteY73" fmla="*/ 921277 h 6858000"/>
              <a:gd name="connsiteX74" fmla="*/ 906838 w 7299977"/>
              <a:gd name="connsiteY74" fmla="*/ 910606 h 6858000"/>
              <a:gd name="connsiteX75" fmla="*/ 5527 w 7299977"/>
              <a:gd name="connsiteY75" fmla="*/ 465975 h 6858000"/>
              <a:gd name="connsiteX76" fmla="*/ 209049 w 7299977"/>
              <a:gd name="connsiteY76" fmla="*/ 462417 h 6858000"/>
              <a:gd name="connsiteX77" fmla="*/ 409664 w 7299977"/>
              <a:gd name="connsiteY77" fmla="*/ 533558 h 6858000"/>
              <a:gd name="connsiteX78" fmla="*/ 621908 w 7299977"/>
              <a:gd name="connsiteY78" fmla="*/ 522887 h 6858000"/>
              <a:gd name="connsiteX79" fmla="*/ 822522 w 7299977"/>
              <a:gd name="connsiteY79" fmla="*/ 558458 h 6858000"/>
              <a:gd name="connsiteX80" fmla="*/ 996969 w 7299977"/>
              <a:gd name="connsiteY80" fmla="*/ 558458 h 6858000"/>
              <a:gd name="connsiteX81" fmla="*/ 834151 w 7299977"/>
              <a:gd name="connsiteY81" fmla="*/ 505101 h 6858000"/>
              <a:gd name="connsiteX82" fmla="*/ 773095 w 7299977"/>
              <a:gd name="connsiteY82" fmla="*/ 416176 h 6858000"/>
              <a:gd name="connsiteX83" fmla="*/ 793447 w 7299977"/>
              <a:gd name="connsiteY83" fmla="*/ 334364 h 6858000"/>
              <a:gd name="connsiteX84" fmla="*/ 860319 w 7299977"/>
              <a:gd name="connsiteY84" fmla="*/ 359262 h 6858000"/>
              <a:gd name="connsiteX85" fmla="*/ 938820 w 7299977"/>
              <a:gd name="connsiteY85" fmla="*/ 451747 h 6858000"/>
              <a:gd name="connsiteX86" fmla="*/ 956265 w 7299977"/>
              <a:gd name="connsiteY86" fmla="*/ 394834 h 6858000"/>
              <a:gd name="connsiteX87" fmla="*/ 1002784 w 7299977"/>
              <a:gd name="connsiteY87" fmla="*/ 352148 h 6858000"/>
              <a:gd name="connsiteX88" fmla="*/ 1270270 w 7299977"/>
              <a:gd name="connsiteY88" fmla="*/ 373491 h 6858000"/>
              <a:gd name="connsiteX89" fmla="*/ 1092915 w 7299977"/>
              <a:gd name="connsiteY89" fmla="*/ 192082 h 6858000"/>
              <a:gd name="connsiteX90" fmla="*/ 979525 w 7299977"/>
              <a:gd name="connsiteY90" fmla="*/ 163625 h 6858000"/>
              <a:gd name="connsiteX91" fmla="*/ 953358 w 7299977"/>
              <a:gd name="connsiteY91" fmla="*/ 88927 h 6858000"/>
              <a:gd name="connsiteX92" fmla="*/ 1005692 w 7299977"/>
              <a:gd name="connsiteY92" fmla="*/ 71141 h 6858000"/>
              <a:gd name="connsiteX93" fmla="*/ 1267362 w 7299977"/>
              <a:gd name="connsiteY93" fmla="*/ 135168 h 6858000"/>
              <a:gd name="connsiteX94" fmla="*/ 1310975 w 7299977"/>
              <a:gd name="connsiteY94" fmla="*/ 110269 h 6858000"/>
              <a:gd name="connsiteX95" fmla="*/ 1008599 w 7299977"/>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7299977" h="6858000">
                <a:moveTo>
                  <a:pt x="1008599" y="0"/>
                </a:moveTo>
                <a:lnTo>
                  <a:pt x="4420653" y="0"/>
                </a:lnTo>
                <a:lnTo>
                  <a:pt x="5511704" y="0"/>
                </a:lnTo>
                <a:lnTo>
                  <a:pt x="7299977" y="0"/>
                </a:lnTo>
                <a:lnTo>
                  <a:pt x="7299977" y="6858000"/>
                </a:lnTo>
                <a:lnTo>
                  <a:pt x="5511704" y="6858000"/>
                </a:lnTo>
                <a:lnTo>
                  <a:pt x="4420653" y="6858000"/>
                </a:lnTo>
                <a:lnTo>
                  <a:pt x="1592997" y="6858000"/>
                </a:lnTo>
                <a:cubicBezTo>
                  <a:pt x="1473792" y="6786859"/>
                  <a:pt x="1360401" y="6701489"/>
                  <a:pt x="1232473" y="6658805"/>
                </a:cubicBezTo>
                <a:cubicBezTo>
                  <a:pt x="1145250" y="6630349"/>
                  <a:pt x="1060933" y="6580550"/>
                  <a:pt x="1075471" y="6431153"/>
                </a:cubicBezTo>
                <a:cubicBezTo>
                  <a:pt x="1078378" y="6388469"/>
                  <a:pt x="1055118" y="6356456"/>
                  <a:pt x="1020229" y="6367127"/>
                </a:cubicBezTo>
                <a:cubicBezTo>
                  <a:pt x="953358" y="6388469"/>
                  <a:pt x="921375" y="6327999"/>
                  <a:pt x="883579" y="6281757"/>
                </a:cubicBezTo>
                <a:cubicBezTo>
                  <a:pt x="816707" y="6199945"/>
                  <a:pt x="752743" y="6114575"/>
                  <a:pt x="645167" y="6100347"/>
                </a:cubicBezTo>
                <a:cubicBezTo>
                  <a:pt x="665519" y="6036320"/>
                  <a:pt x="700408" y="6043434"/>
                  <a:pt x="732391" y="6057663"/>
                </a:cubicBezTo>
                <a:cubicBezTo>
                  <a:pt x="816707" y="6093234"/>
                  <a:pt x="901023" y="6132361"/>
                  <a:pt x="985339" y="6167932"/>
                </a:cubicBezTo>
                <a:cubicBezTo>
                  <a:pt x="1040581" y="6189274"/>
                  <a:pt x="1095822" y="6221287"/>
                  <a:pt x="1168509" y="6196388"/>
                </a:cubicBezTo>
                <a:cubicBezTo>
                  <a:pt x="1104545" y="6068335"/>
                  <a:pt x="996969" y="6043434"/>
                  <a:pt x="909746" y="6004307"/>
                </a:cubicBezTo>
                <a:cubicBezTo>
                  <a:pt x="802169" y="5954508"/>
                  <a:pt x="738206" y="5862025"/>
                  <a:pt x="659704" y="5755314"/>
                </a:cubicBezTo>
                <a:cubicBezTo>
                  <a:pt x="738206" y="5726858"/>
                  <a:pt x="787632" y="5805112"/>
                  <a:pt x="851597" y="5801555"/>
                </a:cubicBezTo>
                <a:cubicBezTo>
                  <a:pt x="854504" y="5790884"/>
                  <a:pt x="860319" y="5769542"/>
                  <a:pt x="860319" y="5769542"/>
                </a:cubicBezTo>
                <a:cubicBezTo>
                  <a:pt x="755650" y="5712629"/>
                  <a:pt x="709132" y="5605917"/>
                  <a:pt x="691686" y="5474306"/>
                </a:cubicBezTo>
                <a:cubicBezTo>
                  <a:pt x="685872" y="5406721"/>
                  <a:pt x="648075" y="5385379"/>
                  <a:pt x="610278" y="5353367"/>
                </a:cubicBezTo>
                <a:cubicBezTo>
                  <a:pt x="482350" y="5243097"/>
                  <a:pt x="345700" y="5143500"/>
                  <a:pt x="238123" y="4994104"/>
                </a:cubicBezTo>
                <a:cubicBezTo>
                  <a:pt x="363144" y="5011889"/>
                  <a:pt x="461997" y="5111487"/>
                  <a:pt x="592833" y="5154171"/>
                </a:cubicBezTo>
                <a:cubicBezTo>
                  <a:pt x="488165" y="4990547"/>
                  <a:pt x="351514" y="4905177"/>
                  <a:pt x="226494" y="4805580"/>
                </a:cubicBezTo>
                <a:cubicBezTo>
                  <a:pt x="168344" y="4759339"/>
                  <a:pt x="116011" y="4702425"/>
                  <a:pt x="49139" y="4677526"/>
                </a:cubicBezTo>
                <a:cubicBezTo>
                  <a:pt x="25879" y="4670412"/>
                  <a:pt x="-14826" y="4652628"/>
                  <a:pt x="5527" y="4602828"/>
                </a:cubicBezTo>
                <a:cubicBezTo>
                  <a:pt x="22972" y="4560144"/>
                  <a:pt x="54954" y="4574373"/>
                  <a:pt x="84029" y="4585042"/>
                </a:cubicBezTo>
                <a:cubicBezTo>
                  <a:pt x="153807" y="4613499"/>
                  <a:pt x="229401" y="4613499"/>
                  <a:pt x="325347" y="4613499"/>
                </a:cubicBezTo>
                <a:cubicBezTo>
                  <a:pt x="243939" y="4478331"/>
                  <a:pt x="95658" y="4521016"/>
                  <a:pt x="25879" y="4378734"/>
                </a:cubicBezTo>
                <a:cubicBezTo>
                  <a:pt x="113103" y="4353835"/>
                  <a:pt x="179975" y="4403633"/>
                  <a:pt x="249753" y="4414305"/>
                </a:cubicBezTo>
                <a:cubicBezTo>
                  <a:pt x="313718" y="4424975"/>
                  <a:pt x="328254" y="4400076"/>
                  <a:pt x="313718" y="4321821"/>
                </a:cubicBezTo>
                <a:cubicBezTo>
                  <a:pt x="290458" y="4200882"/>
                  <a:pt x="325347" y="4140411"/>
                  <a:pt x="418386" y="4172424"/>
                </a:cubicBezTo>
                <a:cubicBezTo>
                  <a:pt x="505609" y="4204438"/>
                  <a:pt x="514332" y="4158196"/>
                  <a:pt x="491072" y="4090612"/>
                </a:cubicBezTo>
                <a:cubicBezTo>
                  <a:pt x="456183" y="3991015"/>
                  <a:pt x="493979" y="3912759"/>
                  <a:pt x="520147" y="3827390"/>
                </a:cubicBezTo>
                <a:cubicBezTo>
                  <a:pt x="560851" y="3699337"/>
                  <a:pt x="543407" y="3635309"/>
                  <a:pt x="459090" y="3539269"/>
                </a:cubicBezTo>
                <a:cubicBezTo>
                  <a:pt x="409664" y="3485914"/>
                  <a:pt x="360236" y="3439672"/>
                  <a:pt x="290458" y="3393429"/>
                </a:cubicBezTo>
                <a:cubicBezTo>
                  <a:pt x="450368" y="3368530"/>
                  <a:pt x="284643" y="3283162"/>
                  <a:pt x="339884" y="3229805"/>
                </a:cubicBezTo>
                <a:cubicBezTo>
                  <a:pt x="453275" y="3208463"/>
                  <a:pt x="543407" y="3379202"/>
                  <a:pt x="697501" y="3329402"/>
                </a:cubicBezTo>
                <a:cubicBezTo>
                  <a:pt x="511425" y="3183563"/>
                  <a:pt x="302087" y="3137322"/>
                  <a:pt x="165437" y="2941684"/>
                </a:cubicBezTo>
                <a:cubicBezTo>
                  <a:pt x="197419" y="2899000"/>
                  <a:pt x="229401" y="2941684"/>
                  <a:pt x="255568" y="2923898"/>
                </a:cubicBezTo>
                <a:cubicBezTo>
                  <a:pt x="255568" y="2913227"/>
                  <a:pt x="560851" y="2980812"/>
                  <a:pt x="578296" y="2703362"/>
                </a:cubicBezTo>
                <a:cubicBezTo>
                  <a:pt x="584111" y="2703362"/>
                  <a:pt x="589926" y="2703362"/>
                  <a:pt x="595740" y="2692689"/>
                </a:cubicBezTo>
                <a:cubicBezTo>
                  <a:pt x="627722" y="2653563"/>
                  <a:pt x="598648" y="2561080"/>
                  <a:pt x="650982" y="2553965"/>
                </a:cubicBezTo>
                <a:cubicBezTo>
                  <a:pt x="709132" y="2546851"/>
                  <a:pt x="764373" y="2514837"/>
                  <a:pt x="825429" y="2532623"/>
                </a:cubicBezTo>
                <a:cubicBezTo>
                  <a:pt x="871949" y="2546851"/>
                  <a:pt x="921375" y="2564636"/>
                  <a:pt x="970802" y="2564636"/>
                </a:cubicBezTo>
                <a:cubicBezTo>
                  <a:pt x="1023136" y="2564636"/>
                  <a:pt x="1095822" y="2685576"/>
                  <a:pt x="1127805" y="2525509"/>
                </a:cubicBezTo>
                <a:cubicBezTo>
                  <a:pt x="1127805" y="2518395"/>
                  <a:pt x="1217936" y="2536181"/>
                  <a:pt x="1267362" y="2543294"/>
                </a:cubicBezTo>
                <a:cubicBezTo>
                  <a:pt x="1308067" y="2550408"/>
                  <a:pt x="1357494" y="2582422"/>
                  <a:pt x="1386568" y="2518395"/>
                </a:cubicBezTo>
                <a:cubicBezTo>
                  <a:pt x="1401105" y="2479267"/>
                  <a:pt x="1331326" y="2408126"/>
                  <a:pt x="1270270" y="2401012"/>
                </a:cubicBezTo>
                <a:cubicBezTo>
                  <a:pt x="1215029" y="2393898"/>
                  <a:pt x="1159787" y="2386784"/>
                  <a:pt x="1107453" y="2401012"/>
                </a:cubicBezTo>
                <a:cubicBezTo>
                  <a:pt x="1043489" y="2418796"/>
                  <a:pt x="1008599" y="2390340"/>
                  <a:pt x="991154" y="2326314"/>
                </a:cubicBezTo>
                <a:cubicBezTo>
                  <a:pt x="970802" y="2258731"/>
                  <a:pt x="933005" y="2223159"/>
                  <a:pt x="880671" y="2191146"/>
                </a:cubicBezTo>
                <a:cubicBezTo>
                  <a:pt x="752743" y="2112891"/>
                  <a:pt x="630630" y="2020407"/>
                  <a:pt x="491072" y="1974165"/>
                </a:cubicBezTo>
                <a:cubicBezTo>
                  <a:pt x="464905" y="1967051"/>
                  <a:pt x="432923" y="1952823"/>
                  <a:pt x="421293" y="1892353"/>
                </a:cubicBezTo>
                <a:cubicBezTo>
                  <a:pt x="799262" y="1984836"/>
                  <a:pt x="1142342" y="2223159"/>
                  <a:pt x="1531941" y="2208931"/>
                </a:cubicBezTo>
                <a:cubicBezTo>
                  <a:pt x="1427272" y="2134233"/>
                  <a:pt x="1302252" y="2130676"/>
                  <a:pt x="1188861" y="2077320"/>
                </a:cubicBezTo>
                <a:cubicBezTo>
                  <a:pt x="1270270" y="2038192"/>
                  <a:pt x="1345864" y="2080877"/>
                  <a:pt x="1421458" y="2102219"/>
                </a:cubicBezTo>
                <a:cubicBezTo>
                  <a:pt x="1485422" y="2120004"/>
                  <a:pt x="1543571" y="2123562"/>
                  <a:pt x="1549386" y="2013292"/>
                </a:cubicBezTo>
                <a:cubicBezTo>
                  <a:pt x="1549386" y="2002622"/>
                  <a:pt x="1549386" y="1995507"/>
                  <a:pt x="1549386" y="1984836"/>
                </a:cubicBezTo>
                <a:cubicBezTo>
                  <a:pt x="1526126" y="1938595"/>
                  <a:pt x="1494144" y="1917252"/>
                  <a:pt x="1453440" y="1903025"/>
                </a:cubicBezTo>
                <a:cubicBezTo>
                  <a:pt x="1430180" y="1895910"/>
                  <a:pt x="1398198" y="1881683"/>
                  <a:pt x="1398198" y="1849668"/>
                </a:cubicBezTo>
                <a:cubicBezTo>
                  <a:pt x="1401105" y="1728729"/>
                  <a:pt x="1322604" y="1693158"/>
                  <a:pt x="1247011" y="1657587"/>
                </a:cubicBezTo>
                <a:cubicBezTo>
                  <a:pt x="1287715" y="1597117"/>
                  <a:pt x="1322604" y="1639802"/>
                  <a:pt x="1354586" y="1636245"/>
                </a:cubicBezTo>
                <a:cubicBezTo>
                  <a:pt x="1374939" y="1632688"/>
                  <a:pt x="1395290" y="1629132"/>
                  <a:pt x="1395290" y="1597117"/>
                </a:cubicBezTo>
                <a:cubicBezTo>
                  <a:pt x="1395290" y="1572219"/>
                  <a:pt x="1386568" y="1540204"/>
                  <a:pt x="1366216" y="1540204"/>
                </a:cubicBezTo>
                <a:cubicBezTo>
                  <a:pt x="1238288" y="1536647"/>
                  <a:pt x="1165601" y="1365909"/>
                  <a:pt x="1031858" y="1365909"/>
                </a:cubicBezTo>
                <a:cubicBezTo>
                  <a:pt x="950450" y="1365909"/>
                  <a:pt x="1072563" y="1269868"/>
                  <a:pt x="1005692" y="1230741"/>
                </a:cubicBezTo>
                <a:cubicBezTo>
                  <a:pt x="991154" y="1220069"/>
                  <a:pt x="1046396" y="1205842"/>
                  <a:pt x="1069655" y="1209399"/>
                </a:cubicBezTo>
                <a:cubicBezTo>
                  <a:pt x="1092915" y="1212955"/>
                  <a:pt x="1113268" y="1237855"/>
                  <a:pt x="1142342" y="1220069"/>
                </a:cubicBezTo>
                <a:cubicBezTo>
                  <a:pt x="1156879" y="1156043"/>
                  <a:pt x="1119082" y="1131144"/>
                  <a:pt x="1084193" y="1113358"/>
                </a:cubicBezTo>
                <a:cubicBezTo>
                  <a:pt x="1008599" y="1070674"/>
                  <a:pt x="933005" y="1020875"/>
                  <a:pt x="848689" y="1006647"/>
                </a:cubicBezTo>
                <a:cubicBezTo>
                  <a:pt x="819615" y="1003089"/>
                  <a:pt x="802169" y="985305"/>
                  <a:pt x="805077" y="949734"/>
                </a:cubicBezTo>
                <a:cubicBezTo>
                  <a:pt x="810892" y="903491"/>
                  <a:pt x="839967" y="917720"/>
                  <a:pt x="863226" y="921277"/>
                </a:cubicBezTo>
                <a:cubicBezTo>
                  <a:pt x="877764" y="924835"/>
                  <a:pt x="892301" y="935506"/>
                  <a:pt x="906838" y="910606"/>
                </a:cubicBezTo>
                <a:cubicBezTo>
                  <a:pt x="566666" y="658055"/>
                  <a:pt x="386404" y="672284"/>
                  <a:pt x="5527" y="465975"/>
                </a:cubicBezTo>
                <a:cubicBezTo>
                  <a:pt x="89843" y="426847"/>
                  <a:pt x="150900" y="455303"/>
                  <a:pt x="209049" y="462417"/>
                </a:cubicBezTo>
                <a:cubicBezTo>
                  <a:pt x="354422" y="480203"/>
                  <a:pt x="264290" y="512216"/>
                  <a:pt x="409664" y="533558"/>
                </a:cubicBezTo>
                <a:cubicBezTo>
                  <a:pt x="479443" y="544229"/>
                  <a:pt x="543407" y="579800"/>
                  <a:pt x="621908" y="522887"/>
                </a:cubicBezTo>
                <a:cubicBezTo>
                  <a:pt x="674242" y="483759"/>
                  <a:pt x="758558" y="526444"/>
                  <a:pt x="822522" y="558458"/>
                </a:cubicBezTo>
                <a:cubicBezTo>
                  <a:pt x="874856" y="586915"/>
                  <a:pt x="927190" y="594028"/>
                  <a:pt x="996969" y="558458"/>
                </a:cubicBezTo>
                <a:cubicBezTo>
                  <a:pt x="933005" y="537116"/>
                  <a:pt x="883579" y="519330"/>
                  <a:pt x="834151" y="505101"/>
                </a:cubicBezTo>
                <a:cubicBezTo>
                  <a:pt x="793447" y="494431"/>
                  <a:pt x="770187" y="469532"/>
                  <a:pt x="773095" y="416176"/>
                </a:cubicBezTo>
                <a:cubicBezTo>
                  <a:pt x="773095" y="387720"/>
                  <a:pt x="764373" y="348592"/>
                  <a:pt x="793447" y="334364"/>
                </a:cubicBezTo>
                <a:cubicBezTo>
                  <a:pt x="816707" y="320135"/>
                  <a:pt x="848689" y="334364"/>
                  <a:pt x="860319" y="359262"/>
                </a:cubicBezTo>
                <a:cubicBezTo>
                  <a:pt x="874856" y="405504"/>
                  <a:pt x="889393" y="448189"/>
                  <a:pt x="938820" y="451747"/>
                </a:cubicBezTo>
                <a:cubicBezTo>
                  <a:pt x="1005692" y="458860"/>
                  <a:pt x="967894" y="430405"/>
                  <a:pt x="956265" y="394834"/>
                </a:cubicBezTo>
                <a:cubicBezTo>
                  <a:pt x="944635" y="355706"/>
                  <a:pt x="979525" y="345034"/>
                  <a:pt x="1002784" y="352148"/>
                </a:cubicBezTo>
                <a:cubicBezTo>
                  <a:pt x="1090008" y="384162"/>
                  <a:pt x="1180139" y="327250"/>
                  <a:pt x="1270270" y="373491"/>
                </a:cubicBezTo>
                <a:cubicBezTo>
                  <a:pt x="1247011" y="259665"/>
                  <a:pt x="1197583" y="209867"/>
                  <a:pt x="1092915" y="192082"/>
                </a:cubicBezTo>
                <a:cubicBezTo>
                  <a:pt x="1055118" y="188525"/>
                  <a:pt x="1014414" y="195638"/>
                  <a:pt x="979525" y="163625"/>
                </a:cubicBezTo>
                <a:cubicBezTo>
                  <a:pt x="959172" y="145839"/>
                  <a:pt x="938820" y="124497"/>
                  <a:pt x="953358" y="88927"/>
                </a:cubicBezTo>
                <a:cubicBezTo>
                  <a:pt x="962080" y="64027"/>
                  <a:pt x="985339" y="64027"/>
                  <a:pt x="1005692" y="71141"/>
                </a:cubicBezTo>
                <a:cubicBezTo>
                  <a:pt x="1090008" y="110269"/>
                  <a:pt x="1180139" y="120941"/>
                  <a:pt x="1267362" y="135168"/>
                </a:cubicBezTo>
                <a:cubicBezTo>
                  <a:pt x="1281900" y="138725"/>
                  <a:pt x="1296437" y="145839"/>
                  <a:pt x="1310975" y="110269"/>
                </a:cubicBezTo>
                <a:cubicBezTo>
                  <a:pt x="1209214" y="78255"/>
                  <a:pt x="1110360" y="35571"/>
                  <a:pt x="1008599" y="0"/>
                </a:cubicBezTo>
                <a:close/>
              </a:path>
            </a:pathLst>
          </a:custGeom>
          <a:solidFill>
            <a:srgbClr val="C696AD"/>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68324D-E752-6ABF-EC0F-D0677E8C8FD0}"/>
              </a:ext>
            </a:extLst>
          </p:cNvPr>
          <p:cNvSpPr>
            <a:spLocks noGrp="1"/>
          </p:cNvSpPr>
          <p:nvPr>
            <p:ph type="title"/>
          </p:nvPr>
        </p:nvSpPr>
        <p:spPr>
          <a:xfrm>
            <a:off x="945355" y="845484"/>
            <a:ext cx="4702629" cy="4726502"/>
          </a:xfrm>
        </p:spPr>
        <p:txBody>
          <a:bodyPr>
            <a:normAutofit/>
          </a:bodyPr>
          <a:lstStyle/>
          <a:p>
            <a:r>
              <a:rPr lang="en-GB" sz="6000" b="1" u="sng" dirty="0">
                <a:solidFill>
                  <a:srgbClr val="FFFFFF"/>
                </a:solidFill>
              </a:rPr>
              <a:t>Content </a:t>
            </a:r>
            <a:endParaRPr lang="en-US" sz="4800" dirty="0">
              <a:solidFill>
                <a:srgbClr val="FFFFFF"/>
              </a:solidFill>
            </a:endParaRPr>
          </a:p>
        </p:txBody>
      </p:sp>
      <p:sp>
        <p:nvSpPr>
          <p:cNvPr id="3" name="Content Placeholder 2">
            <a:extLst>
              <a:ext uri="{FF2B5EF4-FFF2-40B4-BE49-F238E27FC236}">
                <a16:creationId xmlns:a16="http://schemas.microsoft.com/office/drawing/2014/main" id="{3854E378-AA48-1295-6623-365181A3BA98}"/>
              </a:ext>
            </a:extLst>
          </p:cNvPr>
          <p:cNvSpPr>
            <a:spLocks noGrp="1"/>
          </p:cNvSpPr>
          <p:nvPr>
            <p:ph idx="1"/>
          </p:nvPr>
        </p:nvSpPr>
        <p:spPr>
          <a:xfrm>
            <a:off x="7538022" y="713313"/>
            <a:ext cx="3815778" cy="5431376"/>
          </a:xfrm>
        </p:spPr>
        <p:txBody>
          <a:bodyPr vert="horz" lIns="91440" tIns="45720" rIns="91440" bIns="45720" rtlCol="0" anchor="ctr">
            <a:normAutofit/>
          </a:bodyPr>
          <a:lstStyle/>
          <a:p>
            <a:r>
              <a:rPr lang="en-GB" sz="2000"/>
              <a:t>Aims and Learning Objectives. </a:t>
            </a:r>
          </a:p>
          <a:p>
            <a:r>
              <a:rPr lang="en-GB" sz="2000"/>
              <a:t>Digital Content recap. </a:t>
            </a:r>
          </a:p>
          <a:p>
            <a:r>
              <a:rPr lang="en-GB" sz="2000"/>
              <a:t>Activities. </a:t>
            </a:r>
          </a:p>
          <a:p>
            <a:r>
              <a:rPr lang="en-GB" sz="2000"/>
              <a:t>Quick fire questions. </a:t>
            </a:r>
          </a:p>
          <a:p>
            <a:r>
              <a:rPr lang="en-GB" sz="2000"/>
              <a:t>Summary</a:t>
            </a:r>
          </a:p>
          <a:p>
            <a:r>
              <a:rPr lang="en-GB" sz="2000"/>
              <a:t>Thank you, any questions?</a:t>
            </a:r>
          </a:p>
        </p:txBody>
      </p:sp>
    </p:spTree>
    <p:extLst>
      <p:ext uri="{BB962C8B-B14F-4D97-AF65-F5344CB8AC3E}">
        <p14:creationId xmlns:p14="http://schemas.microsoft.com/office/powerpoint/2010/main" val="72402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2965B4E-11FA-A0EF-85E2-8AB6496C33C4}"/>
              </a:ext>
            </a:extLst>
          </p:cNvPr>
          <p:cNvSpPr>
            <a:spLocks noGrp="1"/>
          </p:cNvSpPr>
          <p:nvPr>
            <p:ph type="title"/>
          </p:nvPr>
        </p:nvSpPr>
        <p:spPr>
          <a:xfrm>
            <a:off x="838201" y="643467"/>
            <a:ext cx="3888526" cy="1800526"/>
          </a:xfrm>
        </p:spPr>
        <p:txBody>
          <a:bodyPr>
            <a:normAutofit/>
          </a:bodyPr>
          <a:lstStyle/>
          <a:p>
            <a:pPr algn="ctr"/>
            <a:r>
              <a:rPr lang="en-GB" b="1" u="sng" dirty="0"/>
              <a:t>Aims and Learning Objectives </a:t>
            </a:r>
            <a:endParaRPr lang="en-US" dirty="0"/>
          </a:p>
        </p:txBody>
      </p:sp>
      <p:sp>
        <p:nvSpPr>
          <p:cNvPr id="3" name="Content Placeholder 2">
            <a:extLst>
              <a:ext uri="{FF2B5EF4-FFF2-40B4-BE49-F238E27FC236}">
                <a16:creationId xmlns:a16="http://schemas.microsoft.com/office/drawing/2014/main" id="{1BAC75BC-9BEA-D0F2-98EE-19E52334B939}"/>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t>The aim of today's session is to recap the digital content. </a:t>
            </a:r>
          </a:p>
          <a:p>
            <a:endParaRPr lang="en-GB" sz="2000"/>
          </a:p>
          <a:p>
            <a:r>
              <a:rPr lang="en-GB" sz="2000"/>
              <a:t>By the end of today's session students should be able to demonstrate that they understand what the judicial powers are and case law and its effects. </a:t>
            </a:r>
          </a:p>
        </p:txBody>
      </p:sp>
      <p:pic>
        <p:nvPicPr>
          <p:cNvPr id="7" name="Graphic 6" descr="Bullseye">
            <a:extLst>
              <a:ext uri="{FF2B5EF4-FFF2-40B4-BE49-F238E27FC236}">
                <a16:creationId xmlns:a16="http://schemas.microsoft.com/office/drawing/2014/main" id="{A2A2F046-9CE4-4D1E-D1B4-AB52CE654D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859941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E1F34-0866-D441-2726-03C97F87FBFF}"/>
              </a:ext>
            </a:extLst>
          </p:cNvPr>
          <p:cNvSpPr>
            <a:spLocks noGrp="1"/>
          </p:cNvSpPr>
          <p:nvPr>
            <p:ph type="title"/>
          </p:nvPr>
        </p:nvSpPr>
        <p:spPr/>
        <p:txBody>
          <a:bodyPr>
            <a:normAutofit/>
          </a:bodyPr>
          <a:lstStyle/>
          <a:p>
            <a:pPr algn="ctr"/>
            <a:r>
              <a:rPr lang="en-GB" sz="5400" b="1" u="sng" dirty="0"/>
              <a:t>What is case law?</a:t>
            </a:r>
            <a:endParaRPr lang="en-US"/>
          </a:p>
        </p:txBody>
      </p:sp>
      <p:sp>
        <p:nvSpPr>
          <p:cNvPr id="3" name="Content Placeholder 2">
            <a:extLst>
              <a:ext uri="{FF2B5EF4-FFF2-40B4-BE49-F238E27FC236}">
                <a16:creationId xmlns:a16="http://schemas.microsoft.com/office/drawing/2014/main" id="{C703A02D-1284-935A-CECF-05E189F5A6B2}"/>
              </a:ext>
            </a:extLst>
          </p:cNvPr>
          <p:cNvSpPr>
            <a:spLocks noGrp="1"/>
          </p:cNvSpPr>
          <p:nvPr>
            <p:ph idx="1"/>
          </p:nvPr>
        </p:nvSpPr>
        <p:spPr/>
        <p:txBody>
          <a:bodyPr vert="horz" lIns="91440" tIns="45720" rIns="91440" bIns="45720" rtlCol="0" anchor="t">
            <a:normAutofit/>
          </a:bodyPr>
          <a:lstStyle/>
          <a:p>
            <a:r>
              <a:rPr lang="en-GB" dirty="0"/>
              <a:t>Cases are decided by judges. </a:t>
            </a:r>
          </a:p>
          <a:p>
            <a:r>
              <a:rPr lang="en-GB" dirty="0"/>
              <a:t>They decide the successful party and the sentence. </a:t>
            </a:r>
          </a:p>
          <a:p>
            <a:r>
              <a:rPr lang="en-GB" dirty="0"/>
              <a:t>It is the judge's job to write the judgement. </a:t>
            </a:r>
          </a:p>
          <a:p>
            <a:r>
              <a:rPr lang="en-GB" dirty="0"/>
              <a:t>This forms part of the body of legal reasoning. </a:t>
            </a:r>
          </a:p>
          <a:p>
            <a:r>
              <a:rPr lang="en-GB" dirty="0"/>
              <a:t>Also known as case law. </a:t>
            </a:r>
          </a:p>
          <a:p>
            <a:r>
              <a:rPr lang="en-GB" dirty="0"/>
              <a:t>This means that if there is the same case later the same decision can be followed. </a:t>
            </a:r>
          </a:p>
        </p:txBody>
      </p:sp>
    </p:spTree>
    <p:extLst>
      <p:ext uri="{BB962C8B-B14F-4D97-AF65-F5344CB8AC3E}">
        <p14:creationId xmlns:p14="http://schemas.microsoft.com/office/powerpoint/2010/main" val="3596171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7ED9-DD0F-13B6-C472-6B51E77A4BE4}"/>
              </a:ext>
            </a:extLst>
          </p:cNvPr>
          <p:cNvSpPr>
            <a:spLocks noGrp="1"/>
          </p:cNvSpPr>
          <p:nvPr>
            <p:ph type="title"/>
          </p:nvPr>
        </p:nvSpPr>
        <p:spPr/>
        <p:txBody>
          <a:bodyPr>
            <a:normAutofit/>
          </a:bodyPr>
          <a:lstStyle/>
          <a:p>
            <a:pPr algn="ctr"/>
            <a:r>
              <a:rPr lang="en-GB" sz="6000" b="1" u="sng" dirty="0"/>
              <a:t>Continued </a:t>
            </a:r>
            <a:endParaRPr lang="en-US"/>
          </a:p>
        </p:txBody>
      </p:sp>
      <p:sp>
        <p:nvSpPr>
          <p:cNvPr id="3" name="Content Placeholder 2">
            <a:extLst>
              <a:ext uri="{FF2B5EF4-FFF2-40B4-BE49-F238E27FC236}">
                <a16:creationId xmlns:a16="http://schemas.microsoft.com/office/drawing/2014/main" id="{9C9D6247-A167-7E7C-9D74-796AE6DBD365}"/>
              </a:ext>
            </a:extLst>
          </p:cNvPr>
          <p:cNvSpPr>
            <a:spLocks noGrp="1"/>
          </p:cNvSpPr>
          <p:nvPr>
            <p:ph idx="1"/>
          </p:nvPr>
        </p:nvSpPr>
        <p:spPr/>
        <p:txBody>
          <a:bodyPr vert="horz" lIns="91440" tIns="45720" rIns="91440" bIns="45720" rtlCol="0" anchor="t">
            <a:normAutofit fontScale="70000" lnSpcReduction="20000"/>
          </a:bodyPr>
          <a:lstStyle/>
          <a:p>
            <a:pPr>
              <a:lnSpc>
                <a:spcPct val="200000"/>
              </a:lnSpc>
            </a:pPr>
            <a:r>
              <a:rPr lang="en-GB" dirty="0"/>
              <a:t>Some cases will have similar facts to an old case. </a:t>
            </a:r>
            <a:endParaRPr lang="en-US" dirty="0"/>
          </a:p>
          <a:p>
            <a:pPr>
              <a:lnSpc>
                <a:spcPct val="200000"/>
              </a:lnSpc>
            </a:pPr>
            <a:r>
              <a:rPr lang="en-GB" dirty="0"/>
              <a:t>Case decisions may set precedent in the future. </a:t>
            </a:r>
          </a:p>
          <a:p>
            <a:pPr>
              <a:lnSpc>
                <a:spcPct val="200000"/>
              </a:lnSpc>
            </a:pPr>
            <a:r>
              <a:rPr lang="en-GB" dirty="0"/>
              <a:t>But there may also be new topics such as; </a:t>
            </a:r>
          </a:p>
          <a:p>
            <a:pPr>
              <a:lnSpc>
                <a:spcPct val="200000"/>
              </a:lnSpc>
            </a:pPr>
            <a:r>
              <a:rPr lang="en-GB" dirty="0"/>
              <a:t>Charlie Guard. </a:t>
            </a:r>
          </a:p>
          <a:p>
            <a:pPr>
              <a:lnSpc>
                <a:spcPct val="200000"/>
              </a:lnSpc>
            </a:pPr>
            <a:r>
              <a:rPr lang="en-GB" dirty="0"/>
              <a:t>Archie Battersby. </a:t>
            </a:r>
          </a:p>
          <a:p>
            <a:pPr>
              <a:lnSpc>
                <a:spcPct val="200000"/>
              </a:lnSpc>
            </a:pPr>
            <a:r>
              <a:rPr lang="en-GB" dirty="0"/>
              <a:t>Diana Pretty. </a:t>
            </a:r>
          </a:p>
        </p:txBody>
      </p:sp>
    </p:spTree>
    <p:extLst>
      <p:ext uri="{BB962C8B-B14F-4D97-AF65-F5344CB8AC3E}">
        <p14:creationId xmlns:p14="http://schemas.microsoft.com/office/powerpoint/2010/main" val="586959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harlie Gard has died">
            <a:hlinkClick r:id="" action="ppaction://media"/>
            <a:extLst>
              <a:ext uri="{FF2B5EF4-FFF2-40B4-BE49-F238E27FC236}">
                <a16:creationId xmlns:a16="http://schemas.microsoft.com/office/drawing/2014/main" id="{94BCE015-16AC-1C32-4D5C-3D6CA56FBD25}"/>
              </a:ext>
            </a:extLst>
          </p:cNvPr>
          <p:cNvPicPr>
            <a:picLocks noRot="1" noChangeAspect="1"/>
          </p:cNvPicPr>
          <p:nvPr>
            <a:videoFile r:link="rId1"/>
          </p:nvPr>
        </p:nvPicPr>
        <p:blipFill>
          <a:blip r:embed="rId4"/>
          <a:stretch>
            <a:fillRect/>
          </a:stretch>
        </p:blipFill>
        <p:spPr>
          <a:xfrm>
            <a:off x="1361282" y="199232"/>
            <a:ext cx="9814718" cy="6400005"/>
          </a:xfrm>
          <a:prstGeom prst="rect">
            <a:avLst/>
          </a:prstGeom>
        </p:spPr>
      </p:pic>
    </p:spTree>
    <p:extLst>
      <p:ext uri="{BB962C8B-B14F-4D97-AF65-F5344CB8AC3E}">
        <p14:creationId xmlns:p14="http://schemas.microsoft.com/office/powerpoint/2010/main" val="482529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ritish man wins chance to challenge UK's right-to-die laws">
            <a:hlinkClick r:id="" action="ppaction://media"/>
            <a:extLst>
              <a:ext uri="{FF2B5EF4-FFF2-40B4-BE49-F238E27FC236}">
                <a16:creationId xmlns:a16="http://schemas.microsoft.com/office/drawing/2014/main" id="{72814E3D-BD29-59E4-8AA5-467AA927735C}"/>
              </a:ext>
            </a:extLst>
          </p:cNvPr>
          <p:cNvPicPr>
            <a:picLocks noRot="1" noChangeAspect="1"/>
          </p:cNvPicPr>
          <p:nvPr>
            <a:videoFile r:link="rId1"/>
          </p:nvPr>
        </p:nvPicPr>
        <p:blipFill>
          <a:blip r:embed="rId4"/>
          <a:stretch>
            <a:fillRect/>
          </a:stretch>
        </p:blipFill>
        <p:spPr>
          <a:xfrm>
            <a:off x="653495" y="-25832"/>
            <a:ext cx="11180930" cy="6865273"/>
          </a:xfrm>
          <a:prstGeom prst="rect">
            <a:avLst/>
          </a:prstGeom>
        </p:spPr>
      </p:pic>
    </p:spTree>
    <p:extLst>
      <p:ext uri="{BB962C8B-B14F-4D97-AF65-F5344CB8AC3E}">
        <p14:creationId xmlns:p14="http://schemas.microsoft.com/office/powerpoint/2010/main" val="2011192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Archie Battersbee: A timeline of the 12-year-old's case">
            <a:hlinkClick r:id="" action="ppaction://media"/>
            <a:extLst>
              <a:ext uri="{FF2B5EF4-FFF2-40B4-BE49-F238E27FC236}">
                <a16:creationId xmlns:a16="http://schemas.microsoft.com/office/drawing/2014/main" id="{E8EDAB94-F3BB-B945-2D4D-FC748A4C800C}"/>
              </a:ext>
            </a:extLst>
          </p:cNvPr>
          <p:cNvPicPr>
            <a:picLocks noRot="1" noChangeAspect="1"/>
          </p:cNvPicPr>
          <p:nvPr>
            <a:videoFile r:link="rId1"/>
          </p:nvPr>
        </p:nvPicPr>
        <p:blipFill>
          <a:blip r:embed="rId4"/>
          <a:stretch>
            <a:fillRect/>
          </a:stretch>
        </p:blipFill>
        <p:spPr>
          <a:xfrm>
            <a:off x="490738" y="18557"/>
            <a:ext cx="11314096" cy="6761701"/>
          </a:xfrm>
          <a:prstGeom prst="rect">
            <a:avLst/>
          </a:prstGeom>
        </p:spPr>
      </p:pic>
    </p:spTree>
    <p:extLst>
      <p:ext uri="{BB962C8B-B14F-4D97-AF65-F5344CB8AC3E}">
        <p14:creationId xmlns:p14="http://schemas.microsoft.com/office/powerpoint/2010/main" val="107438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CF94B-C20E-5821-8498-7A2F86DC8787}"/>
              </a:ext>
            </a:extLst>
          </p:cNvPr>
          <p:cNvSpPr>
            <a:spLocks noGrp="1"/>
          </p:cNvSpPr>
          <p:nvPr>
            <p:ph type="title"/>
          </p:nvPr>
        </p:nvSpPr>
        <p:spPr/>
        <p:txBody>
          <a:bodyPr>
            <a:normAutofit/>
          </a:bodyPr>
          <a:lstStyle/>
          <a:p>
            <a:pPr algn="ctr"/>
            <a:r>
              <a:rPr lang="en-GB" sz="6000" b="1" u="sng" dirty="0"/>
              <a:t>Case names </a:t>
            </a:r>
            <a:endParaRPr lang="en-US"/>
          </a:p>
        </p:txBody>
      </p:sp>
      <p:sp>
        <p:nvSpPr>
          <p:cNvPr id="3" name="Content Placeholder 2">
            <a:extLst>
              <a:ext uri="{FF2B5EF4-FFF2-40B4-BE49-F238E27FC236}">
                <a16:creationId xmlns:a16="http://schemas.microsoft.com/office/drawing/2014/main" id="{D162EEE5-B9BC-FB8B-A65A-86DD63B3241C}"/>
              </a:ext>
            </a:extLst>
          </p:cNvPr>
          <p:cNvSpPr>
            <a:spLocks noGrp="1"/>
          </p:cNvSpPr>
          <p:nvPr>
            <p:ph idx="1"/>
          </p:nvPr>
        </p:nvSpPr>
        <p:spPr/>
        <p:txBody>
          <a:bodyPr vert="horz" lIns="91440" tIns="45720" rIns="91440" bIns="45720" rtlCol="0" anchor="t">
            <a:normAutofit fontScale="92500" lnSpcReduction="20000"/>
          </a:bodyPr>
          <a:lstStyle/>
          <a:p>
            <a:r>
              <a:rPr lang="en-GB" dirty="0"/>
              <a:t>Civil cases; </a:t>
            </a:r>
          </a:p>
          <a:p>
            <a:pPr marL="0" indent="0">
              <a:buNone/>
            </a:pPr>
            <a:endParaRPr lang="en-GB" dirty="0"/>
          </a:p>
          <a:p>
            <a:r>
              <a:rPr lang="en-GB" dirty="0"/>
              <a:t>Lucas v Lewis [ 2005] </a:t>
            </a:r>
          </a:p>
          <a:p>
            <a:endParaRPr lang="en-GB" dirty="0"/>
          </a:p>
          <a:p>
            <a:r>
              <a:rPr lang="en-GB" dirty="0"/>
              <a:t>Lucas is the claimant. </a:t>
            </a:r>
          </a:p>
          <a:p>
            <a:endParaRPr lang="en-GB" dirty="0"/>
          </a:p>
          <a:p>
            <a:r>
              <a:rPr lang="en-GB" dirty="0"/>
              <a:t>Lewis is the defendant. </a:t>
            </a:r>
          </a:p>
          <a:p>
            <a:endParaRPr lang="en-GB" dirty="0"/>
          </a:p>
          <a:p>
            <a:r>
              <a:rPr lang="en-GB" dirty="0"/>
              <a:t>V is Versus. </a:t>
            </a:r>
          </a:p>
        </p:txBody>
      </p:sp>
      <p:pic>
        <p:nvPicPr>
          <p:cNvPr id="4" name="Graphic 4" descr="Gavel with solid fill">
            <a:extLst>
              <a:ext uri="{FF2B5EF4-FFF2-40B4-BE49-F238E27FC236}">
                <a16:creationId xmlns:a16="http://schemas.microsoft.com/office/drawing/2014/main" id="{1340FBD3-C1B7-808C-2668-378D39AE3D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39849" y="2224597"/>
            <a:ext cx="3969798" cy="3947603"/>
          </a:xfrm>
          <a:prstGeom prst="rect">
            <a:avLst/>
          </a:prstGeom>
        </p:spPr>
      </p:pic>
    </p:spTree>
    <p:extLst>
      <p:ext uri="{BB962C8B-B14F-4D97-AF65-F5344CB8AC3E}">
        <p14:creationId xmlns:p14="http://schemas.microsoft.com/office/powerpoint/2010/main" val="1879268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34A9F-E6D5-8AE4-ED71-54AB90E7EA7F}"/>
              </a:ext>
            </a:extLst>
          </p:cNvPr>
          <p:cNvSpPr>
            <a:spLocks noGrp="1"/>
          </p:cNvSpPr>
          <p:nvPr>
            <p:ph type="title"/>
          </p:nvPr>
        </p:nvSpPr>
        <p:spPr/>
        <p:txBody>
          <a:bodyPr>
            <a:normAutofit/>
          </a:bodyPr>
          <a:lstStyle/>
          <a:p>
            <a:pPr algn="ctr"/>
            <a:r>
              <a:rPr lang="en-GB" sz="6000" b="1" u="sng" dirty="0"/>
              <a:t>Continued </a:t>
            </a:r>
            <a:endParaRPr lang="en-US"/>
          </a:p>
        </p:txBody>
      </p:sp>
      <p:sp>
        <p:nvSpPr>
          <p:cNvPr id="3" name="Content Placeholder 2">
            <a:extLst>
              <a:ext uri="{FF2B5EF4-FFF2-40B4-BE49-F238E27FC236}">
                <a16:creationId xmlns:a16="http://schemas.microsoft.com/office/drawing/2014/main" id="{82B108EF-F249-7587-6E04-50D824326F20}"/>
              </a:ext>
            </a:extLst>
          </p:cNvPr>
          <p:cNvSpPr>
            <a:spLocks noGrp="1"/>
          </p:cNvSpPr>
          <p:nvPr>
            <p:ph idx="1"/>
          </p:nvPr>
        </p:nvSpPr>
        <p:spPr/>
        <p:txBody>
          <a:bodyPr vert="horz" lIns="91440" tIns="45720" rIns="91440" bIns="45720" rtlCol="0" anchor="t">
            <a:normAutofit/>
          </a:bodyPr>
          <a:lstStyle/>
          <a:p>
            <a:pPr>
              <a:lnSpc>
                <a:spcPct val="200000"/>
              </a:lnSpc>
            </a:pPr>
            <a:r>
              <a:rPr lang="en-GB" dirty="0"/>
              <a:t>May have a conjoined case where the points of law are the same. </a:t>
            </a:r>
            <a:endParaRPr lang="en-US"/>
          </a:p>
          <a:p>
            <a:pPr>
              <a:lnSpc>
                <a:spcPct val="200000"/>
              </a:lnSpc>
            </a:pPr>
            <a:r>
              <a:rPr lang="en-GB" dirty="0"/>
              <a:t>When appealed to the supreme or higher court. </a:t>
            </a:r>
          </a:p>
        </p:txBody>
      </p:sp>
      <p:pic>
        <p:nvPicPr>
          <p:cNvPr id="4" name="Graphic 4" descr="Judge female with solid fill">
            <a:extLst>
              <a:ext uri="{FF2B5EF4-FFF2-40B4-BE49-F238E27FC236}">
                <a16:creationId xmlns:a16="http://schemas.microsoft.com/office/drawing/2014/main" id="{72351026-7746-6979-1387-ABB07C9B301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32144" y="4680347"/>
            <a:ext cx="2307431" cy="2307431"/>
          </a:xfrm>
          <a:prstGeom prst="rect">
            <a:avLst/>
          </a:prstGeom>
        </p:spPr>
      </p:pic>
    </p:spTree>
    <p:extLst>
      <p:ext uri="{BB962C8B-B14F-4D97-AF65-F5344CB8AC3E}">
        <p14:creationId xmlns:p14="http://schemas.microsoft.com/office/powerpoint/2010/main" val="37089904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B1E9D-C323-263A-8661-B28F59C9A43F}"/>
              </a:ext>
            </a:extLst>
          </p:cNvPr>
          <p:cNvSpPr>
            <a:spLocks noGrp="1"/>
          </p:cNvSpPr>
          <p:nvPr>
            <p:ph type="title"/>
          </p:nvPr>
        </p:nvSpPr>
        <p:spPr/>
        <p:txBody>
          <a:bodyPr>
            <a:normAutofit/>
          </a:bodyPr>
          <a:lstStyle/>
          <a:p>
            <a:pPr algn="ctr"/>
            <a:r>
              <a:rPr lang="en-GB" sz="5400" b="1" u="sng" dirty="0"/>
              <a:t>Criminal Cases</a:t>
            </a:r>
            <a:endParaRPr lang="en-US"/>
          </a:p>
        </p:txBody>
      </p:sp>
      <p:sp>
        <p:nvSpPr>
          <p:cNvPr id="3" name="Content Placeholder 2">
            <a:extLst>
              <a:ext uri="{FF2B5EF4-FFF2-40B4-BE49-F238E27FC236}">
                <a16:creationId xmlns:a16="http://schemas.microsoft.com/office/drawing/2014/main" id="{452E4B3C-F048-0924-5074-205D114F455A}"/>
              </a:ext>
            </a:extLst>
          </p:cNvPr>
          <p:cNvSpPr>
            <a:spLocks noGrp="1"/>
          </p:cNvSpPr>
          <p:nvPr>
            <p:ph idx="1"/>
          </p:nvPr>
        </p:nvSpPr>
        <p:spPr/>
        <p:txBody>
          <a:bodyPr vert="horz" lIns="91440" tIns="45720" rIns="91440" bIns="45720" rtlCol="0" anchor="t">
            <a:normAutofit lnSpcReduction="10000"/>
          </a:bodyPr>
          <a:lstStyle/>
          <a:p>
            <a:pPr>
              <a:lnSpc>
                <a:spcPct val="150000"/>
              </a:lnSpc>
            </a:pPr>
            <a:r>
              <a:rPr lang="en-GB" dirty="0"/>
              <a:t>R v </a:t>
            </a:r>
            <a:endParaRPr lang="en-US"/>
          </a:p>
          <a:p>
            <a:pPr>
              <a:lnSpc>
                <a:spcPct val="150000"/>
              </a:lnSpc>
            </a:pPr>
            <a:r>
              <a:rPr lang="en-GB" dirty="0"/>
              <a:t>Rex – King </a:t>
            </a:r>
          </a:p>
          <a:p>
            <a:pPr>
              <a:lnSpc>
                <a:spcPct val="150000"/>
              </a:lnSpc>
            </a:pPr>
            <a:r>
              <a:rPr lang="en-GB" dirty="0"/>
              <a:t>Regina – Queen </a:t>
            </a:r>
          </a:p>
          <a:p>
            <a:endParaRPr lang="en-GB" dirty="0"/>
          </a:p>
          <a:p>
            <a:r>
              <a:rPr lang="en-GB" dirty="0"/>
              <a:t>Case examples- R v Ahluwalia – important case in criminal law- which set a motion in the law to change the law for women who kill their husbands due to domestic abuse. </a:t>
            </a:r>
          </a:p>
          <a:p>
            <a:endParaRPr lang="en-GB" dirty="0"/>
          </a:p>
          <a:p>
            <a:pPr marL="0" indent="0">
              <a:buNone/>
            </a:pPr>
            <a:endParaRPr lang="en-GB" dirty="0"/>
          </a:p>
        </p:txBody>
      </p:sp>
    </p:spTree>
    <p:extLst>
      <p:ext uri="{BB962C8B-B14F-4D97-AF65-F5344CB8AC3E}">
        <p14:creationId xmlns:p14="http://schemas.microsoft.com/office/powerpoint/2010/main" val="2825077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63476-7D70-A5FD-BBD1-A61E430FD2D7}"/>
              </a:ext>
            </a:extLst>
          </p:cNvPr>
          <p:cNvSpPr>
            <a:spLocks noGrp="1"/>
          </p:cNvSpPr>
          <p:nvPr>
            <p:ph type="title"/>
          </p:nvPr>
        </p:nvSpPr>
        <p:spPr/>
        <p:txBody>
          <a:bodyPr>
            <a:normAutofit/>
          </a:bodyPr>
          <a:lstStyle/>
          <a:p>
            <a:pPr algn="ctr"/>
            <a:r>
              <a:rPr lang="en-GB" sz="6000" b="1" u="sng" dirty="0"/>
              <a:t>Other cases</a:t>
            </a:r>
            <a:endParaRPr lang="en-US"/>
          </a:p>
        </p:txBody>
      </p:sp>
      <p:sp>
        <p:nvSpPr>
          <p:cNvPr id="3" name="Content Placeholder 2">
            <a:extLst>
              <a:ext uri="{FF2B5EF4-FFF2-40B4-BE49-F238E27FC236}">
                <a16:creationId xmlns:a16="http://schemas.microsoft.com/office/drawing/2014/main" id="{4AB0C53C-8ACE-D712-B566-3325106F0CAB}"/>
              </a:ext>
            </a:extLst>
          </p:cNvPr>
          <p:cNvSpPr>
            <a:spLocks noGrp="1"/>
          </p:cNvSpPr>
          <p:nvPr>
            <p:ph idx="1"/>
          </p:nvPr>
        </p:nvSpPr>
        <p:spPr/>
        <p:txBody>
          <a:bodyPr vert="horz" lIns="91440" tIns="45720" rIns="91440" bIns="45720" rtlCol="0" anchor="t">
            <a:normAutofit/>
          </a:bodyPr>
          <a:lstStyle/>
          <a:p>
            <a:r>
              <a:rPr lang="en-GB" dirty="0"/>
              <a:t>Judicial review- R (name of the person) v the government. </a:t>
            </a:r>
          </a:p>
          <a:p>
            <a:endParaRPr lang="en-GB" dirty="0"/>
          </a:p>
          <a:p>
            <a:r>
              <a:rPr lang="en-GB" dirty="0"/>
              <a:t>Example; </a:t>
            </a:r>
            <a:r>
              <a:rPr lang="en-GB" dirty="0">
                <a:ea typeface="+mn-lt"/>
                <a:cs typeface="+mn-lt"/>
              </a:rPr>
              <a:t>“R(Miller) v Secretary of State for Exiting the European Union [2017]”</a:t>
            </a:r>
          </a:p>
          <a:p>
            <a:endParaRPr lang="en-GB" dirty="0"/>
          </a:p>
          <a:p>
            <a:r>
              <a:rPr lang="en-GB" dirty="0"/>
              <a:t>Before 2001 cases will look like this; '' </a:t>
            </a:r>
            <a:r>
              <a:rPr lang="en-GB" dirty="0">
                <a:ea typeface="+mn-lt"/>
                <a:cs typeface="+mn-lt"/>
              </a:rPr>
              <a:t>“R v Secretary of State for the Home Department ex p Brind” ''. </a:t>
            </a:r>
            <a:endParaRPr lang="en-GB" dirty="0"/>
          </a:p>
        </p:txBody>
      </p:sp>
    </p:spTree>
    <p:extLst>
      <p:ext uri="{BB962C8B-B14F-4D97-AF65-F5344CB8AC3E}">
        <p14:creationId xmlns:p14="http://schemas.microsoft.com/office/powerpoint/2010/main" val="3127484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9573F-E43D-8216-830E-42DCC538563B}"/>
              </a:ext>
            </a:extLst>
          </p:cNvPr>
          <p:cNvSpPr>
            <a:spLocks noGrp="1"/>
          </p:cNvSpPr>
          <p:nvPr>
            <p:ph type="title"/>
          </p:nvPr>
        </p:nvSpPr>
        <p:spPr/>
        <p:txBody>
          <a:bodyPr>
            <a:normAutofit/>
          </a:bodyPr>
          <a:lstStyle/>
          <a:p>
            <a:pPr algn="ctr"/>
            <a:r>
              <a:rPr lang="en-GB" sz="6600" b="1" u="sng" dirty="0"/>
              <a:t>Case citations </a:t>
            </a:r>
            <a:endParaRPr lang="en-US"/>
          </a:p>
        </p:txBody>
      </p:sp>
      <p:sp>
        <p:nvSpPr>
          <p:cNvPr id="3" name="Content Placeholder 2">
            <a:extLst>
              <a:ext uri="{FF2B5EF4-FFF2-40B4-BE49-F238E27FC236}">
                <a16:creationId xmlns:a16="http://schemas.microsoft.com/office/drawing/2014/main" id="{215B295B-22FB-E2D8-91BF-962304BAD9FB}"/>
              </a:ext>
            </a:extLst>
          </p:cNvPr>
          <p:cNvSpPr>
            <a:spLocks noGrp="1"/>
          </p:cNvSpPr>
          <p:nvPr>
            <p:ph idx="1"/>
          </p:nvPr>
        </p:nvSpPr>
        <p:spPr/>
        <p:txBody>
          <a:bodyPr vert="horz" lIns="91440" tIns="45720" rIns="91440" bIns="45720" rtlCol="0" anchor="t">
            <a:normAutofit/>
          </a:bodyPr>
          <a:lstStyle/>
          <a:p>
            <a:r>
              <a:rPr lang="en-GB" dirty="0"/>
              <a:t>Help distinguish between cases with the same name. </a:t>
            </a:r>
          </a:p>
          <a:p>
            <a:pPr marL="0" indent="0">
              <a:buNone/>
            </a:pPr>
            <a:endParaRPr lang="en-GB" dirty="0"/>
          </a:p>
          <a:p>
            <a:r>
              <a:rPr lang="en-GB" dirty="0"/>
              <a:t>Case name – year - How many reports in include the case - volume. </a:t>
            </a:r>
          </a:p>
          <a:p>
            <a:endParaRPr lang="en-GB" dirty="0"/>
          </a:p>
          <a:p>
            <a:r>
              <a:rPr lang="en-GB" dirty="0"/>
              <a:t>Example = ''</a:t>
            </a:r>
            <a:r>
              <a:rPr lang="en-GB" dirty="0" err="1">
                <a:ea typeface="+mn-lt"/>
                <a:cs typeface="+mn-lt"/>
              </a:rPr>
              <a:t>Ghaidan</a:t>
            </a:r>
            <a:r>
              <a:rPr lang="en-GB" dirty="0">
                <a:ea typeface="+mn-lt"/>
                <a:cs typeface="+mn-lt"/>
              </a:rPr>
              <a:t> v Godin-Mendoza [2004] 3 All ER 411''</a:t>
            </a:r>
            <a:endParaRPr lang="en-GB" dirty="0"/>
          </a:p>
        </p:txBody>
      </p:sp>
    </p:spTree>
    <p:extLst>
      <p:ext uri="{BB962C8B-B14F-4D97-AF65-F5344CB8AC3E}">
        <p14:creationId xmlns:p14="http://schemas.microsoft.com/office/powerpoint/2010/main" val="4030201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38EAF-35DB-88ED-8008-9839B47C2B42}"/>
              </a:ext>
            </a:extLst>
          </p:cNvPr>
          <p:cNvSpPr>
            <a:spLocks noGrp="1"/>
          </p:cNvSpPr>
          <p:nvPr>
            <p:ph type="title"/>
          </p:nvPr>
        </p:nvSpPr>
        <p:spPr/>
        <p:txBody>
          <a:bodyPr>
            <a:normAutofit/>
          </a:bodyPr>
          <a:lstStyle/>
          <a:p>
            <a:pPr algn="ctr"/>
            <a:r>
              <a:rPr lang="en-GB" sz="5400" b="1" u="sng" dirty="0"/>
              <a:t>Which are which?</a:t>
            </a:r>
            <a:endParaRPr lang="en-US"/>
          </a:p>
        </p:txBody>
      </p:sp>
      <p:sp>
        <p:nvSpPr>
          <p:cNvPr id="3" name="Content Placeholder 2">
            <a:extLst>
              <a:ext uri="{FF2B5EF4-FFF2-40B4-BE49-F238E27FC236}">
                <a16:creationId xmlns:a16="http://schemas.microsoft.com/office/drawing/2014/main" id="{1E32A242-AEC9-06EA-636A-5343C10C1CDF}"/>
              </a:ext>
            </a:extLst>
          </p:cNvPr>
          <p:cNvSpPr>
            <a:spLocks noGrp="1"/>
          </p:cNvSpPr>
          <p:nvPr>
            <p:ph idx="1"/>
          </p:nvPr>
        </p:nvSpPr>
        <p:spPr/>
        <p:txBody>
          <a:bodyPr vert="horz" lIns="91440" tIns="45720" rIns="91440" bIns="45720" rtlCol="0" anchor="t">
            <a:normAutofit/>
          </a:bodyPr>
          <a:lstStyle/>
          <a:p>
            <a:r>
              <a:rPr lang="en-GB" dirty="0"/>
              <a:t>Which case is which? ; </a:t>
            </a:r>
          </a:p>
          <a:p>
            <a:pPr algn="just"/>
            <a:r>
              <a:rPr lang="en-GB" dirty="0">
                <a:ea typeface="+mn-lt"/>
                <a:cs typeface="+mn-lt"/>
              </a:rPr>
              <a:t>Boston Deep See Fishing &amp; Ice Company v Ansell [1888]</a:t>
            </a:r>
            <a:endParaRPr lang="en-GB"/>
          </a:p>
          <a:p>
            <a:pPr algn="just"/>
            <a:r>
              <a:rPr lang="en-GB" dirty="0">
                <a:ea typeface="+mn-lt"/>
                <a:cs typeface="+mn-lt"/>
              </a:rPr>
              <a:t>R v Rafferty [1999]</a:t>
            </a:r>
            <a:endParaRPr lang="en-GB"/>
          </a:p>
          <a:p>
            <a:pPr algn="just"/>
            <a:r>
              <a:rPr lang="en-GB" dirty="0">
                <a:ea typeface="+mn-lt"/>
                <a:cs typeface="+mn-lt"/>
              </a:rPr>
              <a:t>Re Booth [1926]</a:t>
            </a:r>
            <a:endParaRPr lang="en-GB"/>
          </a:p>
          <a:p>
            <a:pPr algn="just"/>
            <a:r>
              <a:rPr lang="en-GB" dirty="0">
                <a:ea typeface="+mn-lt"/>
                <a:cs typeface="+mn-lt"/>
              </a:rPr>
              <a:t>S v R (Parental Responsibility) [1993]</a:t>
            </a:r>
            <a:endParaRPr lang="en-GB"/>
          </a:p>
          <a:p>
            <a:pPr algn="just"/>
            <a:r>
              <a:rPr lang="en-GB" dirty="0">
                <a:ea typeface="+mn-lt"/>
                <a:cs typeface="+mn-lt"/>
              </a:rPr>
              <a:t>Higher Education Funding Council, ex </a:t>
            </a:r>
            <a:r>
              <a:rPr lang="en-GB" err="1">
                <a:ea typeface="+mn-lt"/>
                <a:cs typeface="+mn-lt"/>
              </a:rPr>
              <a:t>parte</a:t>
            </a:r>
            <a:r>
              <a:rPr lang="en-GB" dirty="0">
                <a:ea typeface="+mn-lt"/>
                <a:cs typeface="+mn-lt"/>
              </a:rPr>
              <a:t> Institute of ­ Dental Surgery [1994]</a:t>
            </a:r>
            <a:endParaRPr lang="en-GB" dirty="0"/>
          </a:p>
          <a:p>
            <a:endParaRPr lang="en-GB" dirty="0"/>
          </a:p>
        </p:txBody>
      </p:sp>
    </p:spTree>
    <p:extLst>
      <p:ext uri="{BB962C8B-B14F-4D97-AF65-F5344CB8AC3E}">
        <p14:creationId xmlns:p14="http://schemas.microsoft.com/office/powerpoint/2010/main" val="3109080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DF714-B4C0-7D42-7B89-DA27CF2AEA09}"/>
              </a:ext>
            </a:extLst>
          </p:cNvPr>
          <p:cNvSpPr>
            <a:spLocks noGrp="1"/>
          </p:cNvSpPr>
          <p:nvPr>
            <p:ph type="title"/>
          </p:nvPr>
        </p:nvSpPr>
        <p:spPr/>
        <p:txBody>
          <a:bodyPr>
            <a:normAutofit/>
          </a:bodyPr>
          <a:lstStyle/>
          <a:p>
            <a:pPr algn="ctr"/>
            <a:r>
              <a:rPr lang="en-GB" sz="6000" b="1" u="sng" dirty="0"/>
              <a:t>Precedent</a:t>
            </a:r>
            <a:endParaRPr lang="en-GB" sz="6000" u="sng" dirty="0"/>
          </a:p>
        </p:txBody>
      </p:sp>
      <p:sp>
        <p:nvSpPr>
          <p:cNvPr id="3" name="Content Placeholder 2">
            <a:extLst>
              <a:ext uri="{FF2B5EF4-FFF2-40B4-BE49-F238E27FC236}">
                <a16:creationId xmlns:a16="http://schemas.microsoft.com/office/drawing/2014/main" id="{50DD5567-EAEA-D928-FFAC-BC2196F357EF}"/>
              </a:ext>
            </a:extLst>
          </p:cNvPr>
          <p:cNvSpPr>
            <a:spLocks noGrp="1"/>
          </p:cNvSpPr>
          <p:nvPr>
            <p:ph idx="1"/>
          </p:nvPr>
        </p:nvSpPr>
        <p:spPr/>
        <p:txBody>
          <a:bodyPr vert="horz" lIns="91440" tIns="45720" rIns="91440" bIns="45720" rtlCol="0" anchor="t">
            <a:normAutofit/>
          </a:bodyPr>
          <a:lstStyle/>
          <a:p>
            <a:r>
              <a:rPr lang="en-GB" dirty="0"/>
              <a:t>Stare decisis – Higher court decisions bind lower court decisions. </a:t>
            </a:r>
          </a:p>
          <a:p>
            <a:endParaRPr lang="en-GB" dirty="0"/>
          </a:p>
          <a:p>
            <a:r>
              <a:rPr lang="en-GB" dirty="0"/>
              <a:t>Precedent. </a:t>
            </a:r>
          </a:p>
          <a:p>
            <a:endParaRPr lang="en-GB" dirty="0"/>
          </a:p>
          <a:p>
            <a:r>
              <a:rPr lang="en-GB" dirty="0"/>
              <a:t>Being bound by. </a:t>
            </a:r>
          </a:p>
        </p:txBody>
      </p:sp>
    </p:spTree>
    <p:extLst>
      <p:ext uri="{BB962C8B-B14F-4D97-AF65-F5344CB8AC3E}">
        <p14:creationId xmlns:p14="http://schemas.microsoft.com/office/powerpoint/2010/main" val="581201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4">
            <a:extLst>
              <a:ext uri="{FF2B5EF4-FFF2-40B4-BE49-F238E27FC236}">
                <a16:creationId xmlns:a16="http://schemas.microsoft.com/office/drawing/2014/main" id="{7207E0C2-0F77-11F7-B6C6-62C71601CB85}"/>
              </a:ext>
            </a:extLst>
          </p:cNvPr>
          <p:cNvGraphicFramePr/>
          <p:nvPr>
            <p:extLst>
              <p:ext uri="{D42A27DB-BD31-4B8C-83A1-F6EECF244321}">
                <p14:modId xmlns:p14="http://schemas.microsoft.com/office/powerpoint/2010/main" val="1189214072"/>
              </p:ext>
            </p:extLst>
          </p:nvPr>
        </p:nvGraphicFramePr>
        <p:xfrm>
          <a:off x="1988343" y="397669"/>
          <a:ext cx="9132092" cy="45743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48" name="Diagram 4">
            <a:extLst>
              <a:ext uri="{FF2B5EF4-FFF2-40B4-BE49-F238E27FC236}">
                <a16:creationId xmlns:a16="http://schemas.microsoft.com/office/drawing/2014/main" id="{682E77BB-6C97-3A9B-DF38-FD3A96115521}"/>
              </a:ext>
            </a:extLst>
          </p:cNvPr>
          <p:cNvGraphicFramePr/>
          <p:nvPr>
            <p:extLst>
              <p:ext uri="{D42A27DB-BD31-4B8C-83A1-F6EECF244321}">
                <p14:modId xmlns:p14="http://schemas.microsoft.com/office/powerpoint/2010/main" val="519412396"/>
              </p:ext>
            </p:extLst>
          </p:nvPr>
        </p:nvGraphicFramePr>
        <p:xfrm>
          <a:off x="2035969" y="4588668"/>
          <a:ext cx="9138047" cy="15859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47642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Title 311">
            <a:extLst>
              <a:ext uri="{FF2B5EF4-FFF2-40B4-BE49-F238E27FC236}">
                <a16:creationId xmlns:a16="http://schemas.microsoft.com/office/drawing/2014/main" id="{C6B1B6A3-8C9D-AC61-7420-8FFC5C870BE4}"/>
              </a:ext>
            </a:extLst>
          </p:cNvPr>
          <p:cNvSpPr>
            <a:spLocks noGrp="1"/>
          </p:cNvSpPr>
          <p:nvPr>
            <p:ph type="title"/>
          </p:nvPr>
        </p:nvSpPr>
        <p:spPr/>
        <p:txBody>
          <a:bodyPr>
            <a:normAutofit/>
          </a:bodyPr>
          <a:lstStyle/>
          <a:p>
            <a:pPr algn="ctr"/>
            <a:r>
              <a:rPr lang="en-GB" sz="7200" b="1" u="sng" dirty="0"/>
              <a:t>Others </a:t>
            </a:r>
            <a:endParaRPr lang="en-US"/>
          </a:p>
        </p:txBody>
      </p:sp>
      <p:sp>
        <p:nvSpPr>
          <p:cNvPr id="313" name="Content Placeholder 312">
            <a:extLst>
              <a:ext uri="{FF2B5EF4-FFF2-40B4-BE49-F238E27FC236}">
                <a16:creationId xmlns:a16="http://schemas.microsoft.com/office/drawing/2014/main" id="{83DC2C1D-78C8-8E80-FC2F-A1FB83D1CC88}"/>
              </a:ext>
            </a:extLst>
          </p:cNvPr>
          <p:cNvSpPr>
            <a:spLocks noGrp="1"/>
          </p:cNvSpPr>
          <p:nvPr>
            <p:ph idx="1"/>
          </p:nvPr>
        </p:nvSpPr>
        <p:spPr/>
        <p:txBody>
          <a:bodyPr vert="horz" lIns="91440" tIns="45720" rIns="91440" bIns="45720" rtlCol="0" anchor="t">
            <a:normAutofit/>
          </a:bodyPr>
          <a:lstStyle/>
          <a:p>
            <a:pPr>
              <a:lnSpc>
                <a:spcPct val="200000"/>
              </a:lnSpc>
            </a:pPr>
            <a:r>
              <a:rPr lang="en-GB" dirty="0"/>
              <a:t>HOL – Criminal (excluding Scotland) and Civil appeals. </a:t>
            </a:r>
            <a:endParaRPr lang="en-US" dirty="0"/>
          </a:p>
          <a:p>
            <a:pPr>
              <a:lnSpc>
                <a:spcPct val="200000"/>
              </a:lnSpc>
            </a:pPr>
            <a:r>
              <a:rPr lang="en-GB" dirty="0"/>
              <a:t>Not bound by past decisions. </a:t>
            </a:r>
          </a:p>
          <a:p>
            <a:pPr>
              <a:lnSpc>
                <a:spcPct val="200000"/>
              </a:lnSpc>
            </a:pPr>
            <a:r>
              <a:rPr lang="en-GB" dirty="0"/>
              <a:t>Bound by the courts above it. </a:t>
            </a:r>
          </a:p>
          <a:p>
            <a:pPr>
              <a:lnSpc>
                <a:spcPct val="200000"/>
              </a:lnSpc>
            </a:pPr>
            <a:r>
              <a:rPr lang="en-GB" dirty="0"/>
              <a:t>Decisions of the court are binding. </a:t>
            </a:r>
          </a:p>
        </p:txBody>
      </p:sp>
      <p:pic>
        <p:nvPicPr>
          <p:cNvPr id="314" name="Graphic 314" descr="Scales of justice with solid fill">
            <a:extLst>
              <a:ext uri="{FF2B5EF4-FFF2-40B4-BE49-F238E27FC236}">
                <a16:creationId xmlns:a16="http://schemas.microsoft.com/office/drawing/2014/main" id="{10AF94C2-BED8-9CBE-A95D-436C7DDE6F2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520112" y="3971926"/>
            <a:ext cx="3152774" cy="3152774"/>
          </a:xfrm>
          <a:prstGeom prst="rect">
            <a:avLst/>
          </a:prstGeom>
        </p:spPr>
      </p:pic>
    </p:spTree>
    <p:extLst>
      <p:ext uri="{BB962C8B-B14F-4D97-AF65-F5344CB8AC3E}">
        <p14:creationId xmlns:p14="http://schemas.microsoft.com/office/powerpoint/2010/main" val="3380561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541DB91-0B10-46D9-B34B-7BFF96026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rgbClr val="C696AD">
              <a:alpha val="20000"/>
            </a:srgbClr>
          </a:solidFill>
          <a:ln w="32707"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868E5D04-6D60-32C1-B442-EB8C7B54B0E6}"/>
              </a:ext>
            </a:extLst>
          </p:cNvPr>
          <p:cNvSpPr>
            <a:spLocks noGrp="1"/>
          </p:cNvSpPr>
          <p:nvPr>
            <p:ph type="title"/>
          </p:nvPr>
        </p:nvSpPr>
        <p:spPr>
          <a:xfrm>
            <a:off x="5526156" y="365125"/>
            <a:ext cx="5827643" cy="1433433"/>
          </a:xfrm>
        </p:spPr>
        <p:txBody>
          <a:bodyPr anchor="b">
            <a:normAutofit/>
          </a:bodyPr>
          <a:lstStyle/>
          <a:p>
            <a:r>
              <a:rPr lang="en-GB" b="1" u="sng"/>
              <a:t>Supreme court </a:t>
            </a:r>
            <a:endParaRPr lang="en-US"/>
          </a:p>
        </p:txBody>
      </p:sp>
      <p:pic>
        <p:nvPicPr>
          <p:cNvPr id="8" name="Picture 8" descr="A picture containing person, indoor&#10;&#10;Description automatically generated">
            <a:extLst>
              <a:ext uri="{FF2B5EF4-FFF2-40B4-BE49-F238E27FC236}">
                <a16:creationId xmlns:a16="http://schemas.microsoft.com/office/drawing/2014/main" id="{395FEA3B-C645-D423-0827-3BD4F93BF18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55853" y="1085774"/>
            <a:ext cx="5146211" cy="5146211"/>
          </a:xfrm>
          <a:prstGeom prst="rect">
            <a:avLst/>
          </a:prstGeom>
        </p:spPr>
      </p:pic>
      <p:sp>
        <p:nvSpPr>
          <p:cNvPr id="5" name="Content Placeholder 4">
            <a:extLst>
              <a:ext uri="{FF2B5EF4-FFF2-40B4-BE49-F238E27FC236}">
                <a16:creationId xmlns:a16="http://schemas.microsoft.com/office/drawing/2014/main" id="{95AC33BC-6457-E40E-BD9B-5C05E8BE8812}"/>
              </a:ext>
            </a:extLst>
          </p:cNvPr>
          <p:cNvSpPr>
            <a:spLocks noGrp="1"/>
          </p:cNvSpPr>
          <p:nvPr>
            <p:ph idx="1"/>
          </p:nvPr>
        </p:nvSpPr>
        <p:spPr>
          <a:xfrm>
            <a:off x="5526156" y="2055813"/>
            <a:ext cx="5827644" cy="4121149"/>
          </a:xfrm>
        </p:spPr>
        <p:txBody>
          <a:bodyPr vert="horz" lIns="91440" tIns="45720" rIns="91440" bIns="45720" rtlCol="0" anchor="t">
            <a:normAutofit/>
          </a:bodyPr>
          <a:lstStyle/>
          <a:p>
            <a:r>
              <a:rPr lang="en-GB" sz="2400"/>
              <a:t>Cases- Civil – from all countries with the Uk. </a:t>
            </a:r>
            <a:endParaRPr lang="en-US" sz="2400"/>
          </a:p>
          <a:p>
            <a:r>
              <a:rPr lang="en-GB" sz="2400"/>
              <a:t>Criminal – All except Scotland.</a:t>
            </a:r>
          </a:p>
          <a:p>
            <a:r>
              <a:rPr lang="en-GB" sz="2400"/>
              <a:t>Not bound by past decisions. </a:t>
            </a:r>
          </a:p>
          <a:p>
            <a:r>
              <a:rPr lang="en-GB" sz="2400"/>
              <a:t>Decisions are binding on the lower courts. </a:t>
            </a:r>
          </a:p>
          <a:p>
            <a:r>
              <a:rPr lang="en-GB" sz="2400"/>
              <a:t>Replaced the House of Lords. </a:t>
            </a:r>
          </a:p>
        </p:txBody>
      </p:sp>
    </p:spTree>
    <p:extLst>
      <p:ext uri="{BB962C8B-B14F-4D97-AF65-F5344CB8AC3E}">
        <p14:creationId xmlns:p14="http://schemas.microsoft.com/office/powerpoint/2010/main" val="607242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71FD-E6D3-FBF4-7A39-8BF2DA4A228D}"/>
              </a:ext>
            </a:extLst>
          </p:cNvPr>
          <p:cNvSpPr>
            <a:spLocks noGrp="1"/>
          </p:cNvSpPr>
          <p:nvPr>
            <p:ph type="title"/>
          </p:nvPr>
        </p:nvSpPr>
        <p:spPr/>
        <p:txBody>
          <a:bodyPr>
            <a:normAutofit/>
          </a:bodyPr>
          <a:lstStyle/>
          <a:p>
            <a:pPr algn="ctr"/>
            <a:r>
              <a:rPr lang="en-GB" sz="6600" b="1" u="sng" dirty="0"/>
              <a:t>Others </a:t>
            </a:r>
            <a:endParaRPr lang="en-US"/>
          </a:p>
        </p:txBody>
      </p:sp>
      <p:sp>
        <p:nvSpPr>
          <p:cNvPr id="3" name="Content Placeholder 2">
            <a:extLst>
              <a:ext uri="{FF2B5EF4-FFF2-40B4-BE49-F238E27FC236}">
                <a16:creationId xmlns:a16="http://schemas.microsoft.com/office/drawing/2014/main" id="{371D79C2-E222-6F23-8C61-C6280F085602}"/>
              </a:ext>
            </a:extLst>
          </p:cNvPr>
          <p:cNvSpPr>
            <a:spLocks noGrp="1"/>
          </p:cNvSpPr>
          <p:nvPr>
            <p:ph idx="1"/>
          </p:nvPr>
        </p:nvSpPr>
        <p:spPr/>
        <p:txBody>
          <a:bodyPr vert="horz" lIns="91440" tIns="45720" rIns="91440" bIns="45720" rtlCol="0" anchor="t">
            <a:normAutofit/>
          </a:bodyPr>
          <a:lstStyle/>
          <a:p>
            <a:r>
              <a:rPr lang="en-GB" dirty="0"/>
              <a:t>European Court of Human Rights – Not binding persuasive. </a:t>
            </a:r>
          </a:p>
          <a:p>
            <a:r>
              <a:rPr lang="en-GB" dirty="0"/>
              <a:t>Court of Justice of the European Union- not binding on Uk courts- Uk has left the EU. </a:t>
            </a:r>
          </a:p>
          <a:p>
            <a:r>
              <a:rPr lang="en-GB" dirty="0"/>
              <a:t>Case law before withdrawal has stayed and has to be followed by all courts expect the supreme court and the court of appeal. </a:t>
            </a:r>
          </a:p>
          <a:p>
            <a:r>
              <a:rPr lang="en-GB" dirty="0"/>
              <a:t>Exceptions.</a:t>
            </a:r>
          </a:p>
        </p:txBody>
      </p:sp>
    </p:spTree>
    <p:extLst>
      <p:ext uri="{BB962C8B-B14F-4D97-AF65-F5344CB8AC3E}">
        <p14:creationId xmlns:p14="http://schemas.microsoft.com/office/powerpoint/2010/main" val="39922872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615C1-60E4-7319-FD78-6839BA310FE6}"/>
              </a:ext>
            </a:extLst>
          </p:cNvPr>
          <p:cNvSpPr>
            <a:spLocks noGrp="1"/>
          </p:cNvSpPr>
          <p:nvPr>
            <p:ph type="title"/>
          </p:nvPr>
        </p:nvSpPr>
        <p:spPr/>
        <p:txBody>
          <a:bodyPr/>
          <a:lstStyle/>
          <a:p>
            <a:pPr algn="ctr"/>
            <a:r>
              <a:rPr lang="en-GB" b="1" u="sng" dirty="0"/>
              <a:t>''Judicial committee for the privy council''</a:t>
            </a:r>
            <a:endParaRPr lang="en-US"/>
          </a:p>
        </p:txBody>
      </p:sp>
      <p:sp>
        <p:nvSpPr>
          <p:cNvPr id="3" name="Content Placeholder 2">
            <a:extLst>
              <a:ext uri="{FF2B5EF4-FFF2-40B4-BE49-F238E27FC236}">
                <a16:creationId xmlns:a16="http://schemas.microsoft.com/office/drawing/2014/main" id="{2BAA5DC4-3E81-8ED6-ABCC-72495C3DC137}"/>
              </a:ext>
            </a:extLst>
          </p:cNvPr>
          <p:cNvSpPr>
            <a:spLocks noGrp="1"/>
          </p:cNvSpPr>
          <p:nvPr>
            <p:ph idx="1"/>
          </p:nvPr>
        </p:nvSpPr>
        <p:spPr/>
        <p:txBody>
          <a:bodyPr vert="horz" lIns="91440" tIns="45720" rIns="91440" bIns="45720" rtlCol="0" anchor="t">
            <a:normAutofit/>
          </a:bodyPr>
          <a:lstStyle/>
          <a:p>
            <a:pPr>
              <a:lnSpc>
                <a:spcPct val="200000"/>
              </a:lnSpc>
            </a:pPr>
            <a:r>
              <a:rPr lang="en-GB" dirty="0"/>
              <a:t>Professionals. </a:t>
            </a:r>
            <a:endParaRPr lang="en-US" dirty="0"/>
          </a:p>
          <a:p>
            <a:pPr>
              <a:lnSpc>
                <a:spcPct val="200000"/>
              </a:lnSpc>
            </a:pPr>
            <a:r>
              <a:rPr lang="en-GB" dirty="0"/>
              <a:t>Commonwealth countries.</a:t>
            </a:r>
          </a:p>
          <a:p>
            <a:pPr>
              <a:lnSpc>
                <a:spcPct val="200000"/>
              </a:lnSpc>
            </a:pPr>
            <a:r>
              <a:rPr lang="en-GB" dirty="0"/>
              <a:t>Supreme court judges. </a:t>
            </a:r>
          </a:p>
          <a:p>
            <a:pPr>
              <a:lnSpc>
                <a:spcPct val="200000"/>
              </a:lnSpc>
            </a:pPr>
            <a:r>
              <a:rPr lang="en-GB" dirty="0"/>
              <a:t>Not binding but persuasive. </a:t>
            </a:r>
          </a:p>
        </p:txBody>
      </p:sp>
    </p:spTree>
    <p:extLst>
      <p:ext uri="{BB962C8B-B14F-4D97-AF65-F5344CB8AC3E}">
        <p14:creationId xmlns:p14="http://schemas.microsoft.com/office/powerpoint/2010/main" val="679765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0B1A2-F063-B90F-B38F-EFC2832E7D9D}"/>
              </a:ext>
            </a:extLst>
          </p:cNvPr>
          <p:cNvSpPr>
            <a:spLocks noGrp="1"/>
          </p:cNvSpPr>
          <p:nvPr>
            <p:ph type="title"/>
          </p:nvPr>
        </p:nvSpPr>
        <p:spPr/>
        <p:txBody>
          <a:bodyPr>
            <a:normAutofit/>
          </a:bodyPr>
          <a:lstStyle/>
          <a:p>
            <a:pPr algn="ctr"/>
            <a:r>
              <a:rPr lang="en-GB" sz="5400" b="1" u="sng" dirty="0"/>
              <a:t>Judgement in cases </a:t>
            </a:r>
            <a:endParaRPr lang="en-US"/>
          </a:p>
        </p:txBody>
      </p:sp>
      <p:sp>
        <p:nvSpPr>
          <p:cNvPr id="3" name="Content Placeholder 2">
            <a:extLst>
              <a:ext uri="{FF2B5EF4-FFF2-40B4-BE49-F238E27FC236}">
                <a16:creationId xmlns:a16="http://schemas.microsoft.com/office/drawing/2014/main" id="{6C9A34A8-69E4-3349-B1F5-754BC0DCD157}"/>
              </a:ext>
            </a:extLst>
          </p:cNvPr>
          <p:cNvSpPr>
            <a:spLocks noGrp="1"/>
          </p:cNvSpPr>
          <p:nvPr>
            <p:ph idx="1"/>
          </p:nvPr>
        </p:nvSpPr>
        <p:spPr/>
        <p:txBody>
          <a:bodyPr vert="horz" lIns="91440" tIns="45720" rIns="91440" bIns="45720" rtlCol="0" anchor="t">
            <a:normAutofit/>
          </a:bodyPr>
          <a:lstStyle/>
          <a:p>
            <a:r>
              <a:rPr lang="en-GB" dirty="0"/>
              <a:t>Obiter dicta- Persuasive- not needed legal discussion. </a:t>
            </a:r>
          </a:p>
          <a:p>
            <a:endParaRPr lang="en-GB" dirty="0"/>
          </a:p>
          <a:p>
            <a:r>
              <a:rPr lang="en-GB" dirty="0"/>
              <a:t>Ratio decidendi- Reason- Binding. </a:t>
            </a:r>
          </a:p>
          <a:p>
            <a:endParaRPr lang="en-GB" dirty="0"/>
          </a:p>
          <a:p>
            <a:r>
              <a:rPr lang="en-GB" dirty="0"/>
              <a:t>Case example – Donoghue v Stephenson. </a:t>
            </a:r>
          </a:p>
        </p:txBody>
      </p:sp>
    </p:spTree>
    <p:extLst>
      <p:ext uri="{BB962C8B-B14F-4D97-AF65-F5344CB8AC3E}">
        <p14:creationId xmlns:p14="http://schemas.microsoft.com/office/powerpoint/2010/main" val="2161030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65AE6-2CE8-8606-7290-A85DB15153F6}"/>
              </a:ext>
            </a:extLst>
          </p:cNvPr>
          <p:cNvSpPr>
            <a:spLocks noGrp="1"/>
          </p:cNvSpPr>
          <p:nvPr>
            <p:ph type="title"/>
          </p:nvPr>
        </p:nvSpPr>
        <p:spPr/>
        <p:txBody>
          <a:bodyPr/>
          <a:lstStyle/>
          <a:p>
            <a:pPr algn="ctr"/>
            <a:r>
              <a:rPr lang="en-GB" sz="6000" b="1" u="sng" dirty="0"/>
              <a:t>Terminology </a:t>
            </a:r>
            <a:endParaRPr lang="en-US"/>
          </a:p>
        </p:txBody>
      </p:sp>
      <p:sp>
        <p:nvSpPr>
          <p:cNvPr id="3" name="Content Placeholder 2">
            <a:extLst>
              <a:ext uri="{FF2B5EF4-FFF2-40B4-BE49-F238E27FC236}">
                <a16:creationId xmlns:a16="http://schemas.microsoft.com/office/drawing/2014/main" id="{D3CF5E2B-7925-B5A9-6E9A-7ADA8039232C}"/>
              </a:ext>
            </a:extLst>
          </p:cNvPr>
          <p:cNvSpPr>
            <a:spLocks noGrp="1"/>
          </p:cNvSpPr>
          <p:nvPr>
            <p:ph idx="1"/>
          </p:nvPr>
        </p:nvSpPr>
        <p:spPr/>
        <p:txBody>
          <a:bodyPr vert="horz" lIns="91440" tIns="45720" rIns="91440" bIns="45720" rtlCol="0" anchor="t">
            <a:normAutofit/>
          </a:bodyPr>
          <a:lstStyle/>
          <a:p>
            <a:r>
              <a:rPr lang="en-GB" dirty="0"/>
              <a:t>Distinguishing. </a:t>
            </a:r>
          </a:p>
          <a:p>
            <a:endParaRPr lang="en-GB" dirty="0"/>
          </a:p>
          <a:p>
            <a:r>
              <a:rPr lang="en-GB" dirty="0"/>
              <a:t>Overruling. </a:t>
            </a:r>
          </a:p>
          <a:p>
            <a:endParaRPr lang="en-GB" dirty="0"/>
          </a:p>
          <a:p>
            <a:r>
              <a:rPr lang="en-GB" dirty="0"/>
              <a:t>Disapproval. </a:t>
            </a:r>
          </a:p>
          <a:p>
            <a:endParaRPr lang="en-GB" dirty="0"/>
          </a:p>
          <a:p>
            <a:r>
              <a:rPr lang="en-GB" dirty="0"/>
              <a:t>Reversing and upholding. </a:t>
            </a:r>
          </a:p>
          <a:p>
            <a:endParaRPr lang="en-GB" dirty="0"/>
          </a:p>
          <a:p>
            <a:endParaRPr lang="en-GB" dirty="0"/>
          </a:p>
        </p:txBody>
      </p:sp>
    </p:spTree>
    <p:extLst>
      <p:ext uri="{BB962C8B-B14F-4D97-AF65-F5344CB8AC3E}">
        <p14:creationId xmlns:p14="http://schemas.microsoft.com/office/powerpoint/2010/main" val="14777161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86EB0-7623-444A-91C9-5BD8AA6A237C}"/>
              </a:ext>
            </a:extLst>
          </p:cNvPr>
          <p:cNvSpPr>
            <a:spLocks noGrp="1"/>
          </p:cNvSpPr>
          <p:nvPr>
            <p:ph type="title"/>
          </p:nvPr>
        </p:nvSpPr>
        <p:spPr/>
        <p:txBody>
          <a:bodyPr>
            <a:normAutofit/>
          </a:bodyPr>
          <a:lstStyle/>
          <a:p>
            <a:pPr algn="ctr"/>
            <a:r>
              <a:rPr lang="en-GB" sz="6000" b="1" u="sng" dirty="0"/>
              <a:t>Activity</a:t>
            </a:r>
            <a:endParaRPr lang="en-US"/>
          </a:p>
        </p:txBody>
      </p:sp>
      <p:sp>
        <p:nvSpPr>
          <p:cNvPr id="3" name="Content Placeholder 2">
            <a:extLst>
              <a:ext uri="{FF2B5EF4-FFF2-40B4-BE49-F238E27FC236}">
                <a16:creationId xmlns:a16="http://schemas.microsoft.com/office/drawing/2014/main" id="{AFBE5AAF-E2AD-50E0-9938-40D3F59F164E}"/>
              </a:ext>
            </a:extLst>
          </p:cNvPr>
          <p:cNvSpPr>
            <a:spLocks noGrp="1"/>
          </p:cNvSpPr>
          <p:nvPr>
            <p:ph idx="1"/>
          </p:nvPr>
        </p:nvSpPr>
        <p:spPr/>
        <p:txBody>
          <a:bodyPr vert="horz" lIns="91440" tIns="45720" rIns="91440" bIns="45720" rtlCol="0" anchor="t">
            <a:normAutofit fontScale="92500" lnSpcReduction="10000"/>
          </a:bodyPr>
          <a:lstStyle/>
          <a:p>
            <a:pPr algn="just"/>
            <a:r>
              <a:rPr lang="en-GB" dirty="0">
                <a:ea typeface="+mn-lt"/>
                <a:cs typeface="+mn-lt"/>
              </a:rPr>
              <a:t>Complete the gaps in the following paragraphs.</a:t>
            </a:r>
            <a:endParaRPr lang="en-GB" dirty="0"/>
          </a:p>
          <a:p>
            <a:pPr algn="just"/>
            <a:r>
              <a:rPr lang="en-GB" dirty="0">
                <a:ea typeface="+mn-lt"/>
                <a:cs typeface="+mn-lt"/>
              </a:rPr>
              <a:t>Toasters plc has sued Dorothy Chan and won in the High Court. Dorothy appeals to the Court of [                ] ([                    ] Division) and wins. The decision in the High Court has been [                    ].</a:t>
            </a:r>
            <a:endParaRPr lang="en-GB" dirty="0"/>
          </a:p>
          <a:p>
            <a:pPr algn="just"/>
            <a:r>
              <a:rPr lang="en-GB" dirty="0">
                <a:ea typeface="+mn-lt"/>
                <a:cs typeface="+mn-lt"/>
              </a:rPr>
              <a:t>Toasters plc appeals to the Supreme Court which notes that there is a previous House of Lords precedent covering the legal issue. The Supreme Court decides not to follow the previous precedent because it considers that “it is [ ] to do so”. Dorothy wins.</a:t>
            </a:r>
            <a:endParaRPr lang="en-GB" dirty="0"/>
          </a:p>
        </p:txBody>
      </p:sp>
    </p:spTree>
    <p:extLst>
      <p:ext uri="{BB962C8B-B14F-4D97-AF65-F5344CB8AC3E}">
        <p14:creationId xmlns:p14="http://schemas.microsoft.com/office/powerpoint/2010/main" val="42482481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DAD22-FE69-53B5-2B1C-C545C2F5C16C}"/>
              </a:ext>
            </a:extLst>
          </p:cNvPr>
          <p:cNvSpPr>
            <a:spLocks noGrp="1"/>
          </p:cNvSpPr>
          <p:nvPr>
            <p:ph type="title"/>
          </p:nvPr>
        </p:nvSpPr>
        <p:spPr/>
        <p:txBody>
          <a:bodyPr>
            <a:normAutofit/>
          </a:bodyPr>
          <a:lstStyle/>
          <a:p>
            <a:pPr algn="ctr"/>
            <a:r>
              <a:rPr lang="en-GB" sz="5400" b="1" u="sng" dirty="0"/>
              <a:t>Statutory interpretation</a:t>
            </a:r>
            <a:endParaRPr lang="en-US"/>
          </a:p>
        </p:txBody>
      </p:sp>
      <p:sp>
        <p:nvSpPr>
          <p:cNvPr id="3" name="Content Placeholder 2">
            <a:extLst>
              <a:ext uri="{FF2B5EF4-FFF2-40B4-BE49-F238E27FC236}">
                <a16:creationId xmlns:a16="http://schemas.microsoft.com/office/drawing/2014/main" id="{BE24EE3E-F9ED-E1E0-40FD-B0F41693576F}"/>
              </a:ext>
            </a:extLst>
          </p:cNvPr>
          <p:cNvSpPr>
            <a:spLocks noGrp="1"/>
          </p:cNvSpPr>
          <p:nvPr>
            <p:ph idx="1"/>
          </p:nvPr>
        </p:nvSpPr>
        <p:spPr/>
        <p:txBody>
          <a:bodyPr vert="horz" lIns="91440" tIns="45720" rIns="91440" bIns="45720" rtlCol="0" anchor="t">
            <a:normAutofit/>
          </a:bodyPr>
          <a:lstStyle/>
          <a:p>
            <a:r>
              <a:rPr lang="en-GB" dirty="0"/>
              <a:t>If law or regulations are not clear the courts can use statutory interpretation to decipher the meaning of the law. </a:t>
            </a:r>
          </a:p>
          <a:p>
            <a:r>
              <a:rPr lang="en-GB" dirty="0"/>
              <a:t>Includes; </a:t>
            </a:r>
          </a:p>
          <a:p>
            <a:r>
              <a:rPr lang="en-GB" dirty="0"/>
              <a:t>1. Literal rule. </a:t>
            </a:r>
          </a:p>
          <a:p>
            <a:r>
              <a:rPr lang="en-GB" dirty="0"/>
              <a:t>2. Golden Rule. </a:t>
            </a:r>
          </a:p>
          <a:p>
            <a:r>
              <a:rPr lang="en-GB" dirty="0"/>
              <a:t>3. Mischief Rule. </a:t>
            </a:r>
          </a:p>
          <a:p>
            <a:r>
              <a:rPr lang="en-GB" dirty="0"/>
              <a:t>4. Purposive approach.</a:t>
            </a:r>
          </a:p>
        </p:txBody>
      </p:sp>
    </p:spTree>
    <p:extLst>
      <p:ext uri="{BB962C8B-B14F-4D97-AF65-F5344CB8AC3E}">
        <p14:creationId xmlns:p14="http://schemas.microsoft.com/office/powerpoint/2010/main" val="969236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9D8A9-47F9-0512-3B72-0E4DC11E3761}"/>
              </a:ext>
            </a:extLst>
          </p:cNvPr>
          <p:cNvSpPr>
            <a:spLocks noGrp="1"/>
          </p:cNvSpPr>
          <p:nvPr>
            <p:ph type="title"/>
          </p:nvPr>
        </p:nvSpPr>
        <p:spPr/>
        <p:txBody>
          <a:bodyPr>
            <a:normAutofit/>
          </a:bodyPr>
          <a:lstStyle/>
          <a:p>
            <a:pPr algn="ctr"/>
            <a:r>
              <a:rPr lang="en-GB" sz="6600" b="1" u="sng" dirty="0"/>
              <a:t>Judges </a:t>
            </a:r>
            <a:endParaRPr lang="en-US"/>
          </a:p>
        </p:txBody>
      </p:sp>
      <p:sp>
        <p:nvSpPr>
          <p:cNvPr id="3" name="Content Placeholder 2">
            <a:extLst>
              <a:ext uri="{FF2B5EF4-FFF2-40B4-BE49-F238E27FC236}">
                <a16:creationId xmlns:a16="http://schemas.microsoft.com/office/drawing/2014/main" id="{21E41647-24A0-2CF2-48B1-61E1DB373AA0}"/>
              </a:ext>
            </a:extLst>
          </p:cNvPr>
          <p:cNvSpPr>
            <a:spLocks noGrp="1"/>
          </p:cNvSpPr>
          <p:nvPr>
            <p:ph idx="1"/>
          </p:nvPr>
        </p:nvSpPr>
        <p:spPr/>
        <p:txBody>
          <a:bodyPr vert="horz" lIns="91440" tIns="45720" rIns="91440" bIns="45720" rtlCol="0" anchor="t">
            <a:normAutofit lnSpcReduction="10000"/>
          </a:bodyPr>
          <a:lstStyle/>
          <a:p>
            <a:r>
              <a:rPr lang="en-GB" dirty="0"/>
              <a:t>Independent. </a:t>
            </a:r>
            <a:endParaRPr lang="en-US" dirty="0"/>
          </a:p>
          <a:p>
            <a:endParaRPr lang="en-GB" dirty="0"/>
          </a:p>
          <a:p>
            <a:r>
              <a:rPr lang="en-GB" dirty="0"/>
              <a:t>Must not be bias and has to give fair decisions, </a:t>
            </a:r>
          </a:p>
          <a:p>
            <a:endParaRPr lang="en-GB" dirty="0"/>
          </a:p>
          <a:p>
            <a:r>
              <a:rPr lang="en-GB" dirty="0"/>
              <a:t>Independence improved because of the Constitutional Reform Act 2005. </a:t>
            </a:r>
          </a:p>
          <a:p>
            <a:endParaRPr lang="en-GB" dirty="0"/>
          </a:p>
          <a:p>
            <a:r>
              <a:rPr lang="en-GB" dirty="0"/>
              <a:t>Lord Chancellor – role changed.</a:t>
            </a:r>
          </a:p>
        </p:txBody>
      </p:sp>
    </p:spTree>
    <p:extLst>
      <p:ext uri="{BB962C8B-B14F-4D97-AF65-F5344CB8AC3E}">
        <p14:creationId xmlns:p14="http://schemas.microsoft.com/office/powerpoint/2010/main" val="12825264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3FD7F-A7F4-7CEE-D6A4-B499107FA79F}"/>
              </a:ext>
            </a:extLst>
          </p:cNvPr>
          <p:cNvSpPr>
            <a:spLocks noGrp="1"/>
          </p:cNvSpPr>
          <p:nvPr>
            <p:ph type="title"/>
          </p:nvPr>
        </p:nvSpPr>
        <p:spPr/>
        <p:txBody>
          <a:bodyPr>
            <a:normAutofit/>
          </a:bodyPr>
          <a:lstStyle/>
          <a:p>
            <a:pPr algn="ctr"/>
            <a:r>
              <a:rPr lang="en-GB" sz="6600" b="1" u="sng" dirty="0"/>
              <a:t>Continued </a:t>
            </a:r>
            <a:endParaRPr lang="en-US"/>
          </a:p>
        </p:txBody>
      </p:sp>
      <p:sp>
        <p:nvSpPr>
          <p:cNvPr id="3" name="Content Placeholder 2">
            <a:extLst>
              <a:ext uri="{FF2B5EF4-FFF2-40B4-BE49-F238E27FC236}">
                <a16:creationId xmlns:a16="http://schemas.microsoft.com/office/drawing/2014/main" id="{32A515E0-BC9E-E2D7-3EA6-7D0878812526}"/>
              </a:ext>
            </a:extLst>
          </p:cNvPr>
          <p:cNvSpPr>
            <a:spLocks noGrp="1"/>
          </p:cNvSpPr>
          <p:nvPr>
            <p:ph idx="1"/>
          </p:nvPr>
        </p:nvSpPr>
        <p:spPr/>
        <p:txBody>
          <a:bodyPr vert="horz" lIns="91440" tIns="45720" rIns="91440" bIns="45720" rtlCol="0" anchor="t">
            <a:normAutofit/>
          </a:bodyPr>
          <a:lstStyle/>
          <a:p>
            <a:r>
              <a:rPr lang="en-GB" dirty="0"/>
              <a:t>Constitutional Reform Act 2005. </a:t>
            </a:r>
          </a:p>
          <a:p>
            <a:endParaRPr lang="en-GB" dirty="0"/>
          </a:p>
          <a:p>
            <a:r>
              <a:rPr lang="en-GB" dirty="0"/>
              <a:t>Sperate parliament and judiciary. </a:t>
            </a:r>
          </a:p>
          <a:p>
            <a:endParaRPr lang="en-GB" dirty="0"/>
          </a:p>
          <a:p>
            <a:r>
              <a:rPr lang="en-GB" dirty="0"/>
              <a:t>Create Supreme court. </a:t>
            </a:r>
          </a:p>
          <a:p>
            <a:endParaRPr lang="en-GB" dirty="0"/>
          </a:p>
          <a:p>
            <a:r>
              <a:rPr lang="en-GB" dirty="0"/>
              <a:t>S.3 of the Constitutional Reform Act 2005 – important. </a:t>
            </a:r>
          </a:p>
        </p:txBody>
      </p:sp>
    </p:spTree>
    <p:extLst>
      <p:ext uri="{BB962C8B-B14F-4D97-AF65-F5344CB8AC3E}">
        <p14:creationId xmlns:p14="http://schemas.microsoft.com/office/powerpoint/2010/main" val="16345699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357F1-77B0-D61F-EBAE-E67B4ACBC61F}"/>
              </a:ext>
            </a:extLst>
          </p:cNvPr>
          <p:cNvSpPr>
            <a:spLocks noGrp="1"/>
          </p:cNvSpPr>
          <p:nvPr>
            <p:ph type="title"/>
          </p:nvPr>
        </p:nvSpPr>
        <p:spPr/>
        <p:txBody>
          <a:bodyPr>
            <a:normAutofit/>
          </a:bodyPr>
          <a:lstStyle/>
          <a:p>
            <a:pPr algn="ctr"/>
            <a:r>
              <a:rPr lang="en-GB" sz="6600" b="1" u="sng" dirty="0"/>
              <a:t>Activity </a:t>
            </a:r>
            <a:endParaRPr lang="en-US"/>
          </a:p>
        </p:txBody>
      </p:sp>
      <p:sp>
        <p:nvSpPr>
          <p:cNvPr id="3" name="Content Placeholder 2">
            <a:extLst>
              <a:ext uri="{FF2B5EF4-FFF2-40B4-BE49-F238E27FC236}">
                <a16:creationId xmlns:a16="http://schemas.microsoft.com/office/drawing/2014/main" id="{FA9C9425-D04E-6688-087D-9ACC50EF43D6}"/>
              </a:ext>
            </a:extLst>
          </p:cNvPr>
          <p:cNvSpPr>
            <a:spLocks noGrp="1"/>
          </p:cNvSpPr>
          <p:nvPr>
            <p:ph idx="1"/>
          </p:nvPr>
        </p:nvSpPr>
        <p:spPr/>
        <p:txBody>
          <a:bodyPr vert="horz" lIns="91440" tIns="45720" rIns="91440" bIns="45720" rtlCol="0" anchor="t">
            <a:normAutofit/>
          </a:bodyPr>
          <a:lstStyle/>
          <a:p>
            <a:pPr algn="just"/>
            <a:r>
              <a:rPr lang="en-GB" dirty="0">
                <a:ea typeface="+mn-lt"/>
                <a:cs typeface="+mn-lt"/>
              </a:rPr>
              <a:t>Read the following blogpost by Mark Elliott in 2017 at</a:t>
            </a:r>
            <a:endParaRPr lang="en-GB" dirty="0"/>
          </a:p>
          <a:p>
            <a:pPr algn="just"/>
            <a:r>
              <a:rPr lang="en-GB" dirty="0">
                <a:ea typeface="+mn-lt"/>
                <a:cs typeface="+mn-lt"/>
                <a:hlinkClick r:id="rId2"/>
              </a:rPr>
              <a:t>https://publiclawforeveryone.com/2017/03/22/she-is-constitutionally-absolutely-wrong-the-lord-chief-justice-on-the-lord-chancellor/</a:t>
            </a:r>
            <a:r>
              <a:rPr lang="en-GB" dirty="0">
                <a:ea typeface="+mn-lt"/>
                <a:cs typeface="+mn-lt"/>
              </a:rPr>
              <a:t>.</a:t>
            </a:r>
            <a:endParaRPr lang="en-GB" dirty="0"/>
          </a:p>
          <a:p>
            <a:pPr algn="just"/>
            <a:r>
              <a:rPr lang="en-GB" dirty="0">
                <a:ea typeface="+mn-lt"/>
                <a:cs typeface="+mn-lt"/>
              </a:rPr>
              <a:t>Do you agree with his criticisms of the reactions of the Lord Chancellor to the comments of the </a:t>
            </a:r>
            <a:r>
              <a:rPr lang="en-GB" i="1" dirty="0">
                <a:ea typeface="+mn-lt"/>
                <a:cs typeface="+mn-lt"/>
              </a:rPr>
              <a:t>Daily Mail</a:t>
            </a:r>
            <a:r>
              <a:rPr lang="en-GB" dirty="0">
                <a:ea typeface="+mn-lt"/>
                <a:cs typeface="+mn-lt"/>
              </a:rPr>
              <a:t> and other newspapers?</a:t>
            </a:r>
            <a:endParaRPr lang="en-GB" dirty="0"/>
          </a:p>
          <a:p>
            <a:pPr marL="0" indent="0">
              <a:buNone/>
            </a:pPr>
            <a:endParaRPr lang="en-GB" dirty="0"/>
          </a:p>
        </p:txBody>
      </p:sp>
    </p:spTree>
    <p:extLst>
      <p:ext uri="{BB962C8B-B14F-4D97-AF65-F5344CB8AC3E}">
        <p14:creationId xmlns:p14="http://schemas.microsoft.com/office/powerpoint/2010/main" val="35236491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CF0E-DC8E-0A2B-9FC0-10C618EBFD9E}"/>
              </a:ext>
            </a:extLst>
          </p:cNvPr>
          <p:cNvSpPr>
            <a:spLocks noGrp="1"/>
          </p:cNvSpPr>
          <p:nvPr>
            <p:ph type="title"/>
          </p:nvPr>
        </p:nvSpPr>
        <p:spPr/>
        <p:txBody>
          <a:bodyPr>
            <a:normAutofit/>
          </a:bodyPr>
          <a:lstStyle/>
          <a:p>
            <a:pPr algn="ctr"/>
            <a:r>
              <a:rPr lang="en-GB" sz="6000" b="1" u="sng" dirty="0"/>
              <a:t>Removing judges </a:t>
            </a:r>
            <a:endParaRPr lang="en-US"/>
          </a:p>
        </p:txBody>
      </p:sp>
      <p:sp>
        <p:nvSpPr>
          <p:cNvPr id="3" name="Content Placeholder 2">
            <a:extLst>
              <a:ext uri="{FF2B5EF4-FFF2-40B4-BE49-F238E27FC236}">
                <a16:creationId xmlns:a16="http://schemas.microsoft.com/office/drawing/2014/main" id="{922A5C2F-5F73-55A3-9ED2-F576315AE25B}"/>
              </a:ext>
            </a:extLst>
          </p:cNvPr>
          <p:cNvSpPr>
            <a:spLocks noGrp="1"/>
          </p:cNvSpPr>
          <p:nvPr>
            <p:ph idx="1"/>
          </p:nvPr>
        </p:nvSpPr>
        <p:spPr/>
        <p:txBody>
          <a:bodyPr vert="horz" lIns="91440" tIns="45720" rIns="91440" bIns="45720" rtlCol="0" anchor="t">
            <a:normAutofit fontScale="85000" lnSpcReduction="10000"/>
          </a:bodyPr>
          <a:lstStyle/>
          <a:p>
            <a:pPr>
              <a:lnSpc>
                <a:spcPct val="210000"/>
              </a:lnSpc>
            </a:pPr>
            <a:r>
              <a:rPr lang="en-GB" dirty="0"/>
              <a:t>Cannot be removed by political government. </a:t>
            </a:r>
            <a:endParaRPr lang="en-US" dirty="0"/>
          </a:p>
          <a:p>
            <a:pPr>
              <a:lnSpc>
                <a:spcPct val="210000"/>
              </a:lnSpc>
            </a:pPr>
            <a:r>
              <a:rPr lang="en-GB" dirty="0"/>
              <a:t>S.11(2) Senior Courts Act 1981. </a:t>
            </a:r>
          </a:p>
          <a:p>
            <a:pPr>
              <a:lnSpc>
                <a:spcPct val="210000"/>
              </a:lnSpc>
            </a:pPr>
            <a:r>
              <a:rPr lang="en-GB" dirty="0"/>
              <a:t>House of parliament must ask the crown to remove. </a:t>
            </a:r>
          </a:p>
          <a:p>
            <a:pPr>
              <a:lnSpc>
                <a:spcPct val="210000"/>
              </a:lnSpc>
            </a:pPr>
            <a:r>
              <a:rPr lang="en-GB" dirty="0"/>
              <a:t>If incapacitated can be removed by the Lord chancellor. </a:t>
            </a:r>
          </a:p>
          <a:p>
            <a:pPr>
              <a:lnSpc>
                <a:spcPct val="210000"/>
              </a:lnSpc>
            </a:pPr>
            <a:r>
              <a:rPr lang="en-GB" dirty="0"/>
              <a:t>Retirement age is 70 cannot carry on after this age. </a:t>
            </a:r>
          </a:p>
        </p:txBody>
      </p:sp>
      <p:pic>
        <p:nvPicPr>
          <p:cNvPr id="4" name="Graphic 4" descr="Judge male with solid fill">
            <a:extLst>
              <a:ext uri="{FF2B5EF4-FFF2-40B4-BE49-F238E27FC236}">
                <a16:creationId xmlns:a16="http://schemas.microsoft.com/office/drawing/2014/main" id="{F3A25FCE-C986-FA03-A4D9-829713EA011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32143" y="4388645"/>
            <a:ext cx="2658665" cy="2652712"/>
          </a:xfrm>
          <a:prstGeom prst="rect">
            <a:avLst/>
          </a:prstGeom>
        </p:spPr>
      </p:pic>
    </p:spTree>
    <p:extLst>
      <p:ext uri="{BB962C8B-B14F-4D97-AF65-F5344CB8AC3E}">
        <p14:creationId xmlns:p14="http://schemas.microsoft.com/office/powerpoint/2010/main" val="34967356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60D3D-5040-6D94-EE3F-7A16208C4873}"/>
              </a:ext>
            </a:extLst>
          </p:cNvPr>
          <p:cNvSpPr>
            <a:spLocks noGrp="1"/>
          </p:cNvSpPr>
          <p:nvPr>
            <p:ph type="title"/>
          </p:nvPr>
        </p:nvSpPr>
        <p:spPr/>
        <p:txBody>
          <a:bodyPr>
            <a:normAutofit/>
          </a:bodyPr>
          <a:lstStyle/>
          <a:p>
            <a:pPr algn="ctr"/>
            <a:r>
              <a:rPr lang="en-GB" sz="6000" b="1" u="sng" dirty="0"/>
              <a:t>Activity </a:t>
            </a:r>
            <a:endParaRPr lang="en-US"/>
          </a:p>
        </p:txBody>
      </p:sp>
      <p:sp>
        <p:nvSpPr>
          <p:cNvPr id="3" name="Content Placeholder 2">
            <a:extLst>
              <a:ext uri="{FF2B5EF4-FFF2-40B4-BE49-F238E27FC236}">
                <a16:creationId xmlns:a16="http://schemas.microsoft.com/office/drawing/2014/main" id="{E007CB8B-2FF6-335E-0AF1-50AC3184C5CE}"/>
              </a:ext>
            </a:extLst>
          </p:cNvPr>
          <p:cNvSpPr>
            <a:spLocks noGrp="1"/>
          </p:cNvSpPr>
          <p:nvPr>
            <p:ph idx="1"/>
          </p:nvPr>
        </p:nvSpPr>
        <p:spPr/>
        <p:txBody>
          <a:bodyPr vert="horz" lIns="91440" tIns="45720" rIns="91440" bIns="45720" rtlCol="0" anchor="t">
            <a:normAutofit/>
          </a:bodyPr>
          <a:lstStyle/>
          <a:p>
            <a:pPr algn="just"/>
            <a:r>
              <a:rPr lang="en-GB" dirty="0">
                <a:ea typeface="+mn-lt"/>
                <a:cs typeface="+mn-lt"/>
              </a:rPr>
              <a:t>Read the following article about a decision of the Court of Justice of the EU in relation to Polish judges at </a:t>
            </a:r>
            <a:r>
              <a:rPr lang="en-GB" dirty="0">
                <a:ea typeface="+mn-lt"/>
                <a:cs typeface="+mn-lt"/>
                <a:hlinkClick r:id="rId2"/>
              </a:rPr>
              <a:t>https://www.theguardian.com/world/2019/jun/24/eu-court-rules-polands-lowering-of-judges-retirement-age-unlawful</a:t>
            </a:r>
            <a:r>
              <a:rPr lang="en-GB" dirty="0">
                <a:ea typeface="+mn-lt"/>
                <a:cs typeface="+mn-lt"/>
              </a:rPr>
              <a:t>.</a:t>
            </a:r>
            <a:endParaRPr lang="en-GB" dirty="0"/>
          </a:p>
          <a:p>
            <a:pPr algn="just"/>
            <a:r>
              <a:rPr lang="en-GB" dirty="0">
                <a:ea typeface="+mn-lt"/>
                <a:cs typeface="+mn-lt"/>
              </a:rPr>
              <a:t>Why did the court refuse to permit the lowering of the retirement age for Polish Supreme Court judges?</a:t>
            </a:r>
            <a:endParaRPr lang="en-GB" dirty="0"/>
          </a:p>
          <a:p>
            <a:pPr marL="0" indent="0">
              <a:buNone/>
            </a:pPr>
            <a:endParaRPr lang="en-GB" dirty="0"/>
          </a:p>
        </p:txBody>
      </p:sp>
    </p:spTree>
    <p:extLst>
      <p:ext uri="{BB962C8B-B14F-4D97-AF65-F5344CB8AC3E}">
        <p14:creationId xmlns:p14="http://schemas.microsoft.com/office/powerpoint/2010/main" val="109214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34796-CF74-EAEA-D2A6-A5AB8523439C}"/>
              </a:ext>
            </a:extLst>
          </p:cNvPr>
          <p:cNvSpPr>
            <a:spLocks noGrp="1"/>
          </p:cNvSpPr>
          <p:nvPr>
            <p:ph type="title"/>
          </p:nvPr>
        </p:nvSpPr>
        <p:spPr/>
        <p:txBody>
          <a:bodyPr>
            <a:normAutofit/>
          </a:bodyPr>
          <a:lstStyle/>
          <a:p>
            <a:pPr algn="ctr"/>
            <a:r>
              <a:rPr lang="en-GB" sz="4800" b="1" u="sng" dirty="0"/>
              <a:t>Diversity within the Judiciary</a:t>
            </a:r>
            <a:endParaRPr lang="en-US"/>
          </a:p>
        </p:txBody>
      </p:sp>
      <p:sp>
        <p:nvSpPr>
          <p:cNvPr id="3" name="Content Placeholder 2">
            <a:extLst>
              <a:ext uri="{FF2B5EF4-FFF2-40B4-BE49-F238E27FC236}">
                <a16:creationId xmlns:a16="http://schemas.microsoft.com/office/drawing/2014/main" id="{458F375D-B8A0-D90B-3051-53F62056C03B}"/>
              </a:ext>
            </a:extLst>
          </p:cNvPr>
          <p:cNvSpPr>
            <a:spLocks noGrp="1"/>
          </p:cNvSpPr>
          <p:nvPr>
            <p:ph idx="1"/>
          </p:nvPr>
        </p:nvSpPr>
        <p:spPr/>
        <p:txBody>
          <a:bodyPr vert="horz" lIns="91440" tIns="45720" rIns="91440" bIns="45720" rtlCol="0" anchor="t">
            <a:normAutofit/>
          </a:bodyPr>
          <a:lstStyle/>
          <a:p>
            <a:r>
              <a:rPr lang="en-GB" dirty="0"/>
              <a:t>Lack of diversity. </a:t>
            </a:r>
          </a:p>
          <a:p>
            <a:endParaRPr lang="en-GB" dirty="0"/>
          </a:p>
          <a:p>
            <a:r>
              <a:rPr lang="en-GB" dirty="0"/>
              <a:t>Out of 12 only 2 are Women. (Supreme court). </a:t>
            </a:r>
          </a:p>
          <a:p>
            <a:endParaRPr lang="en-GB" dirty="0"/>
          </a:p>
          <a:p>
            <a:r>
              <a:rPr lang="en-GB" dirty="0"/>
              <a:t>High court – 4 % are BAME. </a:t>
            </a:r>
          </a:p>
          <a:p>
            <a:endParaRPr lang="en-GB" dirty="0"/>
          </a:p>
          <a:p>
            <a:r>
              <a:rPr lang="en-GB" dirty="0"/>
              <a:t>Do we need more diversity with judges. </a:t>
            </a:r>
          </a:p>
          <a:p>
            <a:pPr marL="0" indent="0">
              <a:buNone/>
            </a:pPr>
            <a:endParaRPr lang="en-GB" dirty="0"/>
          </a:p>
        </p:txBody>
      </p:sp>
    </p:spTree>
    <p:extLst>
      <p:ext uri="{BB962C8B-B14F-4D97-AF65-F5344CB8AC3E}">
        <p14:creationId xmlns:p14="http://schemas.microsoft.com/office/powerpoint/2010/main" val="27307131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26A4B-F21A-EDB1-C10F-516BF898B763}"/>
              </a:ext>
            </a:extLst>
          </p:cNvPr>
          <p:cNvSpPr>
            <a:spLocks noGrp="1"/>
          </p:cNvSpPr>
          <p:nvPr>
            <p:ph type="title"/>
          </p:nvPr>
        </p:nvSpPr>
        <p:spPr/>
        <p:txBody>
          <a:bodyPr/>
          <a:lstStyle/>
          <a:p>
            <a:pPr algn="ctr"/>
            <a:r>
              <a:rPr lang="en-GB" sz="6600" b="1" u="sng" dirty="0"/>
              <a:t>Activity</a:t>
            </a:r>
            <a:r>
              <a:rPr lang="en-GB" dirty="0"/>
              <a:t> </a:t>
            </a:r>
            <a:endParaRPr lang="en-US"/>
          </a:p>
        </p:txBody>
      </p:sp>
      <p:sp>
        <p:nvSpPr>
          <p:cNvPr id="3" name="Content Placeholder 2">
            <a:extLst>
              <a:ext uri="{FF2B5EF4-FFF2-40B4-BE49-F238E27FC236}">
                <a16:creationId xmlns:a16="http://schemas.microsoft.com/office/drawing/2014/main" id="{9A2EFA6E-9C95-93C1-6134-04FB3C856AB7}"/>
              </a:ext>
            </a:extLst>
          </p:cNvPr>
          <p:cNvSpPr>
            <a:spLocks noGrp="1"/>
          </p:cNvSpPr>
          <p:nvPr>
            <p:ph idx="1"/>
          </p:nvPr>
        </p:nvSpPr>
        <p:spPr/>
        <p:txBody>
          <a:bodyPr vert="horz" lIns="91440" tIns="45720" rIns="91440" bIns="45720" rtlCol="0" anchor="t">
            <a:normAutofit fontScale="62500" lnSpcReduction="20000"/>
          </a:bodyPr>
          <a:lstStyle/>
          <a:p>
            <a:pPr algn="just"/>
            <a:r>
              <a:rPr lang="en-GB" dirty="0">
                <a:ea typeface="+mn-lt"/>
                <a:cs typeface="+mn-lt"/>
              </a:rPr>
              <a:t>How quickly should the gender balance in the Supreme Court change?</a:t>
            </a:r>
            <a:endParaRPr lang="en-GB" dirty="0"/>
          </a:p>
          <a:p>
            <a:pPr algn="just"/>
            <a:r>
              <a:rPr lang="en-GB" dirty="0">
                <a:ea typeface="+mn-lt"/>
                <a:cs typeface="+mn-lt"/>
              </a:rPr>
              <a:t>Lord Sumption stated in 2015:</a:t>
            </a:r>
            <a:endParaRPr lang="en-GB" dirty="0"/>
          </a:p>
          <a:p>
            <a:pPr algn="just"/>
            <a:r>
              <a:rPr lang="en-GB" dirty="0">
                <a:ea typeface="+mn-lt"/>
                <a:cs typeface="+mn-lt"/>
              </a:rPr>
              <a:t>“One has to look at the totality of these problems and not simply at one of them. The lack of diversity is a significant problem, but it isn’t the only one. It takes time. You’ve got to be patient. The change in the status and achievements of women in our society, not just in the law but generally, is an enormous cultural change that has happened over the last 50 years or so. It has to happen naturally. It will happen naturally. But in the history of a society like ours, 50 years is a very short time.”</a:t>
            </a:r>
            <a:endParaRPr lang="en-GB" dirty="0"/>
          </a:p>
          <a:p>
            <a:pPr algn="just"/>
            <a:r>
              <a:rPr lang="en-GB" dirty="0">
                <a:ea typeface="+mn-lt"/>
                <a:cs typeface="+mn-lt"/>
              </a:rPr>
              <a:t>British justice was “a terribly delicate organism”, Sumption said. “We have got to be very careful not to do things at a speed which will make male candidates feel that the cards are stacked against them. If we do that we will find that male candidates don’t apply in the right numbers. Eighty-five per cent of newly appointed judges in France are women because the men stay away. Eighty-five per cent women is just as bad as 85 per cent men.”</a:t>
            </a:r>
            <a:endParaRPr lang="en-GB" dirty="0"/>
          </a:p>
          <a:p>
            <a:pPr algn="just"/>
            <a:r>
              <a:rPr lang="en-GB" dirty="0">
                <a:ea typeface="+mn-lt"/>
                <a:cs typeface="+mn-lt"/>
              </a:rPr>
              <a:t>Do you agree?</a:t>
            </a:r>
            <a:endParaRPr lang="en-GB" dirty="0"/>
          </a:p>
          <a:p>
            <a:pPr marL="0" indent="0">
              <a:buNone/>
            </a:pPr>
            <a:endParaRPr lang="en-GB" dirty="0"/>
          </a:p>
        </p:txBody>
      </p:sp>
    </p:spTree>
    <p:extLst>
      <p:ext uri="{BB962C8B-B14F-4D97-AF65-F5344CB8AC3E}">
        <p14:creationId xmlns:p14="http://schemas.microsoft.com/office/powerpoint/2010/main" val="24131168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EFFB8-19A3-A6B3-CF9A-4625BC6E23FD}"/>
              </a:ext>
            </a:extLst>
          </p:cNvPr>
          <p:cNvSpPr>
            <a:spLocks noGrp="1"/>
          </p:cNvSpPr>
          <p:nvPr>
            <p:ph type="title"/>
          </p:nvPr>
        </p:nvSpPr>
        <p:spPr/>
        <p:txBody>
          <a:bodyPr>
            <a:normAutofit/>
          </a:bodyPr>
          <a:lstStyle/>
          <a:p>
            <a:pPr algn="ctr"/>
            <a:r>
              <a:rPr lang="en-GB" sz="6000" b="1" u="sng" dirty="0"/>
              <a:t>Who appoints judges?</a:t>
            </a:r>
            <a:endParaRPr lang="en-US"/>
          </a:p>
        </p:txBody>
      </p:sp>
      <p:sp>
        <p:nvSpPr>
          <p:cNvPr id="3" name="Content Placeholder 2">
            <a:extLst>
              <a:ext uri="{FF2B5EF4-FFF2-40B4-BE49-F238E27FC236}">
                <a16:creationId xmlns:a16="http://schemas.microsoft.com/office/drawing/2014/main" id="{E649FA65-2423-54D7-2E62-597F784BCCBA}"/>
              </a:ext>
            </a:extLst>
          </p:cNvPr>
          <p:cNvSpPr>
            <a:spLocks noGrp="1"/>
          </p:cNvSpPr>
          <p:nvPr>
            <p:ph idx="1"/>
          </p:nvPr>
        </p:nvSpPr>
        <p:spPr/>
        <p:txBody>
          <a:bodyPr vert="horz" lIns="91440" tIns="45720" rIns="91440" bIns="45720" rtlCol="0" anchor="t">
            <a:normAutofit fontScale="92500"/>
          </a:bodyPr>
          <a:lstStyle/>
          <a:p>
            <a:pPr>
              <a:lnSpc>
                <a:spcPct val="150000"/>
              </a:lnSpc>
            </a:pPr>
            <a:r>
              <a:rPr lang="en-GB" dirty="0"/>
              <a:t>Judicial appointments commission. </a:t>
            </a:r>
            <a:endParaRPr lang="en-US"/>
          </a:p>
          <a:p>
            <a:pPr>
              <a:lnSpc>
                <a:spcPct val="150000"/>
              </a:lnSpc>
            </a:pPr>
            <a:r>
              <a:rPr lang="en-GB" dirty="0"/>
              <a:t>Created by the Constitutional Reform Act 2005. </a:t>
            </a:r>
          </a:p>
          <a:p>
            <a:pPr>
              <a:lnSpc>
                <a:spcPct val="150000"/>
              </a:lnSpc>
            </a:pPr>
            <a:r>
              <a:rPr lang="en-GB" dirty="0"/>
              <a:t>Not part of the government. </a:t>
            </a:r>
          </a:p>
          <a:p>
            <a:pPr>
              <a:lnSpc>
                <a:spcPct val="150000"/>
              </a:lnSpc>
            </a:pPr>
            <a:r>
              <a:rPr lang="en-GB" dirty="0"/>
              <a:t>Includes a number of people. </a:t>
            </a:r>
          </a:p>
          <a:p>
            <a:pPr>
              <a:lnSpc>
                <a:spcPct val="150000"/>
              </a:lnSpc>
            </a:pPr>
            <a:r>
              <a:rPr lang="en-GB" dirty="0"/>
              <a:t>Supreme court different – S.27 Constitutional Reform Act 2005. </a:t>
            </a:r>
          </a:p>
          <a:p>
            <a:endParaRPr lang="en-GB" dirty="0"/>
          </a:p>
          <a:p>
            <a:endParaRPr lang="en-GB" dirty="0"/>
          </a:p>
        </p:txBody>
      </p:sp>
    </p:spTree>
    <p:extLst>
      <p:ext uri="{BB962C8B-B14F-4D97-AF65-F5344CB8AC3E}">
        <p14:creationId xmlns:p14="http://schemas.microsoft.com/office/powerpoint/2010/main" val="6902982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87FCF-06EB-FDEF-E7CD-7BFA9F611169}"/>
              </a:ext>
            </a:extLst>
          </p:cNvPr>
          <p:cNvSpPr>
            <a:spLocks noGrp="1"/>
          </p:cNvSpPr>
          <p:nvPr>
            <p:ph type="title"/>
          </p:nvPr>
        </p:nvSpPr>
        <p:spPr/>
        <p:txBody>
          <a:bodyPr/>
          <a:lstStyle/>
          <a:p>
            <a:pPr algn="ctr"/>
            <a:r>
              <a:rPr lang="en-GB" sz="6000" b="1" u="sng" dirty="0"/>
              <a:t>Activity </a:t>
            </a:r>
            <a:endParaRPr lang="en-US"/>
          </a:p>
        </p:txBody>
      </p:sp>
      <p:sp>
        <p:nvSpPr>
          <p:cNvPr id="3" name="Content Placeholder 2">
            <a:extLst>
              <a:ext uri="{FF2B5EF4-FFF2-40B4-BE49-F238E27FC236}">
                <a16:creationId xmlns:a16="http://schemas.microsoft.com/office/drawing/2014/main" id="{D0E2C3CD-8A3A-1141-8DBD-58A50FFBDDDA}"/>
              </a:ext>
            </a:extLst>
          </p:cNvPr>
          <p:cNvSpPr>
            <a:spLocks noGrp="1"/>
          </p:cNvSpPr>
          <p:nvPr>
            <p:ph idx="1"/>
          </p:nvPr>
        </p:nvSpPr>
        <p:spPr/>
        <p:txBody>
          <a:bodyPr vert="horz" lIns="91440" tIns="45720" rIns="91440" bIns="45720" rtlCol="0" anchor="t">
            <a:normAutofit/>
          </a:bodyPr>
          <a:lstStyle/>
          <a:p>
            <a:r>
              <a:rPr lang="en-GB" dirty="0"/>
              <a:t>Team Teams – one online, one in person. </a:t>
            </a:r>
          </a:p>
          <a:p>
            <a:endParaRPr lang="en-GB" dirty="0"/>
          </a:p>
          <a:p>
            <a:r>
              <a:rPr lang="en-GB" dirty="0"/>
              <a:t>Are judge's representative of society. </a:t>
            </a:r>
          </a:p>
          <a:p>
            <a:endParaRPr lang="en-GB" dirty="0"/>
          </a:p>
          <a:p>
            <a:r>
              <a:rPr lang="en-GB" dirty="0"/>
              <a:t>In person – Yes. </a:t>
            </a:r>
          </a:p>
          <a:p>
            <a:endParaRPr lang="en-GB" dirty="0"/>
          </a:p>
          <a:p>
            <a:r>
              <a:rPr lang="en-GB" dirty="0"/>
              <a:t>Online – No. </a:t>
            </a:r>
          </a:p>
        </p:txBody>
      </p:sp>
    </p:spTree>
    <p:extLst>
      <p:ext uri="{BB962C8B-B14F-4D97-AF65-F5344CB8AC3E}">
        <p14:creationId xmlns:p14="http://schemas.microsoft.com/office/powerpoint/2010/main" val="1804962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FE030E-2DCB-27CD-046A-C7D672DEDA7E}"/>
              </a:ext>
            </a:extLst>
          </p:cNvPr>
          <p:cNvSpPr>
            <a:spLocks noGrp="1"/>
          </p:cNvSpPr>
          <p:nvPr>
            <p:ph type="title"/>
          </p:nvPr>
        </p:nvSpPr>
        <p:spPr>
          <a:xfrm>
            <a:off x="838201" y="643467"/>
            <a:ext cx="3888526" cy="1800526"/>
          </a:xfrm>
        </p:spPr>
        <p:txBody>
          <a:bodyPr>
            <a:normAutofit/>
          </a:bodyPr>
          <a:lstStyle/>
          <a:p>
            <a:r>
              <a:rPr lang="en-GB" b="1" u="sng"/>
              <a:t>Summary</a:t>
            </a:r>
            <a:r>
              <a:rPr lang="en-GB" dirty="0"/>
              <a:t> </a:t>
            </a:r>
            <a:endParaRPr lang="en-US"/>
          </a:p>
        </p:txBody>
      </p:sp>
      <p:sp>
        <p:nvSpPr>
          <p:cNvPr id="3" name="Content Placeholder 2">
            <a:extLst>
              <a:ext uri="{FF2B5EF4-FFF2-40B4-BE49-F238E27FC236}">
                <a16:creationId xmlns:a16="http://schemas.microsoft.com/office/drawing/2014/main" id="{9BC099F9-06AE-6BF9-E121-931D46C578D7}"/>
              </a:ext>
            </a:extLst>
          </p:cNvPr>
          <p:cNvSpPr>
            <a:spLocks noGrp="1"/>
          </p:cNvSpPr>
          <p:nvPr>
            <p:ph idx="1"/>
          </p:nvPr>
        </p:nvSpPr>
        <p:spPr>
          <a:xfrm>
            <a:off x="838201" y="2623381"/>
            <a:ext cx="3888528" cy="3553581"/>
          </a:xfrm>
        </p:spPr>
        <p:txBody>
          <a:bodyPr vert="horz" lIns="91440" tIns="45720" rIns="91440" bIns="45720" rtlCol="0">
            <a:normAutofit/>
          </a:bodyPr>
          <a:lstStyle/>
          <a:p>
            <a:r>
              <a:rPr lang="en-GB" sz="2000"/>
              <a:t>Cases </a:t>
            </a:r>
          </a:p>
          <a:p>
            <a:endParaRPr lang="en-GB" sz="2000"/>
          </a:p>
          <a:p>
            <a:r>
              <a:rPr lang="en-GB" sz="2000"/>
              <a:t>Precedent. </a:t>
            </a:r>
          </a:p>
          <a:p>
            <a:endParaRPr lang="en-GB" sz="2000"/>
          </a:p>
          <a:p>
            <a:r>
              <a:rPr lang="en-GB" sz="2000"/>
              <a:t>Different courts. </a:t>
            </a:r>
          </a:p>
          <a:p>
            <a:endParaRPr lang="en-GB" sz="2000"/>
          </a:p>
          <a:p>
            <a:r>
              <a:rPr lang="en-GB" sz="2000"/>
              <a:t>Judges</a:t>
            </a:r>
          </a:p>
        </p:txBody>
      </p:sp>
      <p:pic>
        <p:nvPicPr>
          <p:cNvPr id="4" name="Graphic 4" descr="Desk with solid fill">
            <a:extLst>
              <a:ext uri="{FF2B5EF4-FFF2-40B4-BE49-F238E27FC236}">
                <a16:creationId xmlns:a16="http://schemas.microsoft.com/office/drawing/2014/main" id="{7F55A7E1-9034-254F-9C93-C0C6594119D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7388626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useBgFill="1">
        <p:nvSpPr>
          <p:cNvPr id="10" name="Rectangle 9">
            <a:extLst>
              <a:ext uri="{FF2B5EF4-FFF2-40B4-BE49-F238E27FC236}">
                <a16:creationId xmlns:a16="http://schemas.microsoft.com/office/drawing/2014/main" id="{D47766EE-4192-4B2D-A5A0-F60F9A5F74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icky notes with question marks">
            <a:extLst>
              <a:ext uri="{FF2B5EF4-FFF2-40B4-BE49-F238E27FC236}">
                <a16:creationId xmlns:a16="http://schemas.microsoft.com/office/drawing/2014/main" id="{03E760C8-6C1B-A27A-2BEB-14D3FA30D141}"/>
              </a:ext>
            </a:extLst>
          </p:cNvPr>
          <p:cNvPicPr>
            <a:picLocks noChangeAspect="1"/>
          </p:cNvPicPr>
          <p:nvPr/>
        </p:nvPicPr>
        <p:blipFill rotWithShape="1">
          <a:blip r:embed="rId2"/>
          <a:srcRect t="13146" r="-2" b="2457"/>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FE664A62-D0CB-4F7E-9B51-BA22140714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9931"/>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CCCC7E-F0DC-4FFB-294B-C454C36B6573}"/>
              </a:ext>
            </a:extLst>
          </p:cNvPr>
          <p:cNvSpPr>
            <a:spLocks noGrp="1"/>
          </p:cNvSpPr>
          <p:nvPr>
            <p:ph type="title"/>
          </p:nvPr>
        </p:nvSpPr>
        <p:spPr>
          <a:xfrm>
            <a:off x="3325473" y="1998924"/>
            <a:ext cx="5541054" cy="2213621"/>
          </a:xfrm>
        </p:spPr>
        <p:txBody>
          <a:bodyPr vert="horz" lIns="91440" tIns="45720" rIns="91440" bIns="45720" rtlCol="0" anchor="b">
            <a:normAutofit/>
          </a:bodyPr>
          <a:lstStyle/>
          <a:p>
            <a:r>
              <a:rPr lang="en-US" sz="4800"/>
              <a:t>Thank you, </a:t>
            </a:r>
            <a:br>
              <a:rPr lang="en-US" sz="4800"/>
            </a:br>
            <a:r>
              <a:rPr lang="en-US" sz="4800"/>
              <a:t>Any Question?</a:t>
            </a:r>
          </a:p>
        </p:txBody>
      </p:sp>
    </p:spTree>
    <p:extLst>
      <p:ext uri="{BB962C8B-B14F-4D97-AF65-F5344CB8AC3E}">
        <p14:creationId xmlns:p14="http://schemas.microsoft.com/office/powerpoint/2010/main" val="187770090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BrushVTI">
  <a:themeElements>
    <a:clrScheme name="AnalogousFromLightSeedLeftStep">
      <a:dk1>
        <a:srgbClr val="000000"/>
      </a:dk1>
      <a:lt1>
        <a:srgbClr val="FFFFFF"/>
      </a:lt1>
      <a:dk2>
        <a:srgbClr val="41243E"/>
      </a:dk2>
      <a:lt2>
        <a:srgbClr val="E2E8E5"/>
      </a:lt2>
      <a:accent1>
        <a:srgbClr val="C696AD"/>
      </a:accent1>
      <a:accent2>
        <a:srgbClr val="BA7FB4"/>
      </a:accent2>
      <a:accent3>
        <a:srgbClr val="B796C6"/>
      </a:accent3>
      <a:accent4>
        <a:srgbClr val="8F7FBA"/>
      </a:accent4>
      <a:accent5>
        <a:srgbClr val="969DC6"/>
      </a:accent5>
      <a:accent6>
        <a:srgbClr val="7FA0BA"/>
      </a:accent6>
      <a:hlink>
        <a:srgbClr val="579074"/>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36</Slides>
  <Notes>5</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BrushVTI</vt:lpstr>
      <vt:lpstr>Judicial Power and case law </vt:lpstr>
      <vt:lpstr>Trigger warning </vt:lpstr>
      <vt:lpstr>Content </vt:lpstr>
      <vt:lpstr>Aims and Learning Objectives </vt:lpstr>
      <vt:lpstr>What is case law?</vt:lpstr>
      <vt:lpstr>Continued </vt:lpstr>
      <vt:lpstr>PowerPoint Presentation</vt:lpstr>
      <vt:lpstr>PowerPoint Presentation</vt:lpstr>
      <vt:lpstr>PowerPoint Presentation</vt:lpstr>
      <vt:lpstr>Case names </vt:lpstr>
      <vt:lpstr>Continued </vt:lpstr>
      <vt:lpstr>Criminal Cases</vt:lpstr>
      <vt:lpstr>Other cases</vt:lpstr>
      <vt:lpstr>Case citations </vt:lpstr>
      <vt:lpstr>Which are which?</vt:lpstr>
      <vt:lpstr>Precedent</vt:lpstr>
      <vt:lpstr>PowerPoint Presentation</vt:lpstr>
      <vt:lpstr>Others </vt:lpstr>
      <vt:lpstr>Supreme court </vt:lpstr>
      <vt:lpstr>Others </vt:lpstr>
      <vt:lpstr>''Judicial committee for the privy council''</vt:lpstr>
      <vt:lpstr>Judgement in cases </vt:lpstr>
      <vt:lpstr>Terminology </vt:lpstr>
      <vt:lpstr>Activity</vt:lpstr>
      <vt:lpstr>Statutory interpretation</vt:lpstr>
      <vt:lpstr>Judges </vt:lpstr>
      <vt:lpstr>Continued </vt:lpstr>
      <vt:lpstr>Activity </vt:lpstr>
      <vt:lpstr>Removing judges </vt:lpstr>
      <vt:lpstr>Activity </vt:lpstr>
      <vt:lpstr>Diversity within the Judiciary</vt:lpstr>
      <vt:lpstr>Activity </vt:lpstr>
      <vt:lpstr>Who appoints judges?</vt:lpstr>
      <vt:lpstr>Activity </vt:lpstr>
      <vt:lpstr>Summary </vt:lpstr>
      <vt:lpstr>Thank you,  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546</cp:revision>
  <dcterms:created xsi:type="dcterms:W3CDTF">2022-11-07T13:20:24Z</dcterms:created>
  <dcterms:modified xsi:type="dcterms:W3CDTF">2022-11-25T14:19:32Z</dcterms:modified>
</cp:coreProperties>
</file>