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98" r:id="rId5"/>
    <p:sldId id="306" r:id="rId6"/>
    <p:sldId id="283" r:id="rId7"/>
    <p:sldId id="308" r:id="rId8"/>
    <p:sldId id="297" r:id="rId9"/>
    <p:sldId id="292" r:id="rId10"/>
    <p:sldId id="284" r:id="rId11"/>
    <p:sldId id="305" r:id="rId12"/>
    <p:sldId id="299" r:id="rId13"/>
    <p:sldId id="300" r:id="rId14"/>
    <p:sldId id="307" r:id="rId15"/>
    <p:sldId id="301" r:id="rId16"/>
    <p:sldId id="310" r:id="rId17"/>
    <p:sldId id="303" r:id="rId18"/>
    <p:sldId id="309" r:id="rId19"/>
    <p:sldId id="304" r:id="rId20"/>
    <p:sldId id="312" r:id="rId21"/>
    <p:sldId id="29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73A0DAA-6AF3-43AB-8588-CEC1D06C72B9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485" autoAdjust="0"/>
    <p:restoredTop sz="94712" autoAdjust="0"/>
  </p:normalViewPr>
  <p:slideViewPr>
    <p:cSldViewPr snapToGrid="0">
      <p:cViewPr varScale="1">
        <p:scale>
          <a:sx n="72" d="100"/>
          <a:sy n="72" d="100"/>
        </p:scale>
        <p:origin x="678" y="66"/>
      </p:cViewPr>
      <p:guideLst/>
    </p:cSldViewPr>
  </p:slideViewPr>
  <p:outlineViewPr>
    <p:cViewPr>
      <p:scale>
        <a:sx n="33" d="100"/>
        <a:sy n="33" d="100"/>
      </p:scale>
      <p:origin x="0" y="-942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75" d="100"/>
        <a:sy n="75" d="100"/>
      </p:scale>
      <p:origin x="0" y="0"/>
    </p:cViewPr>
  </p:sorterViewPr>
  <p:notesViewPr>
    <p:cSldViewPr snapToGrid="0">
      <p:cViewPr varScale="1">
        <p:scale>
          <a:sx n="60" d="100"/>
          <a:sy n="60" d="100"/>
        </p:scale>
        <p:origin x="3187" y="4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601AC6B-DAFC-48BF-B3D8-3418C35B47C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A1DD433-DF04-405F-A69A-6CA6B6435A85}">
      <dgm:prSet phldrT="[Text]"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US" sz="2800" b="1" dirty="0">
              <a:solidFill>
                <a:schemeClr val="tx1"/>
              </a:solidFill>
            </a:rPr>
            <a:t>Introduction</a:t>
          </a:r>
        </a:p>
      </dgm:t>
    </dgm:pt>
    <dgm:pt modelId="{7B69EA81-B389-4938-90B0-5F01D335ACA9}" type="parTrans" cxnId="{E184C3E0-3E7F-48BF-985F-3DCAB505675B}">
      <dgm:prSet/>
      <dgm:spPr/>
      <dgm:t>
        <a:bodyPr/>
        <a:lstStyle/>
        <a:p>
          <a:endParaRPr lang="en-US"/>
        </a:p>
      </dgm:t>
    </dgm:pt>
    <dgm:pt modelId="{689F227C-AD1D-42B4-9810-8BBFA9C0C084}" type="sibTrans" cxnId="{E184C3E0-3E7F-48BF-985F-3DCAB505675B}">
      <dgm:prSet/>
      <dgm:spPr/>
      <dgm:t>
        <a:bodyPr/>
        <a:lstStyle/>
        <a:p>
          <a:endParaRPr lang="en-US"/>
        </a:p>
      </dgm:t>
    </dgm:pt>
    <dgm:pt modelId="{F1874E55-2E66-4840-AD2E-BA19D5B96FD2}">
      <dgm:prSet phldrT="[Text]"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US" sz="2800" b="1" dirty="0">
              <a:solidFill>
                <a:schemeClr val="tx1"/>
              </a:solidFill>
            </a:rPr>
            <a:t>HR Practices</a:t>
          </a:r>
        </a:p>
      </dgm:t>
    </dgm:pt>
    <dgm:pt modelId="{1F6C54C7-3356-41A8-9D7F-0D4FA1CDDEFE}" type="parTrans" cxnId="{824B18B5-6FB5-405B-9037-E0AE53B7C81B}">
      <dgm:prSet/>
      <dgm:spPr/>
      <dgm:t>
        <a:bodyPr/>
        <a:lstStyle/>
        <a:p>
          <a:endParaRPr lang="en-US"/>
        </a:p>
      </dgm:t>
    </dgm:pt>
    <dgm:pt modelId="{C8438C71-0A70-4D2A-A467-496FC4E64AC1}" type="sibTrans" cxnId="{824B18B5-6FB5-405B-9037-E0AE53B7C81B}">
      <dgm:prSet/>
      <dgm:spPr/>
      <dgm:t>
        <a:bodyPr/>
        <a:lstStyle/>
        <a:p>
          <a:endParaRPr lang="en-US"/>
        </a:p>
      </dgm:t>
    </dgm:pt>
    <dgm:pt modelId="{ECB13E5D-C0C4-4BF1-8228-BEB1C2302B28}">
      <dgm:prSet phldrT="[Text]"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US" sz="2800" b="1" dirty="0">
              <a:solidFill>
                <a:schemeClr val="tx1"/>
              </a:solidFill>
            </a:rPr>
            <a:t>Training &amp; Development</a:t>
          </a:r>
        </a:p>
      </dgm:t>
    </dgm:pt>
    <dgm:pt modelId="{565FA5E5-E6EF-496F-B5EF-121F4286F498}" type="parTrans" cxnId="{249B3376-7751-44D3-8E21-5BE5EDC338E9}">
      <dgm:prSet/>
      <dgm:spPr/>
      <dgm:t>
        <a:bodyPr/>
        <a:lstStyle/>
        <a:p>
          <a:endParaRPr lang="en-US"/>
        </a:p>
      </dgm:t>
    </dgm:pt>
    <dgm:pt modelId="{49E66A53-B66D-4F54-A0BB-B8D87752FF17}" type="sibTrans" cxnId="{249B3376-7751-44D3-8E21-5BE5EDC338E9}">
      <dgm:prSet/>
      <dgm:spPr/>
      <dgm:t>
        <a:bodyPr/>
        <a:lstStyle/>
        <a:p>
          <a:endParaRPr lang="en-US"/>
        </a:p>
      </dgm:t>
    </dgm:pt>
    <dgm:pt modelId="{1C690D43-6C03-4FE0-848D-0354D10534B7}" type="pres">
      <dgm:prSet presAssocID="{F601AC6B-DAFC-48BF-B3D8-3418C35B47C6}" presName="linear" presStyleCnt="0">
        <dgm:presLayoutVars>
          <dgm:dir/>
          <dgm:animLvl val="lvl"/>
          <dgm:resizeHandles val="exact"/>
        </dgm:presLayoutVars>
      </dgm:prSet>
      <dgm:spPr/>
    </dgm:pt>
    <dgm:pt modelId="{954A6CE6-8E0E-4114-9B5E-DB60AFC8616E}" type="pres">
      <dgm:prSet presAssocID="{BA1DD433-DF04-405F-A69A-6CA6B6435A85}" presName="parentLin" presStyleCnt="0"/>
      <dgm:spPr/>
    </dgm:pt>
    <dgm:pt modelId="{23CA77E0-B874-46EC-9895-DA61C0AE5319}" type="pres">
      <dgm:prSet presAssocID="{BA1DD433-DF04-405F-A69A-6CA6B6435A85}" presName="parentLeftMargin" presStyleLbl="node1" presStyleIdx="0" presStyleCnt="3"/>
      <dgm:spPr/>
    </dgm:pt>
    <dgm:pt modelId="{5BF26F1A-472A-42DE-9BA8-0E26EB4AB6DA}" type="pres">
      <dgm:prSet presAssocID="{BA1DD433-DF04-405F-A69A-6CA6B6435A85}" presName="parentText" presStyleLbl="node1" presStyleIdx="0" presStyleCnt="3" custScaleY="49020">
        <dgm:presLayoutVars>
          <dgm:chMax val="0"/>
          <dgm:bulletEnabled val="1"/>
        </dgm:presLayoutVars>
      </dgm:prSet>
      <dgm:spPr/>
    </dgm:pt>
    <dgm:pt modelId="{23B353E0-B98E-4F15-8907-2149A38F4FAC}" type="pres">
      <dgm:prSet presAssocID="{BA1DD433-DF04-405F-A69A-6CA6B6435A85}" presName="negativeSpace" presStyleCnt="0"/>
      <dgm:spPr/>
    </dgm:pt>
    <dgm:pt modelId="{E56CB71E-9767-4CFF-A383-18312CEDB68D}" type="pres">
      <dgm:prSet presAssocID="{BA1DD433-DF04-405F-A69A-6CA6B6435A85}" presName="childText" presStyleLbl="conFgAcc1" presStyleIdx="0" presStyleCnt="3">
        <dgm:presLayoutVars>
          <dgm:bulletEnabled val="1"/>
        </dgm:presLayoutVars>
      </dgm:prSet>
      <dgm:spPr/>
    </dgm:pt>
    <dgm:pt modelId="{E18DC8C8-0B21-424C-8CA1-6F7C59449813}" type="pres">
      <dgm:prSet presAssocID="{689F227C-AD1D-42B4-9810-8BBFA9C0C084}" presName="spaceBetweenRectangles" presStyleCnt="0"/>
      <dgm:spPr/>
    </dgm:pt>
    <dgm:pt modelId="{ECB052A7-3314-47EC-98AA-CF00682022D5}" type="pres">
      <dgm:prSet presAssocID="{F1874E55-2E66-4840-AD2E-BA19D5B96FD2}" presName="parentLin" presStyleCnt="0"/>
      <dgm:spPr/>
    </dgm:pt>
    <dgm:pt modelId="{D2F61008-9FF6-456B-A943-E18C836111B1}" type="pres">
      <dgm:prSet presAssocID="{F1874E55-2E66-4840-AD2E-BA19D5B96FD2}" presName="parentLeftMargin" presStyleLbl="node1" presStyleIdx="0" presStyleCnt="3"/>
      <dgm:spPr/>
    </dgm:pt>
    <dgm:pt modelId="{619C80F1-9D1D-404D-B348-34B34436E53E}" type="pres">
      <dgm:prSet presAssocID="{F1874E55-2E66-4840-AD2E-BA19D5B96FD2}" presName="parentText" presStyleLbl="node1" presStyleIdx="1" presStyleCnt="3" custScaleY="44299">
        <dgm:presLayoutVars>
          <dgm:chMax val="0"/>
          <dgm:bulletEnabled val="1"/>
        </dgm:presLayoutVars>
      </dgm:prSet>
      <dgm:spPr/>
    </dgm:pt>
    <dgm:pt modelId="{B80697A5-9CC2-429F-A1A4-D73F7D2EB8B7}" type="pres">
      <dgm:prSet presAssocID="{F1874E55-2E66-4840-AD2E-BA19D5B96FD2}" presName="negativeSpace" presStyleCnt="0"/>
      <dgm:spPr/>
    </dgm:pt>
    <dgm:pt modelId="{099E93A8-DE04-4A71-82EF-BCEEEA72DFD1}" type="pres">
      <dgm:prSet presAssocID="{F1874E55-2E66-4840-AD2E-BA19D5B96FD2}" presName="childText" presStyleLbl="conFgAcc1" presStyleIdx="1" presStyleCnt="3">
        <dgm:presLayoutVars>
          <dgm:bulletEnabled val="1"/>
        </dgm:presLayoutVars>
      </dgm:prSet>
      <dgm:spPr/>
    </dgm:pt>
    <dgm:pt modelId="{D724CB83-32EC-4336-9867-60EB91EB0422}" type="pres">
      <dgm:prSet presAssocID="{C8438C71-0A70-4D2A-A467-496FC4E64AC1}" presName="spaceBetweenRectangles" presStyleCnt="0"/>
      <dgm:spPr/>
    </dgm:pt>
    <dgm:pt modelId="{8B6062E4-E473-4C15-AE35-C43B3DE9085B}" type="pres">
      <dgm:prSet presAssocID="{ECB13E5D-C0C4-4BF1-8228-BEB1C2302B28}" presName="parentLin" presStyleCnt="0"/>
      <dgm:spPr/>
    </dgm:pt>
    <dgm:pt modelId="{426A559C-154D-4FEE-A6AF-72194C99411A}" type="pres">
      <dgm:prSet presAssocID="{ECB13E5D-C0C4-4BF1-8228-BEB1C2302B28}" presName="parentLeftMargin" presStyleLbl="node1" presStyleIdx="1" presStyleCnt="3"/>
      <dgm:spPr/>
    </dgm:pt>
    <dgm:pt modelId="{B201C93F-0C1A-4313-9AF0-B072C2596308}" type="pres">
      <dgm:prSet presAssocID="{ECB13E5D-C0C4-4BF1-8228-BEB1C2302B28}" presName="parentText" presStyleLbl="node1" presStyleIdx="2" presStyleCnt="3" custScaleY="47484">
        <dgm:presLayoutVars>
          <dgm:chMax val="0"/>
          <dgm:bulletEnabled val="1"/>
        </dgm:presLayoutVars>
      </dgm:prSet>
      <dgm:spPr/>
    </dgm:pt>
    <dgm:pt modelId="{14C07E9C-7F7C-4A43-B94F-6DA2EBB7E712}" type="pres">
      <dgm:prSet presAssocID="{ECB13E5D-C0C4-4BF1-8228-BEB1C2302B28}" presName="negativeSpace" presStyleCnt="0"/>
      <dgm:spPr/>
    </dgm:pt>
    <dgm:pt modelId="{353D7301-2CE3-4898-93D0-D31F6DD98E5A}" type="pres">
      <dgm:prSet presAssocID="{ECB13E5D-C0C4-4BF1-8228-BEB1C2302B28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1BF3CC03-64FD-4B99-89F4-706CE882CC9A}" type="presOf" srcId="{BA1DD433-DF04-405F-A69A-6CA6B6435A85}" destId="{5BF26F1A-472A-42DE-9BA8-0E26EB4AB6DA}" srcOrd="1" destOrd="0" presId="urn:microsoft.com/office/officeart/2005/8/layout/list1"/>
    <dgm:cxn modelId="{B559C507-51EF-4B10-819A-7B6389BD924A}" type="presOf" srcId="{F601AC6B-DAFC-48BF-B3D8-3418C35B47C6}" destId="{1C690D43-6C03-4FE0-848D-0354D10534B7}" srcOrd="0" destOrd="0" presId="urn:microsoft.com/office/officeart/2005/8/layout/list1"/>
    <dgm:cxn modelId="{D29E2355-B069-495A-85C3-BD2CD80DA51F}" type="presOf" srcId="{BA1DD433-DF04-405F-A69A-6CA6B6435A85}" destId="{23CA77E0-B874-46EC-9895-DA61C0AE5319}" srcOrd="0" destOrd="0" presId="urn:microsoft.com/office/officeart/2005/8/layout/list1"/>
    <dgm:cxn modelId="{249B3376-7751-44D3-8E21-5BE5EDC338E9}" srcId="{F601AC6B-DAFC-48BF-B3D8-3418C35B47C6}" destId="{ECB13E5D-C0C4-4BF1-8228-BEB1C2302B28}" srcOrd="2" destOrd="0" parTransId="{565FA5E5-E6EF-496F-B5EF-121F4286F498}" sibTransId="{49E66A53-B66D-4F54-A0BB-B8D87752FF17}"/>
    <dgm:cxn modelId="{BED1A593-B9DE-47A2-A5AB-BE584894F3A2}" type="presOf" srcId="{ECB13E5D-C0C4-4BF1-8228-BEB1C2302B28}" destId="{426A559C-154D-4FEE-A6AF-72194C99411A}" srcOrd="0" destOrd="0" presId="urn:microsoft.com/office/officeart/2005/8/layout/list1"/>
    <dgm:cxn modelId="{31911D9F-44FD-4826-8B98-25CF34284061}" type="presOf" srcId="{ECB13E5D-C0C4-4BF1-8228-BEB1C2302B28}" destId="{B201C93F-0C1A-4313-9AF0-B072C2596308}" srcOrd="1" destOrd="0" presId="urn:microsoft.com/office/officeart/2005/8/layout/list1"/>
    <dgm:cxn modelId="{EF73E1A5-CF1B-4BEB-AA20-A79961A10953}" type="presOf" srcId="{F1874E55-2E66-4840-AD2E-BA19D5B96FD2}" destId="{619C80F1-9D1D-404D-B348-34B34436E53E}" srcOrd="1" destOrd="0" presId="urn:microsoft.com/office/officeart/2005/8/layout/list1"/>
    <dgm:cxn modelId="{824B18B5-6FB5-405B-9037-E0AE53B7C81B}" srcId="{F601AC6B-DAFC-48BF-B3D8-3418C35B47C6}" destId="{F1874E55-2E66-4840-AD2E-BA19D5B96FD2}" srcOrd="1" destOrd="0" parTransId="{1F6C54C7-3356-41A8-9D7F-0D4FA1CDDEFE}" sibTransId="{C8438C71-0A70-4D2A-A467-496FC4E64AC1}"/>
    <dgm:cxn modelId="{A2EB3BDB-B1D7-47F7-BBEC-09DE17652167}" type="presOf" srcId="{F1874E55-2E66-4840-AD2E-BA19D5B96FD2}" destId="{D2F61008-9FF6-456B-A943-E18C836111B1}" srcOrd="0" destOrd="0" presId="urn:microsoft.com/office/officeart/2005/8/layout/list1"/>
    <dgm:cxn modelId="{E184C3E0-3E7F-48BF-985F-3DCAB505675B}" srcId="{F601AC6B-DAFC-48BF-B3D8-3418C35B47C6}" destId="{BA1DD433-DF04-405F-A69A-6CA6B6435A85}" srcOrd="0" destOrd="0" parTransId="{7B69EA81-B389-4938-90B0-5F01D335ACA9}" sibTransId="{689F227C-AD1D-42B4-9810-8BBFA9C0C084}"/>
    <dgm:cxn modelId="{E0EF73EA-64CF-4AD2-BF3E-81B7E65A50F5}" type="presParOf" srcId="{1C690D43-6C03-4FE0-848D-0354D10534B7}" destId="{954A6CE6-8E0E-4114-9B5E-DB60AFC8616E}" srcOrd="0" destOrd="0" presId="urn:microsoft.com/office/officeart/2005/8/layout/list1"/>
    <dgm:cxn modelId="{D4DD0087-6A10-44E6-B80B-85A309A95B6D}" type="presParOf" srcId="{954A6CE6-8E0E-4114-9B5E-DB60AFC8616E}" destId="{23CA77E0-B874-46EC-9895-DA61C0AE5319}" srcOrd="0" destOrd="0" presId="urn:microsoft.com/office/officeart/2005/8/layout/list1"/>
    <dgm:cxn modelId="{A60CC6EB-8B8D-45CD-910C-9D4A178DD3A1}" type="presParOf" srcId="{954A6CE6-8E0E-4114-9B5E-DB60AFC8616E}" destId="{5BF26F1A-472A-42DE-9BA8-0E26EB4AB6DA}" srcOrd="1" destOrd="0" presId="urn:microsoft.com/office/officeart/2005/8/layout/list1"/>
    <dgm:cxn modelId="{1ECAF787-5303-4C95-BE3B-AA80994EAC75}" type="presParOf" srcId="{1C690D43-6C03-4FE0-848D-0354D10534B7}" destId="{23B353E0-B98E-4F15-8907-2149A38F4FAC}" srcOrd="1" destOrd="0" presId="urn:microsoft.com/office/officeart/2005/8/layout/list1"/>
    <dgm:cxn modelId="{B675DC42-EE0E-4DDD-B916-773EFD86DE02}" type="presParOf" srcId="{1C690D43-6C03-4FE0-848D-0354D10534B7}" destId="{E56CB71E-9767-4CFF-A383-18312CEDB68D}" srcOrd="2" destOrd="0" presId="urn:microsoft.com/office/officeart/2005/8/layout/list1"/>
    <dgm:cxn modelId="{3327F521-B9C1-4DF9-B040-5F01D84782E7}" type="presParOf" srcId="{1C690D43-6C03-4FE0-848D-0354D10534B7}" destId="{E18DC8C8-0B21-424C-8CA1-6F7C59449813}" srcOrd="3" destOrd="0" presId="urn:microsoft.com/office/officeart/2005/8/layout/list1"/>
    <dgm:cxn modelId="{7D67544F-2084-4D1A-9C8C-55CAFD5BB767}" type="presParOf" srcId="{1C690D43-6C03-4FE0-848D-0354D10534B7}" destId="{ECB052A7-3314-47EC-98AA-CF00682022D5}" srcOrd="4" destOrd="0" presId="urn:microsoft.com/office/officeart/2005/8/layout/list1"/>
    <dgm:cxn modelId="{61FA0642-5BCC-4990-B768-4621EE94818E}" type="presParOf" srcId="{ECB052A7-3314-47EC-98AA-CF00682022D5}" destId="{D2F61008-9FF6-456B-A943-E18C836111B1}" srcOrd="0" destOrd="0" presId="urn:microsoft.com/office/officeart/2005/8/layout/list1"/>
    <dgm:cxn modelId="{4131FEE3-88E1-4721-B07B-5E16C69D57FE}" type="presParOf" srcId="{ECB052A7-3314-47EC-98AA-CF00682022D5}" destId="{619C80F1-9D1D-404D-B348-34B34436E53E}" srcOrd="1" destOrd="0" presId="urn:microsoft.com/office/officeart/2005/8/layout/list1"/>
    <dgm:cxn modelId="{7E077391-CB39-42AF-93F1-06C5E39E872B}" type="presParOf" srcId="{1C690D43-6C03-4FE0-848D-0354D10534B7}" destId="{B80697A5-9CC2-429F-A1A4-D73F7D2EB8B7}" srcOrd="5" destOrd="0" presId="urn:microsoft.com/office/officeart/2005/8/layout/list1"/>
    <dgm:cxn modelId="{C4C780D2-0460-4E03-AA8D-1CD63CB0815D}" type="presParOf" srcId="{1C690D43-6C03-4FE0-848D-0354D10534B7}" destId="{099E93A8-DE04-4A71-82EF-BCEEEA72DFD1}" srcOrd="6" destOrd="0" presId="urn:microsoft.com/office/officeart/2005/8/layout/list1"/>
    <dgm:cxn modelId="{DA38EDB1-7359-4991-BAC7-1E41D51A7657}" type="presParOf" srcId="{1C690D43-6C03-4FE0-848D-0354D10534B7}" destId="{D724CB83-32EC-4336-9867-60EB91EB0422}" srcOrd="7" destOrd="0" presId="urn:microsoft.com/office/officeart/2005/8/layout/list1"/>
    <dgm:cxn modelId="{635FD183-5936-4EF4-AA5E-FD8A65E040E7}" type="presParOf" srcId="{1C690D43-6C03-4FE0-848D-0354D10534B7}" destId="{8B6062E4-E473-4C15-AE35-C43B3DE9085B}" srcOrd="8" destOrd="0" presId="urn:microsoft.com/office/officeart/2005/8/layout/list1"/>
    <dgm:cxn modelId="{E315006B-8674-4766-9629-2CE2FBC111C3}" type="presParOf" srcId="{8B6062E4-E473-4C15-AE35-C43B3DE9085B}" destId="{426A559C-154D-4FEE-A6AF-72194C99411A}" srcOrd="0" destOrd="0" presId="urn:microsoft.com/office/officeart/2005/8/layout/list1"/>
    <dgm:cxn modelId="{FE46390A-C612-4C0C-9751-B2D283389C97}" type="presParOf" srcId="{8B6062E4-E473-4C15-AE35-C43B3DE9085B}" destId="{B201C93F-0C1A-4313-9AF0-B072C2596308}" srcOrd="1" destOrd="0" presId="urn:microsoft.com/office/officeart/2005/8/layout/list1"/>
    <dgm:cxn modelId="{AEEE82A7-0B60-43BF-ACB4-F675FBED40DE}" type="presParOf" srcId="{1C690D43-6C03-4FE0-848D-0354D10534B7}" destId="{14C07E9C-7F7C-4A43-B94F-6DA2EBB7E712}" srcOrd="9" destOrd="0" presId="urn:microsoft.com/office/officeart/2005/8/layout/list1"/>
    <dgm:cxn modelId="{D2FB6511-5037-4773-8EC5-8D7C31EB5507}" type="presParOf" srcId="{1C690D43-6C03-4FE0-848D-0354D10534B7}" destId="{353D7301-2CE3-4898-93D0-D31F6DD98E5A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601AC6B-DAFC-48BF-B3D8-3418C35B47C6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A1DD433-DF04-405F-A69A-6CA6B6435A85}">
      <dgm:prSet phldrT="[Text]"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US" sz="2800" b="1" dirty="0">
              <a:solidFill>
                <a:schemeClr val="tx1"/>
              </a:solidFill>
            </a:rPr>
            <a:t>Employee’s Well-Being</a:t>
          </a:r>
        </a:p>
      </dgm:t>
    </dgm:pt>
    <dgm:pt modelId="{7B69EA81-B389-4938-90B0-5F01D335ACA9}" type="parTrans" cxnId="{E184C3E0-3E7F-48BF-985F-3DCAB505675B}">
      <dgm:prSet/>
      <dgm:spPr/>
      <dgm:t>
        <a:bodyPr/>
        <a:lstStyle/>
        <a:p>
          <a:endParaRPr lang="en-US"/>
        </a:p>
      </dgm:t>
    </dgm:pt>
    <dgm:pt modelId="{689F227C-AD1D-42B4-9810-8BBFA9C0C084}" type="sibTrans" cxnId="{E184C3E0-3E7F-48BF-985F-3DCAB505675B}">
      <dgm:prSet/>
      <dgm:spPr/>
      <dgm:t>
        <a:bodyPr/>
        <a:lstStyle/>
        <a:p>
          <a:endParaRPr lang="en-US"/>
        </a:p>
      </dgm:t>
    </dgm:pt>
    <dgm:pt modelId="{F1874E55-2E66-4840-AD2E-BA19D5B96FD2}">
      <dgm:prSet phldrT="[Text]"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US" sz="2800" b="1" dirty="0">
              <a:solidFill>
                <a:schemeClr val="tx1"/>
              </a:solidFill>
            </a:rPr>
            <a:t>Recommendation</a:t>
          </a:r>
        </a:p>
      </dgm:t>
    </dgm:pt>
    <dgm:pt modelId="{1F6C54C7-3356-41A8-9D7F-0D4FA1CDDEFE}" type="parTrans" cxnId="{824B18B5-6FB5-405B-9037-E0AE53B7C81B}">
      <dgm:prSet/>
      <dgm:spPr/>
      <dgm:t>
        <a:bodyPr/>
        <a:lstStyle/>
        <a:p>
          <a:endParaRPr lang="en-US"/>
        </a:p>
      </dgm:t>
    </dgm:pt>
    <dgm:pt modelId="{C8438C71-0A70-4D2A-A467-496FC4E64AC1}" type="sibTrans" cxnId="{824B18B5-6FB5-405B-9037-E0AE53B7C81B}">
      <dgm:prSet/>
      <dgm:spPr/>
      <dgm:t>
        <a:bodyPr/>
        <a:lstStyle/>
        <a:p>
          <a:endParaRPr lang="en-US"/>
        </a:p>
      </dgm:t>
    </dgm:pt>
    <dgm:pt modelId="{ECB13E5D-C0C4-4BF1-8228-BEB1C2302B28}">
      <dgm:prSet phldrT="[Text]"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US" sz="2800" b="1" dirty="0">
              <a:solidFill>
                <a:schemeClr val="tx1"/>
              </a:solidFill>
            </a:rPr>
            <a:t>Conclusion</a:t>
          </a:r>
        </a:p>
      </dgm:t>
    </dgm:pt>
    <dgm:pt modelId="{565FA5E5-E6EF-496F-B5EF-121F4286F498}" type="parTrans" cxnId="{249B3376-7751-44D3-8E21-5BE5EDC338E9}">
      <dgm:prSet/>
      <dgm:spPr/>
      <dgm:t>
        <a:bodyPr/>
        <a:lstStyle/>
        <a:p>
          <a:endParaRPr lang="en-US"/>
        </a:p>
      </dgm:t>
    </dgm:pt>
    <dgm:pt modelId="{49E66A53-B66D-4F54-A0BB-B8D87752FF17}" type="sibTrans" cxnId="{249B3376-7751-44D3-8E21-5BE5EDC338E9}">
      <dgm:prSet/>
      <dgm:spPr/>
      <dgm:t>
        <a:bodyPr/>
        <a:lstStyle/>
        <a:p>
          <a:endParaRPr lang="en-US"/>
        </a:p>
      </dgm:t>
    </dgm:pt>
    <dgm:pt modelId="{61027E46-4783-496F-B683-26E3F785678A}">
      <dgm:prSet custT="1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US" sz="2800" b="1" dirty="0">
              <a:solidFill>
                <a:schemeClr val="tx1"/>
              </a:solidFill>
            </a:rPr>
            <a:t>Motivation</a:t>
          </a:r>
        </a:p>
      </dgm:t>
    </dgm:pt>
    <dgm:pt modelId="{4A07C36C-E32D-4E10-8F4D-A897A91279DC}" type="parTrans" cxnId="{33EA57BF-9C0E-40BE-A818-90D4806CAC44}">
      <dgm:prSet/>
      <dgm:spPr/>
      <dgm:t>
        <a:bodyPr/>
        <a:lstStyle/>
        <a:p>
          <a:endParaRPr lang="en-US"/>
        </a:p>
      </dgm:t>
    </dgm:pt>
    <dgm:pt modelId="{145EC2CA-C52D-4EF4-BBF7-FEDA154D3E63}" type="sibTrans" cxnId="{33EA57BF-9C0E-40BE-A818-90D4806CAC44}">
      <dgm:prSet/>
      <dgm:spPr/>
      <dgm:t>
        <a:bodyPr/>
        <a:lstStyle/>
        <a:p>
          <a:endParaRPr lang="en-US"/>
        </a:p>
      </dgm:t>
    </dgm:pt>
    <dgm:pt modelId="{1C690D43-6C03-4FE0-848D-0354D10534B7}" type="pres">
      <dgm:prSet presAssocID="{F601AC6B-DAFC-48BF-B3D8-3418C35B47C6}" presName="linear" presStyleCnt="0">
        <dgm:presLayoutVars>
          <dgm:dir/>
          <dgm:animLvl val="lvl"/>
          <dgm:resizeHandles val="exact"/>
        </dgm:presLayoutVars>
      </dgm:prSet>
      <dgm:spPr/>
    </dgm:pt>
    <dgm:pt modelId="{954A6CE6-8E0E-4114-9B5E-DB60AFC8616E}" type="pres">
      <dgm:prSet presAssocID="{BA1DD433-DF04-405F-A69A-6CA6B6435A85}" presName="parentLin" presStyleCnt="0"/>
      <dgm:spPr/>
    </dgm:pt>
    <dgm:pt modelId="{23CA77E0-B874-46EC-9895-DA61C0AE5319}" type="pres">
      <dgm:prSet presAssocID="{BA1DD433-DF04-405F-A69A-6CA6B6435A85}" presName="parentLeftMargin" presStyleLbl="node1" presStyleIdx="0" presStyleCnt="4"/>
      <dgm:spPr/>
    </dgm:pt>
    <dgm:pt modelId="{5BF26F1A-472A-42DE-9BA8-0E26EB4AB6DA}" type="pres">
      <dgm:prSet presAssocID="{BA1DD433-DF04-405F-A69A-6CA6B6435A85}" presName="parentText" presStyleLbl="node1" presStyleIdx="0" presStyleCnt="4" custScaleY="56009">
        <dgm:presLayoutVars>
          <dgm:chMax val="0"/>
          <dgm:bulletEnabled val="1"/>
        </dgm:presLayoutVars>
      </dgm:prSet>
      <dgm:spPr/>
    </dgm:pt>
    <dgm:pt modelId="{23B353E0-B98E-4F15-8907-2149A38F4FAC}" type="pres">
      <dgm:prSet presAssocID="{BA1DD433-DF04-405F-A69A-6CA6B6435A85}" presName="negativeSpace" presStyleCnt="0"/>
      <dgm:spPr/>
    </dgm:pt>
    <dgm:pt modelId="{E56CB71E-9767-4CFF-A383-18312CEDB68D}" type="pres">
      <dgm:prSet presAssocID="{BA1DD433-DF04-405F-A69A-6CA6B6435A85}" presName="childText" presStyleLbl="conFgAcc1" presStyleIdx="0" presStyleCnt="4">
        <dgm:presLayoutVars>
          <dgm:bulletEnabled val="1"/>
        </dgm:presLayoutVars>
      </dgm:prSet>
      <dgm:spPr/>
    </dgm:pt>
    <dgm:pt modelId="{E18DC8C8-0B21-424C-8CA1-6F7C59449813}" type="pres">
      <dgm:prSet presAssocID="{689F227C-AD1D-42B4-9810-8BBFA9C0C084}" presName="spaceBetweenRectangles" presStyleCnt="0"/>
      <dgm:spPr/>
    </dgm:pt>
    <dgm:pt modelId="{43F31C51-2C24-4DD6-A2EF-59F467403717}" type="pres">
      <dgm:prSet presAssocID="{61027E46-4783-496F-B683-26E3F785678A}" presName="parentLin" presStyleCnt="0"/>
      <dgm:spPr/>
    </dgm:pt>
    <dgm:pt modelId="{C9F7C119-97F6-4FC3-BC5E-03AF5C13B112}" type="pres">
      <dgm:prSet presAssocID="{61027E46-4783-496F-B683-26E3F785678A}" presName="parentLeftMargin" presStyleLbl="node1" presStyleIdx="0" presStyleCnt="4"/>
      <dgm:spPr/>
    </dgm:pt>
    <dgm:pt modelId="{0924C15A-BE48-432D-9A32-FF3D5A8D873F}" type="pres">
      <dgm:prSet presAssocID="{61027E46-4783-496F-B683-26E3F785678A}" presName="parentText" presStyleLbl="node1" presStyleIdx="1" presStyleCnt="4" custScaleY="54082">
        <dgm:presLayoutVars>
          <dgm:chMax val="0"/>
          <dgm:bulletEnabled val="1"/>
        </dgm:presLayoutVars>
      </dgm:prSet>
      <dgm:spPr/>
    </dgm:pt>
    <dgm:pt modelId="{8C89C3B7-B933-4045-BFD4-217EB97E54EF}" type="pres">
      <dgm:prSet presAssocID="{61027E46-4783-496F-B683-26E3F785678A}" presName="negativeSpace" presStyleCnt="0"/>
      <dgm:spPr/>
    </dgm:pt>
    <dgm:pt modelId="{B26ADFC4-88B4-4447-B7F5-687B93D35872}" type="pres">
      <dgm:prSet presAssocID="{61027E46-4783-496F-B683-26E3F785678A}" presName="childText" presStyleLbl="conFgAcc1" presStyleIdx="1" presStyleCnt="4">
        <dgm:presLayoutVars>
          <dgm:bulletEnabled val="1"/>
        </dgm:presLayoutVars>
      </dgm:prSet>
      <dgm:spPr/>
    </dgm:pt>
    <dgm:pt modelId="{D9E6D5E9-C476-4421-A2AD-458DD38C439F}" type="pres">
      <dgm:prSet presAssocID="{145EC2CA-C52D-4EF4-BBF7-FEDA154D3E63}" presName="spaceBetweenRectangles" presStyleCnt="0"/>
      <dgm:spPr/>
    </dgm:pt>
    <dgm:pt modelId="{ECB052A7-3314-47EC-98AA-CF00682022D5}" type="pres">
      <dgm:prSet presAssocID="{F1874E55-2E66-4840-AD2E-BA19D5B96FD2}" presName="parentLin" presStyleCnt="0"/>
      <dgm:spPr/>
    </dgm:pt>
    <dgm:pt modelId="{D2F61008-9FF6-456B-A943-E18C836111B1}" type="pres">
      <dgm:prSet presAssocID="{F1874E55-2E66-4840-AD2E-BA19D5B96FD2}" presName="parentLeftMargin" presStyleLbl="node1" presStyleIdx="1" presStyleCnt="4"/>
      <dgm:spPr/>
    </dgm:pt>
    <dgm:pt modelId="{619C80F1-9D1D-404D-B348-34B34436E53E}" type="pres">
      <dgm:prSet presAssocID="{F1874E55-2E66-4840-AD2E-BA19D5B96FD2}" presName="parentText" presStyleLbl="node1" presStyleIdx="2" presStyleCnt="4" custScaleY="54822">
        <dgm:presLayoutVars>
          <dgm:chMax val="0"/>
          <dgm:bulletEnabled val="1"/>
        </dgm:presLayoutVars>
      </dgm:prSet>
      <dgm:spPr/>
    </dgm:pt>
    <dgm:pt modelId="{B80697A5-9CC2-429F-A1A4-D73F7D2EB8B7}" type="pres">
      <dgm:prSet presAssocID="{F1874E55-2E66-4840-AD2E-BA19D5B96FD2}" presName="negativeSpace" presStyleCnt="0"/>
      <dgm:spPr/>
    </dgm:pt>
    <dgm:pt modelId="{099E93A8-DE04-4A71-82EF-BCEEEA72DFD1}" type="pres">
      <dgm:prSet presAssocID="{F1874E55-2E66-4840-AD2E-BA19D5B96FD2}" presName="childText" presStyleLbl="conFgAcc1" presStyleIdx="2" presStyleCnt="4">
        <dgm:presLayoutVars>
          <dgm:bulletEnabled val="1"/>
        </dgm:presLayoutVars>
      </dgm:prSet>
      <dgm:spPr/>
    </dgm:pt>
    <dgm:pt modelId="{D724CB83-32EC-4336-9867-60EB91EB0422}" type="pres">
      <dgm:prSet presAssocID="{C8438C71-0A70-4D2A-A467-496FC4E64AC1}" presName="spaceBetweenRectangles" presStyleCnt="0"/>
      <dgm:spPr/>
    </dgm:pt>
    <dgm:pt modelId="{8B6062E4-E473-4C15-AE35-C43B3DE9085B}" type="pres">
      <dgm:prSet presAssocID="{ECB13E5D-C0C4-4BF1-8228-BEB1C2302B28}" presName="parentLin" presStyleCnt="0"/>
      <dgm:spPr/>
    </dgm:pt>
    <dgm:pt modelId="{426A559C-154D-4FEE-A6AF-72194C99411A}" type="pres">
      <dgm:prSet presAssocID="{ECB13E5D-C0C4-4BF1-8228-BEB1C2302B28}" presName="parentLeftMargin" presStyleLbl="node1" presStyleIdx="2" presStyleCnt="4"/>
      <dgm:spPr/>
    </dgm:pt>
    <dgm:pt modelId="{B201C93F-0C1A-4313-9AF0-B072C2596308}" type="pres">
      <dgm:prSet presAssocID="{ECB13E5D-C0C4-4BF1-8228-BEB1C2302B28}" presName="parentText" presStyleLbl="node1" presStyleIdx="3" presStyleCnt="4" custScaleY="62820">
        <dgm:presLayoutVars>
          <dgm:chMax val="0"/>
          <dgm:bulletEnabled val="1"/>
        </dgm:presLayoutVars>
      </dgm:prSet>
      <dgm:spPr/>
    </dgm:pt>
    <dgm:pt modelId="{14C07E9C-7F7C-4A43-B94F-6DA2EBB7E712}" type="pres">
      <dgm:prSet presAssocID="{ECB13E5D-C0C4-4BF1-8228-BEB1C2302B28}" presName="negativeSpace" presStyleCnt="0"/>
      <dgm:spPr/>
    </dgm:pt>
    <dgm:pt modelId="{353D7301-2CE3-4898-93D0-D31F6DD98E5A}" type="pres">
      <dgm:prSet presAssocID="{ECB13E5D-C0C4-4BF1-8228-BEB1C2302B28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1BF3CC03-64FD-4B99-89F4-706CE882CC9A}" type="presOf" srcId="{BA1DD433-DF04-405F-A69A-6CA6B6435A85}" destId="{5BF26F1A-472A-42DE-9BA8-0E26EB4AB6DA}" srcOrd="1" destOrd="0" presId="urn:microsoft.com/office/officeart/2005/8/layout/list1"/>
    <dgm:cxn modelId="{B559C507-51EF-4B10-819A-7B6389BD924A}" type="presOf" srcId="{F601AC6B-DAFC-48BF-B3D8-3418C35B47C6}" destId="{1C690D43-6C03-4FE0-848D-0354D10534B7}" srcOrd="0" destOrd="0" presId="urn:microsoft.com/office/officeart/2005/8/layout/list1"/>
    <dgm:cxn modelId="{D29E2355-B069-495A-85C3-BD2CD80DA51F}" type="presOf" srcId="{BA1DD433-DF04-405F-A69A-6CA6B6435A85}" destId="{23CA77E0-B874-46EC-9895-DA61C0AE5319}" srcOrd="0" destOrd="0" presId="urn:microsoft.com/office/officeart/2005/8/layout/list1"/>
    <dgm:cxn modelId="{249B3376-7751-44D3-8E21-5BE5EDC338E9}" srcId="{F601AC6B-DAFC-48BF-B3D8-3418C35B47C6}" destId="{ECB13E5D-C0C4-4BF1-8228-BEB1C2302B28}" srcOrd="3" destOrd="0" parTransId="{565FA5E5-E6EF-496F-B5EF-121F4286F498}" sibTransId="{49E66A53-B66D-4F54-A0BB-B8D87752FF17}"/>
    <dgm:cxn modelId="{CA344092-C2C3-431F-BF59-53961F4EB207}" type="presOf" srcId="{61027E46-4783-496F-B683-26E3F785678A}" destId="{0924C15A-BE48-432D-9A32-FF3D5A8D873F}" srcOrd="1" destOrd="0" presId="urn:microsoft.com/office/officeart/2005/8/layout/list1"/>
    <dgm:cxn modelId="{BED1A593-B9DE-47A2-A5AB-BE584894F3A2}" type="presOf" srcId="{ECB13E5D-C0C4-4BF1-8228-BEB1C2302B28}" destId="{426A559C-154D-4FEE-A6AF-72194C99411A}" srcOrd="0" destOrd="0" presId="urn:microsoft.com/office/officeart/2005/8/layout/list1"/>
    <dgm:cxn modelId="{31911D9F-44FD-4826-8B98-25CF34284061}" type="presOf" srcId="{ECB13E5D-C0C4-4BF1-8228-BEB1C2302B28}" destId="{B201C93F-0C1A-4313-9AF0-B072C2596308}" srcOrd="1" destOrd="0" presId="urn:microsoft.com/office/officeart/2005/8/layout/list1"/>
    <dgm:cxn modelId="{EF73E1A5-CF1B-4BEB-AA20-A79961A10953}" type="presOf" srcId="{F1874E55-2E66-4840-AD2E-BA19D5B96FD2}" destId="{619C80F1-9D1D-404D-B348-34B34436E53E}" srcOrd="1" destOrd="0" presId="urn:microsoft.com/office/officeart/2005/8/layout/list1"/>
    <dgm:cxn modelId="{12CE71B1-6F1B-466E-80B7-DB6DC58E3280}" type="presOf" srcId="{61027E46-4783-496F-B683-26E3F785678A}" destId="{C9F7C119-97F6-4FC3-BC5E-03AF5C13B112}" srcOrd="0" destOrd="0" presId="urn:microsoft.com/office/officeart/2005/8/layout/list1"/>
    <dgm:cxn modelId="{824B18B5-6FB5-405B-9037-E0AE53B7C81B}" srcId="{F601AC6B-DAFC-48BF-B3D8-3418C35B47C6}" destId="{F1874E55-2E66-4840-AD2E-BA19D5B96FD2}" srcOrd="2" destOrd="0" parTransId="{1F6C54C7-3356-41A8-9D7F-0D4FA1CDDEFE}" sibTransId="{C8438C71-0A70-4D2A-A467-496FC4E64AC1}"/>
    <dgm:cxn modelId="{33EA57BF-9C0E-40BE-A818-90D4806CAC44}" srcId="{F601AC6B-DAFC-48BF-B3D8-3418C35B47C6}" destId="{61027E46-4783-496F-B683-26E3F785678A}" srcOrd="1" destOrd="0" parTransId="{4A07C36C-E32D-4E10-8F4D-A897A91279DC}" sibTransId="{145EC2CA-C52D-4EF4-BBF7-FEDA154D3E63}"/>
    <dgm:cxn modelId="{A2EB3BDB-B1D7-47F7-BBEC-09DE17652167}" type="presOf" srcId="{F1874E55-2E66-4840-AD2E-BA19D5B96FD2}" destId="{D2F61008-9FF6-456B-A943-E18C836111B1}" srcOrd="0" destOrd="0" presId="urn:microsoft.com/office/officeart/2005/8/layout/list1"/>
    <dgm:cxn modelId="{E184C3E0-3E7F-48BF-985F-3DCAB505675B}" srcId="{F601AC6B-DAFC-48BF-B3D8-3418C35B47C6}" destId="{BA1DD433-DF04-405F-A69A-6CA6B6435A85}" srcOrd="0" destOrd="0" parTransId="{7B69EA81-B389-4938-90B0-5F01D335ACA9}" sibTransId="{689F227C-AD1D-42B4-9810-8BBFA9C0C084}"/>
    <dgm:cxn modelId="{E0EF73EA-64CF-4AD2-BF3E-81B7E65A50F5}" type="presParOf" srcId="{1C690D43-6C03-4FE0-848D-0354D10534B7}" destId="{954A6CE6-8E0E-4114-9B5E-DB60AFC8616E}" srcOrd="0" destOrd="0" presId="urn:microsoft.com/office/officeart/2005/8/layout/list1"/>
    <dgm:cxn modelId="{D4DD0087-6A10-44E6-B80B-85A309A95B6D}" type="presParOf" srcId="{954A6CE6-8E0E-4114-9B5E-DB60AFC8616E}" destId="{23CA77E0-B874-46EC-9895-DA61C0AE5319}" srcOrd="0" destOrd="0" presId="urn:microsoft.com/office/officeart/2005/8/layout/list1"/>
    <dgm:cxn modelId="{A60CC6EB-8B8D-45CD-910C-9D4A178DD3A1}" type="presParOf" srcId="{954A6CE6-8E0E-4114-9B5E-DB60AFC8616E}" destId="{5BF26F1A-472A-42DE-9BA8-0E26EB4AB6DA}" srcOrd="1" destOrd="0" presId="urn:microsoft.com/office/officeart/2005/8/layout/list1"/>
    <dgm:cxn modelId="{1ECAF787-5303-4C95-BE3B-AA80994EAC75}" type="presParOf" srcId="{1C690D43-6C03-4FE0-848D-0354D10534B7}" destId="{23B353E0-B98E-4F15-8907-2149A38F4FAC}" srcOrd="1" destOrd="0" presId="urn:microsoft.com/office/officeart/2005/8/layout/list1"/>
    <dgm:cxn modelId="{B675DC42-EE0E-4DDD-B916-773EFD86DE02}" type="presParOf" srcId="{1C690D43-6C03-4FE0-848D-0354D10534B7}" destId="{E56CB71E-9767-4CFF-A383-18312CEDB68D}" srcOrd="2" destOrd="0" presId="urn:microsoft.com/office/officeart/2005/8/layout/list1"/>
    <dgm:cxn modelId="{3327F521-B9C1-4DF9-B040-5F01D84782E7}" type="presParOf" srcId="{1C690D43-6C03-4FE0-848D-0354D10534B7}" destId="{E18DC8C8-0B21-424C-8CA1-6F7C59449813}" srcOrd="3" destOrd="0" presId="urn:microsoft.com/office/officeart/2005/8/layout/list1"/>
    <dgm:cxn modelId="{2A702A2A-EFCB-4FF3-8C79-15D9FD0C2D10}" type="presParOf" srcId="{1C690D43-6C03-4FE0-848D-0354D10534B7}" destId="{43F31C51-2C24-4DD6-A2EF-59F467403717}" srcOrd="4" destOrd="0" presId="urn:microsoft.com/office/officeart/2005/8/layout/list1"/>
    <dgm:cxn modelId="{5ECAC89B-4458-46A3-A6E3-07C4B974143B}" type="presParOf" srcId="{43F31C51-2C24-4DD6-A2EF-59F467403717}" destId="{C9F7C119-97F6-4FC3-BC5E-03AF5C13B112}" srcOrd="0" destOrd="0" presId="urn:microsoft.com/office/officeart/2005/8/layout/list1"/>
    <dgm:cxn modelId="{B69257F6-2567-480E-8076-A5B2C3D7812F}" type="presParOf" srcId="{43F31C51-2C24-4DD6-A2EF-59F467403717}" destId="{0924C15A-BE48-432D-9A32-FF3D5A8D873F}" srcOrd="1" destOrd="0" presId="urn:microsoft.com/office/officeart/2005/8/layout/list1"/>
    <dgm:cxn modelId="{C9599E67-43CE-45B3-AB92-A93C7777BE53}" type="presParOf" srcId="{1C690D43-6C03-4FE0-848D-0354D10534B7}" destId="{8C89C3B7-B933-4045-BFD4-217EB97E54EF}" srcOrd="5" destOrd="0" presId="urn:microsoft.com/office/officeart/2005/8/layout/list1"/>
    <dgm:cxn modelId="{A298D93D-101D-472D-8199-067731BC8FDB}" type="presParOf" srcId="{1C690D43-6C03-4FE0-848D-0354D10534B7}" destId="{B26ADFC4-88B4-4447-B7F5-687B93D35872}" srcOrd="6" destOrd="0" presId="urn:microsoft.com/office/officeart/2005/8/layout/list1"/>
    <dgm:cxn modelId="{CC9120C6-935A-4D17-90C1-F49DAB23CF18}" type="presParOf" srcId="{1C690D43-6C03-4FE0-848D-0354D10534B7}" destId="{D9E6D5E9-C476-4421-A2AD-458DD38C439F}" srcOrd="7" destOrd="0" presId="urn:microsoft.com/office/officeart/2005/8/layout/list1"/>
    <dgm:cxn modelId="{7D67544F-2084-4D1A-9C8C-55CAFD5BB767}" type="presParOf" srcId="{1C690D43-6C03-4FE0-848D-0354D10534B7}" destId="{ECB052A7-3314-47EC-98AA-CF00682022D5}" srcOrd="8" destOrd="0" presId="urn:microsoft.com/office/officeart/2005/8/layout/list1"/>
    <dgm:cxn modelId="{61FA0642-5BCC-4990-B768-4621EE94818E}" type="presParOf" srcId="{ECB052A7-3314-47EC-98AA-CF00682022D5}" destId="{D2F61008-9FF6-456B-A943-E18C836111B1}" srcOrd="0" destOrd="0" presId="urn:microsoft.com/office/officeart/2005/8/layout/list1"/>
    <dgm:cxn modelId="{4131FEE3-88E1-4721-B07B-5E16C69D57FE}" type="presParOf" srcId="{ECB052A7-3314-47EC-98AA-CF00682022D5}" destId="{619C80F1-9D1D-404D-B348-34B34436E53E}" srcOrd="1" destOrd="0" presId="urn:microsoft.com/office/officeart/2005/8/layout/list1"/>
    <dgm:cxn modelId="{7E077391-CB39-42AF-93F1-06C5E39E872B}" type="presParOf" srcId="{1C690D43-6C03-4FE0-848D-0354D10534B7}" destId="{B80697A5-9CC2-429F-A1A4-D73F7D2EB8B7}" srcOrd="9" destOrd="0" presId="urn:microsoft.com/office/officeart/2005/8/layout/list1"/>
    <dgm:cxn modelId="{C4C780D2-0460-4E03-AA8D-1CD63CB0815D}" type="presParOf" srcId="{1C690D43-6C03-4FE0-848D-0354D10534B7}" destId="{099E93A8-DE04-4A71-82EF-BCEEEA72DFD1}" srcOrd="10" destOrd="0" presId="urn:microsoft.com/office/officeart/2005/8/layout/list1"/>
    <dgm:cxn modelId="{DA38EDB1-7359-4991-BAC7-1E41D51A7657}" type="presParOf" srcId="{1C690D43-6C03-4FE0-848D-0354D10534B7}" destId="{D724CB83-32EC-4336-9867-60EB91EB0422}" srcOrd="11" destOrd="0" presId="urn:microsoft.com/office/officeart/2005/8/layout/list1"/>
    <dgm:cxn modelId="{635FD183-5936-4EF4-AA5E-FD8A65E040E7}" type="presParOf" srcId="{1C690D43-6C03-4FE0-848D-0354D10534B7}" destId="{8B6062E4-E473-4C15-AE35-C43B3DE9085B}" srcOrd="12" destOrd="0" presId="urn:microsoft.com/office/officeart/2005/8/layout/list1"/>
    <dgm:cxn modelId="{E315006B-8674-4766-9629-2CE2FBC111C3}" type="presParOf" srcId="{8B6062E4-E473-4C15-AE35-C43B3DE9085B}" destId="{426A559C-154D-4FEE-A6AF-72194C99411A}" srcOrd="0" destOrd="0" presId="urn:microsoft.com/office/officeart/2005/8/layout/list1"/>
    <dgm:cxn modelId="{FE46390A-C612-4C0C-9751-B2D283389C97}" type="presParOf" srcId="{8B6062E4-E473-4C15-AE35-C43B3DE9085B}" destId="{B201C93F-0C1A-4313-9AF0-B072C2596308}" srcOrd="1" destOrd="0" presId="urn:microsoft.com/office/officeart/2005/8/layout/list1"/>
    <dgm:cxn modelId="{AEEE82A7-0B60-43BF-ACB4-F675FBED40DE}" type="presParOf" srcId="{1C690D43-6C03-4FE0-848D-0354D10534B7}" destId="{14C07E9C-7F7C-4A43-B94F-6DA2EBB7E712}" srcOrd="13" destOrd="0" presId="urn:microsoft.com/office/officeart/2005/8/layout/list1"/>
    <dgm:cxn modelId="{D2FB6511-5037-4773-8EC5-8D7C31EB5507}" type="presParOf" srcId="{1C690D43-6C03-4FE0-848D-0354D10534B7}" destId="{353D7301-2CE3-4898-93D0-D31F6DD98E5A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2C5EE5E-ABF1-4C07-89C4-8F94E787EEA8}" type="doc">
      <dgm:prSet loTypeId="urn:microsoft.com/office/officeart/2009/layout/CircleArrowProcess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5E838FB-F4C7-4222-8B18-D138C14D7157}">
      <dgm:prSet phldrT="[Text]"/>
      <dgm:spPr/>
      <dgm:t>
        <a:bodyPr/>
        <a:lstStyle/>
        <a:p>
          <a:r>
            <a:rPr lang="en-US" dirty="0"/>
            <a:t>Training &amp; Development</a:t>
          </a:r>
        </a:p>
      </dgm:t>
    </dgm:pt>
    <dgm:pt modelId="{928AC610-B31A-44B3-B053-4222D66044DD}" type="parTrans" cxnId="{57595E33-BBF3-4DB3-B5B6-F177705490F9}">
      <dgm:prSet/>
      <dgm:spPr/>
      <dgm:t>
        <a:bodyPr/>
        <a:lstStyle/>
        <a:p>
          <a:endParaRPr lang="en-US"/>
        </a:p>
      </dgm:t>
    </dgm:pt>
    <dgm:pt modelId="{7EF4B3B4-64CD-45E4-BB52-89961FBE30E5}" type="sibTrans" cxnId="{57595E33-BBF3-4DB3-B5B6-F177705490F9}">
      <dgm:prSet/>
      <dgm:spPr/>
      <dgm:t>
        <a:bodyPr/>
        <a:lstStyle/>
        <a:p>
          <a:endParaRPr lang="en-US"/>
        </a:p>
      </dgm:t>
    </dgm:pt>
    <dgm:pt modelId="{20E5007A-7F02-4DB9-9941-40F01E2326D5}">
      <dgm:prSet phldrT="[Text]"/>
      <dgm:spPr/>
      <dgm:t>
        <a:bodyPr/>
        <a:lstStyle/>
        <a:p>
          <a:r>
            <a:rPr lang="en-US" dirty="0"/>
            <a:t>Employee’s Well Being</a:t>
          </a:r>
        </a:p>
      </dgm:t>
    </dgm:pt>
    <dgm:pt modelId="{DD90B0D5-B251-43FD-9787-CED3303B4908}" type="parTrans" cxnId="{A43410C7-E942-400E-A45F-3C9BB70D3198}">
      <dgm:prSet/>
      <dgm:spPr/>
      <dgm:t>
        <a:bodyPr/>
        <a:lstStyle/>
        <a:p>
          <a:endParaRPr lang="en-US"/>
        </a:p>
      </dgm:t>
    </dgm:pt>
    <dgm:pt modelId="{DBD81512-95E9-472E-8F52-F2B388E8313B}" type="sibTrans" cxnId="{A43410C7-E942-400E-A45F-3C9BB70D3198}">
      <dgm:prSet/>
      <dgm:spPr/>
      <dgm:t>
        <a:bodyPr/>
        <a:lstStyle/>
        <a:p>
          <a:endParaRPr lang="en-US"/>
        </a:p>
      </dgm:t>
    </dgm:pt>
    <dgm:pt modelId="{10409516-665D-4ECE-A1CB-3EFD0D342A9B}">
      <dgm:prSet phldrT="[Text]"/>
      <dgm:spPr/>
      <dgm:t>
        <a:bodyPr/>
        <a:lstStyle/>
        <a:p>
          <a:r>
            <a:rPr lang="en-US" dirty="0"/>
            <a:t>Motivation</a:t>
          </a:r>
        </a:p>
      </dgm:t>
    </dgm:pt>
    <dgm:pt modelId="{771F6B9C-38AE-47C4-B853-4904D0F8BD9B}" type="parTrans" cxnId="{A8EA4500-8B77-4574-BD1D-88B63FFA6D58}">
      <dgm:prSet/>
      <dgm:spPr/>
      <dgm:t>
        <a:bodyPr/>
        <a:lstStyle/>
        <a:p>
          <a:endParaRPr lang="en-US"/>
        </a:p>
      </dgm:t>
    </dgm:pt>
    <dgm:pt modelId="{A9458ED8-ED25-4821-9297-9824E22C599A}" type="sibTrans" cxnId="{A8EA4500-8B77-4574-BD1D-88B63FFA6D58}">
      <dgm:prSet/>
      <dgm:spPr/>
      <dgm:t>
        <a:bodyPr/>
        <a:lstStyle/>
        <a:p>
          <a:endParaRPr lang="en-US"/>
        </a:p>
      </dgm:t>
    </dgm:pt>
    <dgm:pt modelId="{19A8B34A-A840-43AD-ABD2-4CD6E1807FDB}" type="pres">
      <dgm:prSet presAssocID="{12C5EE5E-ABF1-4C07-89C4-8F94E787EEA8}" presName="Name0" presStyleCnt="0">
        <dgm:presLayoutVars>
          <dgm:chMax val="7"/>
          <dgm:chPref val="7"/>
          <dgm:dir/>
          <dgm:animLvl val="lvl"/>
        </dgm:presLayoutVars>
      </dgm:prSet>
      <dgm:spPr/>
    </dgm:pt>
    <dgm:pt modelId="{CB87F008-A400-42B8-ABD0-25F3FC8DFB40}" type="pres">
      <dgm:prSet presAssocID="{95E838FB-F4C7-4222-8B18-D138C14D7157}" presName="Accent1" presStyleCnt="0"/>
      <dgm:spPr/>
    </dgm:pt>
    <dgm:pt modelId="{E2BFE15F-486D-47B8-A098-32277A861247}" type="pres">
      <dgm:prSet presAssocID="{95E838FB-F4C7-4222-8B18-D138C14D7157}" presName="Accent" presStyleLbl="node1" presStyleIdx="0" presStyleCnt="3"/>
      <dgm:spPr/>
    </dgm:pt>
    <dgm:pt modelId="{572DF141-958C-4F5D-8F83-78860D1F14A4}" type="pres">
      <dgm:prSet presAssocID="{95E838FB-F4C7-4222-8B18-D138C14D7157}" presName="Parent1" presStyleLbl="revTx" presStyleIdx="0" presStyleCnt="3">
        <dgm:presLayoutVars>
          <dgm:chMax val="1"/>
          <dgm:chPref val="1"/>
          <dgm:bulletEnabled val="1"/>
        </dgm:presLayoutVars>
      </dgm:prSet>
      <dgm:spPr/>
    </dgm:pt>
    <dgm:pt modelId="{2C269BCA-7947-462C-906C-6D0AAA788D5E}" type="pres">
      <dgm:prSet presAssocID="{20E5007A-7F02-4DB9-9941-40F01E2326D5}" presName="Accent2" presStyleCnt="0"/>
      <dgm:spPr/>
    </dgm:pt>
    <dgm:pt modelId="{D4E431B3-E88C-4920-AF84-C5085DA9D4F5}" type="pres">
      <dgm:prSet presAssocID="{20E5007A-7F02-4DB9-9941-40F01E2326D5}" presName="Accent" presStyleLbl="node1" presStyleIdx="1" presStyleCnt="3"/>
      <dgm:spPr/>
    </dgm:pt>
    <dgm:pt modelId="{7A5F393A-FBC0-425D-A2A0-6F6C2653A801}" type="pres">
      <dgm:prSet presAssocID="{20E5007A-7F02-4DB9-9941-40F01E2326D5}" presName="Parent2" presStyleLbl="revTx" presStyleIdx="1" presStyleCnt="3">
        <dgm:presLayoutVars>
          <dgm:chMax val="1"/>
          <dgm:chPref val="1"/>
          <dgm:bulletEnabled val="1"/>
        </dgm:presLayoutVars>
      </dgm:prSet>
      <dgm:spPr/>
    </dgm:pt>
    <dgm:pt modelId="{9D380734-1399-4557-8494-A7547C92366A}" type="pres">
      <dgm:prSet presAssocID="{10409516-665D-4ECE-A1CB-3EFD0D342A9B}" presName="Accent3" presStyleCnt="0"/>
      <dgm:spPr/>
    </dgm:pt>
    <dgm:pt modelId="{87C5618B-4F9C-4F45-B2B9-1272B57943B8}" type="pres">
      <dgm:prSet presAssocID="{10409516-665D-4ECE-A1CB-3EFD0D342A9B}" presName="Accent" presStyleLbl="node1" presStyleIdx="2" presStyleCnt="3"/>
      <dgm:spPr/>
    </dgm:pt>
    <dgm:pt modelId="{7B2E621A-05F8-4041-B1E4-73B7F0B67650}" type="pres">
      <dgm:prSet presAssocID="{10409516-665D-4ECE-A1CB-3EFD0D342A9B}" presName="Parent3" presStyleLbl="revTx" presStyleIdx="2" presStyleCnt="3">
        <dgm:presLayoutVars>
          <dgm:chMax val="1"/>
          <dgm:chPref val="1"/>
          <dgm:bulletEnabled val="1"/>
        </dgm:presLayoutVars>
      </dgm:prSet>
      <dgm:spPr/>
    </dgm:pt>
  </dgm:ptLst>
  <dgm:cxnLst>
    <dgm:cxn modelId="{A8EA4500-8B77-4574-BD1D-88B63FFA6D58}" srcId="{12C5EE5E-ABF1-4C07-89C4-8F94E787EEA8}" destId="{10409516-665D-4ECE-A1CB-3EFD0D342A9B}" srcOrd="2" destOrd="0" parTransId="{771F6B9C-38AE-47C4-B853-4904D0F8BD9B}" sibTransId="{A9458ED8-ED25-4821-9297-9824E22C599A}"/>
    <dgm:cxn modelId="{23BF1715-5941-416B-9223-15B871C1BA33}" type="presOf" srcId="{95E838FB-F4C7-4222-8B18-D138C14D7157}" destId="{572DF141-958C-4F5D-8F83-78860D1F14A4}" srcOrd="0" destOrd="0" presId="urn:microsoft.com/office/officeart/2009/layout/CircleArrowProcess"/>
    <dgm:cxn modelId="{57595E33-BBF3-4DB3-B5B6-F177705490F9}" srcId="{12C5EE5E-ABF1-4C07-89C4-8F94E787EEA8}" destId="{95E838FB-F4C7-4222-8B18-D138C14D7157}" srcOrd="0" destOrd="0" parTransId="{928AC610-B31A-44B3-B053-4222D66044DD}" sibTransId="{7EF4B3B4-64CD-45E4-BB52-89961FBE30E5}"/>
    <dgm:cxn modelId="{9E42885E-F351-44E8-9CB2-5FBD2C152ED9}" type="presOf" srcId="{12C5EE5E-ABF1-4C07-89C4-8F94E787EEA8}" destId="{19A8B34A-A840-43AD-ABD2-4CD6E1807FDB}" srcOrd="0" destOrd="0" presId="urn:microsoft.com/office/officeart/2009/layout/CircleArrowProcess"/>
    <dgm:cxn modelId="{8965E471-C1D6-43CB-860C-BAD85E404BFE}" type="presOf" srcId="{20E5007A-7F02-4DB9-9941-40F01E2326D5}" destId="{7A5F393A-FBC0-425D-A2A0-6F6C2653A801}" srcOrd="0" destOrd="0" presId="urn:microsoft.com/office/officeart/2009/layout/CircleArrowProcess"/>
    <dgm:cxn modelId="{A43410C7-E942-400E-A45F-3C9BB70D3198}" srcId="{12C5EE5E-ABF1-4C07-89C4-8F94E787EEA8}" destId="{20E5007A-7F02-4DB9-9941-40F01E2326D5}" srcOrd="1" destOrd="0" parTransId="{DD90B0D5-B251-43FD-9787-CED3303B4908}" sibTransId="{DBD81512-95E9-472E-8F52-F2B388E8313B}"/>
    <dgm:cxn modelId="{54DCE5F0-640A-4743-A732-F47A14F0A58F}" type="presOf" srcId="{10409516-665D-4ECE-A1CB-3EFD0D342A9B}" destId="{7B2E621A-05F8-4041-B1E4-73B7F0B67650}" srcOrd="0" destOrd="0" presId="urn:microsoft.com/office/officeart/2009/layout/CircleArrowProcess"/>
    <dgm:cxn modelId="{63872E35-8112-4A7A-B2B3-6FA9A5C1A2F5}" type="presParOf" srcId="{19A8B34A-A840-43AD-ABD2-4CD6E1807FDB}" destId="{CB87F008-A400-42B8-ABD0-25F3FC8DFB40}" srcOrd="0" destOrd="0" presId="urn:microsoft.com/office/officeart/2009/layout/CircleArrowProcess"/>
    <dgm:cxn modelId="{143CC356-1B38-45AD-BE43-236D1A154045}" type="presParOf" srcId="{CB87F008-A400-42B8-ABD0-25F3FC8DFB40}" destId="{E2BFE15F-486D-47B8-A098-32277A861247}" srcOrd="0" destOrd="0" presId="urn:microsoft.com/office/officeart/2009/layout/CircleArrowProcess"/>
    <dgm:cxn modelId="{F1DCB823-0758-471C-BBFC-F9EC16A4E5F4}" type="presParOf" srcId="{19A8B34A-A840-43AD-ABD2-4CD6E1807FDB}" destId="{572DF141-958C-4F5D-8F83-78860D1F14A4}" srcOrd="1" destOrd="0" presId="urn:microsoft.com/office/officeart/2009/layout/CircleArrowProcess"/>
    <dgm:cxn modelId="{B5819EE0-A2A7-49A9-ABCC-5076E2165038}" type="presParOf" srcId="{19A8B34A-A840-43AD-ABD2-4CD6E1807FDB}" destId="{2C269BCA-7947-462C-906C-6D0AAA788D5E}" srcOrd="2" destOrd="0" presId="urn:microsoft.com/office/officeart/2009/layout/CircleArrowProcess"/>
    <dgm:cxn modelId="{4D49AC70-F318-456E-964C-C17EB20C2348}" type="presParOf" srcId="{2C269BCA-7947-462C-906C-6D0AAA788D5E}" destId="{D4E431B3-E88C-4920-AF84-C5085DA9D4F5}" srcOrd="0" destOrd="0" presId="urn:microsoft.com/office/officeart/2009/layout/CircleArrowProcess"/>
    <dgm:cxn modelId="{70433E0C-7A51-47A5-ACE8-9C3813507E39}" type="presParOf" srcId="{19A8B34A-A840-43AD-ABD2-4CD6E1807FDB}" destId="{7A5F393A-FBC0-425D-A2A0-6F6C2653A801}" srcOrd="3" destOrd="0" presId="urn:microsoft.com/office/officeart/2009/layout/CircleArrowProcess"/>
    <dgm:cxn modelId="{20F43903-DD7D-4525-AC2B-A516979598E0}" type="presParOf" srcId="{19A8B34A-A840-43AD-ABD2-4CD6E1807FDB}" destId="{9D380734-1399-4557-8494-A7547C92366A}" srcOrd="4" destOrd="0" presId="urn:microsoft.com/office/officeart/2009/layout/CircleArrowProcess"/>
    <dgm:cxn modelId="{4366D4AF-49D6-4D83-ABDB-F038B0AD57E2}" type="presParOf" srcId="{9D380734-1399-4557-8494-A7547C92366A}" destId="{87C5618B-4F9C-4F45-B2B9-1272B57943B8}" srcOrd="0" destOrd="0" presId="urn:microsoft.com/office/officeart/2009/layout/CircleArrowProcess"/>
    <dgm:cxn modelId="{5875B130-D6D7-4489-8F23-2C6CBD969AA2}" type="presParOf" srcId="{19A8B34A-A840-43AD-ABD2-4CD6E1807FDB}" destId="{7B2E621A-05F8-4041-B1E4-73B7F0B67650}" srcOrd="5" destOrd="0" presId="urn:microsoft.com/office/officeart/2009/layout/CircleArrow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6CB71E-9767-4CFF-A383-18312CEDB68D}">
      <dsp:nvSpPr>
        <dsp:cNvPr id="0" name=""/>
        <dsp:cNvSpPr/>
      </dsp:nvSpPr>
      <dsp:spPr>
        <a:xfrm>
          <a:off x="0" y="2214"/>
          <a:ext cx="6149833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F26F1A-472A-42DE-9BA8-0E26EB4AB6DA}">
      <dsp:nvSpPr>
        <dsp:cNvPr id="0" name=""/>
        <dsp:cNvSpPr/>
      </dsp:nvSpPr>
      <dsp:spPr>
        <a:xfrm>
          <a:off x="307491" y="10025"/>
          <a:ext cx="4304883" cy="390709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2714" tIns="0" rIns="162714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chemeClr val="tx1"/>
              </a:solidFill>
            </a:rPr>
            <a:t>Introduction</a:t>
          </a:r>
        </a:p>
      </dsp:txBody>
      <dsp:txXfrm>
        <a:off x="326564" y="29098"/>
        <a:ext cx="4266737" cy="352563"/>
      </dsp:txXfrm>
    </dsp:sp>
    <dsp:sp modelId="{099E93A8-DE04-4A71-82EF-BCEEEA72DFD1}">
      <dsp:nvSpPr>
        <dsp:cNvPr id="0" name=""/>
        <dsp:cNvSpPr/>
      </dsp:nvSpPr>
      <dsp:spPr>
        <a:xfrm>
          <a:off x="0" y="782975"/>
          <a:ext cx="6149833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9C80F1-9D1D-404D-B348-34B34436E53E}">
      <dsp:nvSpPr>
        <dsp:cNvPr id="0" name=""/>
        <dsp:cNvSpPr/>
      </dsp:nvSpPr>
      <dsp:spPr>
        <a:xfrm>
          <a:off x="307491" y="828414"/>
          <a:ext cx="4304883" cy="353080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2714" tIns="0" rIns="162714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chemeClr val="tx1"/>
              </a:solidFill>
            </a:rPr>
            <a:t>HR Practices</a:t>
          </a:r>
        </a:p>
      </dsp:txBody>
      <dsp:txXfrm>
        <a:off x="324727" y="845650"/>
        <a:ext cx="4270411" cy="318608"/>
      </dsp:txXfrm>
    </dsp:sp>
    <dsp:sp modelId="{353D7301-2CE3-4898-93D0-D31F6DD98E5A}">
      <dsp:nvSpPr>
        <dsp:cNvPr id="0" name=""/>
        <dsp:cNvSpPr/>
      </dsp:nvSpPr>
      <dsp:spPr>
        <a:xfrm>
          <a:off x="0" y="1589121"/>
          <a:ext cx="6149833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01C93F-0C1A-4313-9AF0-B072C2596308}">
      <dsp:nvSpPr>
        <dsp:cNvPr id="0" name=""/>
        <dsp:cNvSpPr/>
      </dsp:nvSpPr>
      <dsp:spPr>
        <a:xfrm>
          <a:off x="307491" y="1609175"/>
          <a:ext cx="4304883" cy="378466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2714" tIns="0" rIns="162714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chemeClr val="tx1"/>
              </a:solidFill>
            </a:rPr>
            <a:t>Training &amp; Development</a:t>
          </a:r>
        </a:p>
      </dsp:txBody>
      <dsp:txXfrm>
        <a:off x="325966" y="1627650"/>
        <a:ext cx="4267933" cy="3415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6CB71E-9767-4CFF-A383-18312CEDB68D}">
      <dsp:nvSpPr>
        <dsp:cNvPr id="0" name=""/>
        <dsp:cNvSpPr/>
      </dsp:nvSpPr>
      <dsp:spPr>
        <a:xfrm>
          <a:off x="0" y="49653"/>
          <a:ext cx="6149833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F26F1A-472A-42DE-9BA8-0E26EB4AB6DA}">
      <dsp:nvSpPr>
        <dsp:cNvPr id="0" name=""/>
        <dsp:cNvSpPr/>
      </dsp:nvSpPr>
      <dsp:spPr>
        <a:xfrm>
          <a:off x="307491" y="1758"/>
          <a:ext cx="4304883" cy="446414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2714" tIns="0" rIns="162714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chemeClr val="tx1"/>
              </a:solidFill>
            </a:rPr>
            <a:t>Employee’s Well-Being</a:t>
          </a:r>
        </a:p>
      </dsp:txBody>
      <dsp:txXfrm>
        <a:off x="329283" y="23550"/>
        <a:ext cx="4261299" cy="402830"/>
      </dsp:txXfrm>
    </dsp:sp>
    <dsp:sp modelId="{B26ADFC4-88B4-4447-B7F5-687B93D35872}">
      <dsp:nvSpPr>
        <dsp:cNvPr id="0" name=""/>
        <dsp:cNvSpPr/>
      </dsp:nvSpPr>
      <dsp:spPr>
        <a:xfrm>
          <a:off x="0" y="908388"/>
          <a:ext cx="6149833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24C15A-BE48-432D-9A32-FF3D5A8D873F}">
      <dsp:nvSpPr>
        <dsp:cNvPr id="0" name=""/>
        <dsp:cNvSpPr/>
      </dsp:nvSpPr>
      <dsp:spPr>
        <a:xfrm>
          <a:off x="307491" y="875853"/>
          <a:ext cx="4304883" cy="431055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2714" tIns="0" rIns="162714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chemeClr val="tx1"/>
              </a:solidFill>
            </a:rPr>
            <a:t>Motivation</a:t>
          </a:r>
        </a:p>
      </dsp:txBody>
      <dsp:txXfrm>
        <a:off x="328533" y="896895"/>
        <a:ext cx="4262799" cy="388971"/>
      </dsp:txXfrm>
    </dsp:sp>
    <dsp:sp modelId="{099E93A8-DE04-4A71-82EF-BCEEEA72DFD1}">
      <dsp:nvSpPr>
        <dsp:cNvPr id="0" name=""/>
        <dsp:cNvSpPr/>
      </dsp:nvSpPr>
      <dsp:spPr>
        <a:xfrm>
          <a:off x="0" y="1773021"/>
          <a:ext cx="6149833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9C80F1-9D1D-404D-B348-34B34436E53E}">
      <dsp:nvSpPr>
        <dsp:cNvPr id="0" name=""/>
        <dsp:cNvSpPr/>
      </dsp:nvSpPr>
      <dsp:spPr>
        <a:xfrm>
          <a:off x="307491" y="1734588"/>
          <a:ext cx="4304883" cy="436953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2714" tIns="0" rIns="162714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chemeClr val="tx1"/>
              </a:solidFill>
            </a:rPr>
            <a:t>Recommendation</a:t>
          </a:r>
        </a:p>
      </dsp:txBody>
      <dsp:txXfrm>
        <a:off x="328821" y="1755918"/>
        <a:ext cx="4262223" cy="394293"/>
      </dsp:txXfrm>
    </dsp:sp>
    <dsp:sp modelId="{353D7301-2CE3-4898-93D0-D31F6DD98E5A}">
      <dsp:nvSpPr>
        <dsp:cNvPr id="0" name=""/>
        <dsp:cNvSpPr/>
      </dsp:nvSpPr>
      <dsp:spPr>
        <a:xfrm>
          <a:off x="0" y="2701402"/>
          <a:ext cx="6149833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01C93F-0C1A-4313-9AF0-B072C2596308}">
      <dsp:nvSpPr>
        <dsp:cNvPr id="0" name=""/>
        <dsp:cNvSpPr/>
      </dsp:nvSpPr>
      <dsp:spPr>
        <a:xfrm>
          <a:off x="307491" y="2599221"/>
          <a:ext cx="4304883" cy="500700"/>
        </a:xfrm>
        <a:prstGeom prst="roundRect">
          <a:avLst/>
        </a:prstGeom>
        <a:solidFill>
          <a:schemeClr val="accent1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2714" tIns="0" rIns="162714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solidFill>
                <a:schemeClr val="tx1"/>
              </a:solidFill>
            </a:rPr>
            <a:t>Conclusion</a:t>
          </a:r>
        </a:p>
      </dsp:txBody>
      <dsp:txXfrm>
        <a:off x="331933" y="2623663"/>
        <a:ext cx="4255999" cy="4518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BFE15F-486D-47B8-A098-32277A861247}">
      <dsp:nvSpPr>
        <dsp:cNvPr id="0" name=""/>
        <dsp:cNvSpPr/>
      </dsp:nvSpPr>
      <dsp:spPr>
        <a:xfrm>
          <a:off x="1798673" y="0"/>
          <a:ext cx="2608149" cy="2608546"/>
        </a:xfrm>
        <a:prstGeom prst="circularArrow">
          <a:avLst>
            <a:gd name="adj1" fmla="val 10980"/>
            <a:gd name="adj2" fmla="val 1142322"/>
            <a:gd name="adj3" fmla="val 4500000"/>
            <a:gd name="adj4" fmla="val 108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2DF141-958C-4F5D-8F83-78860D1F14A4}">
      <dsp:nvSpPr>
        <dsp:cNvPr id="0" name=""/>
        <dsp:cNvSpPr/>
      </dsp:nvSpPr>
      <dsp:spPr>
        <a:xfrm>
          <a:off x="2375160" y="941764"/>
          <a:ext cx="1449298" cy="724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Training &amp; Development</a:t>
          </a:r>
        </a:p>
      </dsp:txBody>
      <dsp:txXfrm>
        <a:off x="2375160" y="941764"/>
        <a:ext cx="1449298" cy="724475"/>
      </dsp:txXfrm>
    </dsp:sp>
    <dsp:sp modelId="{D4E431B3-E88C-4920-AF84-C5085DA9D4F5}">
      <dsp:nvSpPr>
        <dsp:cNvPr id="0" name=""/>
        <dsp:cNvSpPr/>
      </dsp:nvSpPr>
      <dsp:spPr>
        <a:xfrm>
          <a:off x="1074269" y="1498803"/>
          <a:ext cx="2608149" cy="2608546"/>
        </a:xfrm>
        <a:prstGeom prst="leftCircularArrow">
          <a:avLst>
            <a:gd name="adj1" fmla="val 10980"/>
            <a:gd name="adj2" fmla="val 1142322"/>
            <a:gd name="adj3" fmla="val 6300000"/>
            <a:gd name="adj4" fmla="val 18900000"/>
            <a:gd name="adj5" fmla="val 125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5F393A-FBC0-425D-A2A0-6F6C2653A801}">
      <dsp:nvSpPr>
        <dsp:cNvPr id="0" name=""/>
        <dsp:cNvSpPr/>
      </dsp:nvSpPr>
      <dsp:spPr>
        <a:xfrm>
          <a:off x="1653694" y="2449237"/>
          <a:ext cx="1449298" cy="724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Employee’s Well Being</a:t>
          </a:r>
        </a:p>
      </dsp:txBody>
      <dsp:txXfrm>
        <a:off x="1653694" y="2449237"/>
        <a:ext cx="1449298" cy="724475"/>
      </dsp:txXfrm>
    </dsp:sp>
    <dsp:sp modelId="{87C5618B-4F9C-4F45-B2B9-1272B57943B8}">
      <dsp:nvSpPr>
        <dsp:cNvPr id="0" name=""/>
        <dsp:cNvSpPr/>
      </dsp:nvSpPr>
      <dsp:spPr>
        <a:xfrm>
          <a:off x="1984305" y="3176964"/>
          <a:ext cx="2240804" cy="2241702"/>
        </a:xfrm>
        <a:prstGeom prst="blockArc">
          <a:avLst>
            <a:gd name="adj1" fmla="val 13500000"/>
            <a:gd name="adj2" fmla="val 10800000"/>
            <a:gd name="adj3" fmla="val 1274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2E621A-05F8-4041-B1E4-73B7F0B67650}">
      <dsp:nvSpPr>
        <dsp:cNvPr id="0" name=""/>
        <dsp:cNvSpPr/>
      </dsp:nvSpPr>
      <dsp:spPr>
        <a:xfrm>
          <a:off x="2378588" y="3958878"/>
          <a:ext cx="1449298" cy="7244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Motivation</a:t>
          </a:r>
        </a:p>
      </dsp:txBody>
      <dsp:txXfrm>
        <a:off x="2378588" y="3958878"/>
        <a:ext cx="1449298" cy="7244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layout/CircleArrowProcess">
  <dgm:title val=""/>
  <dgm:desc val=""/>
  <dgm:catLst>
    <dgm:cat type="process" pri="16500"/>
    <dgm:cat type="cycle" pri="16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7"/>
      <dgm:chPref val="7"/>
      <dgm:dir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5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0.1144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Parent1" refType="w" fact="0.2368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0822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6678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5164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  <dgm:constr type="l" for="ch" forName="Accent2" refType="w" fact="0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</dgm:constrLst>
          </dgm:if>
          <dgm:if name="Name6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.1479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Parent1" refType="w" fact="0.2656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Accent3" refType="w" fact="0.185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2" refType="w" fact="0.1183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266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2" refType="w" fact="0.532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1" refType="w" fact="0.680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3" refType="w" fact="0.680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7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.1481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Parent1" refType="w" fact="0.2658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1171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2658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1171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6804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5348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6804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5348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  <dgm:constr type="l" for="ch" forName="Accent4" refType="w" fact="0.038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</dgm:constrLst>
          </dgm:if>
          <dgm:if name="Name8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.1481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186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2658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1171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2658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1171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2658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6804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5348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6804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5348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6804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9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.1481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Parent1" refType="w" fact="0.2658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1171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2658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1171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Child1" refType="w" fact="0.6804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5348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6804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5348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Accent5" refType="w" fact="0.1481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038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5" refType="w" fact="0.2658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1171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5" refType="w" fact="0.6804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5348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0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.1481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.1481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Parent1" refType="w" fact="0.2658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1171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2658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1171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Child1" refType="w" fact="0.6804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5348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6804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5348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Accent5" refType="w" fact="0.1481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186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5" refType="w" fact="0.2658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1171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2658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5" refType="w" fact="0.6804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5348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6804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1.599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1" refType="w" fact="0.625"/>
              <dgm:constr type="t" for="ch" forName="Child1" refType="h" fact="0.2981"/>
              <dgm:constr type="w" for="ch" forName="Child1" refType="w" fact="0.375"/>
              <dgm:constr type="h" for="ch" forName="Child1" refType="h" fact="0.4001"/>
              <dgm:constr type="l" for="ch" forName="Accent1" refType="w" fact="0"/>
              <dgm:constr type="t" for="ch" forName="Accent1" refType="h" fact="0"/>
              <dgm:constr type="w" for="ch" forName="Accent1" refType="w" fact="0.6249"/>
              <dgm:constr type="h" for="ch" forName="Accent1" refType="h"/>
              <dgm:constr type="l" for="ch" forName="Parent1" refType="w" fact="0.138"/>
              <dgm:constr type="t" for="ch" forName="Parent1" refType="h" fact="0.362"/>
              <dgm:constr type="w" for="ch" forName="Parent1" refType="w" fact="0.3487"/>
              <dgm:constr type="h" for="ch" forName="Parent1" refType="h" fact="0.2789"/>
            </dgm:constrLst>
          </dgm:if>
          <dgm:if name="Name14" axis="ch" ptType="node" func="cnt" op="equ" val="2">
            <dgm:alg type="composite">
              <dgm:param type="ar" val="1.2026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Accent1" refType="w" fact="-0.0407"/>
              <dgm:constr type="t" for="ch" forName="Accent1" refType="h" fact="0"/>
              <dgm:constr type="w" for="ch" forName="Accent1" refType="w" fact="0.5542"/>
              <dgm:constr type="h" for="ch" forName="Accent1" refType="h" fact="0.6665"/>
              <dgm:constr type="l" for="ch" forName="Accent2" refType="w" fact="0.1533"/>
              <dgm:constr type="t" for="ch" forName="Accent2" refType="h" fact="0.4272"/>
              <dgm:constr type="w" for="ch" forName="Accent2" refType="w" fact="0.4761"/>
              <dgm:constr type="h" for="ch" forName="Accent2" refType="h" fact="0.5728"/>
              <dgm:constr type="l" for="ch" forName="Parent1" refType="w" fact="0.0822"/>
              <dgm:constr type="t" for="ch" forName="Parent1" refType="h" fact="0.2413"/>
              <dgm:constr type="w" for="ch" forName="Parent1" refType="w" fact="0.3092"/>
              <dgm:constr type="h" for="ch" forName="Parent1" refType="h" fact="0.1859"/>
              <dgm:constr type="l" for="ch" forName="Parent2" refType="w" fact="0.2368"/>
              <dgm:constr type="t" for="ch" forName="Parent2" refType="h" fact="0.625"/>
              <dgm:constr type="w" for="ch" forName="Parent2" refType="w" fact="0.3092"/>
              <dgm:constr type="h" for="ch" forName="Parent2" refType="h" fact="0.1859"/>
              <dgm:constr type="l" for="ch" forName="Child1" refType="w" fact="0.5164"/>
              <dgm:constr type="t" for="ch" forName="Child1" refType="h" fact="0.1978"/>
              <dgm:constr type="w" for="ch" forName="Child1" refType="w" fact="0.3322"/>
              <dgm:constr type="h" for="ch" forName="Child1" refType="h" fact="0.265"/>
              <dgm:constr type="l" for="ch" forName="Child2" refType="w" fact="0.6678"/>
              <dgm:constr type="t" for="ch" forName="Child2" refType="h" fact="0.5855"/>
              <dgm:constr type="w" for="ch" forName="Child2" refType="w" fact="0.3322"/>
              <dgm:constr type="h" for="ch" forName="Child2" refType="h" fact="0.265"/>
            </dgm:constrLst>
          </dgm:if>
          <dgm:if name="Name15" axis="ch" ptType="node" func="cnt" op="equ" val="3">
            <dgm:alg type="composite">
              <dgm:param type="ar" val="0.9039"/>
            </dgm:alg>
            <dgm:shape xmlns:r="http://schemas.openxmlformats.org/officeDocument/2006/relationships" r:blip="">
              <dgm:adjLst/>
            </dgm:shape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25"/>
              <dgm:constr type="h" for="ch" forName="Accent1" refType="h" fact="0.4814"/>
              <dgm:constr type="l" for="ch" forName="Accent2" refType="w" fact="0.1479"/>
              <dgm:constr type="t" for="ch" forName="Accent2" refType="h" fact="0.2766"/>
              <dgm:constr type="w" for="ch" forName="Accent2" refType="w" fact="0.5325"/>
              <dgm:constr type="h" for="ch" forName="Accent2" refType="h" fact="0.4814"/>
              <dgm:constr type="l" for="ch" forName="Accent3" refType="w" fact="0.0378"/>
              <dgm:constr type="t" for="ch" forName="Accent3" refType="h" fact="0.5863"/>
              <dgm:constr type="w" for="ch" forName="Accent3" refType="w" fact="0.4575"/>
              <dgm:constr type="h" for="ch" forName="Accent3" refType="h" fact="0.4137"/>
              <dgm:constr type="l" for="ch" forName="Parent1" refType="w" fact="0.1183"/>
              <dgm:constr type="t" for="ch" forName="Parent1" refType="h" fact="0.1738"/>
              <dgm:constr type="w" for="ch" forName="Parent1" refType="w" fact="0.2959"/>
              <dgm:constr type="h" for="ch" forName="Parent1" refType="h" fact="0.1337"/>
              <dgm:constr type="l" for="ch" forName="Parent2" refType="w" fact="0.2656"/>
              <dgm:constr type="t" for="ch" forName="Parent2" refType="h" fact="0.452"/>
              <dgm:constr type="w" for="ch" forName="Parent2" refType="w" fact="0.2959"/>
              <dgm:constr type="h" for="ch" forName="Parent2" refType="h" fact="0.1337"/>
              <dgm:constr type="l" for="ch" forName="Parent3" refType="w" fact="0.1183"/>
              <dgm:constr type="t" for="ch" forName="Parent3" refType="h" fact="0.7306"/>
              <dgm:constr type="w" for="ch" forName="Parent3" refType="w" fact="0.2959"/>
              <dgm:constr type="h" for="ch" forName="Parent3" refType="h" fact="0.1337"/>
              <dgm:constr type="l" for="ch" forName="Child1" refType="w" fact="0.5325"/>
              <dgm:constr type="t" for="ch" forName="Child1" refType="h" fact="0.1435"/>
              <dgm:constr type="w" for="ch" forName="Child1" refType="w" fact="0.3195"/>
              <dgm:constr type="h" for="ch" forName="Child1" refType="h" fact="0.1926"/>
              <dgm:constr type="l" for="ch" forName="Child2" refType="w" fact="0.6805"/>
              <dgm:constr type="t" for="ch" forName="Child2" refType="h" fact="0.4217"/>
              <dgm:constr type="w" for="ch" forName="Child2" refType="w" fact="0.3195"/>
              <dgm:constr type="h" for="ch" forName="Child2" refType="h" fact="0.1926"/>
              <dgm:constr type="l" for="ch" forName="Child3" refType="w" fact="0.5325"/>
              <dgm:constr type="t" for="ch" forName="Child3" refType="h" fact="0.6998"/>
              <dgm:constr type="w" for="ch" forName="Child3" refType="w" fact="0.3195"/>
              <dgm:constr type="h" for="ch" forName="Child3" refType="h" fact="0.1926"/>
            </dgm:constrLst>
          </dgm:if>
          <dgm:if name="Name16" axis="ch" ptType="node" func="cnt" op="equ" val="4">
            <dgm:alg type="composite">
              <dgm:param type="ar" val="0.707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771"/>
              <dgm:constr type="l" for="ch" forName="Accent2" refType="w" fact="0.1481"/>
              <dgm:constr type="t" for="ch" forName="Accent2" refType="h" fact="0.2167"/>
              <dgm:constr type="w" for="ch" forName="Accent2" refType="w" fact="0.5331"/>
              <dgm:constr type="h" for="ch" forName="Accent2" refType="h" fact="0.3771"/>
              <dgm:constr type="l" for="ch" forName="Accent3" refType="w" fact="0"/>
              <dgm:constr type="t" for="ch" forName="Accent3" refType="h" fact="0.4342"/>
              <dgm:constr type="w" for="ch" forName="Accent3" refType="w" fact="0.5331"/>
              <dgm:constr type="h" for="ch" forName="Accent3" refType="h" fact="0.3771"/>
              <dgm:constr type="l" for="ch" forName="Accent4" refType="w" fact="0.186"/>
              <dgm:constr type="t" for="ch" forName="Accent4" refType="h" fact="0.6759"/>
              <dgm:constr type="w" for="ch" forName="Accent4" refType="w" fact="0.458"/>
              <dgm:constr type="h" for="ch" forName="Accent4" refType="h" fact="0.3241"/>
              <dgm:constr type="l" for="ch" forName="Parent1" refType="w" fact="0.1171"/>
              <dgm:constr type="t" for="ch" forName="Parent1" refType="h" fact="0.1365"/>
              <dgm:constr type="w" for="ch" forName="Parent1" refType="w" fact="0.2975"/>
              <dgm:constr type="h" for="ch" forName="Parent1" refType="h" fact="0.1052"/>
              <dgm:constr type="l" for="ch" forName="Parent2" refType="w" fact="0.2658"/>
              <dgm:constr type="t" for="ch" forName="Parent2" refType="h" fact="0.3536"/>
              <dgm:constr type="w" for="ch" forName="Parent2" refType="w" fact="0.2975"/>
              <dgm:constr type="h" for="ch" forName="Parent2" refType="h" fact="0.1052"/>
              <dgm:constr type="l" for="ch" forName="Parent3" refType="w" fact="0.1171"/>
              <dgm:constr type="t" for="ch" forName="Parent3" refType="h" fact="0.5707"/>
              <dgm:constr type="w" for="ch" forName="Parent3" refType="w" fact="0.2975"/>
              <dgm:constr type="h" for="ch" forName="Parent3" refType="h" fact="0.1052"/>
              <dgm:constr type="l" for="ch" forName="Parent4" refType="w" fact="0.2658"/>
              <dgm:constr type="t" for="ch" forName="Parent4" refType="h" fact="0.7878"/>
              <dgm:constr type="w" for="ch" forName="Parent4" refType="w" fact="0.2975"/>
              <dgm:constr type="h" for="ch" forName="Parent4" refType="h" fact="0.1052"/>
              <dgm:constr type="l" for="ch" forName="Child1" refType="w" fact="0.5348"/>
              <dgm:constr type="t" for="ch" forName="Child1" refType="h" fact="0.1119"/>
              <dgm:constr type="w" for="ch" forName="Child1" refType="w" fact="0.3196"/>
              <dgm:constr type="h" for="ch" forName="Child1" refType="h" fact="0.15"/>
              <dgm:constr type="l" for="ch" forName="Child2" refType="w" fact="0.6804"/>
              <dgm:constr type="t" for="ch" forName="Child2" refType="h" fact="0.3312"/>
              <dgm:constr type="w" for="ch" forName="Child2" refType="w" fact="0.3196"/>
              <dgm:constr type="h" for="ch" forName="Child2" refType="h" fact="0.15"/>
              <dgm:constr type="l" for="ch" forName="Child3" refType="w" fact="0.5348"/>
              <dgm:constr type="t" for="ch" forName="Child3" refType="h" fact="0.5461"/>
              <dgm:constr type="w" for="ch" forName="Child3" refType="w" fact="0.3196"/>
              <dgm:constr type="h" for="ch" forName="Child3" refType="h" fact="0.15"/>
              <dgm:constr type="l" for="ch" forName="Child4" refType="w" fact="0.6804"/>
              <dgm:constr type="t" for="ch" forName="Child4" refType="h" fact="0.7632"/>
              <dgm:constr type="w" for="ch" forName="Child4" refType="w" fact="0.3196"/>
              <dgm:constr type="h" for="ch" forName="Child4" refType="h" fact="0.15"/>
            </dgm:constrLst>
          </dgm:if>
          <dgm:if name="Name17" axis="ch" ptType="node" func="cnt" op="equ" val="5">
            <dgm:alg type="composite">
              <dgm:param type="ar" val="0.581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3098"/>
              <dgm:constr type="l" for="ch" forName="Accent2" refType="w" fact="0.1481"/>
              <dgm:constr type="t" for="ch" forName="Accent2" refType="h" fact="0.178"/>
              <dgm:constr type="w" for="ch" forName="Accent2" refType="w" fact="0.5331"/>
              <dgm:constr type="h" for="ch" forName="Accent2" refType="h" fact="0.3098"/>
              <dgm:constr type="l" for="ch" forName="Accent3" refType="w" fact="0"/>
              <dgm:constr type="t" for="ch" forName="Accent3" refType="h" fact="0.3568"/>
              <dgm:constr type="w" for="ch" forName="Accent3" refType="w" fact="0.5331"/>
              <dgm:constr type="h" for="ch" forName="Accent3" refType="h" fact="0.3098"/>
              <dgm:constr type="l" for="ch" forName="Accent4" refType="w" fact="0.1481"/>
              <dgm:constr type="t" for="ch" forName="Accent4" refType="h" fact="0.5351"/>
              <dgm:constr type="w" for="ch" forName="Accent4" refType="w" fact="0.5331"/>
              <dgm:constr type="h" for="ch" forName="Accent4" refType="h" fact="0.3098"/>
              <dgm:constr type="l" for="ch" forName="Accent5" refType="w" fact="0.0378"/>
              <dgm:constr type="t" for="ch" forName="Accent5" refType="h" fact="0.7337"/>
              <dgm:constr type="w" for="ch" forName="Accent5" refType="w" fact="0.458"/>
              <dgm:constr type="h" for="ch" forName="Accent5" refType="h" fact="0.2663"/>
              <dgm:constr type="l" for="ch" forName="Parent1" refType="w" fact="0.1171"/>
              <dgm:constr type="t" for="ch" forName="Parent1" refType="h" fact="0.1122"/>
              <dgm:constr type="w" for="ch" forName="Parent1" refType="w" fact="0.2975"/>
              <dgm:constr type="h" for="ch" forName="Parent1" refType="h" fact="0.0864"/>
              <dgm:constr type="l" for="ch" forName="Parent2" refType="w" fact="0.2658"/>
              <dgm:constr type="t" for="ch" forName="Parent2" refType="h" fact="0.2906"/>
              <dgm:constr type="w" for="ch" forName="Parent2" refType="w" fact="0.2975"/>
              <dgm:constr type="h" for="ch" forName="Parent2" refType="h" fact="0.0864"/>
              <dgm:constr type="l" for="ch" forName="Parent3" refType="w" fact="0.1171"/>
              <dgm:constr type="t" for="ch" forName="Parent3" refType="h" fact="0.4689"/>
              <dgm:constr type="w" for="ch" forName="Parent3" refType="w" fact="0.2975"/>
              <dgm:constr type="h" for="ch" forName="Parent3" refType="h" fact="0.0864"/>
              <dgm:constr type="l" for="ch" forName="Parent4" refType="w" fact="0.2658"/>
              <dgm:constr type="t" for="ch" forName="Parent4" refType="h" fact="0.6473"/>
              <dgm:constr type="w" for="ch" forName="Parent4" refType="w" fact="0.2975"/>
              <dgm:constr type="h" for="ch" forName="Parent4" refType="h" fact="0.0864"/>
              <dgm:constr type="l" for="ch" forName="Parent5" refType="w" fact="0.1171"/>
              <dgm:constr type="t" for="ch" forName="Parent5" refType="h" fact="0.8257"/>
              <dgm:constr type="w" for="ch" forName="Parent5" refType="w" fact="0.2975"/>
              <dgm:constr type="h" for="ch" forName="Parent5" refType="h" fact="0.0864"/>
              <dgm:constr type="l" for="ch" forName="Child1" refType="w" fact="0.5348"/>
              <dgm:constr type="t" for="ch" forName="Child1" refType="h" fact="0.0919"/>
              <dgm:constr type="w" for="ch" forName="Child1" refType="w" fact="0.3196"/>
              <dgm:constr type="h" for="ch" forName="Child1" refType="h" fact="0.1232"/>
              <dgm:constr type="l" for="ch" forName="Child2" refType="w" fact="0.6804"/>
              <dgm:constr type="t" for="ch" forName="Child2" refType="h" fact="0.2722"/>
              <dgm:constr type="w" for="ch" forName="Child2" refType="w" fact="0.3196"/>
              <dgm:constr type="h" for="ch" forName="Child2" refType="h" fact="0.1232"/>
              <dgm:constr type="l" for="ch" forName="Child3" refType="w" fact="0.5348"/>
              <dgm:constr type="t" for="ch" forName="Child3" refType="h" fact="0.4487"/>
              <dgm:constr type="w" for="ch" forName="Child3" refType="w" fact="0.3196"/>
              <dgm:constr type="h" for="ch" forName="Child3" refType="h" fact="0.1232"/>
              <dgm:constr type="l" for="ch" forName="Child4" refType="w" fact="0.6804"/>
              <dgm:constr type="t" for="ch" forName="Child4" refType="h" fact="0.6271"/>
              <dgm:constr type="w" for="ch" forName="Child4" refType="w" fact="0.3196"/>
              <dgm:constr type="h" for="ch" forName="Child4" refType="h" fact="0.1232"/>
              <dgm:constr type="l" for="ch" forName="Child5" refType="w" fact="0.5348"/>
              <dgm:constr type="t" for="ch" forName="Child5" refType="h" fact="0.8073"/>
              <dgm:constr type="w" for="ch" forName="Child5" refType="w" fact="0.3196"/>
              <dgm:constr type="h" for="ch" forName="Child5" refType="h" fact="0.1232"/>
            </dgm:constrLst>
          </dgm:if>
          <dgm:if name="Name18" axis="ch" ptType="node" func="cnt" op="equ" val="6">
            <dgm:alg type="composite">
              <dgm:param type="ar" val="0.493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629"/>
              <dgm:constr type="l" for="ch" forName="Accent2" refType="w" fact="0.1481"/>
              <dgm:constr type="t" for="ch" forName="Accent2" refType="h" fact="0.1511"/>
              <dgm:constr type="w" for="ch" forName="Accent2" refType="w" fact="0.5331"/>
              <dgm:constr type="h" for="ch" forName="Accent2" refType="h" fact="0.2629"/>
              <dgm:constr type="l" for="ch" forName="Accent3" refType="w" fact="0"/>
              <dgm:constr type="t" for="ch" forName="Accent3" refType="h" fact="0.3027"/>
              <dgm:constr type="w" for="ch" forName="Accent3" refType="w" fact="0.5331"/>
              <dgm:constr type="h" for="ch" forName="Accent3" refType="h" fact="0.2629"/>
              <dgm:constr type="l" for="ch" forName="Accent4" refType="w" fact="0.1481"/>
              <dgm:constr type="t" for="ch" forName="Accent4" refType="h" fact="0.4541"/>
              <dgm:constr type="w" for="ch" forName="Accent4" refType="w" fact="0.5331"/>
              <dgm:constr type="h" for="ch" forName="Accent4" refType="h" fact="0.2629"/>
              <dgm:constr type="l" for="ch" forName="Accent5" refType="w" fact="0"/>
              <dgm:constr type="t" for="ch" forName="Accent5" refType="h" fact="0.6053"/>
              <dgm:constr type="w" for="ch" forName="Accent5" refType="w" fact="0.5331"/>
              <dgm:constr type="h" for="ch" forName="Accent5" refType="h" fact="0.2629"/>
              <dgm:constr type="l" for="ch" forName="Accent6" refType="w" fact="0.186"/>
              <dgm:constr type="t" for="ch" forName="Accent6" refType="h" fact="0.774"/>
              <dgm:constr type="w" for="ch" forName="Accent6" refType="w" fact="0.458"/>
              <dgm:constr type="h" for="ch" forName="Accent6" refType="h" fact="0.226"/>
              <dgm:constr type="l" for="ch" forName="Parent1" refType="w" fact="0.1171"/>
              <dgm:constr type="t" for="ch" forName="Parent1" refType="h" fact="0.0952"/>
              <dgm:constr type="w" for="ch" forName="Parent1" refType="w" fact="0.2975"/>
              <dgm:constr type="h" for="ch" forName="Parent1" refType="h" fact="0.0733"/>
              <dgm:constr type="l" for="ch" forName="Parent2" refType="w" fact="0.2658"/>
              <dgm:constr type="t" for="ch" forName="Parent2" refType="h" fact="0.2466"/>
              <dgm:constr type="w" for="ch" forName="Parent2" refType="w" fact="0.2975"/>
              <dgm:constr type="h" for="ch" forName="Parent2" refType="h" fact="0.0733"/>
              <dgm:constr type="l" for="ch" forName="Parent3" refType="w" fact="0.1171"/>
              <dgm:constr type="t" for="ch" forName="Parent3" refType="h" fact="0.3979"/>
              <dgm:constr type="w" for="ch" forName="Parent3" refType="w" fact="0.2975"/>
              <dgm:constr type="h" for="ch" forName="Parent3" refType="h" fact="0.0733"/>
              <dgm:constr type="l" for="ch" forName="Parent4" refType="w" fact="0.2658"/>
              <dgm:constr type="t" for="ch" forName="Parent4" refType="h" fact="0.5493"/>
              <dgm:constr type="w" for="ch" forName="Parent4" refType="w" fact="0.2975"/>
              <dgm:constr type="h" for="ch" forName="Parent4" refType="h" fact="0.0733"/>
              <dgm:constr type="l" for="ch" forName="Parent5" refType="w" fact="0.1171"/>
              <dgm:constr type="t" for="ch" forName="Parent5" refType="h" fact="0.7005"/>
              <dgm:constr type="w" for="ch" forName="Parent5" refType="w" fact="0.2975"/>
              <dgm:constr type="h" for="ch" forName="Parent5" refType="h" fact="0.0733"/>
              <dgm:constr type="l" for="ch" forName="Parent6" refType="w" fact="0.2658"/>
              <dgm:constr type="t" for="ch" forName="Parent6" refType="h" fact="0.8519"/>
              <dgm:constr type="w" for="ch" forName="Parent6" refType="w" fact="0.2975"/>
              <dgm:constr type="h" for="ch" forName="Parent6" refType="h" fact="0.0733"/>
              <dgm:constr type="l" for="ch" forName="Child1" refType="w" fact="0.5348"/>
              <dgm:constr type="t" for="ch" forName="Child1" refType="h" fact="0.078"/>
              <dgm:constr type="w" for="ch" forName="Child1" refType="w" fact="0.3196"/>
              <dgm:constr type="h" for="ch" forName="Child1" refType="h" fact="0.1046"/>
              <dgm:constr type="l" for="ch" forName="Child2" refType="w" fact="0.6804"/>
              <dgm:constr type="t" for="ch" forName="Child2" refType="h" fact="0.231"/>
              <dgm:constr type="w" for="ch" forName="Child2" refType="w" fact="0.3196"/>
              <dgm:constr type="h" for="ch" forName="Child2" refType="h" fact="0.1046"/>
              <dgm:constr type="l" for="ch" forName="Child3" refType="w" fact="0.5348"/>
              <dgm:constr type="t" for="ch" forName="Child3" refType="h" fact="0.3808"/>
              <dgm:constr type="w" for="ch" forName="Child3" refType="w" fact="0.3196"/>
              <dgm:constr type="h" for="ch" forName="Child3" refType="h" fact="0.1046"/>
              <dgm:constr type="l" for="ch" forName="Child4" refType="w" fact="0.6804"/>
              <dgm:constr type="t" for="ch" forName="Child4" refType="h" fact="0.5322"/>
              <dgm:constr type="w" for="ch" forName="Child4" refType="w" fact="0.3196"/>
              <dgm:constr type="h" for="ch" forName="Child4" refType="h" fact="0.1046"/>
              <dgm:constr type="l" for="ch" forName="Child5" refType="w" fact="0.5348"/>
              <dgm:constr type="t" for="ch" forName="Child5" refType="h" fact="0.6833"/>
              <dgm:constr type="w" for="ch" forName="Child5" refType="w" fact="0.3196"/>
              <dgm:constr type="h" for="ch" forName="Child5" refType="h" fact="0.1046"/>
              <dgm:constr type="l" for="ch" forName="Child6" refType="w" fact="0.6804"/>
              <dgm:constr type="t" for="ch" forName="Child6" refType="h" fact="0.8347"/>
              <dgm:constr type="w" for="ch" forName="Child6" refType="w" fact="0.3196"/>
              <dgm:constr type="h" for="ch" forName="Child6" refType="h" fact="0.1046"/>
            </dgm:constrLst>
          </dgm:if>
          <dgm:else name="Name19">
            <dgm:alg type="composite">
              <dgm:param type="ar" val="0.428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Accent1" refType="w" fact="0"/>
              <dgm:constr type="t" for="ch" forName="Accent1" refType="h" fact="0"/>
              <dgm:constr type="w" for="ch" forName="Accent1" refType="w" fact="0.5331"/>
              <dgm:constr type="h" for="ch" forName="Accent1" refType="h" fact="0.2284"/>
              <dgm:constr type="l" for="ch" forName="Accent2" refType="w" fact="0.1481"/>
              <dgm:constr type="t" for="ch" forName="Accent2" refType="h" fact="0.1312"/>
              <dgm:constr type="w" for="ch" forName="Accent2" refType="w" fact="0.5331"/>
              <dgm:constr type="h" for="ch" forName="Accent2" refType="h" fact="0.2284"/>
              <dgm:constr type="l" for="ch" forName="Accent3" refType="w" fact="0"/>
              <dgm:constr type="t" for="ch" forName="Accent3" refType="h" fact="0.263"/>
              <dgm:constr type="w" for="ch" forName="Accent3" refType="w" fact="0.5331"/>
              <dgm:constr type="h" for="ch" forName="Accent3" refType="h" fact="0.2284"/>
              <dgm:constr type="l" for="ch" forName="Accent4" refType="w" fact="0.1481"/>
              <dgm:constr type="t" for="ch" forName="Accent4" refType="h" fact="0.3945"/>
              <dgm:constr type="w" for="ch" forName="Accent4" refType="w" fact="0.5331"/>
              <dgm:constr type="h" for="ch" forName="Accent4" refType="h" fact="0.2284"/>
              <dgm:constr type="l" for="ch" forName="Accent5" refType="w" fact="0"/>
              <dgm:constr type="t" for="ch" forName="Accent5" refType="h" fact="0.5258"/>
              <dgm:constr type="w" for="ch" forName="Accent5" refType="w" fact="0.5331"/>
              <dgm:constr type="h" for="ch" forName="Accent5" refType="h" fact="0.2284"/>
              <dgm:constr type="l" for="ch" forName="Accent6" refType="w" fact="0.1481"/>
              <dgm:constr type="t" for="ch" forName="Accent6" refType="h" fact="0.6573"/>
              <dgm:constr type="w" for="ch" forName="Accent6" refType="w" fact="0.5331"/>
              <dgm:constr type="h" for="ch" forName="Accent6" refType="h" fact="0.2284"/>
              <dgm:constr type="l" for="ch" forName="Accent7" refType="w" fact="0.0378"/>
              <dgm:constr type="t" for="ch" forName="Accent7" refType="h" fact="0.8037"/>
              <dgm:constr type="w" for="ch" forName="Accent7" refType="w" fact="0.458"/>
              <dgm:constr type="h" for="ch" forName="Accent7" refType="h" fact="0.1963"/>
              <dgm:constr type="l" for="ch" forName="Parent1" refType="w" fact="0.1171"/>
              <dgm:constr type="t" for="ch" forName="Parent1" refType="h" fact="0.0827"/>
              <dgm:constr type="w" for="ch" forName="Parent1" refType="w" fact="0.2975"/>
              <dgm:constr type="h" for="ch" forName="Parent1" refType="h" fact="0.0637"/>
              <dgm:constr type="l" for="ch" forName="Parent2" refType="w" fact="0.2658"/>
              <dgm:constr type="t" for="ch" forName="Parent2" refType="h" fact="0.2142"/>
              <dgm:constr type="w" for="ch" forName="Parent2" refType="w" fact="0.2975"/>
              <dgm:constr type="h" for="ch" forName="Parent2" refType="h" fact="0.0637"/>
              <dgm:constr type="l" for="ch" forName="Parent3" refType="w" fact="0.1171"/>
              <dgm:constr type="t" for="ch" forName="Parent3" refType="h" fact="0.3457"/>
              <dgm:constr type="w" for="ch" forName="Parent3" refType="w" fact="0.2975"/>
              <dgm:constr type="h" for="ch" forName="Parent3" refType="h" fact="0.0637"/>
              <dgm:constr type="l" for="ch" forName="Parent4" refType="w" fact="0.2658"/>
              <dgm:constr type="t" for="ch" forName="Parent4" refType="h" fact="0.4772"/>
              <dgm:constr type="w" for="ch" forName="Parent4" refType="w" fact="0.2975"/>
              <dgm:constr type="h" for="ch" forName="Parent4" refType="h" fact="0.0637"/>
              <dgm:constr type="l" for="ch" forName="Parent5" refType="w" fact="0.1171"/>
              <dgm:constr type="t" for="ch" forName="Parent5" refType="h" fact="0.6085"/>
              <dgm:constr type="w" for="ch" forName="Parent5" refType="w" fact="0.2975"/>
              <dgm:constr type="h" for="ch" forName="Parent5" refType="h" fact="0.0637"/>
              <dgm:constr type="l" for="ch" forName="Parent6" refType="w" fact="0.2658"/>
              <dgm:constr type="t" for="ch" forName="Parent6" refType="h" fact="0.74"/>
              <dgm:constr type="w" for="ch" forName="Parent6" refType="w" fact="0.2975"/>
              <dgm:constr type="h" for="ch" forName="Parent6" refType="h" fact="0.0637"/>
              <dgm:constr type="l" for="ch" forName="Parent7" refType="w" fact="0.1171"/>
              <dgm:constr type="t" for="ch" forName="Parent7" refType="h" fact="0.8715"/>
              <dgm:constr type="w" for="ch" forName="Parent7" refType="w" fact="0.2975"/>
              <dgm:constr type="h" for="ch" forName="Parent7" refType="h" fact="0.0637"/>
              <dgm:constr type="l" for="ch" forName="Child1" refType="w" fact="0.5348"/>
              <dgm:constr type="t" for="ch" forName="Child1" refType="h" fact="0.0678"/>
              <dgm:constr type="w" for="ch" forName="Child1" refType="w" fact="0.3196"/>
              <dgm:constr type="h" for="ch" forName="Child1" refType="h" fact="0.0908"/>
              <dgm:constr type="l" for="ch" forName="Child2" refType="w" fact="0.6804"/>
              <dgm:constr type="t" for="ch" forName="Child2" refType="h" fact="0.2006"/>
              <dgm:constr type="w" for="ch" forName="Child2" refType="w" fact="0.3196"/>
              <dgm:constr type="h" for="ch" forName="Child2" refType="h" fact="0.0908"/>
              <dgm:constr type="l" for="ch" forName="Child3" refType="w" fact="0.5348"/>
              <dgm:constr type="t" for="ch" forName="Child3" refType="h" fact="0.3308"/>
              <dgm:constr type="w" for="ch" forName="Child3" refType="w" fact="0.3196"/>
              <dgm:constr type="h" for="ch" forName="Child3" refType="h" fact="0.0908"/>
              <dgm:constr type="l" for="ch" forName="Child4" refType="w" fact="0.6804"/>
              <dgm:constr type="t" for="ch" forName="Child4" refType="h" fact="0.4623"/>
              <dgm:constr type="w" for="ch" forName="Child4" refType="w" fact="0.3196"/>
              <dgm:constr type="h" for="ch" forName="Child4" refType="h" fact="0.0908"/>
              <dgm:constr type="l" for="ch" forName="Child5" refType="w" fact="0.5348"/>
              <dgm:constr type="t" for="ch" forName="Child5" refType="h" fact="0.5936"/>
              <dgm:constr type="w" for="ch" forName="Child5" refType="w" fact="0.3196"/>
              <dgm:constr type="h" for="ch" forName="Child5" refType="h" fact="0.0908"/>
              <dgm:constr type="l" for="ch" forName="Child6" refType="w" fact="0.6804"/>
              <dgm:constr type="t" for="ch" forName="Child6" refType="h" fact="0.7251"/>
              <dgm:constr type="w" for="ch" forName="Child6" refType="w" fact="0.3196"/>
              <dgm:constr type="h" for="ch" forName="Child6" refType="h" fact="0.0908"/>
              <dgm:constr type="l" for="ch" forName="Child7" refType="w" fact="0.5348"/>
              <dgm:constr type="t" for="ch" forName="Child7" refType="h" fact="0.8579"/>
              <dgm:constr type="w" for="ch" forName="Child7" refType="w" fact="0.3196"/>
              <dgm:constr type="h" for="ch" forName="Child7" refType="h" fact="0.0908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0">
            <dgm:if name="Name21" func="var" arg="dir" op="equ" val="norm">
              <dgm:choose name="Name22">
                <dgm:if name="Name23" axis="precedSib" ptType="node" func="cnt" op="equ" val="0">
                  <dgm:choose name="Name24">
                    <dgm:if name="Name25" axis="followSib" ptType="node" func="cnt" op="equ" val="0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150"/>
                          <dgm:adj idx="4" val="180"/>
                          <dgm:adj idx="5" val="0.125"/>
                        </dgm:adjLst>
                      </dgm:shape>
                    </dgm:if>
                    <dgm:else name="Name26">
                      <dgm:shape xmlns:r="http://schemas.openxmlformats.org/officeDocument/2006/relationships" type="circularArrow" r:blip="">
                        <dgm:adjLst>
                          <dgm:adj idx="1" val="0.1098"/>
                          <dgm:adj idx="2" val="19.0387"/>
                          <dgm:adj idx="3" val="75"/>
                          <dgm:adj idx="4" val="180"/>
                          <dgm:adj idx="5" val="0.125"/>
                        </dgm:adjLst>
                      </dgm:shape>
                    </dgm:else>
                  </dgm:choose>
                </dgm:if>
                <dgm:else name="Name27">
                  <dgm:choose name="Name28">
                    <dgm:if name="Name29" axis="followSib" ptType="node" func="cnt" op="equ" val="0">
                      <dgm:choose name="Name30">
                        <dgm:if name="Name31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2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3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4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35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3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37"/>
                      </dgm:choose>
                    </dgm:if>
                    <dgm:else name="Name38">
                      <dgm:choose name="Name39">
                        <dgm:if name="Name40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41" axis="precedSib" ptType="node" func="cnt" op="equ" val="1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2" axis="precedSib" ptType="node" func="cnt" op="equ" val="2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3" axis="precedSib" ptType="node" func="cnt" op="equ" val="3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4" axis="precedSib" ptType="node" func="cnt" op="equ" val="4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45" axis="precedSib" ptType="node" func="cnt" op="equ" val="5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46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else name="Name47"/>
                      </dgm:choose>
                    </dgm:else>
                  </dgm:choose>
                </dgm:else>
              </dgm:choose>
            </dgm:if>
            <dgm:else name="Name48">
              <dgm:choose name="Name49">
                <dgm:if name="Name50" axis="precedSib" ptType="node" func="cnt" op="equ" val="0">
                  <dgm:choose name="Name51">
                    <dgm:if name="Name52" axis="followSib" ptType="node" func="cnt" op="equ" val="0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30"/>
                          <dgm:adj idx="4" val="0"/>
                          <dgm:adj idx="5" val="0.125"/>
                        </dgm:adjLst>
                      </dgm:shape>
                    </dgm:if>
                    <dgm:else name="Name53">
                      <dgm:shape xmlns:r="http://schemas.openxmlformats.org/officeDocument/2006/relationships" type="leftCircularArrow" r:blip="">
                        <dgm:adjLst>
                          <dgm:adj idx="1" val="0.1098"/>
                          <dgm:adj idx="2" val="19.0387"/>
                          <dgm:adj idx="3" val="105"/>
                          <dgm:adj idx="4" val="0"/>
                          <dgm:adj idx="5" val="0.125"/>
                        </dgm:adjLst>
                      </dgm:shape>
                    </dgm:else>
                  </dgm:choose>
                </dgm:if>
                <dgm:else name="Name54">
                  <dgm:choose name="Name55">
                    <dgm:if name="Name56" axis="followSib" ptType="node" func="cnt" op="equ" val="0">
                      <dgm:choose name="Name57">
                        <dgm:if name="Name58" axis="precedSib" ptType="node" func="cnt" op="equ" val="1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59" axis="precedSib" ptType="node" func="cnt" op="equ" val="2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0" axis="precedSib" ptType="node" func="cnt" op="equ" val="3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1" axis="precedSib" ptType="node" func="cnt" op="equ" val="4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if name="Name62" axis="precedSib" ptType="node" func="cnt" op="equ" val="5">
                          <dgm:shape xmlns:r="http://schemas.openxmlformats.org/officeDocument/2006/relationships" type="blockArc" r:blip="">
                            <dgm:adjLst>
                              <dgm:adj idx="1" val="-135"/>
                              <dgm:adj idx="2" val="180"/>
                              <dgm:adj idx="3" val="0.1274"/>
                            </dgm:adjLst>
                          </dgm:shape>
                        </dgm:if>
                        <dgm:if name="Name6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64"/>
                      </dgm:choose>
                    </dgm:if>
                    <dgm:else name="Name65">
                      <dgm:choose name="Name66">
                        <dgm:if name="Name67" axis="precedSib" ptType="node" func="cnt" op="equ" val="0">
                          <dgm:shape xmlns:r="http://schemas.openxmlformats.org/officeDocument/2006/relationships" type="blockArc" r:blip="">
                            <dgm:adjLst>
                              <dgm:adj idx="1" val="-133.1632"/>
                              <dgm:adj idx="2" val="65"/>
                              <dgm:adj idx="3" val="0.13"/>
                            </dgm:adjLst>
                          </dgm:shape>
                        </dgm:if>
                        <dgm:if name="Name68" axis="precedSib" ptType="node" func="cnt" op="equ" val="1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69" axis="precedSib" ptType="node" func="cnt" op="equ" val="2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0" axis="precedSib" ptType="node" func="cnt" op="equ" val="3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1" axis="precedSib" ptType="node" func="cnt" op="equ" val="4">
                          <dgm:shape xmlns:r="http://schemas.openxmlformats.org/officeDocument/2006/relationships" type="leftCircularArrow" r:blip="">
                            <dgm:adjLst>
                              <dgm:adj idx="1" val="0.1098"/>
                              <dgm:adj idx="2" val="19.0387"/>
                              <dgm:adj idx="3" val="105"/>
                              <dgm:adj idx="4" val="-45"/>
                              <dgm:adj idx="5" val="0.125"/>
                            </dgm:adjLst>
                          </dgm:shape>
                        </dgm:if>
                        <dgm:if name="Name72" axis="precedSib" ptType="node" func="cnt" op="equ" val="5">
                          <dgm:shape xmlns:r="http://schemas.openxmlformats.org/officeDocument/2006/relationships" type="circularArrow" r:blip="">
                            <dgm:adjLst>
                              <dgm:adj idx="1" val="0.1098"/>
                              <dgm:adj idx="2" val="19.0387"/>
                              <dgm:adj idx="3" val="75"/>
                              <dgm:adj idx="4" val="-135"/>
                              <dgm:adj idx="5" val="0.125"/>
                            </dgm:adjLst>
                          </dgm:shape>
                        </dgm:if>
                        <dgm:if name="Name73" axis="precedSib" ptType="node" func="cnt" op="equ" val="6">
                          <dgm:shape xmlns:r="http://schemas.openxmlformats.org/officeDocument/2006/relationships" type="blockArc" r:blip="">
                            <dgm:adjLst>
                              <dgm:adj idx="1" val="0"/>
                              <dgm:adj idx="2" val="-45"/>
                              <dgm:adj idx="3" val="0.1274"/>
                            </dgm:adjLst>
                          </dgm:shape>
                        </dgm:if>
                        <dgm:else name="Name74"/>
                      </dgm:choose>
                    </dgm:else>
                  </dgm:choose>
                </dgm:else>
              </dgm:choose>
            </dgm:else>
          </dgm:choose>
          <dgm:presOf/>
        </dgm:layoutNode>
      </dgm:forEach>
    </dgm:forEach>
    <dgm:forEach name="Name75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  <dgm:choose name="Name77">
        <dgm:if name="Name78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79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0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81" ref="accentRepeat"/>
      </dgm:layoutNode>
      <dgm:choose name="Name82">
        <dgm:if name="Name83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choose name="Name87">
        <dgm:if name="Name88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89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91" ref="accentRepeat"/>
      </dgm:layoutNode>
      <dgm:choose name="Name92">
        <dgm:if name="Name9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95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96" ref="accentRepeat"/>
      </dgm:layoutNode>
      <dgm:choose name="Name97">
        <dgm:if name="Name98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99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0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101" ref="accentRepeat"/>
      </dgm:layoutNode>
      <dgm:choose name="Name102">
        <dgm:if name="Name103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4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  <dgm:forEach name="Name105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06" ref="accentRepeat"/>
      </dgm:layoutNode>
      <dgm:choose name="Name107">
        <dgm:if name="Name108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Ch" val="mid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05"/>
              <dgm:constr type="rMarg" refType="primFontSz" fact="0.05"/>
              <dgm:constr type="tMarg" refType="primFontSz" fact="0.05"/>
              <dgm:constr type="bMarg" refType="primFontSz" fact="0.05"/>
            </dgm:constrLst>
            <dgm:ruleLst>
              <dgm:rule type="primFontSz" val="5" fact="NaN" max="NaN"/>
            </dgm:ruleLst>
          </dgm:layoutNode>
        </dgm:if>
        <dgm:else name="Name109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 ptType="node"/>
        <dgm:constrLst>
          <dgm:constr type="lMarg" refType="primFontSz" fact="0.05"/>
          <dgm:constr type="rMarg" refType="primFontSz" fact="0.05"/>
          <dgm:constr type="tMarg" refType="primFontSz" fact="0.05"/>
          <dgm:constr type="bMarg" refType="primFontSz" fact="0.0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76F666D-E0C2-435B-BAA8-9287F9E5D38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9FEBCAF-CB3F-4928-91AA-D61472F880C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1077DB-935E-4A0A-947A-D283B9F9F452}" type="datetimeFigureOut">
              <a:rPr lang="en-US" smtClean="0"/>
              <a:t>8/20/2019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9256698-63C6-4CCC-81CB-EA5604C30F1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467FDA-05D7-4760-A373-5D6AEAAF4278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2C0B10-7CAE-41E4-AB02-7E8B1FF2B8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75375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9EC30E-1A71-4188-9BE7-E2A64929A436}" type="datetimeFigureOut">
              <a:rPr lang="en-US" noProof="0" smtClean="0"/>
              <a:t>8/20/2019</a:t>
            </a:fld>
            <a:endParaRPr lang="en-US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30193B-564F-4854-8A52-728F3FB19C85}" type="slidenum">
              <a:rPr lang="en-US" noProof="0" smtClean="0"/>
              <a:t>‹#›</a:t>
            </a:fld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6038165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 with Imag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804025"/>
          </a:xfrm>
          <a:solidFill>
            <a:schemeClr val="bg1">
              <a:lumMod val="85000"/>
            </a:schemeClr>
          </a:solidFill>
        </p:spPr>
        <p:txBody>
          <a:bodyPr tIns="1728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Click to edit Master subtitle style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340384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588" cy="6371351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</a:t>
            </a:r>
            <a:br>
              <a:rPr lang="en-US" noProof="0" dirty="0"/>
            </a:br>
            <a:r>
              <a:rPr lang="en-US" noProof="0" dirty="0"/>
              <a:t>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235700" y="2204792"/>
            <a:ext cx="5956300" cy="1944000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section divider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E4D4535-D519-40ED-B8A4-2EA1276BB6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6235700" y="4148860"/>
            <a:ext cx="5956300" cy="1100565"/>
          </a:xfrm>
          <a:solidFill>
            <a:schemeClr val="tx1">
              <a:alpha val="80000"/>
            </a:schemeClr>
          </a:solidFill>
        </p:spPr>
        <p:txBody>
          <a:bodyPr lIns="180000" tIns="180000" rIns="252000" bIns="18000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  <a:lvl2pPr marL="266700" indent="0" algn="r">
              <a:buNone/>
              <a:defRPr sz="1800">
                <a:solidFill>
                  <a:schemeClr val="bg1"/>
                </a:solidFill>
              </a:defRPr>
            </a:lvl2pPr>
            <a:lvl3pPr marL="542925" indent="0" algn="r">
              <a:buNone/>
              <a:defRPr sz="1800">
                <a:solidFill>
                  <a:schemeClr val="bg1"/>
                </a:solidFill>
              </a:defRPr>
            </a:lvl3pPr>
            <a:lvl4pPr marL="809625" indent="0" algn="r">
              <a:buNone/>
              <a:defRPr sz="1800">
                <a:solidFill>
                  <a:schemeClr val="bg1"/>
                </a:solidFill>
              </a:defRPr>
            </a:lvl4pPr>
            <a:lvl5pPr marL="1076325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524778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437159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er Slide 2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411412" y="0"/>
            <a:ext cx="9780588" cy="6371351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</a:t>
            </a:r>
            <a:br>
              <a:rPr lang="en-US" noProof="0" dirty="0"/>
            </a:br>
            <a:r>
              <a:rPr lang="en-US" noProof="0" dirty="0"/>
              <a:t>your Photo Here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473AB13-DFF9-4538-9907-E261659E0E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00" y="2156226"/>
            <a:ext cx="5958000" cy="1958400"/>
          </a:xfrm>
          <a:solidFill>
            <a:schemeClr val="bg1"/>
          </a:solidFill>
        </p:spPr>
        <p:txBody>
          <a:bodyPr lIns="252000" tIns="180000" rIns="180000" bIns="180000"/>
          <a:lstStyle>
            <a:lvl1pPr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section divider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9E4D4535-D519-40ED-B8A4-2EA1276BB65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0" y="4110760"/>
            <a:ext cx="5956300" cy="1100565"/>
          </a:xfrm>
          <a:solidFill>
            <a:schemeClr val="tx1">
              <a:alpha val="80000"/>
            </a:schemeClr>
          </a:solidFill>
        </p:spPr>
        <p:txBody>
          <a:bodyPr lIns="252000" tIns="180000" rIns="180000" bIns="180000"/>
          <a:lstStyle>
            <a:lvl1pPr marL="0" indent="0" algn="l">
              <a:buNone/>
              <a:defRPr sz="1800">
                <a:solidFill>
                  <a:schemeClr val="bg1"/>
                </a:solidFill>
              </a:defRPr>
            </a:lvl1pPr>
            <a:lvl2pPr marL="266700" indent="0" algn="r">
              <a:buNone/>
              <a:defRPr sz="1800">
                <a:solidFill>
                  <a:schemeClr val="bg1"/>
                </a:solidFill>
              </a:defRPr>
            </a:lvl2pPr>
            <a:lvl3pPr marL="542925" indent="0" algn="r">
              <a:buNone/>
              <a:defRPr sz="1800">
                <a:solidFill>
                  <a:schemeClr val="bg1"/>
                </a:solidFill>
              </a:defRPr>
            </a:lvl3pPr>
            <a:lvl4pPr marL="809625" indent="0" algn="r">
              <a:buNone/>
              <a:defRPr sz="1800">
                <a:solidFill>
                  <a:schemeClr val="bg1"/>
                </a:solidFill>
              </a:defRPr>
            </a:lvl4pPr>
            <a:lvl5pPr marL="1076325" indent="0" algn="r">
              <a:buNone/>
              <a:defRPr sz="1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subtitle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0" y="5209682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82858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Layou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096000" y="-1"/>
            <a:ext cx="6096000" cy="6371351"/>
          </a:xfrm>
          <a:solidFill>
            <a:schemeClr val="bg1">
              <a:lumMod val="95000"/>
            </a:schemeClr>
          </a:solid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111800" y="3802899"/>
            <a:ext cx="4648200" cy="985000"/>
          </a:xfrm>
          <a:solidFill>
            <a:schemeClr val="bg1"/>
          </a:solidFill>
        </p:spPr>
        <p:txBody>
          <a:bodyPr lIns="180000" tIns="180000" rIns="180000" bIns="180000"/>
          <a:lstStyle>
            <a:lvl1pPr algn="r"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7111800" y="4787900"/>
            <a:ext cx="4648200" cy="1162800"/>
          </a:xfrm>
          <a:solidFill>
            <a:schemeClr val="tx1">
              <a:alpha val="80000"/>
            </a:schemeClr>
          </a:solidFill>
        </p:spPr>
        <p:txBody>
          <a:bodyPr lIns="180000" tIns="180000" rIns="180000" bIns="180000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2668686"/>
            <a:ext cx="5472000" cy="299942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508F53F-6AA2-4060-904A-BC90211DC043}"/>
              </a:ext>
            </a:extLst>
          </p:cNvPr>
          <p:cNvSpPr/>
          <p:nvPr userDrawn="1"/>
        </p:nvSpPr>
        <p:spPr>
          <a:xfrm>
            <a:off x="9348588" y="3700775"/>
            <a:ext cx="2411412" cy="11482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50103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Image Layou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-1"/>
            <a:ext cx="6096000" cy="6371351"/>
          </a:xfrm>
          <a:solidFill>
            <a:schemeClr val="bg1">
              <a:lumMod val="95000"/>
            </a:schemeClr>
          </a:solidFill>
        </p:spPr>
        <p:txBody>
          <a:bodyPr tIns="1584000" anchor="t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18100" y="1869795"/>
            <a:ext cx="6641900" cy="1124345"/>
          </a:xfrm>
          <a:solidFill>
            <a:schemeClr val="bg1">
              <a:lumMod val="95000"/>
            </a:schemeClr>
          </a:solidFill>
        </p:spPr>
        <p:txBody>
          <a:bodyPr lIns="180000" tIns="180000" rIns="180000" bIns="180000"/>
          <a:lstStyle>
            <a:lvl1pPr algn="l"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3FAEED1D-0E66-4F74-9455-675F5CB7EAD4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118334" y="2994141"/>
            <a:ext cx="6641626" cy="590155"/>
          </a:xfrm>
          <a:solidFill>
            <a:schemeClr val="tx1">
              <a:alpha val="80000"/>
            </a:schemeClr>
          </a:solidFill>
        </p:spPr>
        <p:txBody>
          <a:bodyPr lIns="180000" tIns="180000" rIns="180000" bIns="180000"/>
          <a:lstStyle>
            <a:lvl1pPr marL="0" indent="0" algn="l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8000" y="3763648"/>
            <a:ext cx="5472000" cy="2428351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05ED12-A431-4761-87A4-F05164BE0221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A5285E0-8F27-49C4-AADF-92A3B72D41FD}"/>
              </a:ext>
            </a:extLst>
          </p:cNvPr>
          <p:cNvSpPr/>
          <p:nvPr userDrawn="1"/>
        </p:nvSpPr>
        <p:spPr>
          <a:xfrm>
            <a:off x="9775824" y="1762069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4389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88DD7-6DAF-436D-B04A-EBCCAA36917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4633398-8EC3-417B-BEA6-101D8F2246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mparison Left Placeholder 1">
            <a:extLst>
              <a:ext uri="{FF2B5EF4-FFF2-40B4-BE49-F238E27FC236}">
                <a16:creationId xmlns:a16="http://schemas.microsoft.com/office/drawing/2014/main" id="{9322B50D-6A7D-41C6-BA57-613BC231D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2307689"/>
            <a:ext cx="5472000" cy="3600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FD584DA-F775-47B8-A1D7-6556AD5FCB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2000" y="2815037"/>
            <a:ext cx="5472000" cy="3376963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2" name="Comparison Left Placeholder 2">
            <a:extLst>
              <a:ext uri="{FF2B5EF4-FFF2-40B4-BE49-F238E27FC236}">
                <a16:creationId xmlns:a16="http://schemas.microsoft.com/office/drawing/2014/main" id="{78A963F8-6F6E-440E-B3B3-DDE13C083A3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6300000" y="2308214"/>
            <a:ext cx="5472000" cy="358775"/>
          </a:xfrm>
        </p:spPr>
        <p:txBody>
          <a:bodyPr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DF0A5256-B267-47DA-858A-0F3867CB6139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2812214"/>
            <a:ext cx="5472113" cy="3379036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6B8F99-FAB0-4B33-87ED-9FF46D11A907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733E7E-50D2-4F6C-9DF2-CF4C98C4B847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0" name="Rectangle 9" descr="Accent block left">
            <a:extLst>
              <a:ext uri="{FF2B5EF4-FFF2-40B4-BE49-F238E27FC236}">
                <a16:creationId xmlns:a16="http://schemas.microsoft.com/office/drawing/2014/main" id="{BBC0CAF5-0DE6-4BEA-824E-124A54A76A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2100317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1" name="Rectangle 10" descr="Accent bar right&#10;">
            <a:extLst>
              <a:ext uri="{FF2B5EF4-FFF2-40B4-BE49-F238E27FC236}">
                <a16:creationId xmlns:a16="http://schemas.microsoft.com/office/drawing/2014/main" id="{ED008080-B2F5-441A-8B15-30AE86BBF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99887" y="2100317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09955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rge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890ED7CE-A9D2-4D19-B978-56BFB74E657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1"/>
            <a:ext cx="12192000" cy="6371350"/>
          </a:xfr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&amp; Drop your photo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6096000" y="5359400"/>
            <a:ext cx="5664000" cy="565899"/>
          </a:xfrm>
          <a:solidFill>
            <a:schemeClr val="tx1"/>
          </a:solidFill>
        </p:spPr>
        <p:txBody>
          <a:bodyPr lIns="180000" tIns="180000" rIns="180000" bIns="180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Enter your caption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3D119C-DBF5-4B4F-BE38-7BD7B5C8A5D0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F8E7C83-06D7-4C5B-85B7-0E5713B4FA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877846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EB7F0EE8-BE52-4A79-8FC8-4A2487FA01FC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9780102" cy="6804025"/>
          </a:xfrm>
          <a:solidFill>
            <a:schemeClr val="bg1">
              <a:lumMod val="85000"/>
            </a:schemeClr>
          </a:solidFill>
        </p:spPr>
        <p:txBody>
          <a:bodyPr tIns="0" anchor="ctr"/>
          <a:lstStyle>
            <a:lvl1pPr marL="0" indent="0" algn="ctr">
              <a:buNone/>
              <a:defRPr sz="1200" i="1"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r>
              <a:rPr lang="en-US" noProof="0" dirty="0"/>
              <a:t>Insert or Drag and Drop your Photo Here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58200" y="2798354"/>
            <a:ext cx="3733800" cy="1013684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Thank You</a:t>
            </a:r>
          </a:p>
        </p:txBody>
      </p:sp>
      <p:sp>
        <p:nvSpPr>
          <p:cNvPr id="9" name="Text Placeholder 5">
            <a:extLst>
              <a:ext uri="{FF2B5EF4-FFF2-40B4-BE49-F238E27FC236}">
                <a16:creationId xmlns:a16="http://schemas.microsoft.com/office/drawing/2014/main" id="{52FA7FC9-E40E-4144-84E4-34E3722E9A6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458200" y="3957705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Full Name</a:t>
            </a:r>
          </a:p>
        </p:txBody>
      </p:sp>
      <p:sp>
        <p:nvSpPr>
          <p:cNvPr id="10" name="Text Placeholder 6">
            <a:extLst>
              <a:ext uri="{FF2B5EF4-FFF2-40B4-BE49-F238E27FC236}">
                <a16:creationId xmlns:a16="http://schemas.microsoft.com/office/drawing/2014/main" id="{97289182-4FE6-4A18-9775-4588D5801CF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458200" y="4306722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Phone Number</a:t>
            </a:r>
          </a:p>
        </p:txBody>
      </p:sp>
      <p:sp>
        <p:nvSpPr>
          <p:cNvPr id="11" name="Text Placeholder 7">
            <a:extLst>
              <a:ext uri="{FF2B5EF4-FFF2-40B4-BE49-F238E27FC236}">
                <a16:creationId xmlns:a16="http://schemas.microsoft.com/office/drawing/2014/main" id="{BD4E94C7-6CAF-4FEE-9E02-D3D3A2AC5EAF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8458200" y="4655739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Email or Social Media Handle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DE421A3-3C59-48FC-BC3B-007ADFBEB4FE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8458200" y="5004756"/>
            <a:ext cx="2910342" cy="316800"/>
          </a:xfrm>
          <a:solidFill>
            <a:schemeClr val="tx1">
              <a:lumMod val="75000"/>
              <a:lumOff val="25000"/>
            </a:schemeClr>
          </a:solidFill>
        </p:spPr>
        <p:txBody>
          <a:bodyPr rIns="72000" anchor="ctr"/>
          <a:lstStyle>
            <a:lvl1pPr marL="0" indent="0" algn="r">
              <a:buNone/>
              <a:defRPr>
                <a:solidFill>
                  <a:schemeClr val="bg1"/>
                </a:solidFill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Company Website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8458200" y="2685912"/>
            <a:ext cx="3733800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2FB6A7-1E80-487C-93E6-DCAA8751EF21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49663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Subtitle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E97A9A62-1AA6-47A9-A1A0-54196823744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45016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 with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7DEBF36F-ADC5-48FF-BFAF-3BED06924FD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238F2-C6EC-476F-8371-119AECBA562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2000" y="1512000"/>
            <a:ext cx="5472000" cy="4680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7867C73D-EE16-41D1-B7CE-A35C765E3B8D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6299887" y="1511250"/>
            <a:ext cx="5472113" cy="4680000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915521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F94EB5D3-F8CB-4E76-8D7E-FF441818EECB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512000"/>
            <a:ext cx="3600000" cy="467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6A38E24-EB1C-472F-B631-5DF32F9C4CF5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301550" y="1511476"/>
            <a:ext cx="3600450" cy="4679249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5B4A252E-78C9-4F76-98A4-A4B580AD072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171550" y="1511475"/>
            <a:ext cx="3600450" cy="4679250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4BCA97-F31B-451D-82F8-6E000DF2118A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7AAC4-A657-4D75-A527-0307AFF2B17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543880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9D7ACCB5-9A86-4F46-89E2-B79F48C9EC1D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512000"/>
            <a:ext cx="2160000" cy="4679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F5B3657-F2AE-455A-BF81-1A0C2ACECD20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2726412" y="1512000"/>
            <a:ext cx="2160588" cy="4679250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6A983D98-E0AB-429A-9EC2-B50D4216D69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21412" y="1512000"/>
            <a:ext cx="2160588" cy="4679250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Text Placeholder 6">
            <a:extLst>
              <a:ext uri="{FF2B5EF4-FFF2-40B4-BE49-F238E27FC236}">
                <a16:creationId xmlns:a16="http://schemas.microsoft.com/office/drawing/2014/main" id="{755213BF-EF6D-45DC-A01B-DE6C2F23A6D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16412" y="1507535"/>
            <a:ext cx="2160588" cy="4679250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77D6BBBA-F4A3-45D4-91BC-A405FFDC7C3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611412" y="1507535"/>
            <a:ext cx="2160588" cy="4683715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09234E-176D-4BBF-9391-7B6F018C51A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9ABD5E-B8F1-4246-B167-09138760AD7D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48372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23EB7-E336-46EB-A4A0-3DB7A6BF4CE1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200400" y="2811053"/>
            <a:ext cx="8991600" cy="1261295"/>
          </a:xfrm>
          <a:solidFill>
            <a:schemeClr val="bg1"/>
          </a:solidFill>
        </p:spPr>
        <p:txBody>
          <a:bodyPr vert="horz" lIns="180000" tIns="180000" rIns="252000" bIns="180000" rtlCol="0" anchor="t">
            <a:noAutofit/>
          </a:bodyPr>
          <a:lstStyle>
            <a:lvl1pPr algn="r">
              <a:defRPr lang="en-ZA" sz="6000" b="1" spc="-300" dirty="0"/>
            </a:lvl1pPr>
          </a:lstStyle>
          <a:p>
            <a:pPr lvl="0" algn="r"/>
            <a:r>
              <a:rPr lang="en-US" noProof="0"/>
              <a:t>Click to edit presentation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980B88-3F4A-4688-9ED0-17EF37E62D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00400" y="4061039"/>
            <a:ext cx="6580188" cy="580921"/>
          </a:xfrm>
          <a:solidFill>
            <a:schemeClr val="tx1">
              <a:alpha val="80000"/>
            </a:schemeClr>
          </a:solidFill>
        </p:spPr>
        <p:txBody>
          <a:bodyPr vert="horz" lIns="180000" tIns="180000" rIns="180000" bIns="180000" rtlCol="0">
            <a:noAutofit/>
          </a:bodyPr>
          <a:lstStyle>
            <a:lvl1pPr marL="0" indent="0" algn="r">
              <a:buNone/>
              <a:defRPr lang="en-ZA" dirty="0">
                <a:solidFill>
                  <a:schemeClr val="bg1"/>
                </a:solidFill>
              </a:defRPr>
            </a:lvl1pPr>
          </a:lstStyle>
          <a:p>
            <a:pPr marL="266700" lvl="0" indent="-266700" algn="ctr"/>
            <a:r>
              <a:rPr lang="en-US" noProof="0"/>
              <a:t>Click to edit Master subtitle style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9780588" y="2698612"/>
            <a:ext cx="2411412" cy="11482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577601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tx1">
            <a:lumMod val="75000"/>
            <a:lumOff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473AB13-DFF9-4538-9907-E261659E0E0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700" y="2156226"/>
            <a:ext cx="5958000" cy="1958400"/>
          </a:xfrm>
          <a:solidFill>
            <a:schemeClr val="bg1"/>
          </a:solidFill>
        </p:spPr>
        <p:txBody>
          <a:bodyPr lIns="252000" tIns="180000" rIns="180000" bIns="180000"/>
          <a:lstStyle>
            <a:lvl1pPr>
              <a:defRPr sz="6000" b="1" spc="-3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r>
              <a:rPr lang="en-US" noProof="0"/>
              <a:t>Click to edit section divider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16FE98-6A12-44EC-8485-8B5EFABDF9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1DD44D8-4A8F-4693-B90A-166855B29D25}"/>
              </a:ext>
            </a:extLst>
          </p:cNvPr>
          <p:cNvSpPr/>
          <p:nvPr userDrawn="1"/>
        </p:nvSpPr>
        <p:spPr>
          <a:xfrm>
            <a:off x="0" y="5209682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0FBB1B-4F0E-4365-BF27-3150FC6C3B90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13D8A8-6C3D-4527-959D-41C3213F7F0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504A767-1C0B-484E-BF7D-CD42D30A52EE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0EF489-F21B-4E7C-9A44-D3CC8DC34F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Text Placeholder 2">
            <a:extLst>
              <a:ext uri="{FF2B5EF4-FFF2-40B4-BE49-F238E27FC236}">
                <a16:creationId xmlns:a16="http://schemas.microsoft.com/office/drawing/2014/main" id="{14B95064-E6BF-43CD-ACBD-6363E8D9BF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4114627"/>
            <a:ext cx="5956300" cy="1095056"/>
          </a:xfrm>
          <a:solidFill>
            <a:schemeClr val="tx1">
              <a:alpha val="80000"/>
            </a:schemeClr>
          </a:solidFill>
        </p:spPr>
        <p:txBody>
          <a:bodyPr vert="horz" lIns="252000" tIns="180000" rIns="180000" bIns="180000" rtlCol="0">
            <a:noAutofit/>
          </a:bodyPr>
          <a:lstStyle>
            <a:lvl1pPr marL="0" indent="0" algn="l">
              <a:buNone/>
              <a:defRPr lang="en-US">
                <a:solidFill>
                  <a:schemeClr val="bg1"/>
                </a:solidFill>
              </a:defRPr>
            </a:lvl1pPr>
          </a:lstStyle>
          <a:p>
            <a:pPr marL="266700" lvl="0" indent="-26670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825637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F4C50-933F-41F9-AD11-BD02410AA7D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948E38-8FB0-4E51-A01C-C88794372E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000" y="1008000"/>
            <a:ext cx="11328000" cy="518325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FE0EB3-0FF4-4285-B9D3-90A5751B7BBF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DE0AAD-6FBD-416B-A91A-21F2B737919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9762075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EE1E0B79-3CC8-4DCF-8AEC-AC43BC9A30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1886" y="1007250"/>
            <a:ext cx="5460114" cy="5169713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5546508-E26C-46CD-8939-D20E71BF4ED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1999" y="1007250"/>
            <a:ext cx="5448115" cy="5169713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1555331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11340000" cy="4320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1016231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2" name="Rectangle 11" descr="Accent bar right&#10;">
            <a:extLst>
              <a:ext uri="{FF2B5EF4-FFF2-40B4-BE49-F238E27FC236}">
                <a16:creationId xmlns:a16="http://schemas.microsoft.com/office/drawing/2014/main" id="{3E8A46E0-47C2-4441-B7DD-F621A80F1F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99887" y="1016231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D902C307-6561-4E11-9899-1F34830AE8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1800" y="1224128"/>
            <a:ext cx="5448115" cy="3587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6" name="Text Placeholder 4">
            <a:extLst>
              <a:ext uri="{FF2B5EF4-FFF2-40B4-BE49-F238E27FC236}">
                <a16:creationId xmlns:a16="http://schemas.microsoft.com/office/drawing/2014/main" id="{CD73439B-6B1B-47C5-B2B0-409015FB339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2086" y="1224128"/>
            <a:ext cx="5447914" cy="35877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12AC6878-44C6-4445-A225-70C0DC482ED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99886" y="1955731"/>
            <a:ext cx="5447914" cy="423393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6D675DA8-374F-4915-973A-53612A41FF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1800" y="1943031"/>
            <a:ext cx="5447914" cy="4246632"/>
          </a:xfrm>
        </p:spPr>
        <p:txBody>
          <a:bodyPr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253150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3932037" cy="141127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1892926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85B68CA9-AC4C-4D15-9BA1-A9F1AC5606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8816" y="432001"/>
            <a:ext cx="6971184" cy="542905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9B24D8A-D8A5-4F57-A260-A4CF75FCB3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2000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014327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E479C-D1F6-4BAC-80D2-90EF74E326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2000" y="432000"/>
            <a:ext cx="3932037" cy="1411276"/>
          </a:xfrm>
        </p:spPr>
        <p:txBody>
          <a:bodyPr anchor="b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7847F90-9DB6-4832-9EB7-393AADAE8B70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4CFC6C-1D8B-46C9-B0F7-A8BD88D8AB46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1" name="Rectangle 10" descr="Accent block left">
            <a:extLst>
              <a:ext uri="{FF2B5EF4-FFF2-40B4-BE49-F238E27FC236}">
                <a16:creationId xmlns:a16="http://schemas.microsoft.com/office/drawing/2014/main" id="{48A1A904-FE62-4BE3-BAE9-0EEAE7B1E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1800" y="1892926"/>
            <a:ext cx="1984175" cy="11482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noProof="0" dirty="0"/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3E50A411-2E68-4F4D-B4BC-62E87C6336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2000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Edit Master text styles</a:t>
            </a:r>
          </a:p>
        </p:txBody>
      </p:sp>
      <p:sp>
        <p:nvSpPr>
          <p:cNvPr id="10" name="Picture Placeholder 2">
            <a:extLst>
              <a:ext uri="{FF2B5EF4-FFF2-40B4-BE49-F238E27FC236}">
                <a16:creationId xmlns:a16="http://schemas.microsoft.com/office/drawing/2014/main" id="{2FBF39A8-0BD5-48FD-9993-F595D4F727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788816" y="432001"/>
            <a:ext cx="6971184" cy="54290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406333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/>
              <a:t>Click to edit page title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0727B06-56A8-44A2-B6C2-9ED183D107F3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31800" y="1008000"/>
            <a:ext cx="11339513" cy="360000"/>
          </a:xfrm>
        </p:spPr>
        <p:txBody>
          <a:bodyPr/>
          <a:lstStyle>
            <a:lvl1pPr marL="0" indent="0">
              <a:buNone/>
              <a:defRPr/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/>
            <a:r>
              <a:rPr lang="en-US" noProof="0"/>
              <a:t>Subtitle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CCB8C2-B6A2-4C69-8D3A-57420A034BA4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3CF994-8B2C-443F-B695-7378DD360DAA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0585527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694D9D-C633-4D52-965E-E5BBD9883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13976703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90694D9D-C633-4D52-965E-E5BBD9883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DB3A426-6D4A-4D91-ACD6-A2C25BAE44E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64370" y="2033588"/>
            <a:ext cx="8863262" cy="2790825"/>
          </a:xfrm>
        </p:spPr>
        <p:txBody>
          <a:bodyPr anchor="ctr"/>
          <a:lstStyle>
            <a:lvl1pPr marL="0" indent="0" algn="ctr">
              <a:buNone/>
              <a:defRPr sz="6000"/>
            </a:lvl1pPr>
            <a:lvl2pPr marL="266700" indent="0">
              <a:buNone/>
              <a:defRPr/>
            </a:lvl2pPr>
          </a:lstStyle>
          <a:p>
            <a:pPr lv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724365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6D0504D-4610-4E9E-A2DB-8B701F044BBC}"/>
              </a:ext>
            </a:extLst>
          </p:cNvPr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95CDFA7-DEA3-4BBE-8D70-0AF654A1E6FF}"/>
              </a:ext>
            </a:extLst>
          </p:cNvPr>
          <p:cNvSpPr>
            <a:spLocks noGrp="1"/>
          </p:cNvSpPr>
          <p:nvPr>
            <p:ph type="sldNum" sz="quarter" idx="1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00433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EB0D177-9AA4-42F4-9CD7-CD206217CA6D}"/>
              </a:ext>
            </a:extLst>
          </p:cNvPr>
          <p:cNvSpPr/>
          <p:nvPr userDrawn="1"/>
        </p:nvSpPr>
        <p:spPr>
          <a:xfrm>
            <a:off x="9780101" y="6371351"/>
            <a:ext cx="1979897" cy="43199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825DB53-D610-4A40-AFDC-EBC47DB613CE}"/>
              </a:ext>
            </a:extLst>
          </p:cNvPr>
          <p:cNvSpPr/>
          <p:nvPr userDrawn="1"/>
        </p:nvSpPr>
        <p:spPr>
          <a:xfrm>
            <a:off x="9780103" y="6803351"/>
            <a:ext cx="1979897" cy="5465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C2B9A6A4-83D0-40B1-8B15-964C84BF0705}"/>
              </a:ext>
            </a:extLst>
          </p:cNvPr>
          <p:cNvSpPr/>
          <p:nvPr userDrawn="1"/>
        </p:nvSpPr>
        <p:spPr>
          <a:xfrm>
            <a:off x="0" y="6371351"/>
            <a:ext cx="9780102" cy="432000"/>
          </a:xfrm>
          <a:custGeom>
            <a:avLst/>
            <a:gdLst>
              <a:gd name="connsiteX0" fmla="*/ 0 w 9780102"/>
              <a:gd name="connsiteY0" fmla="*/ 0 h 432000"/>
              <a:gd name="connsiteX1" fmla="*/ 9780102 w 9780102"/>
              <a:gd name="connsiteY1" fmla="*/ 0 h 432000"/>
              <a:gd name="connsiteX2" fmla="*/ 9780102 w 9780102"/>
              <a:gd name="connsiteY2" fmla="*/ 432000 h 432000"/>
              <a:gd name="connsiteX3" fmla="*/ 0 w 9780102"/>
              <a:gd name="connsiteY3" fmla="*/ 432000 h 43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780102" h="432000">
                <a:moveTo>
                  <a:pt x="0" y="0"/>
                </a:moveTo>
                <a:lnTo>
                  <a:pt x="9780102" y="0"/>
                </a:lnTo>
                <a:lnTo>
                  <a:pt x="9780102" y="432000"/>
                </a:lnTo>
                <a:lnTo>
                  <a:pt x="0" y="432000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0F41A2-6535-4CA6-81E4-026A5B56D9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000" y="432000"/>
            <a:ext cx="11328000" cy="432000"/>
          </a:xfrm>
          <a:prstGeom prst="rect">
            <a:avLst/>
          </a:prstGeom>
        </p:spPr>
        <p:txBody>
          <a:bodyPr vert="horz" lIns="0" tIns="0" rIns="0" bIns="0" rtlCol="0" anchor="ctr">
            <a:noAutofit/>
          </a:bodyPr>
          <a:lstStyle/>
          <a:p>
            <a:r>
              <a:rPr lang="en-US" noProof="0"/>
              <a:t>Click to edit page title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3AB95C-7DD4-4796-80E4-1B7466A2A0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512000"/>
            <a:ext cx="11328000" cy="4679250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879C91-B77F-4273-9A27-A3535FB889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2000" y="6439820"/>
            <a:ext cx="5664000" cy="295062"/>
          </a:xfrm>
          <a:prstGeom prst="rect">
            <a:avLst/>
          </a:prstGeom>
          <a:noFill/>
        </p:spPr>
        <p:txBody>
          <a:bodyPr vert="horz" lIns="0" tIns="0" rIns="0" bIns="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CA3099-A94F-4C3E-BC29-780EDD38F72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0000" y="6371351"/>
            <a:ext cx="432000" cy="432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</p:spPr>
        <p:txBody>
          <a:bodyPr vert="horz" lIns="0" tIns="0" rIns="0" bIns="0" rtlCol="0" anchor="ctr"/>
          <a:lstStyle>
            <a:lvl1pPr algn="ctr">
              <a:defRPr sz="1200">
                <a:solidFill>
                  <a:schemeClr val="bg1"/>
                </a:solidFill>
                <a:latin typeface="+mj-lt"/>
              </a:defRPr>
            </a:lvl1pPr>
          </a:lstStyle>
          <a:p>
            <a:fld id="{19B51A1E-902D-48AF-9020-955120F399B6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4FDC6F9-37F9-4E25-AECA-D307B8421C73}"/>
              </a:ext>
            </a:extLst>
          </p:cNvPr>
          <p:cNvSpPr txBox="1"/>
          <p:nvPr userDrawn="1"/>
        </p:nvSpPr>
        <p:spPr>
          <a:xfrm>
            <a:off x="10243100" y="6422491"/>
            <a:ext cx="1053900" cy="380860"/>
          </a:xfrm>
          <a:prstGeom prst="rect">
            <a:avLst/>
          </a:prstGeom>
          <a:noFill/>
        </p:spPr>
        <p:txBody>
          <a:bodyPr wrap="square" tIns="108000" bIns="0" rtlCol="0" anchor="ctr">
            <a:spAutoFit/>
          </a:bodyPr>
          <a:lstStyle/>
          <a:p>
            <a:pPr algn="r">
              <a:lnSpc>
                <a:spcPts val="1000"/>
              </a:lnSpc>
            </a:pPr>
            <a:r>
              <a:rPr lang="en-US" sz="2500" b="1" i="0" spc="-100" baseline="0" noProof="0" dirty="0">
                <a:solidFill>
                  <a:schemeClr val="accent1"/>
                </a:solidFill>
                <a:latin typeface="+mj-lt"/>
              </a:rPr>
              <a:t>TREY</a:t>
            </a:r>
            <a:r>
              <a:rPr lang="en-US" sz="1600" b="1" i="0" spc="-100" baseline="0" noProof="0" dirty="0">
                <a:solidFill>
                  <a:schemeClr val="accent1"/>
                </a:solidFill>
                <a:latin typeface="+mj-lt"/>
              </a:rPr>
              <a:t> </a:t>
            </a:r>
            <a:br>
              <a:rPr lang="en-US" sz="1600" b="1" i="0" spc="-100" baseline="0" noProof="0" dirty="0">
                <a:solidFill>
                  <a:schemeClr val="accent1"/>
                </a:solidFill>
                <a:latin typeface="+mj-lt"/>
              </a:rPr>
            </a:br>
            <a:r>
              <a:rPr lang="en-US" sz="1200" b="0" i="0" spc="140" baseline="0" noProof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rPr>
              <a:t>research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BC39664-EB8B-4A32-915A-D4308F792772}"/>
              </a:ext>
            </a:extLst>
          </p:cNvPr>
          <p:cNvSpPr/>
          <p:nvPr userDrawn="1"/>
        </p:nvSpPr>
        <p:spPr>
          <a:xfrm>
            <a:off x="0" y="6803351"/>
            <a:ext cx="9780104" cy="5465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B49670D-8F18-44A8-B217-67B412095C0D}"/>
              </a:ext>
            </a:extLst>
          </p:cNvPr>
          <p:cNvSpPr/>
          <p:nvPr userDrawn="1"/>
        </p:nvSpPr>
        <p:spPr>
          <a:xfrm>
            <a:off x="11760000" y="6803351"/>
            <a:ext cx="432000" cy="546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030FA059-EC32-4FFF-9673-48849B2FA43A}"/>
              </a:ext>
            </a:extLst>
          </p:cNvPr>
          <p:cNvCxnSpPr>
            <a:cxnSpLocks/>
          </p:cNvCxnSpPr>
          <p:nvPr userDrawn="1"/>
        </p:nvCxnSpPr>
        <p:spPr>
          <a:xfrm flipH="1">
            <a:off x="1" y="6371351"/>
            <a:ext cx="12191999" cy="0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61632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2" r:id="rId2"/>
    <p:sldLayoutId id="2147483663" r:id="rId3"/>
    <p:sldLayoutId id="2147483658" r:id="rId4"/>
    <p:sldLayoutId id="2147483666" r:id="rId5"/>
    <p:sldLayoutId id="2147483659" r:id="rId6"/>
    <p:sldLayoutId id="2147483660" r:id="rId7"/>
    <p:sldLayoutId id="2147483664" r:id="rId8"/>
    <p:sldLayoutId id="2147483650" r:id="rId9"/>
    <p:sldLayoutId id="2147483652" r:id="rId10"/>
    <p:sldLayoutId id="2147483656" r:id="rId11"/>
    <p:sldLayoutId id="2147483657" r:id="rId12"/>
    <p:sldLayoutId id="2147483667" r:id="rId13"/>
    <p:sldLayoutId id="2147483668" r:id="rId14"/>
    <p:sldLayoutId id="2147483669" r:id="rId15"/>
    <p:sldLayoutId id="2147483670" r:id="rId16"/>
    <p:sldLayoutId id="2147483671" r:id="rId17"/>
    <p:sldLayoutId id="2147483673" r:id="rId18"/>
    <p:sldLayoutId id="2147483674" r:id="rId19"/>
    <p:sldLayoutId id="2147483654" r:id="rId20"/>
    <p:sldLayoutId id="2147483655" r:id="rId21"/>
    <p:sldLayoutId id="2147483675" r:id="rId22"/>
    <p:sldLayoutId id="2147483672" r:id="rId2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 spc="-15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66700" indent="-2667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2925" indent="-276225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096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763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43025" indent="-2667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image" Target="../media/image3.png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jpg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jpg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5" Type="http://schemas.microsoft.com/office/2007/relationships/hdphoto" Target="../media/hdphoto1.wdp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0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1.svg"/><Relationship Id="rId11" Type="http://schemas.openxmlformats.org/officeDocument/2006/relationships/image" Target="../media/image3.png"/><Relationship Id="rId5" Type="http://schemas.openxmlformats.org/officeDocument/2006/relationships/image" Target="../media/image2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Placeholder 11" descr="Hands coming together in circle">
            <a:extLst>
              <a:ext uri="{FF2B5EF4-FFF2-40B4-BE49-F238E27FC236}">
                <a16:creationId xmlns:a16="http://schemas.microsoft.com/office/drawing/2014/main" id="{AA8A1CBA-9BB5-2246-9F4B-98EAD7C9015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200B3D2B-613A-41BE-987D-E6A1324B45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00400" y="2811053"/>
            <a:ext cx="8991600" cy="1261295"/>
          </a:xfrm>
        </p:spPr>
        <p:txBody>
          <a:bodyPr/>
          <a:lstStyle/>
          <a:p>
            <a:r>
              <a:rPr lang="en-US" dirty="0"/>
              <a:t>THE OVAL’S - </a:t>
            </a:r>
            <a:r>
              <a:rPr lang="en-US" sz="5400" dirty="0"/>
              <a:t>people solution</a:t>
            </a:r>
            <a:endParaRPr lang="en-US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4772945D-CA91-4CFE-8EB7-941C7618C99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891516" y="4072348"/>
            <a:ext cx="3300483" cy="1611945"/>
          </a:xfrm>
        </p:spPr>
        <p:txBody>
          <a:bodyPr/>
          <a:lstStyle/>
          <a:p>
            <a:pPr algn="l"/>
            <a:r>
              <a:rPr lang="en-US" dirty="0"/>
              <a:t>Hana </a:t>
            </a:r>
            <a:r>
              <a:rPr lang="en-US" dirty="0" err="1"/>
              <a:t>Sidi</a:t>
            </a:r>
            <a:r>
              <a:rPr lang="en-US" dirty="0"/>
              <a:t> Ali – 1815137</a:t>
            </a:r>
          </a:p>
          <a:p>
            <a:pPr algn="l"/>
            <a:r>
              <a:rPr lang="en-US" dirty="0"/>
              <a:t>Cristian </a:t>
            </a:r>
            <a:r>
              <a:rPr lang="en-US" dirty="0" err="1"/>
              <a:t>Socaciu</a:t>
            </a:r>
            <a:r>
              <a:rPr lang="en-US" dirty="0"/>
              <a:t> – 1815972</a:t>
            </a:r>
          </a:p>
          <a:p>
            <a:pPr algn="l"/>
            <a:r>
              <a:rPr lang="en-US" dirty="0"/>
              <a:t>Daniela </a:t>
            </a:r>
            <a:r>
              <a:rPr lang="en-US" dirty="0" err="1"/>
              <a:t>Cotenescu</a:t>
            </a:r>
            <a:r>
              <a:rPr lang="en-US" dirty="0"/>
              <a:t> – 1815754</a:t>
            </a:r>
          </a:p>
          <a:p>
            <a:pPr algn="l"/>
            <a:r>
              <a:rPr lang="en-US" dirty="0"/>
              <a:t>Abigail </a:t>
            </a:r>
            <a:r>
              <a:rPr lang="en-US" dirty="0" err="1"/>
              <a:t>Selvarajan</a:t>
            </a:r>
            <a:r>
              <a:rPr lang="en-US" dirty="0"/>
              <a:t> – 1815845</a:t>
            </a:r>
          </a:p>
          <a:p>
            <a:pPr algn="l"/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83854" y="270587"/>
            <a:ext cx="1857042" cy="9285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9232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2</a:t>
            </a:fld>
            <a:endParaRPr lang="en-US" noProof="0" dirty="0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199988" y="213636"/>
            <a:ext cx="11328000" cy="432000"/>
          </a:xfrm>
        </p:spPr>
        <p:txBody>
          <a:bodyPr/>
          <a:lstStyle/>
          <a:p>
            <a:r>
              <a:rPr lang="en-US" dirty="0"/>
              <a:t>Table of Content</a:t>
            </a:r>
            <a:endParaRPr lang="en-GB" dirty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831529780"/>
              </p:ext>
            </p:extLst>
          </p:nvPr>
        </p:nvGraphicFramePr>
        <p:xfrm>
          <a:off x="2898374" y="393087"/>
          <a:ext cx="6149833" cy="22717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1" name="Diagram 10"/>
          <p:cNvGraphicFramePr/>
          <p:nvPr>
            <p:extLst>
              <p:ext uri="{D42A27DB-BD31-4B8C-83A1-F6EECF244321}">
                <p14:modId xmlns:p14="http://schemas.microsoft.com/office/powerpoint/2010/main" val="763184421"/>
              </p:ext>
            </p:extLst>
          </p:nvPr>
        </p:nvGraphicFramePr>
        <p:xfrm>
          <a:off x="2898374" y="2844274"/>
          <a:ext cx="6149833" cy="338356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2" name="Picture 1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580" y="6227835"/>
            <a:ext cx="1066366" cy="533183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848748" y="6390923"/>
            <a:ext cx="1838325" cy="378804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9835557" y="6395659"/>
            <a:ext cx="1887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THE OVAL’S</a:t>
            </a:r>
            <a:endParaRPr lang="en-GB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5498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55C61F-C8F1-4977-8E1F-F16C0D9EA8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0382" y="186246"/>
            <a:ext cx="6238963" cy="6671754"/>
          </a:xfrm>
        </p:spPr>
        <p:txBody>
          <a:bodyPr/>
          <a:lstStyle/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Why is HR important in an </a:t>
            </a:r>
            <a:r>
              <a:rPr lang="en-US" sz="2800" dirty="0" err="1"/>
              <a:t>Organisation</a:t>
            </a:r>
            <a:r>
              <a:rPr lang="en-US" sz="2800" dirty="0"/>
              <a:t>?</a:t>
            </a:r>
          </a:p>
          <a:p>
            <a:r>
              <a:rPr lang="en-US" dirty="0"/>
              <a:t>HR systems develop psychological links between an organization and employee objectives by shaping their </a:t>
            </a:r>
            <a:r>
              <a:rPr lang="en-US" dirty="0" err="1"/>
              <a:t>behaviour</a:t>
            </a:r>
            <a:r>
              <a:rPr lang="en-US" dirty="0"/>
              <a:t> and attitudes </a:t>
            </a:r>
            <a:r>
              <a:rPr lang="en-US" sz="1400" b="1" i="1" dirty="0">
                <a:solidFill>
                  <a:schemeClr val="accent1"/>
                </a:solidFill>
              </a:rPr>
              <a:t>(Walton, 1985; Iles et al., 1990)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sz="2800" dirty="0"/>
              <a:t>Purpose of HR Strategy</a:t>
            </a:r>
          </a:p>
          <a:p>
            <a:r>
              <a:rPr lang="en-US" dirty="0"/>
              <a:t>Tool linked with strategic framework that supports long and short term business goals </a:t>
            </a:r>
          </a:p>
          <a:p>
            <a:r>
              <a:rPr lang="en-US" dirty="0"/>
              <a:t>Focuses on people issues, values, commitment, and improving business performance </a:t>
            </a:r>
            <a:r>
              <a:rPr lang="en-US" sz="1400" b="1" i="1" dirty="0">
                <a:solidFill>
                  <a:schemeClr val="accent1"/>
                </a:solidFill>
              </a:rPr>
              <a:t>(Houghton, 2015)</a:t>
            </a:r>
          </a:p>
          <a:p>
            <a:r>
              <a:rPr lang="en-US" dirty="0"/>
              <a:t>HR linked with Business strategy to gain competitive advantage </a:t>
            </a:r>
            <a:r>
              <a:rPr lang="en-US" sz="1400" b="1" i="1" dirty="0">
                <a:solidFill>
                  <a:schemeClr val="accent1"/>
                </a:solidFill>
              </a:rPr>
              <a:t>(Kearns, 2011)</a:t>
            </a:r>
          </a:p>
          <a:p>
            <a:endParaRPr lang="en-US" dirty="0"/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endParaRPr lang="en-US" sz="2800" dirty="0"/>
          </a:p>
        </p:txBody>
      </p:sp>
      <p:pic>
        <p:nvPicPr>
          <p:cNvPr id="9" name="Picture Placeholder 8" descr="Handing touching mobile phone">
            <a:extLst>
              <a:ext uri="{FF2B5EF4-FFF2-40B4-BE49-F238E27FC236}">
                <a16:creationId xmlns:a16="http://schemas.microsoft.com/office/drawing/2014/main" id="{A9A75888-22E3-1D43-9112-DA02186070B5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6539345" y="-1"/>
            <a:ext cx="5652655" cy="6371351"/>
          </a:xfr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FA08948-2B6F-46B1-9D2D-8D7B2B3FB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348588" y="3688075"/>
            <a:ext cx="2411412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60F281-4FF6-4617-A809-AC9C15ECF1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1DC577-0A95-47D0-95D9-5F8DA763D46B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/>
        <p:txBody>
          <a:bodyPr/>
          <a:lstStyle/>
          <a:p>
            <a:r>
              <a:rPr lang="en-US" sz="2400" dirty="0"/>
              <a:t>Importance of HR in </a:t>
            </a:r>
            <a:r>
              <a:rPr lang="en-US" sz="2400" dirty="0" err="1"/>
              <a:t>Organisation</a:t>
            </a:r>
            <a:endParaRPr lang="en-US" sz="24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54D9F-1895-486E-BFBA-905BB2D29E08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2020" y="6409654"/>
            <a:ext cx="1838325" cy="378804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9872020" y="6414390"/>
            <a:ext cx="1887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THE OVAL’S</a:t>
            </a:r>
            <a:endParaRPr lang="en-GB" b="1" dirty="0">
              <a:solidFill>
                <a:schemeClr val="accent1"/>
              </a:solidFill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580" y="6227835"/>
            <a:ext cx="1066366" cy="533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97466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2"/>
          <a:srcRect l="24530" r="2052"/>
          <a:stretch/>
        </p:blipFill>
        <p:spPr>
          <a:xfrm>
            <a:off x="-262738" y="0"/>
            <a:ext cx="5929041" cy="628865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9695" y="1700732"/>
            <a:ext cx="2830413" cy="284012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FA08948-2B6F-46B1-9D2D-8D7B2B3FB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955933" y="168796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60F281-4FF6-4617-A809-AC9C15ECF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8209" y="276522"/>
            <a:ext cx="6641900" cy="1124345"/>
          </a:xfrm>
        </p:spPr>
        <p:txBody>
          <a:bodyPr/>
          <a:lstStyle/>
          <a:p>
            <a:r>
              <a:rPr lang="en-US" dirty="0"/>
              <a:t>Introduction (cont.)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1DC577-0A95-47D0-95D9-5F8DA763D46B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5298346" y="1405654"/>
            <a:ext cx="6641626" cy="590155"/>
          </a:xfrm>
        </p:spPr>
        <p:txBody>
          <a:bodyPr/>
          <a:lstStyle/>
          <a:p>
            <a:r>
              <a:rPr lang="en-US" dirty="0"/>
              <a:t>“Work for all” charity organization current situation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55C61F-C8F1-4977-8E1F-F16C0D9EA8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66372" y="2490475"/>
            <a:ext cx="5579384" cy="2593316"/>
          </a:xfrm>
        </p:spPr>
        <p:txBody>
          <a:bodyPr/>
          <a:lstStyle/>
          <a:p>
            <a:r>
              <a:rPr lang="en-US" dirty="0"/>
              <a:t>Presently, the employees’ rights and responsibilities are not described in writing</a:t>
            </a:r>
          </a:p>
          <a:p>
            <a:r>
              <a:rPr lang="en-US" dirty="0"/>
              <a:t>Staff are not trained to work with people with physical and learning disabilities</a:t>
            </a:r>
          </a:p>
          <a:p>
            <a:r>
              <a:rPr lang="en-US" dirty="0"/>
              <a:t>Lack of motivation</a:t>
            </a:r>
          </a:p>
          <a:p>
            <a:r>
              <a:rPr lang="en-US" dirty="0"/>
              <a:t>It has affected the organization’s short term and long term business goals</a:t>
            </a:r>
            <a:endParaRPr lang="en-US" sz="1400" b="1" i="1" dirty="0">
              <a:solidFill>
                <a:schemeClr val="accent1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54D9F-1895-486E-BFBA-905BB2D29E08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2020" y="6382214"/>
            <a:ext cx="1838325" cy="37880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9872020" y="6414390"/>
            <a:ext cx="1887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THE OVAL’S</a:t>
            </a:r>
            <a:endParaRPr lang="en-GB" b="1" dirty="0">
              <a:solidFill>
                <a:schemeClr val="accent1"/>
              </a:solidFill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580" y="6227835"/>
            <a:ext cx="1066366" cy="533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0111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09695" y="1700732"/>
            <a:ext cx="2830413" cy="284012"/>
          </a:xfrm>
          <a:prstGeom prst="rect">
            <a:avLst/>
          </a:prstGeom>
        </p:spPr>
      </p:pic>
      <p:pic>
        <p:nvPicPr>
          <p:cNvPr id="14" name="Picture Placeholder 13" descr="Hand writing on post-it note">
            <a:extLst>
              <a:ext uri="{FF2B5EF4-FFF2-40B4-BE49-F238E27FC236}">
                <a16:creationId xmlns:a16="http://schemas.microsoft.com/office/drawing/2014/main" id="{7E468295-904F-0743-AD06-67DA21353B9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7856"/>
          <a:stretch/>
        </p:blipFill>
        <p:spPr>
          <a:xfrm>
            <a:off x="-1229951" y="-13648"/>
            <a:ext cx="6769872" cy="6395862"/>
          </a:xfr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EFA08948-2B6F-46B1-9D2D-8D7B2B3FB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9955933" y="168796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60F281-4FF6-4617-A809-AC9C15ECF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8209" y="276522"/>
            <a:ext cx="6641900" cy="1124345"/>
          </a:xfrm>
        </p:spPr>
        <p:txBody>
          <a:bodyPr/>
          <a:lstStyle/>
          <a:p>
            <a:r>
              <a:rPr lang="en-US" dirty="0"/>
              <a:t>HR PRACTICES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1DC577-0A95-47D0-95D9-5F8DA763D46B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5298346" y="1405654"/>
            <a:ext cx="6641626" cy="590155"/>
          </a:xfrm>
        </p:spPr>
        <p:txBody>
          <a:bodyPr/>
          <a:lstStyle/>
          <a:p>
            <a:r>
              <a:rPr lang="en-US" dirty="0"/>
              <a:t>High Commitment HRM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55C61F-C8F1-4977-8E1F-F16C0D9EA8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12849" y="2190225"/>
            <a:ext cx="6147151" cy="3589601"/>
          </a:xfrm>
        </p:spPr>
        <p:txBody>
          <a:bodyPr/>
          <a:lstStyle/>
          <a:p>
            <a:pPr marL="0" indent="0">
              <a:buNone/>
            </a:pPr>
            <a:r>
              <a:rPr lang="en-US" sz="2800" dirty="0"/>
              <a:t>HR practices - enhance </a:t>
            </a:r>
            <a:r>
              <a:rPr lang="en-US" sz="2800" dirty="0" err="1"/>
              <a:t>organisational</a:t>
            </a:r>
            <a:r>
              <a:rPr lang="en-US" sz="2800" dirty="0"/>
              <a:t> performance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en-US" dirty="0"/>
              <a:t>HR practices has a greater impact not only on organizational performance but also on individual practices. </a:t>
            </a:r>
          </a:p>
          <a:p>
            <a:endParaRPr lang="en-US" dirty="0"/>
          </a:p>
          <a:p>
            <a:r>
              <a:rPr lang="en-US" dirty="0"/>
              <a:t>If the practices are mutually reinforced, it would then create a synergy effect on the organizational performance</a:t>
            </a:r>
          </a:p>
          <a:p>
            <a:pPr marL="0" indent="0" algn="r">
              <a:buNone/>
            </a:pPr>
            <a:r>
              <a:rPr lang="en-US" sz="1400" b="1" i="1" dirty="0">
                <a:solidFill>
                  <a:schemeClr val="accent1"/>
                </a:solidFill>
              </a:rPr>
              <a:t>(</a:t>
            </a:r>
            <a:r>
              <a:rPr lang="en-US" sz="1400" b="1" i="1" dirty="0" err="1">
                <a:solidFill>
                  <a:schemeClr val="accent1"/>
                </a:solidFill>
              </a:rPr>
              <a:t>Ichniowski</a:t>
            </a:r>
            <a:r>
              <a:rPr lang="en-US" sz="1400" b="1" i="1" dirty="0">
                <a:solidFill>
                  <a:schemeClr val="accent1"/>
                </a:solidFill>
              </a:rPr>
              <a:t> et al, 1993)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54D9F-1895-486E-BFBA-905BB2D29E08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72020" y="6414390"/>
            <a:ext cx="1838325" cy="37880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9872020" y="6414390"/>
            <a:ext cx="1887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THE OVAL’S</a:t>
            </a:r>
            <a:endParaRPr lang="en-GB" b="1" dirty="0">
              <a:solidFill>
                <a:schemeClr val="accent1"/>
              </a:solidFill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580" y="6227835"/>
            <a:ext cx="1066366" cy="533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20987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Placeholder 10" descr="Desk with computer, phone, books, etc.">
            <a:extLst>
              <a:ext uri="{FF2B5EF4-FFF2-40B4-BE49-F238E27FC236}">
                <a16:creationId xmlns:a16="http://schemas.microsoft.com/office/drawing/2014/main" id="{2E7ADBC3-DECA-9F4C-9289-9E43C727592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-3171027" y="0"/>
            <a:ext cx="9780588" cy="6371351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D5A594-D852-43BB-B591-E9D902725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6</a:t>
            </a:fld>
            <a:endParaRPr lang="en-US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792820673"/>
              </p:ext>
            </p:extLst>
          </p:nvPr>
        </p:nvGraphicFramePr>
        <p:xfrm>
          <a:off x="5644802" y="1271102"/>
          <a:ext cx="5481092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 Placeholder 7"/>
          <p:cNvSpPr>
            <a:spLocks noGrp="1"/>
          </p:cNvSpPr>
          <p:nvPr>
            <p:ph type="body" sz="quarter" idx="13"/>
          </p:nvPr>
        </p:nvSpPr>
        <p:spPr>
          <a:xfrm>
            <a:off x="6165092" y="170537"/>
            <a:ext cx="5956300" cy="1100565"/>
          </a:xfrm>
        </p:spPr>
        <p:txBody>
          <a:bodyPr/>
          <a:lstStyle/>
          <a:p>
            <a:r>
              <a:rPr lang="en-US" sz="2400" b="1" dirty="0"/>
              <a:t>HR PRACTICES AND POLICIES</a:t>
            </a:r>
            <a:endParaRPr lang="en-GB" b="1" dirty="0"/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900282" y="6404910"/>
            <a:ext cx="1838325" cy="378804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9900282" y="6402685"/>
            <a:ext cx="1887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THE OVAL’S</a:t>
            </a:r>
            <a:endParaRPr lang="en-GB" b="1" dirty="0">
              <a:solidFill>
                <a:schemeClr val="accent1"/>
              </a:solidFill>
            </a:endParaRP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580" y="6227835"/>
            <a:ext cx="1066366" cy="533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6746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5021332" y="-2619811"/>
            <a:ext cx="600075" cy="9779138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7" t="-425" r="-1917" b="425"/>
          <a:stretch/>
        </p:blipFill>
        <p:spPr>
          <a:xfrm>
            <a:off x="5897155" y="650442"/>
            <a:ext cx="6167556" cy="521985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304E83-A4F0-49C5-BB01-F5773509A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800" y="175403"/>
            <a:ext cx="11340000" cy="432000"/>
          </a:xfrm>
        </p:spPr>
        <p:txBody>
          <a:bodyPr/>
          <a:lstStyle/>
          <a:p>
            <a:r>
              <a:rPr lang="en-US" dirty="0"/>
              <a:t>TRAINING AND DEVELOPMENT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A42D59-EAD6-4F95-84F1-32A30F057856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280920" y="1318549"/>
            <a:ext cx="5840101" cy="4198141"/>
          </a:xfrm>
        </p:spPr>
        <p:txBody>
          <a:bodyPr/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Effective Training and development is vital and beneficial to build and maintain capabilities for both workers and organization </a:t>
            </a:r>
            <a:r>
              <a:rPr lang="en-US" sz="1400" b="1" i="1" dirty="0">
                <a:solidFill>
                  <a:schemeClr val="accent1"/>
                </a:solidFill>
              </a:rPr>
              <a:t>(Valle et al., 2000)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/>
              <a:t>It increases the motivational level of employees, and enhances their performance and productivity that leads to achieving competitive advantages </a:t>
            </a:r>
            <a:r>
              <a:rPr lang="en-US" sz="1400" b="1" i="1" dirty="0">
                <a:solidFill>
                  <a:schemeClr val="accent1"/>
                </a:solidFill>
              </a:rPr>
              <a:t>(</a:t>
            </a:r>
            <a:r>
              <a:rPr lang="en-US" sz="1400" b="1" i="1" dirty="0" err="1">
                <a:solidFill>
                  <a:schemeClr val="accent1"/>
                </a:solidFill>
              </a:rPr>
              <a:t>Bartel</a:t>
            </a:r>
            <a:r>
              <a:rPr lang="en-US" sz="1400" b="1" i="1" dirty="0">
                <a:solidFill>
                  <a:schemeClr val="accent1"/>
                </a:solidFill>
              </a:rPr>
              <a:t>., 1994)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6AC9832-FB01-464A-9824-61887B77997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760000" y="6371351"/>
            <a:ext cx="432000" cy="432000"/>
          </a:xfrm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83820" y="6397949"/>
            <a:ext cx="1838325" cy="378804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9853093" y="6371351"/>
            <a:ext cx="1887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THE OVAL’S</a:t>
            </a:r>
            <a:endParaRPr lang="en-GB" b="1" dirty="0">
              <a:solidFill>
                <a:schemeClr val="accent1"/>
              </a:solidFill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580" y="6227835"/>
            <a:ext cx="1066366" cy="533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8378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6200000">
            <a:off x="4991626" y="-2913683"/>
            <a:ext cx="600075" cy="977913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304E83-A4F0-49C5-BB01-F5773509A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800" y="175403"/>
            <a:ext cx="11340000" cy="432000"/>
          </a:xfrm>
        </p:spPr>
        <p:txBody>
          <a:bodyPr/>
          <a:lstStyle/>
          <a:p>
            <a:r>
              <a:rPr lang="en-US" dirty="0"/>
              <a:t>TRAINING AND DEVELOPMENT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B259A0-0017-492F-A0DC-4B70C7052A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6025" y="1028280"/>
            <a:ext cx="5472000" cy="360000"/>
          </a:xfrm>
        </p:spPr>
        <p:txBody>
          <a:bodyPr/>
          <a:lstStyle/>
          <a:p>
            <a:r>
              <a:rPr lang="en-US" dirty="0"/>
              <a:t>Training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EB3BAE-C0B2-447C-B8BE-96C6BD84D6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96025" y="1726656"/>
            <a:ext cx="6073014" cy="4121410"/>
          </a:xfrm>
        </p:spPr>
        <p:txBody>
          <a:bodyPr/>
          <a:lstStyle/>
          <a:p>
            <a:r>
              <a:rPr lang="en-US" dirty="0"/>
              <a:t>Training closes the gap between the current performance and the standard desired performance</a:t>
            </a:r>
          </a:p>
          <a:p>
            <a:pPr marL="0" indent="0">
              <a:buNone/>
            </a:pPr>
            <a:endParaRPr lang="en-US" dirty="0"/>
          </a:p>
          <a:p>
            <a:pPr lvl="1">
              <a:lnSpc>
                <a:spcPct val="150000"/>
              </a:lnSpc>
            </a:pPr>
            <a:r>
              <a:rPr lang="en-US" sz="1800" dirty="0"/>
              <a:t>Educate employees on mental health issues</a:t>
            </a:r>
          </a:p>
          <a:p>
            <a:pPr lvl="1">
              <a:lnSpc>
                <a:spcPct val="150000"/>
              </a:lnSpc>
            </a:pPr>
            <a:r>
              <a:rPr lang="en-US" sz="1800" dirty="0"/>
              <a:t>Special training for staff to develop skills to work with people with significant disabilities (physical &amp; Learning)</a:t>
            </a:r>
          </a:p>
          <a:p>
            <a:pPr lvl="1">
              <a:lnSpc>
                <a:spcPct val="150000"/>
              </a:lnSpc>
            </a:pPr>
            <a:r>
              <a:rPr lang="en-US" sz="1800" dirty="0"/>
              <a:t>Providing training for operatives; to develop additional skills </a:t>
            </a:r>
          </a:p>
          <a:p>
            <a:pPr lvl="1">
              <a:lnSpc>
                <a:spcPct val="150000"/>
              </a:lnSpc>
            </a:pPr>
            <a:r>
              <a:rPr lang="en-US" sz="1800" dirty="0"/>
              <a:t>Development for executives; to meet the future need of an employee</a:t>
            </a:r>
          </a:p>
          <a:p>
            <a:pPr lvl="1"/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6AC9832-FB01-464A-9824-61887B77997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760000" y="6371351"/>
            <a:ext cx="432000" cy="432000"/>
          </a:xfrm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3820" y="6397949"/>
            <a:ext cx="1838325" cy="378804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9872020" y="6358058"/>
            <a:ext cx="1887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THE OVAL’S</a:t>
            </a:r>
            <a:endParaRPr lang="en-GB" b="1" dirty="0">
              <a:solidFill>
                <a:schemeClr val="accent1"/>
              </a:solidFill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580" y="6227835"/>
            <a:ext cx="1066366" cy="53318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45"/>
          <a:stretch/>
        </p:blipFill>
        <p:spPr>
          <a:xfrm>
            <a:off x="6824721" y="839338"/>
            <a:ext cx="5490108" cy="461976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697886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Placeholder 22" descr="Woman on laptop smiling">
            <a:extLst>
              <a:ext uri="{FF2B5EF4-FFF2-40B4-BE49-F238E27FC236}">
                <a16:creationId xmlns:a16="http://schemas.microsoft.com/office/drawing/2014/main" id="{35E3CE9E-B03C-CB4B-A83A-D3265C7A0545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5393"/>
          <a:stretch/>
        </p:blipFill>
        <p:spPr>
          <a:xfrm>
            <a:off x="5643349" y="-143516"/>
            <a:ext cx="8275092" cy="63713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304E83-A4F0-49C5-BB01-F5773509A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250" y="402374"/>
            <a:ext cx="4532002" cy="399977"/>
          </a:xfrm>
        </p:spPr>
        <p:txBody>
          <a:bodyPr/>
          <a:lstStyle/>
          <a:p>
            <a:r>
              <a:rPr lang="en-US" dirty="0"/>
              <a:t>TRAINING AND DEVELOPMENT (cont.)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65E93D-09FF-42EE-B9DD-750638966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2000" y="1293356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EB3BAE-C0B2-447C-B8BE-96C6BD84D6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5579" y="2402721"/>
            <a:ext cx="4631318" cy="4007951"/>
          </a:xfrm>
        </p:spPr>
        <p:txBody>
          <a:bodyPr/>
          <a:lstStyle/>
          <a:p>
            <a:r>
              <a:rPr lang="en-US" dirty="0"/>
              <a:t>Employees’ satisfaction to perform their job is achieved through better training programmes</a:t>
            </a:r>
          </a:p>
          <a:p>
            <a:pPr marL="0" indent="0">
              <a:buNone/>
            </a:pPr>
            <a:endParaRPr lang="en-US" dirty="0"/>
          </a:p>
          <a:p>
            <a:pPr lvl="1"/>
            <a:r>
              <a:rPr lang="en-US" sz="1800" dirty="0"/>
              <a:t>Job design  &amp; review</a:t>
            </a:r>
          </a:p>
          <a:p>
            <a:pPr lvl="1"/>
            <a:r>
              <a:rPr lang="en-US" sz="1800" dirty="0"/>
              <a:t>Internal Promotion and paid training</a:t>
            </a:r>
          </a:p>
          <a:p>
            <a:pPr lvl="1"/>
            <a:endParaRPr lang="en-US" dirty="0"/>
          </a:p>
          <a:p>
            <a:pPr lvl="1"/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563457-1EC8-4978-BCCB-AFD88C9ED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6096000" y="2363036"/>
            <a:ext cx="6000" cy="311925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6AC9832-FB01-464A-9824-61887B77997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760000" y="6371351"/>
            <a:ext cx="432000" cy="432000"/>
          </a:xfrm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72020" y="6417804"/>
            <a:ext cx="1838325" cy="378804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9872020" y="6391686"/>
            <a:ext cx="1887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THE OVAL’S</a:t>
            </a:r>
            <a:endParaRPr lang="en-GB" b="1" dirty="0">
              <a:solidFill>
                <a:schemeClr val="accent1"/>
              </a:solidFill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005" y="1990213"/>
            <a:ext cx="2227246" cy="37880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B259A0-0017-492F-A0DC-4B70C7052A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924470"/>
            <a:ext cx="5472000" cy="360000"/>
          </a:xfrm>
        </p:spPr>
        <p:txBody>
          <a:bodyPr/>
          <a:lstStyle/>
          <a:p>
            <a:r>
              <a:rPr lang="en-US" dirty="0"/>
              <a:t>Employee Performance</a:t>
            </a:r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580" y="6227835"/>
            <a:ext cx="1066366" cy="533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3771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20770" y="1577203"/>
            <a:ext cx="4466887" cy="857250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580" y="1651120"/>
            <a:ext cx="10951415" cy="8572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304E83-A4F0-49C5-BB01-F5773509A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800" y="175403"/>
            <a:ext cx="11340000" cy="432000"/>
          </a:xfrm>
        </p:spPr>
        <p:txBody>
          <a:bodyPr/>
          <a:lstStyle/>
          <a:p>
            <a:r>
              <a:rPr lang="en-US" dirty="0"/>
              <a:t>Employee’s Well-being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A42D59-EAD6-4F95-84F1-32A30F057856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431800" y="1424354"/>
            <a:ext cx="4910812" cy="3980159"/>
          </a:xfrm>
        </p:spPr>
        <p:txBody>
          <a:bodyPr/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There are 3 major components that affect the wellbeing of employees; </a:t>
            </a:r>
            <a:r>
              <a:rPr lang="en-US" sz="1400" b="1" i="1" dirty="0">
                <a:solidFill>
                  <a:srgbClr val="25C6E3"/>
                </a:solidFill>
              </a:rPr>
              <a:t>(</a:t>
            </a:r>
            <a:r>
              <a:rPr lang="en-US" sz="1400" b="1" i="1" dirty="0" err="1">
                <a:solidFill>
                  <a:srgbClr val="25C6E3"/>
                </a:solidFill>
              </a:rPr>
              <a:t>Cropanzano</a:t>
            </a:r>
            <a:r>
              <a:rPr lang="en-US" sz="1400" b="1" i="1" dirty="0">
                <a:solidFill>
                  <a:srgbClr val="25C6E3"/>
                </a:solidFill>
              </a:rPr>
              <a:t> &amp; Wright, 2001)</a:t>
            </a:r>
          </a:p>
          <a:p>
            <a:pPr>
              <a:spcBef>
                <a:spcPts val="0"/>
              </a:spcBef>
            </a:pPr>
            <a:r>
              <a:rPr lang="en-US" dirty="0"/>
              <a:t>	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000" dirty="0"/>
              <a:t>	- Stress Management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000" dirty="0">
                <a:solidFill>
                  <a:schemeClr val="tx1"/>
                </a:solidFill>
              </a:rPr>
              <a:t>	- Workplace Health &amp; Safety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sz="2000" dirty="0">
                <a:solidFill>
                  <a:schemeClr val="tx1"/>
                </a:solidFill>
              </a:rPr>
              <a:t>	- Work-Life balance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65E93D-09FF-42EE-B9DD-750638966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504000" y="1101716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B259A0-0017-492F-A0DC-4B70C7052A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04000" y="1397203"/>
            <a:ext cx="5472000" cy="360000"/>
          </a:xfrm>
        </p:spPr>
        <p:txBody>
          <a:bodyPr/>
          <a:lstStyle/>
          <a:p>
            <a:r>
              <a:rPr lang="en-US" dirty="0"/>
              <a:t>Stress Management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EB3BAE-C0B2-447C-B8BE-96C6BD84D6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9800" y="1937203"/>
            <a:ext cx="5472000" cy="3327202"/>
          </a:xfrm>
        </p:spPr>
        <p:txBody>
          <a:bodyPr/>
          <a:lstStyle/>
          <a:p>
            <a:r>
              <a:rPr lang="en-US" dirty="0"/>
              <a:t>Stress could affect employees’ physical &amp; mental health and wellbeing, impacting their performance, behavior, and relationships with colleagues. </a:t>
            </a:r>
          </a:p>
          <a:p>
            <a:pPr marL="0" indent="0">
              <a:buNone/>
            </a:pPr>
            <a:endParaRPr lang="en-US" dirty="0"/>
          </a:p>
          <a:p>
            <a:pPr lvl="1"/>
            <a:r>
              <a:rPr lang="en-US" sz="1800" dirty="0"/>
              <a:t>Counselling services &amp; employees’ assistance programmes </a:t>
            </a:r>
          </a:p>
          <a:p>
            <a:pPr lvl="1"/>
            <a:r>
              <a:rPr lang="en-US" sz="1800" dirty="0"/>
              <a:t>Training aimed at building personal resilience, cognitive </a:t>
            </a:r>
            <a:r>
              <a:rPr lang="en-US" sz="1800" dirty="0" err="1"/>
              <a:t>behaviour</a:t>
            </a:r>
            <a:r>
              <a:rPr lang="en-US" sz="1800" dirty="0"/>
              <a:t> therapy, positive psychology courses</a:t>
            </a:r>
          </a:p>
          <a:p>
            <a:pPr lvl="1"/>
            <a:r>
              <a:rPr lang="en-US" sz="1800" dirty="0"/>
              <a:t>Regular activities promoting healthy </a:t>
            </a:r>
            <a:r>
              <a:rPr lang="en-US" sz="1800" dirty="0" err="1"/>
              <a:t>behaviour</a:t>
            </a:r>
            <a:r>
              <a:rPr lang="en-US" sz="1800" dirty="0"/>
              <a:t> and exercise </a:t>
            </a:r>
            <a:r>
              <a:rPr lang="en-US" sz="1400" b="1" i="1" dirty="0">
                <a:solidFill>
                  <a:schemeClr val="accent1"/>
                </a:solidFill>
              </a:rPr>
              <a:t>(</a:t>
            </a:r>
            <a:r>
              <a:rPr lang="en-US" sz="1400" b="1" i="1" dirty="0" err="1">
                <a:solidFill>
                  <a:schemeClr val="accent1"/>
                </a:solidFill>
              </a:rPr>
              <a:t>Suff</a:t>
            </a:r>
            <a:r>
              <a:rPr lang="en-US" sz="1400" b="1" i="1" dirty="0">
                <a:solidFill>
                  <a:schemeClr val="accent1"/>
                </a:solidFill>
              </a:rPr>
              <a:t>, 2019)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6AC9832-FB01-464A-9824-61887B77997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760000" y="6371351"/>
            <a:ext cx="432000" cy="432000"/>
          </a:xfrm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10</a:t>
            </a:fld>
            <a:endParaRPr lang="en-US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3820" y="6397949"/>
            <a:ext cx="1838325" cy="378804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9853093" y="6434019"/>
            <a:ext cx="1887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THE OVAL’S</a:t>
            </a:r>
            <a:endParaRPr lang="en-GB" b="1" dirty="0">
              <a:solidFill>
                <a:schemeClr val="accent1"/>
              </a:solidFill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580" y="6227835"/>
            <a:ext cx="1066366" cy="533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28830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580" y="1505785"/>
            <a:ext cx="10951415" cy="8572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304E83-A4F0-49C5-BB01-F5773509A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800" y="175403"/>
            <a:ext cx="11340000" cy="432000"/>
          </a:xfrm>
        </p:spPr>
        <p:txBody>
          <a:bodyPr/>
          <a:lstStyle/>
          <a:p>
            <a:r>
              <a:rPr lang="en-US" dirty="0"/>
              <a:t>Employee’s Well-being (cont.)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6AC9832-FB01-464A-9824-61887B77997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760000" y="6371351"/>
            <a:ext cx="432000" cy="432000"/>
          </a:xfrm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3820" y="6418602"/>
            <a:ext cx="1838325" cy="378804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9871873" y="6369549"/>
            <a:ext cx="1887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THE OVAL’S</a:t>
            </a:r>
            <a:endParaRPr lang="en-GB" b="1" dirty="0">
              <a:solidFill>
                <a:schemeClr val="accent1"/>
              </a:solidFill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580" y="6227835"/>
            <a:ext cx="1066366" cy="533183"/>
          </a:xfrm>
          <a:prstGeom prst="rect">
            <a:avLst/>
          </a:prstGeom>
        </p:spPr>
      </p:pic>
      <p:sp>
        <p:nvSpPr>
          <p:cNvPr id="17" name="Text Placeholder 3">
            <a:extLst>
              <a:ext uri="{FF2B5EF4-FFF2-40B4-BE49-F238E27FC236}">
                <a16:creationId xmlns:a16="http://schemas.microsoft.com/office/drawing/2014/main" id="{6AB259A0-0017-492F-A0DC-4B70C7052A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18474" y="1583454"/>
            <a:ext cx="5472000" cy="360000"/>
          </a:xfrm>
        </p:spPr>
        <p:txBody>
          <a:bodyPr/>
          <a:lstStyle/>
          <a:p>
            <a:r>
              <a:rPr lang="en-US" dirty="0"/>
              <a:t>Workplace Health &amp; Safety</a:t>
            </a:r>
          </a:p>
        </p:txBody>
      </p:sp>
      <p:sp>
        <p:nvSpPr>
          <p:cNvPr id="20" name="Content Placeholder 4">
            <a:extLst>
              <a:ext uri="{FF2B5EF4-FFF2-40B4-BE49-F238E27FC236}">
                <a16:creationId xmlns:a16="http://schemas.microsoft.com/office/drawing/2014/main" id="{CEEB3BAE-C0B2-447C-B8BE-96C6BD84D658}"/>
              </a:ext>
            </a:extLst>
          </p:cNvPr>
          <p:cNvSpPr txBox="1">
            <a:spLocks/>
          </p:cNvSpPr>
          <p:nvPr/>
        </p:nvSpPr>
        <p:spPr>
          <a:xfrm>
            <a:off x="418474" y="2308118"/>
            <a:ext cx="5320731" cy="3553595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66700" indent="-2667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000" dirty="0"/>
              <a:t>Safe practice is important to the promotion of safety. The safety regulation helps to support health and safety procedures at work </a:t>
            </a:r>
          </a:p>
          <a:p>
            <a:pPr marL="0" indent="0" algn="r">
              <a:buNone/>
            </a:pPr>
            <a:r>
              <a:rPr lang="en-US" sz="1400" b="1" i="1" dirty="0">
                <a:solidFill>
                  <a:schemeClr val="accent1"/>
                </a:solidFill>
              </a:rPr>
              <a:t>(H&amp;S act 1992)</a:t>
            </a:r>
            <a:endParaRPr lang="en-US" b="1" i="1" dirty="0">
              <a:solidFill>
                <a:schemeClr val="accent1"/>
              </a:solidFill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lvl="1">
              <a:lnSpc>
                <a:spcPct val="150000"/>
              </a:lnSpc>
            </a:pPr>
            <a:r>
              <a:rPr lang="en-US" sz="1800" dirty="0"/>
              <a:t>By law, organization is required to provide H&amp;S regulation </a:t>
            </a:r>
          </a:p>
          <a:p>
            <a:pPr lvl="1">
              <a:lnSpc>
                <a:spcPct val="150000"/>
              </a:lnSpc>
            </a:pPr>
            <a:r>
              <a:rPr lang="en-US" sz="1800" dirty="0"/>
              <a:t>Working safely with Display screen equipment </a:t>
            </a:r>
          </a:p>
          <a:p>
            <a:pPr lvl="1">
              <a:lnSpc>
                <a:spcPct val="150000"/>
              </a:lnSpc>
            </a:pPr>
            <a:r>
              <a:rPr lang="en-US" sz="1800" dirty="0"/>
              <a:t>Personal Protective Equipment – First aid kit</a:t>
            </a:r>
          </a:p>
          <a:p>
            <a:pPr marL="266700" lvl="1" indent="0">
              <a:buNone/>
            </a:pPr>
            <a:r>
              <a:rPr lang="en-US" sz="1800" dirty="0"/>
              <a:t> </a:t>
            </a:r>
          </a:p>
          <a:p>
            <a:pPr lvl="1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F65E93D-09FF-42EE-B9DD-750638966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18474" y="1343710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454" r="19048"/>
          <a:stretch/>
        </p:blipFill>
        <p:spPr>
          <a:xfrm>
            <a:off x="6540617" y="134503"/>
            <a:ext cx="5822969" cy="6236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56439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04E83-A4F0-49C5-BB01-F5773509A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250" y="402374"/>
            <a:ext cx="5862186" cy="399977"/>
          </a:xfrm>
        </p:spPr>
        <p:txBody>
          <a:bodyPr/>
          <a:lstStyle/>
          <a:p>
            <a:r>
              <a:rPr lang="en-US" dirty="0"/>
              <a:t>Employee’s Well-Being (Cont.)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65E93D-09FF-42EE-B9DD-7506389666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32000" y="1293356"/>
            <a:ext cx="1984175" cy="1148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l"/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EB3BAE-C0B2-447C-B8BE-96C6BD84D6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70592" y="2355623"/>
            <a:ext cx="4631318" cy="4007951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Work life balance is key to increase motivation and productivity of an employee;</a:t>
            </a:r>
          </a:p>
          <a:p>
            <a:endParaRPr lang="en-US" dirty="0"/>
          </a:p>
          <a:p>
            <a:r>
              <a:rPr lang="en-US" dirty="0"/>
              <a:t>Flexible working (Scheduling/ job share/ part-time)</a:t>
            </a:r>
          </a:p>
          <a:p>
            <a:r>
              <a:rPr lang="en-US" dirty="0"/>
              <a:t>Implement children day care within the organization</a:t>
            </a:r>
          </a:p>
          <a:p>
            <a:r>
              <a:rPr lang="en-US" dirty="0"/>
              <a:t>Mindfulness session</a:t>
            </a:r>
          </a:p>
          <a:p>
            <a:r>
              <a:rPr lang="en-US" dirty="0"/>
              <a:t>Provide Educational Support (support employees as they grow)</a:t>
            </a:r>
          </a:p>
          <a:p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563457-1EC8-4978-BCCB-AFD88C9ED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6096000" y="2363036"/>
            <a:ext cx="6000" cy="311925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6AC9832-FB01-464A-9824-61887B77997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760000" y="6371351"/>
            <a:ext cx="432000" cy="432000"/>
          </a:xfrm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72020" y="6397949"/>
            <a:ext cx="1838325" cy="378804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9872020" y="6391686"/>
            <a:ext cx="1887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THE OVAL’S</a:t>
            </a:r>
            <a:endParaRPr lang="en-GB" b="1" dirty="0">
              <a:solidFill>
                <a:schemeClr val="accent1"/>
              </a:solidFill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005" y="1990213"/>
            <a:ext cx="2227246" cy="378804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B259A0-0017-492F-A0DC-4B70C7052A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2000" y="1719185"/>
            <a:ext cx="5472000" cy="360000"/>
          </a:xfrm>
        </p:spPr>
        <p:txBody>
          <a:bodyPr/>
          <a:lstStyle/>
          <a:p>
            <a:r>
              <a:rPr lang="en-US" dirty="0"/>
              <a:t>Work-Life Balance</a:t>
            </a:r>
          </a:p>
        </p:txBody>
      </p:sp>
      <p:pic>
        <p:nvPicPr>
          <p:cNvPr id="23" name="Picture 2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580" y="6227835"/>
            <a:ext cx="1066366" cy="53318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777" t="5555" r="12367"/>
          <a:stretch/>
        </p:blipFill>
        <p:spPr>
          <a:xfrm>
            <a:off x="5432914" y="-40942"/>
            <a:ext cx="7013844" cy="6268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9966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04E83-A4F0-49C5-BB01-F5773509A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250" y="402374"/>
            <a:ext cx="5862186" cy="399977"/>
          </a:xfrm>
        </p:spPr>
        <p:txBody>
          <a:bodyPr/>
          <a:lstStyle/>
          <a:p>
            <a:r>
              <a:rPr lang="en-US" dirty="0"/>
              <a:t>Motivation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A563457-1EC8-4978-BCCB-AFD88C9ED0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6096000" y="2363036"/>
            <a:ext cx="6000" cy="311925"/>
          </a:xfrm>
          <a:prstGeom prst="line">
            <a:avLst/>
          </a:prstGeom>
          <a:ln>
            <a:solidFill>
              <a:schemeClr val="bg1">
                <a:lumMod val="9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6AC9832-FB01-464A-9824-61887B77997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760000" y="6371351"/>
            <a:ext cx="432000" cy="432000"/>
          </a:xfrm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13</a:t>
            </a:fld>
            <a:endParaRPr lang="en-US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72020" y="6397949"/>
            <a:ext cx="1838325" cy="378804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9847192" y="6363574"/>
            <a:ext cx="1887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THE OVAL’S</a:t>
            </a:r>
            <a:endParaRPr lang="en-GB" b="1" dirty="0">
              <a:solidFill>
                <a:schemeClr val="accent1"/>
              </a:solidFill>
            </a:endParaRP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004" y="1990213"/>
            <a:ext cx="8355091" cy="378804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580" y="6227835"/>
            <a:ext cx="1066366" cy="533183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B90C96FE-2EB3-4772-9676-0C59BF30D990}"/>
              </a:ext>
            </a:extLst>
          </p:cNvPr>
          <p:cNvSpPr/>
          <p:nvPr/>
        </p:nvSpPr>
        <p:spPr>
          <a:xfrm>
            <a:off x="333153" y="1068269"/>
            <a:ext cx="7898297" cy="46166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Motivation is “the force that energizes, directs and sustains behaviour.” </a:t>
            </a:r>
            <a:r>
              <a:rPr lang="en-GB" sz="1400" b="1" i="1" dirty="0">
                <a:solidFill>
                  <a:schemeClr val="accent1"/>
                </a:solidFill>
              </a:rPr>
              <a:t>(Armstrong and Taylor,2014,pp.169)</a:t>
            </a:r>
          </a:p>
          <a:p>
            <a:endParaRPr lang="en-GB" dirty="0"/>
          </a:p>
          <a:p>
            <a:r>
              <a:rPr lang="en-GB" b="1" dirty="0"/>
              <a:t>Types of motivation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Intrinsic: “individuals feel their work is important, interesting and challenging”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Extrinsic: “things are done to or for people to motivate them” </a:t>
            </a:r>
            <a:r>
              <a:rPr lang="en-GB" sz="1400" b="1" i="1" dirty="0">
                <a:solidFill>
                  <a:schemeClr val="accent1"/>
                </a:solidFill>
              </a:rPr>
              <a:t>(Armstrong and Taylor,2014,pp.170) </a:t>
            </a:r>
          </a:p>
          <a:p>
            <a:endParaRPr lang="en-GB" dirty="0"/>
          </a:p>
          <a:p>
            <a:r>
              <a:rPr lang="en-GB" b="1" dirty="0"/>
              <a:t>Motivation strategies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“create the working environment, develop policies and practices”, </a:t>
            </a:r>
          </a:p>
          <a:p>
            <a:r>
              <a:rPr lang="en-GB" sz="1400" b="1" i="1" dirty="0">
                <a:solidFill>
                  <a:schemeClr val="accent1"/>
                </a:solidFill>
              </a:rPr>
              <a:t>(Armstrong and Taylor, 2014, pp.216)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elaborate motivating jobs programmes and performance management system, reward systems,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fair treatment to the employees,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support the well-being</a:t>
            </a:r>
          </a:p>
          <a:p>
            <a:endParaRPr lang="en-GB" dirty="0"/>
          </a:p>
        </p:txBody>
      </p:sp>
      <p:pic>
        <p:nvPicPr>
          <p:cNvPr id="14" name="Picture 6" descr="Image result for motivation images download">
            <a:extLst>
              <a:ext uri="{FF2B5EF4-FFF2-40B4-BE49-F238E27FC236}">
                <a16:creationId xmlns:a16="http://schemas.microsoft.com/office/drawing/2014/main" id="{A4ACBDF3-45E6-480C-8C8A-4C0BC25DA6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 contrast="-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5599" y="-1"/>
            <a:ext cx="3986402" cy="6227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34985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580" y="1505785"/>
            <a:ext cx="10951415" cy="8572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304E83-A4F0-49C5-BB01-F5773509A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6000" y="167222"/>
            <a:ext cx="11340000" cy="432000"/>
          </a:xfrm>
        </p:spPr>
        <p:txBody>
          <a:bodyPr/>
          <a:lstStyle/>
          <a:p>
            <a:r>
              <a:rPr lang="en-US" dirty="0"/>
              <a:t>Recommendation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A42D59-EAD6-4F95-84F1-32A30F057856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426000" y="1679185"/>
            <a:ext cx="4997406" cy="3289880"/>
          </a:xfrm>
        </p:spPr>
        <p:txBody>
          <a:bodyPr/>
          <a:lstStyle/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Training for staff to be able to work with people with learning and physical disabilities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Counselling services and employee assistance programme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Introduce reward system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Promote healthy </a:t>
            </a:r>
            <a:r>
              <a:rPr lang="en-US" dirty="0" err="1">
                <a:solidFill>
                  <a:schemeClr val="tx1"/>
                </a:solidFill>
              </a:rPr>
              <a:t>behaviour</a:t>
            </a:r>
            <a:r>
              <a:rPr lang="en-US" dirty="0">
                <a:solidFill>
                  <a:schemeClr val="tx1"/>
                </a:solidFill>
              </a:rPr>
              <a:t> in the organization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Implement health and safety regulation</a:t>
            </a:r>
          </a:p>
          <a:p>
            <a:pPr marL="285750" lvl="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1600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B259A0-0017-492F-A0DC-4B70C7052A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69875" y="877287"/>
            <a:ext cx="5472000" cy="360000"/>
          </a:xfrm>
        </p:spPr>
        <p:txBody>
          <a:bodyPr/>
          <a:lstStyle/>
          <a:p>
            <a:r>
              <a:rPr lang="en-US" dirty="0"/>
              <a:t>Long Term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EEB3BAE-C0B2-447C-B8BE-96C6BD84D6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8000" y="1679185"/>
            <a:ext cx="5472000" cy="3369206"/>
          </a:xfrm>
        </p:spPr>
        <p:txBody>
          <a:bodyPr/>
          <a:lstStyle/>
          <a:p>
            <a:pPr lvl="1">
              <a:lnSpc>
                <a:spcPct val="150000"/>
              </a:lnSpc>
            </a:pPr>
            <a:r>
              <a:rPr lang="en-US" sz="1800" dirty="0"/>
              <a:t>Flexible Hours</a:t>
            </a:r>
          </a:p>
          <a:p>
            <a:pPr lvl="1">
              <a:lnSpc>
                <a:spcPct val="150000"/>
              </a:lnSpc>
            </a:pPr>
            <a:r>
              <a:rPr lang="en-US" sz="1800" dirty="0">
                <a:solidFill>
                  <a:schemeClr val="tx1"/>
                </a:solidFill>
              </a:rPr>
              <a:t>Redesign the job</a:t>
            </a:r>
          </a:p>
          <a:p>
            <a:pPr lvl="1">
              <a:lnSpc>
                <a:spcPct val="150000"/>
              </a:lnSpc>
            </a:pPr>
            <a:r>
              <a:rPr lang="en-US" sz="1800" dirty="0">
                <a:solidFill>
                  <a:schemeClr val="tx1"/>
                </a:solidFill>
              </a:rPr>
              <a:t>Change organization climate</a:t>
            </a:r>
          </a:p>
          <a:p>
            <a:pPr lvl="1">
              <a:lnSpc>
                <a:spcPct val="150000"/>
              </a:lnSpc>
            </a:pPr>
            <a:r>
              <a:rPr lang="en-US" sz="1800" dirty="0">
                <a:solidFill>
                  <a:schemeClr val="tx1"/>
                </a:solidFill>
              </a:rPr>
              <a:t>Change the work structure</a:t>
            </a:r>
          </a:p>
          <a:p>
            <a:pPr lvl="1">
              <a:lnSpc>
                <a:spcPct val="150000"/>
              </a:lnSpc>
            </a:pPr>
            <a:r>
              <a:rPr lang="en-US" sz="1800" dirty="0">
                <a:solidFill>
                  <a:schemeClr val="tx1"/>
                </a:solidFill>
              </a:rPr>
              <a:t>Change the leadership style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6AC9832-FB01-464A-9824-61887B77997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760000" y="6371351"/>
            <a:ext cx="432000" cy="432000"/>
          </a:xfrm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14</a:t>
            </a:fld>
            <a:endParaRPr lang="en-US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48747" y="6397478"/>
            <a:ext cx="1838325" cy="378804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9835556" y="6402214"/>
            <a:ext cx="1887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THE OVAL’S</a:t>
            </a:r>
            <a:endParaRPr lang="en-GB" b="1" dirty="0">
              <a:solidFill>
                <a:schemeClr val="accent1"/>
              </a:solidFill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580" y="6227835"/>
            <a:ext cx="1066366" cy="533183"/>
          </a:xfrm>
          <a:prstGeom prst="rect">
            <a:avLst/>
          </a:prstGeom>
        </p:spPr>
      </p:pic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6AB259A0-0017-492F-A0DC-4B70C7052A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26000" y="877287"/>
            <a:ext cx="5472000" cy="360000"/>
          </a:xfrm>
        </p:spPr>
        <p:txBody>
          <a:bodyPr/>
          <a:lstStyle/>
          <a:p>
            <a:r>
              <a:rPr lang="en-US" dirty="0"/>
              <a:t>Short Term</a:t>
            </a:r>
          </a:p>
        </p:txBody>
      </p:sp>
    </p:spTree>
    <p:extLst>
      <p:ext uri="{BB962C8B-B14F-4D97-AF65-F5344CB8AC3E}">
        <p14:creationId xmlns:p14="http://schemas.microsoft.com/office/powerpoint/2010/main" val="12189178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580" y="1505785"/>
            <a:ext cx="10951415" cy="857250"/>
          </a:xfrm>
          <a:prstGeom prst="rect">
            <a:avLst/>
          </a:prstGeom>
        </p:spPr>
      </p:pic>
      <p:pic>
        <p:nvPicPr>
          <p:cNvPr id="11" name="Picture Placeholder 11" descr="conference room">
            <a:extLst>
              <a:ext uri="{FF2B5EF4-FFF2-40B4-BE49-F238E27FC236}">
                <a16:creationId xmlns:a16="http://schemas.microsoft.com/office/drawing/2014/main" id="{8F5AE0D5-C196-A947-8AFE-449A48B2615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45" r="17878" b="45"/>
          <a:stretch/>
        </p:blipFill>
        <p:spPr>
          <a:xfrm>
            <a:off x="5867884" y="102358"/>
            <a:ext cx="6408470" cy="5987774"/>
          </a:xfrm>
          <a:prstGeom prst="rect">
            <a:avLst/>
          </a:prstGeo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9304E83-A4F0-49C5-BB01-F5773509A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800" y="175403"/>
            <a:ext cx="11340000" cy="432000"/>
          </a:xfrm>
        </p:spPr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6AC9832-FB01-464A-9824-61887B77997E}"/>
              </a:ext>
            </a:extLst>
          </p:cNvPr>
          <p:cNvSpPr>
            <a:spLocks noGrp="1"/>
          </p:cNvSpPr>
          <p:nvPr>
            <p:ph type="sldNum" sz="quarter" idx="33"/>
          </p:nvPr>
        </p:nvSpPr>
        <p:spPr>
          <a:xfrm>
            <a:off x="11760000" y="6371351"/>
            <a:ext cx="432000" cy="432000"/>
          </a:xfrm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15</a:t>
            </a:fld>
            <a:endParaRPr lang="en-US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83820" y="6411506"/>
            <a:ext cx="1838325" cy="378804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9853093" y="6411506"/>
            <a:ext cx="1887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THE OVAL’S</a:t>
            </a:r>
            <a:endParaRPr lang="en-GB" b="1" dirty="0">
              <a:solidFill>
                <a:schemeClr val="accent1"/>
              </a:solidFill>
            </a:endParaRPr>
          </a:p>
        </p:txBody>
      </p:sp>
      <p:pic>
        <p:nvPicPr>
          <p:cNvPr id="19" name="Picture 1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580" y="6227835"/>
            <a:ext cx="1066366" cy="533183"/>
          </a:xfrm>
          <a:prstGeom prst="rect">
            <a:avLst/>
          </a:prstGeom>
        </p:spPr>
      </p:pic>
      <p:sp>
        <p:nvSpPr>
          <p:cNvPr id="20" name="Content Placeholder 4">
            <a:extLst>
              <a:ext uri="{FF2B5EF4-FFF2-40B4-BE49-F238E27FC236}">
                <a16:creationId xmlns:a16="http://schemas.microsoft.com/office/drawing/2014/main" id="{CEEB3BAE-C0B2-447C-B8BE-96C6BD84D658}"/>
              </a:ext>
            </a:extLst>
          </p:cNvPr>
          <p:cNvSpPr txBox="1">
            <a:spLocks/>
          </p:cNvSpPr>
          <p:nvPr/>
        </p:nvSpPr>
        <p:spPr>
          <a:xfrm>
            <a:off x="322618" y="975956"/>
            <a:ext cx="5716516" cy="4718327"/>
          </a:xfrm>
          <a:prstGeom prst="rect">
            <a:avLst/>
          </a:prstGeom>
        </p:spPr>
        <p:txBody>
          <a:bodyPr vert="horz" lIns="0" tIns="0" rIns="0" bIns="0" rtlCol="0">
            <a:noAutofit/>
          </a:bodyPr>
          <a:lstStyle>
            <a:lvl1pPr marL="266700" indent="-2667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2925" indent="-276225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096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763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43025" indent="-2667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000" dirty="0"/>
              <a:t>It is vital for organization to have written policies in place focusing on training and development and workplace well-being.</a:t>
            </a:r>
          </a:p>
          <a:p>
            <a:pPr marL="0" indent="0">
              <a:buNone/>
            </a:pPr>
            <a:r>
              <a:rPr lang="en-US" sz="2000" dirty="0"/>
              <a:t>This will lead to;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Better work performance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Positive impact on overall organization performance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Improve and sustain the service quality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Retain, motivate and engage staff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Attract suitable candidates</a:t>
            </a:r>
          </a:p>
          <a:p>
            <a:pPr>
              <a:lnSpc>
                <a:spcPct val="150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284632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32000"/>
            <a:ext cx="11328000" cy="432000"/>
          </a:xfrm>
        </p:spPr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32"/>
          </p:nvPr>
        </p:nvSpPr>
        <p:spPr>
          <a:xfrm>
            <a:off x="431800" y="1008000"/>
            <a:ext cx="11339513" cy="513053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Armstrong, M and Taylor, S. (2014). Armstrong`s handbook of human resource management practice, 13th edition. London: </a:t>
            </a:r>
            <a:r>
              <a:rPr lang="en-GB" dirty="0" err="1"/>
              <a:t>Kogan</a:t>
            </a:r>
            <a:r>
              <a:rPr lang="en-GB" dirty="0"/>
              <a:t> Page, pp 123-367.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Bartel</a:t>
            </a:r>
            <a:r>
              <a:rPr lang="en-GB" dirty="0"/>
              <a:t>, A.P. (1994), : “Productivity gains from the implementation of employee training programs”, industrial relations, Vol. 33 No. 4 pp. 411-28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CIPD. (2018). Learning &amp; Development Strategy and Policy | Factsheets | CIPD. [online] Available at: https://www.cipd.co.uk/knowledge/strategy/development/factsheet [Accessed 19 Aug. 2019].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Cropanzano</a:t>
            </a:r>
            <a:r>
              <a:rPr lang="en-GB" dirty="0"/>
              <a:t>, R &amp; Wright, T.A. (2001). When a “happy” worker is really a “productive” worker: A review and further refinement of the happy-productive worker theses. Consulting Psychology Journal: Practice and Research, 53(3), 182-199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Developing HR Policies (2019). Developing HR Policies &amp; Minimum Legal HR Requirements. [online] Aspirecambridge.co.uk. Available at: https://www.aspirecambridge.co.uk/ [Accessed 18 Aug. 2019].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George, S. (2019). HR Policies | Factsheets | CIPD. [online] CIPD. Available at: https://www.cipd.co.uk/knowledge/fundamentals/people/hr/policies-factsheet [Accessed 18 Aug. 2019]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Houghton, E. (2015). Strategic Human Resource Management | Factsheets | CIPD. [online] CIPD. Available at: https://www.cipd.co.uk/knowledge/strategy/hr/strategic-hrm-factsheet [Accessed 16 Aug. 2019].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16</a:t>
            </a:fld>
            <a:endParaRPr lang="en-US" noProof="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60384" y="6424547"/>
            <a:ext cx="1838325" cy="37880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835556" y="6399382"/>
            <a:ext cx="1887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THE OVAL’S</a:t>
            </a:r>
            <a:endParaRPr lang="en-GB" b="1" dirty="0">
              <a:solidFill>
                <a:schemeClr val="accent1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580" y="6227835"/>
            <a:ext cx="1066366" cy="533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3212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32"/>
          </p:nvPr>
        </p:nvSpPr>
        <p:spPr>
          <a:xfrm>
            <a:off x="431800" y="1008000"/>
            <a:ext cx="11339513" cy="513053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Ichniowski</a:t>
            </a:r>
            <a:r>
              <a:rPr lang="en-US" dirty="0"/>
              <a:t>, C., Shaw, K. and </a:t>
            </a:r>
            <a:r>
              <a:rPr lang="en-US" dirty="0" err="1"/>
              <a:t>Prennushi</a:t>
            </a:r>
            <a:r>
              <a:rPr lang="en-US" dirty="0"/>
              <a:t>, G. (1993) ‘The Effects of Human Resource Management Practices on Productivity’, unpublished paper presented at the ILR School, Cornell University, 13 September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Iles, P., Mabey, C. and Robertson, I. (1990) ‘HRM Practices and Employee Commitment: Possibilities, Pitfalls and Paradoxes’, British Journal of Management, 1: 147–57.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Suff</a:t>
            </a:r>
            <a:r>
              <a:rPr lang="en-US" dirty="0"/>
              <a:t>, R. (2019). Stress in the Workplace | Factsheets | CIPD. [online] CIPD. Available at: https://www.cipd.co.uk/knowledge/culture/well-being/stress-factsheet [Accessed 17 Aug. 2019].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Valle, R., </a:t>
            </a:r>
            <a:r>
              <a:rPr lang="en-US" dirty="0" err="1"/>
              <a:t>Marti’n</a:t>
            </a:r>
            <a:r>
              <a:rPr lang="en-US" dirty="0"/>
              <a:t>, F., Romero, P.M. and Dolan, S (2000), “Business Strategy work processes and Human resource training: are they congruent?”, Journal of organizational behavior, Vol 21, pp. 283-97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Walton, R.E. (1985) ‘From Control to Commitment in the Workplace’, Harvard Business Review, 77–84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Well-being at work (2019). Well-being at work | Factsheets | CIPD. [online] CIPD. Available at: https://www.cipMotivation (2018). Employee Engagement &amp; Motivation | Factsheets | CIPD. [online] CIPD. Available at: https://www.cipd.co.uk/knowledge/fundamentals/relations/engagement/factsheet [Accessed 19 Aug. 2019].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3"/>
          </p:nvPr>
        </p:nvSpPr>
        <p:spPr/>
        <p:txBody>
          <a:bodyPr/>
          <a:lstStyle/>
          <a:p>
            <a:fld id="{19B51A1E-902D-48AF-9020-955120F399B6}" type="slidenum">
              <a:rPr lang="en-US" noProof="0" smtClean="0"/>
              <a:pPr/>
              <a:t>17</a:t>
            </a:fld>
            <a:endParaRPr lang="en-US" noProof="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60384" y="6424547"/>
            <a:ext cx="1838325" cy="378804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835556" y="6399382"/>
            <a:ext cx="18879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THE OVAL’S</a:t>
            </a:r>
            <a:endParaRPr lang="en-GB" b="1" dirty="0">
              <a:solidFill>
                <a:schemeClr val="accent1"/>
              </a:solidFill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580" y="6227835"/>
            <a:ext cx="1066366" cy="533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72402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" name="Picture Placeholder 31" descr="hand clapping">
            <a:extLst>
              <a:ext uri="{FF2B5EF4-FFF2-40B4-BE49-F238E27FC236}">
                <a16:creationId xmlns:a16="http://schemas.microsoft.com/office/drawing/2014/main" id="{AAB6EE12-FEF8-FB41-A909-0DA61D7725C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14" name="Title 13">
            <a:extLst>
              <a:ext uri="{FF2B5EF4-FFF2-40B4-BE49-F238E27FC236}">
                <a16:creationId xmlns:a16="http://schemas.microsoft.com/office/drawing/2014/main" id="{6C38D7A9-9299-4108-BB08-026F4B9CAE7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828E04-9C2A-4859-8050-C2DF67A249C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solidFill>
            <a:schemeClr val="tx1">
              <a:lumMod val="75000"/>
              <a:lumOff val="25000"/>
            </a:schemeClr>
          </a:solidFill>
        </p:spPr>
        <p:txBody>
          <a:bodyPr/>
          <a:lstStyle/>
          <a:p>
            <a:r>
              <a:rPr lang="en-US" dirty="0"/>
              <a:t>HR – People Solutions</a:t>
            </a:r>
          </a:p>
        </p:txBody>
      </p:sp>
      <p:pic>
        <p:nvPicPr>
          <p:cNvPr id="8" name="Graphic 7" descr="User" title="Icon - Presenter Name">
            <a:extLst>
              <a:ext uri="{FF2B5EF4-FFF2-40B4-BE49-F238E27FC236}">
                <a16:creationId xmlns:a16="http://schemas.microsoft.com/office/drawing/2014/main" id="{111541C4-DB03-4E53-994D-499C7D73C4D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1485495" y="4006655"/>
            <a:ext cx="218900" cy="218900"/>
          </a:xfrm>
          <a:prstGeom prst="rect">
            <a:avLst/>
          </a:prstGeo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265965-2271-4C1C-BD0A-6F85F80FF9A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solidFill>
            <a:schemeClr val="tx1">
              <a:lumMod val="75000"/>
              <a:lumOff val="25000"/>
            </a:schemeClr>
          </a:solidFill>
        </p:spPr>
        <p:txBody>
          <a:bodyPr/>
          <a:lstStyle/>
          <a:p>
            <a:r>
              <a:rPr lang="en-US" dirty="0"/>
              <a:t>+44(0) 23 987 6554</a:t>
            </a:r>
          </a:p>
        </p:txBody>
      </p:sp>
      <p:pic>
        <p:nvPicPr>
          <p:cNvPr id="10" name="Graphic 9" descr="Smart Phone" title="Icon - Presenter Phone Number">
            <a:extLst>
              <a:ext uri="{FF2B5EF4-FFF2-40B4-BE49-F238E27FC236}">
                <a16:creationId xmlns:a16="http://schemas.microsoft.com/office/drawing/2014/main" id="{A29DE31C-E099-4579-BB03-675E0A40C5F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1485495" y="4355103"/>
            <a:ext cx="218900" cy="218900"/>
          </a:xfrm>
          <a:prstGeom prst="rect">
            <a:avLst/>
          </a:pr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0A3BCC3-A277-4C0B-9EBA-EB53990D8EB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solidFill>
            <a:schemeClr val="tx1">
              <a:lumMod val="75000"/>
              <a:lumOff val="25000"/>
            </a:schemeClr>
          </a:solidFill>
        </p:spPr>
        <p:txBody>
          <a:bodyPr/>
          <a:lstStyle/>
          <a:p>
            <a:r>
              <a:rPr lang="en-US" dirty="0"/>
              <a:t>info@theovals.com</a:t>
            </a:r>
          </a:p>
        </p:txBody>
      </p:sp>
      <p:pic>
        <p:nvPicPr>
          <p:cNvPr id="9" name="Graphic 8" descr="Envelope" title="Icon Presenter Email">
            <a:extLst>
              <a:ext uri="{FF2B5EF4-FFF2-40B4-BE49-F238E27FC236}">
                <a16:creationId xmlns:a16="http://schemas.microsoft.com/office/drawing/2014/main" id="{773C1382-ACE1-460F-A1B6-AB761A7D2E6B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1485495" y="4703551"/>
            <a:ext cx="218900" cy="218900"/>
          </a:xfrm>
          <a:prstGeom prst="rect">
            <a:avLst/>
          </a:prstGeom>
        </p:spPr>
      </p:pic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FD8A1232-50A8-4535-AAF9-7F4180EAA0DD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solidFill>
            <a:schemeClr val="tx1">
              <a:lumMod val="75000"/>
              <a:lumOff val="25000"/>
            </a:schemeClr>
          </a:solidFill>
        </p:spPr>
        <p:txBody>
          <a:bodyPr/>
          <a:lstStyle/>
          <a:p>
            <a:r>
              <a:rPr lang="en-US" dirty="0"/>
              <a:t>www.theovals.com</a:t>
            </a:r>
          </a:p>
        </p:txBody>
      </p:sp>
      <p:pic>
        <p:nvPicPr>
          <p:cNvPr id="11" name="Graphic 10" descr="Link">
            <a:extLst>
              <a:ext uri="{FF2B5EF4-FFF2-40B4-BE49-F238E27FC236}">
                <a16:creationId xmlns:a16="http://schemas.microsoft.com/office/drawing/2014/main" id="{0718E6E0-05A2-479C-AEA8-1A385EB73474}"/>
              </a:ext>
            </a:extLst>
          </p:cNvPr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11472552" y="5040763"/>
            <a:ext cx="244786" cy="244786"/>
          </a:xfrm>
          <a:prstGeom prst="rect">
            <a:avLst/>
          </a:prstGeom>
        </p:spPr>
      </p:pic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91814EC9-246A-4C6E-941E-5774FE72F08E}"/>
              </a:ext>
            </a:extLst>
          </p:cNvPr>
          <p:cNvSpPr>
            <a:spLocks noGrp="1"/>
          </p:cNvSpPr>
          <p:nvPr>
            <p:ph type="sldNum" sz="quarter" idx="20"/>
          </p:nvPr>
        </p:nvSpPr>
        <p:spPr>
          <a:solidFill>
            <a:schemeClr val="tx1">
              <a:lumMod val="95000"/>
              <a:lumOff val="5000"/>
            </a:schemeClr>
          </a:solidFill>
        </p:spPr>
        <p:txBody>
          <a:bodyPr/>
          <a:lstStyle/>
          <a:p>
            <a:fld id="{19B51A1E-902D-48AF-9020-955120F399B6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866070" y="6424547"/>
            <a:ext cx="1838325" cy="3788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36783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29">
      <a:dk1>
        <a:sysClr val="windowText" lastClr="000000"/>
      </a:dk1>
      <a:lt1>
        <a:srgbClr val="FFFFFF"/>
      </a:lt1>
      <a:dk2>
        <a:srgbClr val="3F3F3F"/>
      </a:dk2>
      <a:lt2>
        <a:srgbClr val="F2F2F2"/>
      </a:lt2>
      <a:accent1>
        <a:srgbClr val="25C6E3"/>
      </a:accent1>
      <a:accent2>
        <a:srgbClr val="E80554"/>
      </a:accent2>
      <a:accent3>
        <a:srgbClr val="A9E26F"/>
      </a:accent3>
      <a:accent4>
        <a:srgbClr val="EAD000"/>
      </a:accent4>
      <a:accent5>
        <a:srgbClr val="1A0F49"/>
      </a:accent5>
      <a:accent6>
        <a:srgbClr val="FF4A01"/>
      </a:accent6>
      <a:hlink>
        <a:srgbClr val="25C6E3"/>
      </a:hlink>
      <a:folHlink>
        <a:srgbClr val="25C6E3"/>
      </a:folHlink>
    </a:clrScheme>
    <a:fontScheme name="Custom 149">
      <a:majorFont>
        <a:latin typeface="Corbel"/>
        <a:ea typeface=""/>
        <a:cs typeface=""/>
      </a:majorFont>
      <a:minorFont>
        <a:latin typeface="Candar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16411250_Bright business presentation_AAS_v3" id="{57D58BC9-3F05-45D4-81CD-7BA898B4CAAD}" vid="{0F92AA19-00D6-4C71-B13F-219D7994A0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2EDB5DD7-8DCC-4069-9EB3-5D098186652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8E15EA0-2F38-456B-B156-038699A5D17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F90D0D0-7C1D-47FF-A2F0-9937AA567A3D}">
  <ds:schemaRefs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16c05727-aa75-4e4a-9b5f-8a80a1165891"/>
    <ds:schemaRef ds:uri="71af3243-3dd4-4a8d-8c0d-dd76da1f02a5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Bright business presentation</Template>
  <TotalTime>0</TotalTime>
  <Words>1030</Words>
  <Application>Microsoft Office PowerPoint</Application>
  <PresentationFormat>Widescreen</PresentationFormat>
  <Paragraphs>176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Candara</vt:lpstr>
      <vt:lpstr>Corbel</vt:lpstr>
      <vt:lpstr>Times New Roman</vt:lpstr>
      <vt:lpstr>Office Theme</vt:lpstr>
      <vt:lpstr>THE OVAL’S - people solution</vt:lpstr>
      <vt:lpstr>Table of Content</vt:lpstr>
      <vt:lpstr>Introduction</vt:lpstr>
      <vt:lpstr>Introduction (cont.)</vt:lpstr>
      <vt:lpstr>HR PRACTICES</vt:lpstr>
      <vt:lpstr>PowerPoint Presentation</vt:lpstr>
      <vt:lpstr>TRAINING AND DEVELOPMENT</vt:lpstr>
      <vt:lpstr>TRAINING AND DEVELOPMENT</vt:lpstr>
      <vt:lpstr>TRAINING AND DEVELOPMENT (cont.)</vt:lpstr>
      <vt:lpstr>Employee’s Well-being</vt:lpstr>
      <vt:lpstr>Employee’s Well-being (cont.)</vt:lpstr>
      <vt:lpstr>Employee’s Well-Being (Cont.)</vt:lpstr>
      <vt:lpstr>Motivation</vt:lpstr>
      <vt:lpstr>Recommendation</vt:lpstr>
      <vt:lpstr>Conclusion</vt:lpstr>
      <vt:lpstr>References</vt:lpstr>
      <vt:lpstr>References</vt:lpstr>
      <vt:lpstr>Thank You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2019-08-18T14:26:28Z</dcterms:created>
  <dcterms:modified xsi:type="dcterms:W3CDTF">2019-08-20T11:35:11Z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