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61" r:id="rId3"/>
    <p:sldId id="260" r:id="rId4"/>
    <p:sldId id="259" r:id="rId5"/>
    <p:sldId id="258" r:id="rId6"/>
    <p:sldId id="257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FD47DC-143B-D049-A138-82813F5EE489}" v="11" dt="2025-11-29T16:21:19.8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498"/>
    <p:restoredTop sz="94691"/>
  </p:normalViewPr>
  <p:slideViewPr>
    <p:cSldViewPr snapToGrid="0">
      <p:cViewPr varScale="1">
        <p:scale>
          <a:sx n="78" d="100"/>
          <a:sy n="78" d="100"/>
        </p:scale>
        <p:origin x="72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5T09:36:28.997"/>
    </inkml:context>
    <inkml:brush xml:id="br0">
      <inkml:brushProperty name="width" value="0.4" units="cm"/>
      <inkml:brushProperty name="height" value="0.8" units="cm"/>
      <inkml:brushProperty name="color" value="#0069AF"/>
      <inkml:brushProperty name="tip" value="rectangle"/>
      <inkml:brushProperty name="rasterOp" value="maskPen"/>
    </inkml:brush>
  </inkml:definitions>
  <inkml:trace contextRef="#ctx0" brushRef="#br0">1385 126,'-69'0,"2"0,15-5,-5-5,2-2,-2-3,1 6,2 1,0 2,1 1,0-1,-3 0,-1 0,0 3,3 0,5 3,7 0,6-2,7-1,8 0,4 0,-4 3,-1 0,-1 0,-1 0,3-2,-3-1,-3 0,0-1,2 1,2 0,4 1,-7 2,9 0,-7 0,7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5T09:36:33.996"/>
    </inkml:context>
    <inkml:brush xml:id="br0">
      <inkml:brushProperty name="width" value="0.4" units="cm"/>
      <inkml:brushProperty name="height" value="0.8" units="cm"/>
      <inkml:brushProperty name="color" value="#0069AF"/>
      <inkml:brushProperty name="tip" value="rectangle"/>
      <inkml:brushProperty name="rasterOp" value="maskPen"/>
    </inkml:brush>
  </inkml:definitions>
  <inkml:trace contextRef="#ctx0" brushRef="#br0">4153 232,'-88'0,"39"0,-2 0,0 0,-3 0,-11 0,-3 0,-6-1,-2-1,-10 0,-5-1,19 0,-2-1,0 0,-2 0,-1-1,1 1,0 0,1 0,0 0,5-1,1 0,1 0,-21-1,2 0,-1 0,0-1,2 1,0-1,5 1,1 1,5 0,1 0,6 0,2 1,7 0,1 0,4 0,2 1,-42-4,7 1,7 0,7 0,4-1,9-1,3 1,0-2,0 1,-4 1,-3-1,-6 3,-3 1,-2 2,-1 2,6 0,6 0,11 0,13 0,13 2,13 2,9 24,15-8,2 16,12-14,10 5,6 3,2 4,-3-2,-12-7,-4-1,-4-3,-2-1,-2 1,-3-3,-1-3,-1 5,3-1,4-2,6-3,5-11,10-2,11-1,8 0,6 0,7 3,6 3,7 7,5 6,0 4,5 4,-5 1,-1 2,-4-1,0 3,6-3,2 0,-43-14,2-1,1-1,0 0,0 1,0-1,1 1,-1-1,-2 0,-1 1,43 10,-3-4,-5-4,-3-3,-1-1,-3-2,0-4,-1-1,5-1,9-1,9 0,-46-3,1 0,0 0,0 0,-1 0,-1 0,46-2,-6-6,-5-6,-12-3,-10 1,-15 3,-14 6,-9 0,-10 2,1-6,-4-4,4 0,-1-1,33 2,-31 7,22-1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5T09:36:45.613"/>
    </inkml:context>
    <inkml:brush xml:id="br0">
      <inkml:brushProperty name="width" value="0.4" units="cm"/>
      <inkml:brushProperty name="height" value="0.8" units="cm"/>
      <inkml:brushProperty name="color" value="#0069AF"/>
      <inkml:brushProperty name="tip" value="rectangle"/>
      <inkml:brushProperty name="rasterOp" value="maskPen"/>
    </inkml:brush>
  </inkml:definitions>
  <inkml:trace contextRef="#ctx0" brushRef="#br0">2946 478,'-67'0,"1"0,-3 0,-1 0,0 0,0 0,-7 0,0 0,-3 0,1 0,2-2,-1-2,-7-1,-2 0,1-2,1-1,2 0,1 0,2 2,2 1,11-1,2 1,-1-1,2 1,0 1,1 1,3-1,2 0,-42-1,15 1,19 1,12 1,8 2,6 0,5 0,2-1,2-2,0 0,-2 1,3 1,3 1,4 0,2 0,2 0,-5 0,3 0,-1-2,1-1,2 0,-3 1,-3 2,8 0,-6 0,9-16,3 0,36-7,-12 7,20 10,-14 0,-4 2,12-3,-6 2,0-2,1 0,3 0,6-2,5-2,3-3,1-5,-3 1,-1-1,-2 2,-1 3,3 1,1 2,3 3,2-1,1 0,3 0,0-2,0 0,-3 4,-1-1,-1 3,-1 1,2 2,1 2,1 0,2 0,-3 0,0 0,-1 0,-2 0,3 2,2 4,5 1,5 3,2 1,-1 2,-1 3,1-2,-4 1,0-1,0-1,-2 0,-4-1,-4-3,-1 0,-1-3,7 0,0 0,3-2,-2-1,-2-3,0 0,-3 0,-1 0,-4 0,-2 0,-4 0,-5 0,-4 2,-2 1,2-1,1 1,2-3,1 0,-3 0,-1 0,-2 0,-1-2,-5-25,-5 19,-4-19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594655-55F7-4C4C-8B1B-2E5403427257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4EE922-3760-A046-9221-ED612B7449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315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EE922-3760-A046-9221-ED612B7449D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6160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EE922-3760-A046-9221-ED612B7449D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7422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EE922-3760-A046-9221-ED612B7449D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6075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EE922-3760-A046-9221-ED612B7449D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5102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EE922-3760-A046-9221-ED612B7449D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8996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EE922-3760-A046-9221-ED612B7449D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858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61059-5E44-4450-84BD-C6FEC7FA6E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8AF78B-18D1-1DFE-A23C-127F2056EB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F50D-9383-F8B4-22CB-5F9B68E9A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E07598-8ED0-E367-2DE0-BB2BB5292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F5F3B1-4594-F35C-7393-65D3B2433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2008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B8061-279D-892B-29EE-6EE311CC0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CC963-F98D-4BF2-7AC0-45A66AFE06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88D008-8B31-B75F-AB15-6C92E35EC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50B9BF-E12C-12C5-91BC-4924257D1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1F53B6-0D88-B44F-7B82-9422EDBD1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342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84CD3-2ECE-2811-8C07-AC08A7E69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32A3A8-3991-C8AC-6F09-DBBA10B91F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4CC429-352A-6859-3CAE-E7A1F3D9C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EDB7E8-7E09-86CB-F7CD-694F45FF3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15347A-F8A4-4363-8055-10E26F24C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82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BC2A8-6177-7145-CB36-19F39FE3C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5A336-8AB9-AA72-FCEA-1F81557468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1F1BA7-1FEC-CF02-8E2E-70CCCA5D3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F7268D-5C5A-FFDC-B9ED-29A3CACFB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8E18-63F6-66CA-7EF0-1BF279E7BA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C1641C-F068-C61A-91D6-730878FE7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186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0016F-E3FB-BD18-517D-811164EC5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75A66D-C7CE-F36A-44F6-59CBB69753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804B7C-E73F-127E-3220-B4DAF80D94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0654CF-6769-F967-C3CC-EAE30EA32D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E03DF4-36E4-5E5E-706D-D4DB087741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502F75-E366-1AA1-5CC3-B8B8027E4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86DE10-4F43-CC7B-3D0A-BB578D34C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617510-B79E-A4BF-D72C-D638DE598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114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18B83-54BC-3341-3EF3-F0632BCCC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1BEAD4-FD38-F77A-3AC6-06EBFA4A1B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33B7A0-C1A7-DE58-BB58-666344055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65FFAB-75FB-534C-84C6-A1ECF1F76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641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EED7D6-7A9E-10FA-4726-DEFFED78F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6E87D2-A36C-B9F6-E008-9494DA487F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616D6F-1741-3906-891B-DE2D7B3DA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532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B13BF-5969-DEE7-8852-1C6C6F20C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3E2B1-EB86-5AD7-691A-33F58E5DC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19251F-6805-6B31-EF26-57EDF8B3D8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0B7FD2-9970-4657-823A-98D5B413D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A8F6A6-8A3F-B276-D22D-0F93077EB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00291C-8E4D-8F1E-24E7-450F50C2B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077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575A5-30AF-C65B-FCE8-ADCC5AF81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C6DDA8-1DE4-5342-3C7A-B5EB716199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29BE4F-9976-ACCE-46CD-53B828459A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5754FF-AB94-F4AF-9021-1392C7A00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6A7B36-3D55-A083-290A-CA62E86DB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C94105-3864-35B1-207F-01FB88C69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443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DC86D-0F1E-BF0E-22C1-D3258426E3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B2F42F-F3E2-034F-C169-599CDE2A45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7A502-8FD2-00FE-2D41-E74DBA871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480860-04A9-C893-A322-73053FFE5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9B3827-A8CB-937C-D96C-F2AEFF0E1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113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F51A50-DC42-8C4C-2DB7-0B3E4FAB43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810EF3-FF38-0CF7-4826-66EF4B562B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B51B1-6D51-05B3-BCC5-8CE9A7F3E3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79FF7-8F5E-3F4D-93DE-4A777313451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815E4-17D8-3599-B87F-8D95F7F01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F4A0D0-8DBF-5E4A-C2A7-EE2BAF4E5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609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BFDE7F-E927-59C3-E1A1-15FEC511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158F33-E997-E74F-18C0-2FEEE777D8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B50B78-944F-2D0F-5AAE-251279C39F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D79FF7-8F5E-3F4D-93DE-4A7773134518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B9D6F-28B7-1626-819D-9738AFF0D6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80FAC-7764-52E0-B9D3-5D42D80670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24F8CE-A744-0E44-AB86-8FEB907BB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073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13" Type="http://schemas.openxmlformats.org/officeDocument/2006/relationships/image" Target="../media/image6.png"/><Relationship Id="rId3" Type="http://schemas.openxmlformats.org/officeDocument/2006/relationships/audio" Target="../media/media2.m4a"/><Relationship Id="rId7" Type="http://schemas.openxmlformats.org/officeDocument/2006/relationships/image" Target="../media/image4.png"/><Relationship Id="rId12" Type="http://schemas.openxmlformats.org/officeDocument/2006/relationships/customXml" Target="../ink/ink3.xml"/><Relationship Id="rId2" Type="http://schemas.microsoft.com/office/2007/relationships/media" Target="../media/media2.m4a"/><Relationship Id="rId1" Type="http://schemas.openxmlformats.org/officeDocument/2006/relationships/tags" Target="../tags/tag1.xml"/><Relationship Id="rId6" Type="http://schemas.openxmlformats.org/officeDocument/2006/relationships/image" Target="../media/image3.jpg"/><Relationship Id="rId11" Type="http://schemas.openxmlformats.org/officeDocument/2006/relationships/image" Target="../media/image5.png"/><Relationship Id="rId5" Type="http://schemas.openxmlformats.org/officeDocument/2006/relationships/notesSlide" Target="../notesSlides/notesSlide2.xml"/><Relationship Id="rId10" Type="http://schemas.openxmlformats.org/officeDocument/2006/relationships/customXml" Target="../ink/ink2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40.png"/><Relationship Id="rId1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3.m4a"/><Relationship Id="rId7" Type="http://schemas.openxmlformats.org/officeDocument/2006/relationships/image" Target="../media/image1.png"/><Relationship Id="rId2" Type="http://schemas.microsoft.com/office/2007/relationships/media" Target="../media/media3.m4a"/><Relationship Id="rId1" Type="http://schemas.openxmlformats.org/officeDocument/2006/relationships/tags" Target="../tags/tag2.xml"/><Relationship Id="rId6" Type="http://schemas.openxmlformats.org/officeDocument/2006/relationships/image" Target="../media/image5.jp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4.m4a"/><Relationship Id="rId7" Type="http://schemas.openxmlformats.org/officeDocument/2006/relationships/image" Target="../media/image8.png"/><Relationship Id="rId2" Type="http://schemas.microsoft.com/office/2007/relationships/media" Target="../media/media4.m4a"/><Relationship Id="rId1" Type="http://schemas.openxmlformats.org/officeDocument/2006/relationships/tags" Target="../tags/tag3.xml"/><Relationship Id="rId6" Type="http://schemas.openxmlformats.org/officeDocument/2006/relationships/image" Target="../media/image7.pn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griffinwarrior.org/wp-content/uploads/2020/10/Hesperia-fig1-wm.png" TargetMode="External"/><Relationship Id="rId3" Type="http://schemas.openxmlformats.org/officeDocument/2006/relationships/hyperlink" Target="https://engage.metmuseum.org/media/f2znxlar/stone-2.png?width=1920&amp;quality=75&amp;v=1dc297b63453b30" TargetMode="External"/><Relationship Id="rId7" Type="http://schemas.openxmlformats.org/officeDocument/2006/relationships/hyperlink" Target="https://griffinwarrior.org/wp-content/uploads/2020/10/Hesperia-fig14-wm.pn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rchaeology.org/wp-content/uploads/2019/08/Pylos-Greece-Seal-Stone-Impression-Composite.jpg" TargetMode="External"/><Relationship Id="rId5" Type="http://schemas.openxmlformats.org/officeDocument/2006/relationships/hyperlink" Target="https://gisgeography.com/wp-content/uploads/2023/12/Mediterranean-Sea-Country-Map.jpg" TargetMode="External"/><Relationship Id="rId4" Type="http://schemas.openxmlformats.org/officeDocument/2006/relationships/hyperlink" Target="https://cdn.britannica.com/34/248434-050-E3CE41E3/Locator-map-Pylos.jpg" TargetMode="External"/><Relationship Id="rId9" Type="http://schemas.openxmlformats.org/officeDocument/2006/relationships/hyperlink" Target="https://oxfordre.com/classics/view/10.1093/acrefore/9780199381135.001.0001/acrefore-9780199381135-e-577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A carved stone, marbled with browns and whites, with gold fasteners on either end.">
            <a:extLst>
              <a:ext uri="{FF2B5EF4-FFF2-40B4-BE49-F238E27FC236}">
                <a16:creationId xmlns:a16="http://schemas.microsoft.com/office/drawing/2014/main" id="{7AE46989-ABC1-862A-FE31-431E5CE54E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24" r="24293" b="-1"/>
          <a:stretch>
            <a:fillRect/>
          </a:stretch>
        </p:blipFill>
        <p:spPr bwMode="auto"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494CD3-6120-EF01-AEBE-B0F6481FEF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916" y="2852381"/>
            <a:ext cx="3161940" cy="2640247"/>
          </a:xfrm>
        </p:spPr>
        <p:txBody>
          <a:bodyPr>
            <a:normAutofit/>
          </a:bodyPr>
          <a:lstStyle/>
          <a:p>
            <a:pPr algn="l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Combat Agate of the Griffin Warrior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A5DE84-337B-1CB1-99CD-B1130334FA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915" y="5676901"/>
            <a:ext cx="3306089" cy="665802"/>
          </a:xfrm>
        </p:spPr>
        <p:txBody>
          <a:bodyPr>
            <a:normAutofit/>
          </a:bodyPr>
          <a:lstStyle/>
          <a:p>
            <a:pPr algn="l"/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By Remi Stewart</a:t>
            </a:r>
            <a:endParaRPr lang="en-US" sz="16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8" name="Audio 17">
            <a:extLst>
              <a:ext uri="{FF2B5EF4-FFF2-40B4-BE49-F238E27FC236}">
                <a16:creationId xmlns:a16="http://schemas.microsoft.com/office/drawing/2014/main" id="{9E15F147-8CD8-9506-49B1-1366B79B0B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473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34592">
        <p:fade/>
      </p:transition>
    </mc:Choice>
    <mc:Fallback xmlns="">
      <p:transition spd="slow" advTm="3459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695F69-7001-421E-98A8-E74156934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map of the mediterranean sea&#10;&#10;AI-generated content may be incorrect.">
            <a:extLst>
              <a:ext uri="{FF2B5EF4-FFF2-40B4-BE49-F238E27FC236}">
                <a16:creationId xmlns:a16="http://schemas.microsoft.com/office/drawing/2014/main" id="{8C2018A2-B01A-416A-A1C4-212129E5EC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rcRect l="1747" r="12030" b="-1"/>
          <a:stretch>
            <a:fillRect/>
          </a:stretch>
        </p:blipFill>
        <p:spPr>
          <a:xfrm>
            <a:off x="6096010" y="10"/>
            <a:ext cx="6095999" cy="6857990"/>
          </a:xfrm>
          <a:custGeom>
            <a:avLst/>
            <a:gdLst/>
            <a:ahLst/>
            <a:cxnLst/>
            <a:rect l="l" t="t" r="r" b="b"/>
            <a:pathLst>
              <a:path w="6095999" h="6858000">
                <a:moveTo>
                  <a:pt x="0" y="0"/>
                </a:moveTo>
                <a:lnTo>
                  <a:pt x="6095999" y="0"/>
                </a:lnTo>
                <a:lnTo>
                  <a:pt x="6095999" y="6858000"/>
                </a:lnTo>
                <a:lnTo>
                  <a:pt x="0" y="6858000"/>
                </a:lnTo>
                <a:lnTo>
                  <a:pt x="0" y="6857999"/>
                </a:lnTo>
                <a:lnTo>
                  <a:pt x="4220980" y="6857999"/>
                </a:lnTo>
                <a:lnTo>
                  <a:pt x="4213164" y="6851010"/>
                </a:lnTo>
                <a:cubicBezTo>
                  <a:pt x="4181666" y="6825777"/>
                  <a:pt x="4066661" y="6744343"/>
                  <a:pt x="4062999" y="6737842"/>
                </a:cubicBezTo>
                <a:cubicBezTo>
                  <a:pt x="4024279" y="6693220"/>
                  <a:pt x="4060463" y="6731339"/>
                  <a:pt x="3994350" y="6686435"/>
                </a:cubicBezTo>
                <a:cubicBezTo>
                  <a:pt x="3947033" y="6670674"/>
                  <a:pt x="3899856" y="6566625"/>
                  <a:pt x="3859426" y="6512643"/>
                </a:cubicBezTo>
                <a:cubicBezTo>
                  <a:pt x="3843619" y="6494605"/>
                  <a:pt x="3819111" y="6476220"/>
                  <a:pt x="3795266" y="6469055"/>
                </a:cubicBezTo>
                <a:cubicBezTo>
                  <a:pt x="3772240" y="6479507"/>
                  <a:pt x="3769424" y="6446115"/>
                  <a:pt x="3752228" y="6440526"/>
                </a:cubicBezTo>
                <a:cubicBezTo>
                  <a:pt x="3742060" y="6447641"/>
                  <a:pt x="3719048" y="6424775"/>
                  <a:pt x="3716355" y="6414007"/>
                </a:cubicBezTo>
                <a:cubicBezTo>
                  <a:pt x="3729286" y="6392352"/>
                  <a:pt x="3629924" y="6387100"/>
                  <a:pt x="3629916" y="6370687"/>
                </a:cubicBezTo>
                <a:cubicBezTo>
                  <a:pt x="3600280" y="6362353"/>
                  <a:pt x="3495200" y="6368444"/>
                  <a:pt x="3479034" y="6339494"/>
                </a:cubicBezTo>
                <a:cubicBezTo>
                  <a:pt x="3420435" y="6317314"/>
                  <a:pt x="3345614" y="6290932"/>
                  <a:pt x="3319627" y="6285893"/>
                </a:cubicBezTo>
                <a:cubicBezTo>
                  <a:pt x="3282294" y="6327705"/>
                  <a:pt x="3185936" y="6185255"/>
                  <a:pt x="3075494" y="6164273"/>
                </a:cubicBezTo>
                <a:cubicBezTo>
                  <a:pt x="3059427" y="6166243"/>
                  <a:pt x="3051440" y="6164859"/>
                  <a:pt x="3050019" y="6153683"/>
                </a:cubicBezTo>
                <a:cubicBezTo>
                  <a:pt x="3016030" y="6146243"/>
                  <a:pt x="2991340" y="6114870"/>
                  <a:pt x="2963636" y="6123708"/>
                </a:cubicBezTo>
                <a:cubicBezTo>
                  <a:pt x="2928425" y="6105855"/>
                  <a:pt x="2947049" y="6092097"/>
                  <a:pt x="2914912" y="6078439"/>
                </a:cubicBezTo>
                <a:lnTo>
                  <a:pt x="2770812" y="6041758"/>
                </a:lnTo>
                <a:cubicBezTo>
                  <a:pt x="2750466" y="6034724"/>
                  <a:pt x="2729222" y="6014032"/>
                  <a:pt x="2708585" y="6007728"/>
                </a:cubicBezTo>
                <a:lnTo>
                  <a:pt x="2687072" y="6003931"/>
                </a:lnTo>
                <a:lnTo>
                  <a:pt x="2674457" y="5991515"/>
                </a:lnTo>
                <a:cubicBezTo>
                  <a:pt x="2668773" y="5988707"/>
                  <a:pt x="2661696" y="5988167"/>
                  <a:pt x="2652298" y="5991525"/>
                </a:cubicBezTo>
                <a:cubicBezTo>
                  <a:pt x="2634345" y="5986939"/>
                  <a:pt x="2583809" y="5969299"/>
                  <a:pt x="2566743" y="5963996"/>
                </a:cubicBezTo>
                <a:lnTo>
                  <a:pt x="2549903" y="5959709"/>
                </a:lnTo>
                <a:lnTo>
                  <a:pt x="2542177" y="5951723"/>
                </a:lnTo>
                <a:cubicBezTo>
                  <a:pt x="2529898" y="5945994"/>
                  <a:pt x="2498812" y="5935402"/>
                  <a:pt x="2476225" y="5925338"/>
                </a:cubicBezTo>
                <a:cubicBezTo>
                  <a:pt x="2457810" y="5911056"/>
                  <a:pt x="2433846" y="5899348"/>
                  <a:pt x="2406656" y="5891344"/>
                </a:cubicBezTo>
                <a:cubicBezTo>
                  <a:pt x="2400991" y="5896275"/>
                  <a:pt x="2393612" y="5885783"/>
                  <a:pt x="2389160" y="5883030"/>
                </a:cubicBezTo>
                <a:cubicBezTo>
                  <a:pt x="2387458" y="5886701"/>
                  <a:pt x="2375233" y="5885881"/>
                  <a:pt x="2372540" y="5881920"/>
                </a:cubicBezTo>
                <a:cubicBezTo>
                  <a:pt x="2293168" y="5849488"/>
                  <a:pt x="2325743" y="5894734"/>
                  <a:pt x="2283811" y="5862541"/>
                </a:cubicBezTo>
                <a:cubicBezTo>
                  <a:pt x="2275730" y="5859531"/>
                  <a:pt x="2268484" y="5859925"/>
                  <a:pt x="2261759" y="5861764"/>
                </a:cubicBezTo>
                <a:lnTo>
                  <a:pt x="2219265" y="5849327"/>
                </a:lnTo>
                <a:cubicBezTo>
                  <a:pt x="2203078" y="5842651"/>
                  <a:pt x="2185672" y="5837119"/>
                  <a:pt x="2167456" y="5832891"/>
                </a:cubicBezTo>
                <a:cubicBezTo>
                  <a:pt x="2161387" y="5839963"/>
                  <a:pt x="2149583" y="5826532"/>
                  <a:pt x="2143288" y="5823218"/>
                </a:cubicBezTo>
                <a:cubicBezTo>
                  <a:pt x="2141966" y="5828274"/>
                  <a:pt x="2126227" y="5828196"/>
                  <a:pt x="2121889" y="5823116"/>
                </a:cubicBezTo>
                <a:cubicBezTo>
                  <a:pt x="2013448" y="5786297"/>
                  <a:pt x="2065303" y="5844161"/>
                  <a:pt x="2004548" y="5804552"/>
                </a:cubicBezTo>
                <a:cubicBezTo>
                  <a:pt x="1993575" y="5801194"/>
                  <a:pt x="1984449" y="5802325"/>
                  <a:pt x="1976317" y="5805346"/>
                </a:cubicBezTo>
                <a:lnTo>
                  <a:pt x="1960968" y="5813703"/>
                </a:lnTo>
                <a:lnTo>
                  <a:pt x="1951886" y="5808313"/>
                </a:lnTo>
                <a:cubicBezTo>
                  <a:pt x="1914205" y="5801767"/>
                  <a:pt x="1900427" y="5810657"/>
                  <a:pt x="1881129" y="5796205"/>
                </a:cubicBezTo>
                <a:cubicBezTo>
                  <a:pt x="1847467" y="5788576"/>
                  <a:pt x="1808824" y="5783942"/>
                  <a:pt x="1778393" y="5776687"/>
                </a:cubicBezTo>
                <a:cubicBezTo>
                  <a:pt x="1764338" y="5756704"/>
                  <a:pt x="1721542" y="5761928"/>
                  <a:pt x="1698544" y="5752677"/>
                </a:cubicBezTo>
                <a:cubicBezTo>
                  <a:pt x="1688689" y="5744367"/>
                  <a:pt x="1680710" y="5741898"/>
                  <a:pt x="1667763" y="5746936"/>
                </a:cubicBezTo>
                <a:cubicBezTo>
                  <a:pt x="1622782" y="5706970"/>
                  <a:pt x="1636232" y="5740258"/>
                  <a:pt x="1589890" y="5720079"/>
                </a:cubicBezTo>
                <a:cubicBezTo>
                  <a:pt x="1550522" y="5700408"/>
                  <a:pt x="1504390" y="5684235"/>
                  <a:pt x="1470745" y="5647268"/>
                </a:cubicBezTo>
                <a:cubicBezTo>
                  <a:pt x="1465307" y="5637473"/>
                  <a:pt x="1447590" y="5631171"/>
                  <a:pt x="1431171" y="5633192"/>
                </a:cubicBezTo>
                <a:cubicBezTo>
                  <a:pt x="1428344" y="5633540"/>
                  <a:pt x="1425665" y="5634127"/>
                  <a:pt x="1423215" y="5634934"/>
                </a:cubicBezTo>
                <a:cubicBezTo>
                  <a:pt x="1404063" y="5609561"/>
                  <a:pt x="1384477" y="5616951"/>
                  <a:pt x="1377158" y="5600720"/>
                </a:cubicBezTo>
                <a:cubicBezTo>
                  <a:pt x="1337416" y="5587406"/>
                  <a:pt x="1299119" y="5594952"/>
                  <a:pt x="1292001" y="5580595"/>
                </a:cubicBezTo>
                <a:cubicBezTo>
                  <a:pt x="1270404" y="5577445"/>
                  <a:pt x="1236263" y="5586393"/>
                  <a:pt x="1224877" y="5570207"/>
                </a:cubicBezTo>
                <a:cubicBezTo>
                  <a:pt x="1218892" y="5580643"/>
                  <a:pt x="1203320" y="5557444"/>
                  <a:pt x="1188481" y="5562311"/>
                </a:cubicBezTo>
                <a:cubicBezTo>
                  <a:pt x="1177571" y="5566931"/>
                  <a:pt x="1170302" y="5560971"/>
                  <a:pt x="1160620" y="5558862"/>
                </a:cubicBezTo>
                <a:cubicBezTo>
                  <a:pt x="1146504" y="5561577"/>
                  <a:pt x="1106544" y="5545833"/>
                  <a:pt x="1097113" y="5537725"/>
                </a:cubicBezTo>
                <a:cubicBezTo>
                  <a:pt x="1076260" y="5511528"/>
                  <a:pt x="1012618" y="5517876"/>
                  <a:pt x="994944" y="5497522"/>
                </a:cubicBezTo>
                <a:cubicBezTo>
                  <a:pt x="987638" y="5493756"/>
                  <a:pt x="980141" y="5491480"/>
                  <a:pt x="972567" y="5490138"/>
                </a:cubicBezTo>
                <a:lnTo>
                  <a:pt x="927036" y="5488921"/>
                </a:lnTo>
                <a:lnTo>
                  <a:pt x="905198" y="5488488"/>
                </a:lnTo>
                <a:cubicBezTo>
                  <a:pt x="920127" y="5466532"/>
                  <a:pt x="847550" y="5479119"/>
                  <a:pt x="871473" y="5463326"/>
                </a:cubicBezTo>
                <a:cubicBezTo>
                  <a:pt x="835241" y="5455796"/>
                  <a:pt x="824844" y="5441869"/>
                  <a:pt x="787335" y="5431076"/>
                </a:cubicBezTo>
                <a:lnTo>
                  <a:pt x="646418" y="5398569"/>
                </a:lnTo>
                <a:cubicBezTo>
                  <a:pt x="594533" y="5378172"/>
                  <a:pt x="569175" y="5376706"/>
                  <a:pt x="522316" y="5365133"/>
                </a:cubicBezTo>
                <a:cubicBezTo>
                  <a:pt x="485699" y="5316148"/>
                  <a:pt x="451396" y="5327743"/>
                  <a:pt x="425051" y="5295085"/>
                </a:cubicBezTo>
                <a:cubicBezTo>
                  <a:pt x="373115" y="5280721"/>
                  <a:pt x="376598" y="5265782"/>
                  <a:pt x="318461" y="5265657"/>
                </a:cubicBezTo>
                <a:lnTo>
                  <a:pt x="266536" y="5232252"/>
                </a:lnTo>
                <a:cubicBezTo>
                  <a:pt x="254867" y="5225616"/>
                  <a:pt x="251642" y="5227516"/>
                  <a:pt x="248444" y="5225838"/>
                </a:cubicBezTo>
                <a:lnTo>
                  <a:pt x="247345" y="5222181"/>
                </a:lnTo>
                <a:lnTo>
                  <a:pt x="237345" y="5217023"/>
                </a:lnTo>
                <a:lnTo>
                  <a:pt x="219603" y="5204977"/>
                </a:lnTo>
                <a:lnTo>
                  <a:pt x="214443" y="5204489"/>
                </a:lnTo>
                <a:lnTo>
                  <a:pt x="184816" y="5189073"/>
                </a:lnTo>
                <a:lnTo>
                  <a:pt x="183534" y="5189699"/>
                </a:lnTo>
                <a:cubicBezTo>
                  <a:pt x="179981" y="5190754"/>
                  <a:pt x="176085" y="5190869"/>
                  <a:pt x="171363" y="5189023"/>
                </a:cubicBezTo>
                <a:cubicBezTo>
                  <a:pt x="165797" y="5204157"/>
                  <a:pt x="163531" y="5192594"/>
                  <a:pt x="150096" y="5185813"/>
                </a:cubicBezTo>
                <a:lnTo>
                  <a:pt x="59253" y="5172817"/>
                </a:lnTo>
                <a:lnTo>
                  <a:pt x="52526" y="5170052"/>
                </a:lnTo>
                <a:lnTo>
                  <a:pt x="52188" y="5170183"/>
                </a:lnTo>
                <a:cubicBezTo>
                  <a:pt x="50293" y="5169980"/>
                  <a:pt x="47917" y="5169219"/>
                  <a:pt x="44687" y="5167637"/>
                </a:cubicBezTo>
                <a:lnTo>
                  <a:pt x="40261" y="5165012"/>
                </a:lnTo>
                <a:lnTo>
                  <a:pt x="27209" y="5159648"/>
                </a:lnTo>
                <a:lnTo>
                  <a:pt x="21368" y="5159036"/>
                </a:lnTo>
                <a:lnTo>
                  <a:pt x="0" y="515885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E184C3-0A4C-8535-2B82-DEE40A184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18" y="5234320"/>
            <a:ext cx="6931319" cy="7522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Where did it come from?</a:t>
            </a:r>
          </a:p>
        </p:txBody>
      </p:sp>
      <p:pic>
        <p:nvPicPr>
          <p:cNvPr id="7" name="Picture 6" descr="A map of greece and greece&#10;&#10;AI-generated content may be incorrect.">
            <a:extLst>
              <a:ext uri="{FF2B5EF4-FFF2-40B4-BE49-F238E27FC236}">
                <a16:creationId xmlns:a16="http://schemas.microsoft.com/office/drawing/2014/main" id="{6364A282-05C6-1058-93F9-D87F1D50C0C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1" b="16383"/>
          <a:stretch>
            <a:fillRect/>
          </a:stretch>
        </p:blipFill>
        <p:spPr>
          <a:xfrm>
            <a:off x="-5388" y="10"/>
            <a:ext cx="6169518" cy="5158840"/>
          </a:xfrm>
          <a:custGeom>
            <a:avLst/>
            <a:gdLst/>
            <a:ahLst/>
            <a:cxnLst/>
            <a:rect l="l" t="t" r="r" b="b"/>
            <a:pathLst>
              <a:path w="6096000" h="5158850">
                <a:moveTo>
                  <a:pt x="0" y="0"/>
                </a:moveTo>
                <a:lnTo>
                  <a:pt x="6096000" y="0"/>
                </a:lnTo>
                <a:lnTo>
                  <a:pt x="6096000" y="5158850"/>
                </a:lnTo>
                <a:lnTo>
                  <a:pt x="5957305" y="5157644"/>
                </a:lnTo>
                <a:cubicBezTo>
                  <a:pt x="5920540" y="5151975"/>
                  <a:pt x="5887096" y="5153588"/>
                  <a:pt x="5857259" y="5143603"/>
                </a:cubicBezTo>
                <a:cubicBezTo>
                  <a:pt x="5843335" y="5146861"/>
                  <a:pt x="5830921" y="5147051"/>
                  <a:pt x="5821375" y="5137142"/>
                </a:cubicBezTo>
                <a:cubicBezTo>
                  <a:pt x="5786501" y="5134144"/>
                  <a:pt x="5775399" y="5144200"/>
                  <a:pt x="5755916" y="5131695"/>
                </a:cubicBezTo>
                <a:cubicBezTo>
                  <a:pt x="5732132" y="5146996"/>
                  <a:pt x="5732735" y="5139753"/>
                  <a:pt x="5725007" y="5132964"/>
                </a:cubicBezTo>
                <a:lnTo>
                  <a:pt x="5723810" y="5132374"/>
                </a:lnTo>
                <a:lnTo>
                  <a:pt x="5720531" y="5134578"/>
                </a:lnTo>
                <a:lnTo>
                  <a:pt x="5714795" y="5134902"/>
                </a:lnTo>
                <a:lnTo>
                  <a:pt x="5700142" y="5131655"/>
                </a:lnTo>
                <a:lnTo>
                  <a:pt x="5694799" y="5129754"/>
                </a:lnTo>
                <a:cubicBezTo>
                  <a:pt x="5691058" y="5128696"/>
                  <a:pt x="5688491" y="5128320"/>
                  <a:pt x="5686627" y="5128420"/>
                </a:cubicBezTo>
                <a:lnTo>
                  <a:pt x="5686371" y="5128603"/>
                </a:lnTo>
                <a:lnTo>
                  <a:pt x="5678819" y="5126929"/>
                </a:lnTo>
                <a:cubicBezTo>
                  <a:pt x="5666199" y="5123608"/>
                  <a:pt x="5654035" y="5119908"/>
                  <a:pt x="5642547" y="5116000"/>
                </a:cubicBezTo>
                <a:cubicBezTo>
                  <a:pt x="5629445" y="5126457"/>
                  <a:pt x="5588783" y="5104807"/>
                  <a:pt x="5587979" y="5128480"/>
                </a:cubicBezTo>
                <a:cubicBezTo>
                  <a:pt x="5572317" y="5123886"/>
                  <a:pt x="5564904" y="5112774"/>
                  <a:pt x="5566635" y="5128675"/>
                </a:cubicBezTo>
                <a:cubicBezTo>
                  <a:pt x="5561375" y="5127594"/>
                  <a:pt x="5557787" y="5128327"/>
                  <a:pt x="5554953" y="5129937"/>
                </a:cubicBezTo>
                <a:lnTo>
                  <a:pt x="5554039" y="5130763"/>
                </a:lnTo>
                <a:lnTo>
                  <a:pt x="5514254" y="5120517"/>
                </a:lnTo>
                <a:lnTo>
                  <a:pt x="5492156" y="5111382"/>
                </a:lnTo>
                <a:lnTo>
                  <a:pt x="5480446" y="5107855"/>
                </a:lnTo>
                <a:lnTo>
                  <a:pt x="5477744" y="5104402"/>
                </a:lnTo>
                <a:cubicBezTo>
                  <a:pt x="5474490" y="5102038"/>
                  <a:pt x="5469391" y="5100405"/>
                  <a:pt x="5460150" y="5100442"/>
                </a:cubicBezTo>
                <a:lnTo>
                  <a:pt x="5457901" y="5100914"/>
                </a:lnTo>
                <a:lnTo>
                  <a:pt x="5444243" y="5094201"/>
                </a:lnTo>
                <a:cubicBezTo>
                  <a:pt x="5439994" y="5091441"/>
                  <a:pt x="5436419" y="5088231"/>
                  <a:pt x="5433825" y="5084410"/>
                </a:cubicBezTo>
                <a:cubicBezTo>
                  <a:pt x="5379443" y="5093528"/>
                  <a:pt x="5336110" y="5069767"/>
                  <a:pt x="5280996" y="5063773"/>
                </a:cubicBezTo>
                <a:cubicBezTo>
                  <a:pt x="5250806" y="5055129"/>
                  <a:pt x="5168599" y="5059471"/>
                  <a:pt x="5161582" y="5030966"/>
                </a:cubicBezTo>
                <a:cubicBezTo>
                  <a:pt x="5121870" y="5022662"/>
                  <a:pt x="5095637" y="5020496"/>
                  <a:pt x="5042717" y="5013952"/>
                </a:cubicBezTo>
                <a:cubicBezTo>
                  <a:pt x="4991136" y="4983679"/>
                  <a:pt x="4902283" y="4990567"/>
                  <a:pt x="4840514" y="4970468"/>
                </a:cubicBezTo>
                <a:cubicBezTo>
                  <a:pt x="4799904" y="4987615"/>
                  <a:pt x="4824087" y="4969531"/>
                  <a:pt x="4786778" y="4967817"/>
                </a:cubicBezTo>
                <a:cubicBezTo>
                  <a:pt x="4801901" y="4948343"/>
                  <a:pt x="4739845" y="4972374"/>
                  <a:pt x="4743741" y="4948216"/>
                </a:cubicBezTo>
                <a:cubicBezTo>
                  <a:pt x="4736829" y="4948670"/>
                  <a:pt x="4730010" y="4949869"/>
                  <a:pt x="4723136" y="4951257"/>
                </a:cubicBezTo>
                <a:lnTo>
                  <a:pt x="4719535" y="4951970"/>
                </a:lnTo>
                <a:lnTo>
                  <a:pt x="4706143" y="4950704"/>
                </a:lnTo>
                <a:lnTo>
                  <a:pt x="4701098" y="4955500"/>
                </a:lnTo>
                <a:lnTo>
                  <a:pt x="4680034" y="4957289"/>
                </a:lnTo>
                <a:cubicBezTo>
                  <a:pt x="4672339" y="4957161"/>
                  <a:pt x="4664292" y="4956094"/>
                  <a:pt x="4655741" y="4953520"/>
                </a:cubicBezTo>
                <a:cubicBezTo>
                  <a:pt x="4636359" y="4940479"/>
                  <a:pt x="4599701" y="4946454"/>
                  <a:pt x="4569298" y="4940691"/>
                </a:cubicBezTo>
                <a:lnTo>
                  <a:pt x="4555978" y="4935439"/>
                </a:lnTo>
                <a:lnTo>
                  <a:pt x="4508950" y="4932725"/>
                </a:lnTo>
                <a:cubicBezTo>
                  <a:pt x="4495669" y="4931511"/>
                  <a:pt x="4482007" y="4929765"/>
                  <a:pt x="4467838" y="4927057"/>
                </a:cubicBezTo>
                <a:lnTo>
                  <a:pt x="4441949" y="4920349"/>
                </a:lnTo>
                <a:lnTo>
                  <a:pt x="4394719" y="4912853"/>
                </a:lnTo>
                <a:lnTo>
                  <a:pt x="4356810" y="4916186"/>
                </a:lnTo>
                <a:lnTo>
                  <a:pt x="4222145" y="4920166"/>
                </a:lnTo>
                <a:cubicBezTo>
                  <a:pt x="4202488" y="4924963"/>
                  <a:pt x="4184742" y="4944595"/>
                  <a:pt x="4160481" y="4934555"/>
                </a:cubicBezTo>
                <a:cubicBezTo>
                  <a:pt x="4165854" y="4945670"/>
                  <a:pt x="4131661" y="4931019"/>
                  <a:pt x="4124879" y="4940397"/>
                </a:cubicBezTo>
                <a:cubicBezTo>
                  <a:pt x="4120895" y="4948198"/>
                  <a:pt x="4109593" y="4945570"/>
                  <a:pt x="4100114" y="4947117"/>
                </a:cubicBezTo>
                <a:cubicBezTo>
                  <a:pt x="4091835" y="4954382"/>
                  <a:pt x="4045978" y="4954676"/>
                  <a:pt x="4030957" y="4950944"/>
                </a:cubicBezTo>
                <a:cubicBezTo>
                  <a:pt x="3989825" y="4935537"/>
                  <a:pt x="3946860" y="4963196"/>
                  <a:pt x="3913764" y="4951738"/>
                </a:cubicBezTo>
                <a:cubicBezTo>
                  <a:pt x="3904534" y="4951024"/>
                  <a:pt x="3896577" y="4951663"/>
                  <a:pt x="3889457" y="4953140"/>
                </a:cubicBezTo>
                <a:lnTo>
                  <a:pt x="3871115" y="4959252"/>
                </a:lnTo>
                <a:lnTo>
                  <a:pt x="3869086" y="4964946"/>
                </a:lnTo>
                <a:lnTo>
                  <a:pt x="3856124" y="4966504"/>
                </a:lnTo>
                <a:lnTo>
                  <a:pt x="3835967" y="4975175"/>
                </a:lnTo>
                <a:cubicBezTo>
                  <a:pt x="3826465" y="4950975"/>
                  <a:pt x="3782586" y="4987146"/>
                  <a:pt x="3785910" y="4965148"/>
                </a:cubicBezTo>
                <a:cubicBezTo>
                  <a:pt x="3750785" y="4971249"/>
                  <a:pt x="3699033" y="4952693"/>
                  <a:pt x="3671085" y="4977741"/>
                </a:cubicBezTo>
                <a:cubicBezTo>
                  <a:pt x="3621255" y="4982620"/>
                  <a:pt x="3562637" y="4994206"/>
                  <a:pt x="3486928" y="4994420"/>
                </a:cubicBezTo>
                <a:cubicBezTo>
                  <a:pt x="3446030" y="4994640"/>
                  <a:pt x="3343460" y="4976299"/>
                  <a:pt x="3280956" y="4975036"/>
                </a:cubicBezTo>
                <a:cubicBezTo>
                  <a:pt x="3227193" y="4980695"/>
                  <a:pt x="3256481" y="4973778"/>
                  <a:pt x="3211563" y="4993919"/>
                </a:cubicBezTo>
                <a:cubicBezTo>
                  <a:pt x="3207119" y="4990757"/>
                  <a:pt x="3170070" y="4988394"/>
                  <a:pt x="3164681" y="4986606"/>
                </a:cubicBezTo>
                <a:lnTo>
                  <a:pt x="3127171" y="4979411"/>
                </a:lnTo>
                <a:lnTo>
                  <a:pt x="3096889" y="4976795"/>
                </a:lnTo>
                <a:cubicBezTo>
                  <a:pt x="3088441" y="4978753"/>
                  <a:pt x="3082883" y="4978233"/>
                  <a:pt x="3078620" y="4976620"/>
                </a:cubicBezTo>
                <a:lnTo>
                  <a:pt x="3074275" y="4973840"/>
                </a:lnTo>
                <a:lnTo>
                  <a:pt x="3036436" y="4968613"/>
                </a:lnTo>
                <a:lnTo>
                  <a:pt x="3031995" y="4969990"/>
                </a:lnTo>
                <a:lnTo>
                  <a:pt x="2994028" y="4967956"/>
                </a:lnTo>
                <a:cubicBezTo>
                  <a:pt x="2992299" y="4970105"/>
                  <a:pt x="2989407" y="4971561"/>
                  <a:pt x="2984001" y="4971609"/>
                </a:cubicBezTo>
                <a:cubicBezTo>
                  <a:pt x="2994191" y="4986644"/>
                  <a:pt x="2981386" y="4977427"/>
                  <a:pt x="2964542" y="4976237"/>
                </a:cubicBezTo>
                <a:cubicBezTo>
                  <a:pt x="2976613" y="4999323"/>
                  <a:pt x="2927627" y="4986817"/>
                  <a:pt x="2921274" y="4999668"/>
                </a:cubicBezTo>
                <a:cubicBezTo>
                  <a:pt x="2908629" y="4998274"/>
                  <a:pt x="2895476" y="4997220"/>
                  <a:pt x="2882111" y="4996632"/>
                </a:cubicBezTo>
                <a:lnTo>
                  <a:pt x="2874282" y="4996582"/>
                </a:lnTo>
                <a:cubicBezTo>
                  <a:pt x="2874237" y="4996658"/>
                  <a:pt x="2874193" y="4996735"/>
                  <a:pt x="2874147" y="4996812"/>
                </a:cubicBezTo>
                <a:cubicBezTo>
                  <a:pt x="2872492" y="4997296"/>
                  <a:pt x="2869935" y="4997466"/>
                  <a:pt x="2865932" y="4997221"/>
                </a:cubicBezTo>
                <a:lnTo>
                  <a:pt x="2860008" y="4996489"/>
                </a:lnTo>
                <a:lnTo>
                  <a:pt x="2844819" y="4996392"/>
                </a:lnTo>
                <a:lnTo>
                  <a:pt x="2839735" y="4997900"/>
                </a:lnTo>
                <a:lnTo>
                  <a:pt x="2837922" y="5000718"/>
                </a:lnTo>
                <a:lnTo>
                  <a:pt x="2836507" y="5000394"/>
                </a:lnTo>
                <a:cubicBezTo>
                  <a:pt x="2825749" y="4995427"/>
                  <a:pt x="2822382" y="4988291"/>
                  <a:pt x="2808859" y="5008050"/>
                </a:cubicBezTo>
                <a:cubicBezTo>
                  <a:pt x="2784233" y="4999995"/>
                  <a:pt x="2779499" y="5012041"/>
                  <a:pt x="2745907" y="5016391"/>
                </a:cubicBezTo>
                <a:cubicBezTo>
                  <a:pt x="2731796" y="5008784"/>
                  <a:pt x="2720518" y="5011549"/>
                  <a:pt x="2709519" y="5017601"/>
                </a:cubicBezTo>
                <a:cubicBezTo>
                  <a:pt x="2676766" y="5014138"/>
                  <a:pt x="2646981" y="5022656"/>
                  <a:pt x="2610212" y="5024813"/>
                </a:cubicBezTo>
                <a:cubicBezTo>
                  <a:pt x="2570359" y="5014992"/>
                  <a:pt x="2550109" y="5032793"/>
                  <a:pt x="2510814" y="5035020"/>
                </a:cubicBezTo>
                <a:cubicBezTo>
                  <a:pt x="2476639" y="5017991"/>
                  <a:pt x="2482834" y="5049980"/>
                  <a:pt x="2462736" y="5056754"/>
                </a:cubicBezTo>
                <a:lnTo>
                  <a:pt x="2457050" y="5057379"/>
                </a:lnTo>
                <a:lnTo>
                  <a:pt x="2442184" y="5054901"/>
                </a:lnTo>
                <a:lnTo>
                  <a:pt x="2436703" y="5053277"/>
                </a:lnTo>
                <a:cubicBezTo>
                  <a:pt x="2432888" y="5052418"/>
                  <a:pt x="2430299" y="5052175"/>
                  <a:pt x="2428451" y="5052373"/>
                </a:cubicBezTo>
                <a:lnTo>
                  <a:pt x="2420551" y="5051292"/>
                </a:lnTo>
                <a:cubicBezTo>
                  <a:pt x="2407700" y="5048633"/>
                  <a:pt x="2395274" y="5045570"/>
                  <a:pt x="2383501" y="5042264"/>
                </a:cubicBezTo>
                <a:cubicBezTo>
                  <a:pt x="2362992" y="5043848"/>
                  <a:pt x="2317884" y="5059023"/>
                  <a:pt x="2297493" y="5060796"/>
                </a:cubicBezTo>
                <a:lnTo>
                  <a:pt x="2261156" y="5052905"/>
                </a:lnTo>
                <a:lnTo>
                  <a:pt x="2200581" y="5036274"/>
                </a:lnTo>
                <a:lnTo>
                  <a:pt x="2198380" y="5036861"/>
                </a:lnTo>
                <a:lnTo>
                  <a:pt x="2116066" y="5030866"/>
                </a:lnTo>
                <a:cubicBezTo>
                  <a:pt x="2111600" y="5028328"/>
                  <a:pt x="2059664" y="5017338"/>
                  <a:pt x="2056754" y="5013653"/>
                </a:cubicBezTo>
                <a:cubicBezTo>
                  <a:pt x="2003393" y="5025622"/>
                  <a:pt x="1998298" y="5020073"/>
                  <a:pt x="1942916" y="5016969"/>
                </a:cubicBezTo>
                <a:cubicBezTo>
                  <a:pt x="1882138" y="5005950"/>
                  <a:pt x="1836966" y="4987831"/>
                  <a:pt x="1796717" y="4981610"/>
                </a:cubicBezTo>
                <a:cubicBezTo>
                  <a:pt x="1724075" y="4970499"/>
                  <a:pt x="1636218" y="4947449"/>
                  <a:pt x="1583222" y="4942334"/>
                </a:cubicBezTo>
                <a:cubicBezTo>
                  <a:pt x="1544265" y="4961611"/>
                  <a:pt x="1556109" y="4938719"/>
                  <a:pt x="1518821" y="4938963"/>
                </a:cubicBezTo>
                <a:cubicBezTo>
                  <a:pt x="1497291" y="4936197"/>
                  <a:pt x="1483221" y="4927794"/>
                  <a:pt x="1471837" y="4925740"/>
                </a:cubicBezTo>
                <a:lnTo>
                  <a:pt x="1450515" y="4926642"/>
                </a:lnTo>
                <a:lnTo>
                  <a:pt x="1437078" y="4926078"/>
                </a:lnTo>
                <a:lnTo>
                  <a:pt x="1432462" y="4931139"/>
                </a:lnTo>
                <a:lnTo>
                  <a:pt x="1411645" y="4934032"/>
                </a:lnTo>
                <a:cubicBezTo>
                  <a:pt x="1384856" y="4931153"/>
                  <a:pt x="1306656" y="4918434"/>
                  <a:pt x="1271729" y="4913863"/>
                </a:cubicBezTo>
                <a:cubicBezTo>
                  <a:pt x="1258697" y="4907976"/>
                  <a:pt x="1213546" y="4901042"/>
                  <a:pt x="1202076" y="4906608"/>
                </a:cubicBezTo>
                <a:cubicBezTo>
                  <a:pt x="1192059" y="4906580"/>
                  <a:pt x="1182171" y="4902320"/>
                  <a:pt x="1174670" y="4909064"/>
                </a:cubicBezTo>
                <a:cubicBezTo>
                  <a:pt x="1163701" y="4916862"/>
                  <a:pt x="1136874" y="4897641"/>
                  <a:pt x="1137035" y="4908989"/>
                </a:cubicBezTo>
                <a:cubicBezTo>
                  <a:pt x="1117838" y="4895687"/>
                  <a:pt x="1091386" y="4911450"/>
                  <a:pt x="1069882" y="4912892"/>
                </a:cubicBezTo>
                <a:cubicBezTo>
                  <a:pt x="1055589" y="4900472"/>
                  <a:pt x="1024570" y="4915744"/>
                  <a:pt x="980935" y="4911119"/>
                </a:cubicBezTo>
                <a:cubicBezTo>
                  <a:pt x="947614" y="4906556"/>
                  <a:pt x="913224" y="4897403"/>
                  <a:pt x="869960" y="4885518"/>
                </a:cubicBezTo>
                <a:cubicBezTo>
                  <a:pt x="819114" y="4856727"/>
                  <a:pt x="768074" y="4850663"/>
                  <a:pt x="721345" y="4839806"/>
                </a:cubicBezTo>
                <a:cubicBezTo>
                  <a:pt x="667944" y="4829906"/>
                  <a:pt x="698286" y="4859338"/>
                  <a:pt x="635428" y="4830000"/>
                </a:cubicBezTo>
                <a:cubicBezTo>
                  <a:pt x="626286" y="4837571"/>
                  <a:pt x="617638" y="4836842"/>
                  <a:pt x="604106" y="4830842"/>
                </a:cubicBezTo>
                <a:cubicBezTo>
                  <a:pt x="583276" y="4833091"/>
                  <a:pt x="539859" y="4845979"/>
                  <a:pt x="510451" y="4843485"/>
                </a:cubicBezTo>
                <a:cubicBezTo>
                  <a:pt x="489781" y="4840800"/>
                  <a:pt x="443867" y="4818678"/>
                  <a:pt x="427656" y="4815877"/>
                </a:cubicBezTo>
                <a:cubicBezTo>
                  <a:pt x="424088" y="4817297"/>
                  <a:pt x="419580" y="4820561"/>
                  <a:pt x="413184" y="4826676"/>
                </a:cubicBezTo>
                <a:cubicBezTo>
                  <a:pt x="387673" y="4816699"/>
                  <a:pt x="379855" y="4828170"/>
                  <a:pt x="341772" y="4829671"/>
                </a:cubicBezTo>
                <a:cubicBezTo>
                  <a:pt x="327795" y="4821005"/>
                  <a:pt x="314729" y="4822794"/>
                  <a:pt x="301266" y="4827842"/>
                </a:cubicBezTo>
                <a:cubicBezTo>
                  <a:pt x="265781" y="4821714"/>
                  <a:pt x="231017" y="4827635"/>
                  <a:pt x="189886" y="4826710"/>
                </a:cubicBezTo>
                <a:cubicBezTo>
                  <a:pt x="147910" y="4813727"/>
                  <a:pt x="121702" y="4829584"/>
                  <a:pt x="77762" y="4828518"/>
                </a:cubicBezTo>
                <a:cubicBezTo>
                  <a:pt x="38733" y="4806108"/>
                  <a:pt x="44308" y="4851138"/>
                  <a:pt x="8164" y="4846203"/>
                </a:cubicBezTo>
                <a:lnTo>
                  <a:pt x="0" y="4843648"/>
                </a:lnTo>
                <a:lnTo>
                  <a:pt x="0" y="4080681"/>
                </a:lnTo>
                <a:close/>
              </a:path>
            </a:pathLst>
          </a:cu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8BA8717E-E62C-B835-ABE1-B39F5D04C1CF}"/>
                  </a:ext>
                </a:extLst>
              </p14:cNvPr>
              <p14:cNvContentPartPr/>
              <p14:nvPr/>
            </p14:nvContentPartPr>
            <p14:xfrm>
              <a:off x="1019215" y="3902594"/>
              <a:ext cx="498960" cy="4572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8BA8717E-E62C-B835-ABE1-B39F5D04C1CF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47215" y="3758954"/>
                <a:ext cx="642600" cy="33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4F2994E4-FC8A-DB58-7C3B-152742D38F12}"/>
                  </a:ext>
                </a:extLst>
              </p14:cNvPr>
              <p14:cNvContentPartPr/>
              <p14:nvPr/>
            </p14:nvContentPartPr>
            <p14:xfrm>
              <a:off x="9228295" y="6015074"/>
              <a:ext cx="1495440" cy="35064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4F2994E4-FC8A-DB58-7C3B-152742D38F12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9156655" y="5871074"/>
                <a:ext cx="1639080" cy="63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3A9F9904-AFC8-3BDD-E54D-936D3E80D2F7}"/>
                  </a:ext>
                </a:extLst>
              </p14:cNvPr>
              <p14:cNvContentPartPr/>
              <p14:nvPr/>
            </p14:nvContentPartPr>
            <p14:xfrm>
              <a:off x="8119135" y="2577074"/>
              <a:ext cx="1060920" cy="17208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3A9F9904-AFC8-3BDD-E54D-936D3E80D2F7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8047135" y="2433434"/>
                <a:ext cx="1204560" cy="459720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Audio 5">
            <a:extLst>
              <a:ext uri="{FF2B5EF4-FFF2-40B4-BE49-F238E27FC236}">
                <a16:creationId xmlns:a16="http://schemas.microsoft.com/office/drawing/2014/main" id="{CA5E21DE-97B4-C74D-B865-183515F0BCA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38040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Tm="61668">
        <p:fade/>
      </p:transition>
    </mc:Choice>
    <mc:Fallback xmlns="">
      <p:transition spd="slow" advTm="6166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81" name="Rectangle 2080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0" name="Rectangle 2079">
            <a:extLst>
              <a:ext uri="{FF2B5EF4-FFF2-40B4-BE49-F238E27FC236}">
                <a16:creationId xmlns:a16="http://schemas.microsoft.com/office/drawing/2014/main" id="{B8DDE571-E57F-4AB5-83C7-30EB5DDCC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711D7D-BEAC-3A7D-5A8F-8CA0A8EDA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3622"/>
            <a:ext cx="4282380" cy="132294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is a Sealstone?</a:t>
            </a:r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F4BD6E1B-8ACF-7C52-81A8-15745074D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207977"/>
            <a:ext cx="3968365" cy="4046401"/>
          </a:xfrm>
        </p:spPr>
        <p:txBody>
          <a:bodyPr>
            <a:normAutofit/>
          </a:bodyPr>
          <a:lstStyle/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Why were they originally used?</a:t>
            </a:r>
          </a:p>
          <a:p>
            <a:pPr marL="0" indent="0">
              <a:buNone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How did the use changed?</a:t>
            </a:r>
          </a:p>
          <a:p>
            <a:pPr marL="0" indent="0">
              <a:buNone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Did the iconography change?</a:t>
            </a:r>
          </a:p>
          <a:p>
            <a:pPr marL="0" indent="0">
              <a:buNone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Content Placeholder 4" descr="A close-up of a stone carving&#10;&#10;AI-generated content may be incorrect.">
            <a:extLst>
              <a:ext uri="{FF2B5EF4-FFF2-40B4-BE49-F238E27FC236}">
                <a16:creationId xmlns:a16="http://schemas.microsoft.com/office/drawing/2014/main" id="{0D142343-10CD-F3F3-CAA9-01702CCA20A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094" r="3" b="2558"/>
          <a:stretch>
            <a:fillRect/>
          </a:stretch>
        </p:blipFill>
        <p:spPr>
          <a:xfrm>
            <a:off x="5702185" y="1"/>
            <a:ext cx="6489823" cy="3429002"/>
          </a:xfrm>
          <a:custGeom>
            <a:avLst/>
            <a:gdLst/>
            <a:ahLst/>
            <a:cxnLst/>
            <a:rect l="l" t="t" r="r" b="b"/>
            <a:pathLst>
              <a:path w="6489823" h="3421047">
                <a:moveTo>
                  <a:pt x="383239" y="0"/>
                </a:moveTo>
                <a:lnTo>
                  <a:pt x="6489823" y="0"/>
                </a:lnTo>
                <a:lnTo>
                  <a:pt x="6489823" y="3421047"/>
                </a:lnTo>
                <a:lnTo>
                  <a:pt x="0" y="3421047"/>
                </a:lnTo>
                <a:lnTo>
                  <a:pt x="10162" y="3368785"/>
                </a:lnTo>
                <a:cubicBezTo>
                  <a:pt x="15448" y="3346584"/>
                  <a:pt x="22094" y="3323293"/>
                  <a:pt x="30699" y="3298569"/>
                </a:cubicBezTo>
                <a:cubicBezTo>
                  <a:pt x="41150" y="3275988"/>
                  <a:pt x="42443" y="3246652"/>
                  <a:pt x="33589" y="3233050"/>
                </a:cubicBezTo>
                <a:cubicBezTo>
                  <a:pt x="32065" y="3230708"/>
                  <a:pt x="30291" y="3228932"/>
                  <a:pt x="28325" y="3227777"/>
                </a:cubicBezTo>
                <a:cubicBezTo>
                  <a:pt x="30678" y="3188484"/>
                  <a:pt x="72205" y="3103624"/>
                  <a:pt x="73382" y="3050568"/>
                </a:cubicBezTo>
                <a:cubicBezTo>
                  <a:pt x="69165" y="3022639"/>
                  <a:pt x="68605" y="2960322"/>
                  <a:pt x="84953" y="2920501"/>
                </a:cubicBezTo>
                <a:cubicBezTo>
                  <a:pt x="69327" y="2932298"/>
                  <a:pt x="121103" y="2664904"/>
                  <a:pt x="109217" y="2657859"/>
                </a:cubicBezTo>
                <a:cubicBezTo>
                  <a:pt x="110075" y="2597031"/>
                  <a:pt x="138136" y="2522558"/>
                  <a:pt x="139777" y="2464312"/>
                </a:cubicBezTo>
                <a:cubicBezTo>
                  <a:pt x="141801" y="2450201"/>
                  <a:pt x="199861" y="2246813"/>
                  <a:pt x="198683" y="2236608"/>
                </a:cubicBezTo>
                <a:lnTo>
                  <a:pt x="283684" y="1924542"/>
                </a:lnTo>
                <a:cubicBezTo>
                  <a:pt x="313071" y="1811100"/>
                  <a:pt x="307196" y="1868801"/>
                  <a:pt x="336583" y="1755359"/>
                </a:cubicBezTo>
                <a:cubicBezTo>
                  <a:pt x="383246" y="1573239"/>
                  <a:pt x="363875" y="1577802"/>
                  <a:pt x="409119" y="1401207"/>
                </a:cubicBezTo>
                <a:cubicBezTo>
                  <a:pt x="428998" y="1329345"/>
                  <a:pt x="403240" y="1279669"/>
                  <a:pt x="421957" y="1175450"/>
                </a:cubicBezTo>
                <a:cubicBezTo>
                  <a:pt x="442602" y="1107577"/>
                  <a:pt x="340683" y="794854"/>
                  <a:pt x="369233" y="688836"/>
                </a:cubicBezTo>
                <a:cubicBezTo>
                  <a:pt x="378440" y="610640"/>
                  <a:pt x="331945" y="587322"/>
                  <a:pt x="346155" y="513896"/>
                </a:cubicBezTo>
                <a:cubicBezTo>
                  <a:pt x="351974" y="496939"/>
                  <a:pt x="362179" y="406394"/>
                  <a:pt x="344911" y="393010"/>
                </a:cubicBezTo>
                <a:cubicBezTo>
                  <a:pt x="389436" y="301493"/>
                  <a:pt x="356186" y="264408"/>
                  <a:pt x="369960" y="232042"/>
                </a:cubicBezTo>
                <a:cubicBezTo>
                  <a:pt x="394611" y="153791"/>
                  <a:pt x="372056" y="165633"/>
                  <a:pt x="392742" y="72037"/>
                </a:cubicBezTo>
                <a:cubicBezTo>
                  <a:pt x="398537" y="53819"/>
                  <a:pt x="397997" y="38693"/>
                  <a:pt x="394525" y="25405"/>
                </a:cubicBezTo>
                <a:close/>
              </a:path>
            </a:pathLst>
          </a:custGeom>
        </p:spPr>
      </p:pic>
      <p:pic>
        <p:nvPicPr>
          <p:cNvPr id="6" name="Picture 2" descr="A carved stone, marbled with browns and whites, with gold fasteners on either end.">
            <a:extLst>
              <a:ext uri="{FF2B5EF4-FFF2-40B4-BE49-F238E27FC236}">
                <a16:creationId xmlns:a16="http://schemas.microsoft.com/office/drawing/2014/main" id="{98527E03-5E49-D189-9C80-4DA14C371C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20" r="11691" b="2"/>
          <a:stretch>
            <a:fillRect/>
          </a:stretch>
        </p:blipFill>
        <p:spPr bwMode="auto">
          <a:xfrm>
            <a:off x="5419420" y="3429000"/>
            <a:ext cx="6772580" cy="3429000"/>
          </a:xfrm>
          <a:custGeom>
            <a:avLst/>
            <a:gdLst/>
            <a:ahLst/>
            <a:cxnLst/>
            <a:rect l="l" t="t" r="r" b="b"/>
            <a:pathLst>
              <a:path w="6772580" h="3429000">
                <a:moveTo>
                  <a:pt x="271594" y="0"/>
                </a:moveTo>
                <a:lnTo>
                  <a:pt x="6772580" y="0"/>
                </a:lnTo>
                <a:lnTo>
                  <a:pt x="6772580" y="3429000"/>
                </a:lnTo>
                <a:lnTo>
                  <a:pt x="8976" y="3429000"/>
                </a:lnTo>
                <a:lnTo>
                  <a:pt x="7894" y="3419403"/>
                </a:lnTo>
                <a:cubicBezTo>
                  <a:pt x="2772" y="3402540"/>
                  <a:pt x="-7409" y="3393117"/>
                  <a:pt x="8790" y="3369074"/>
                </a:cubicBezTo>
                <a:cubicBezTo>
                  <a:pt x="18674" y="3308209"/>
                  <a:pt x="52540" y="3147708"/>
                  <a:pt x="69466" y="3074368"/>
                </a:cubicBezTo>
                <a:cubicBezTo>
                  <a:pt x="86170" y="2985158"/>
                  <a:pt x="141939" y="2988106"/>
                  <a:pt x="138108" y="2937087"/>
                </a:cubicBezTo>
                <a:lnTo>
                  <a:pt x="159153" y="2788751"/>
                </a:lnTo>
                <a:cubicBezTo>
                  <a:pt x="164508" y="2771521"/>
                  <a:pt x="169861" y="2754291"/>
                  <a:pt x="175215" y="2737061"/>
                </a:cubicBezTo>
                <a:lnTo>
                  <a:pt x="178713" y="2662493"/>
                </a:lnTo>
                <a:cubicBezTo>
                  <a:pt x="182744" y="2662176"/>
                  <a:pt x="175495" y="2610710"/>
                  <a:pt x="177952" y="2608178"/>
                </a:cubicBezTo>
                <a:lnTo>
                  <a:pt x="200637" y="2557490"/>
                </a:lnTo>
                <a:lnTo>
                  <a:pt x="210272" y="2500823"/>
                </a:lnTo>
                <a:cubicBezTo>
                  <a:pt x="210821" y="2477149"/>
                  <a:pt x="233533" y="2498323"/>
                  <a:pt x="235189" y="2456370"/>
                </a:cubicBezTo>
                <a:cubicBezTo>
                  <a:pt x="241238" y="2390087"/>
                  <a:pt x="270663" y="2342381"/>
                  <a:pt x="270108" y="2307778"/>
                </a:cubicBezTo>
                <a:cubicBezTo>
                  <a:pt x="279775" y="2252634"/>
                  <a:pt x="274008" y="2281735"/>
                  <a:pt x="270232" y="2227103"/>
                </a:cubicBezTo>
                <a:cubicBezTo>
                  <a:pt x="277898" y="2187203"/>
                  <a:pt x="273018" y="2179895"/>
                  <a:pt x="278972" y="2138456"/>
                </a:cubicBezTo>
                <a:cubicBezTo>
                  <a:pt x="286874" y="2113373"/>
                  <a:pt x="293454" y="2098825"/>
                  <a:pt x="284204" y="2092747"/>
                </a:cubicBezTo>
                <a:cubicBezTo>
                  <a:pt x="285267" y="2080110"/>
                  <a:pt x="308510" y="2021121"/>
                  <a:pt x="306856" y="2003128"/>
                </a:cubicBezTo>
                <a:lnTo>
                  <a:pt x="296216" y="1944367"/>
                </a:lnTo>
                <a:lnTo>
                  <a:pt x="316030" y="1836128"/>
                </a:lnTo>
                <a:cubicBezTo>
                  <a:pt x="300726" y="1810623"/>
                  <a:pt x="342411" y="1768654"/>
                  <a:pt x="329496" y="1735241"/>
                </a:cubicBezTo>
                <a:cubicBezTo>
                  <a:pt x="331336" y="1711720"/>
                  <a:pt x="339485" y="1722162"/>
                  <a:pt x="343347" y="1679383"/>
                </a:cubicBezTo>
                <a:cubicBezTo>
                  <a:pt x="349669" y="1616089"/>
                  <a:pt x="356013" y="1614119"/>
                  <a:pt x="360800" y="1554542"/>
                </a:cubicBezTo>
                <a:cubicBezTo>
                  <a:pt x="361799" y="1491472"/>
                  <a:pt x="380405" y="1496141"/>
                  <a:pt x="377978" y="1470595"/>
                </a:cubicBezTo>
                <a:cubicBezTo>
                  <a:pt x="371480" y="1445071"/>
                  <a:pt x="407310" y="1366942"/>
                  <a:pt x="396801" y="1354553"/>
                </a:cubicBezTo>
                <a:cubicBezTo>
                  <a:pt x="387984" y="1324635"/>
                  <a:pt x="389939" y="1306198"/>
                  <a:pt x="378799" y="1292983"/>
                </a:cubicBezTo>
                <a:cubicBezTo>
                  <a:pt x="368230" y="1254082"/>
                  <a:pt x="380918" y="1242866"/>
                  <a:pt x="362697" y="1241293"/>
                </a:cubicBezTo>
                <a:lnTo>
                  <a:pt x="339388" y="1147085"/>
                </a:lnTo>
                <a:cubicBezTo>
                  <a:pt x="350485" y="1118433"/>
                  <a:pt x="353159" y="1072754"/>
                  <a:pt x="339952" y="1071934"/>
                </a:cubicBezTo>
                <a:cubicBezTo>
                  <a:pt x="327895" y="1004911"/>
                  <a:pt x="358371" y="924985"/>
                  <a:pt x="347188" y="889800"/>
                </a:cubicBezTo>
                <a:cubicBezTo>
                  <a:pt x="334220" y="804597"/>
                  <a:pt x="342717" y="786582"/>
                  <a:pt x="338803" y="749936"/>
                </a:cubicBezTo>
                <a:cubicBezTo>
                  <a:pt x="334890" y="713292"/>
                  <a:pt x="337271" y="707557"/>
                  <a:pt x="323706" y="669931"/>
                </a:cubicBezTo>
                <a:lnTo>
                  <a:pt x="313326" y="559992"/>
                </a:lnTo>
                <a:cubicBezTo>
                  <a:pt x="314747" y="543769"/>
                  <a:pt x="268004" y="450294"/>
                  <a:pt x="272650" y="451529"/>
                </a:cubicBezTo>
                <a:lnTo>
                  <a:pt x="256593" y="392499"/>
                </a:lnTo>
                <a:cubicBezTo>
                  <a:pt x="276778" y="343341"/>
                  <a:pt x="246535" y="361906"/>
                  <a:pt x="249583" y="321981"/>
                </a:cubicBezTo>
                <a:cubicBezTo>
                  <a:pt x="256450" y="297359"/>
                  <a:pt x="256557" y="284789"/>
                  <a:pt x="245172" y="280016"/>
                </a:cubicBezTo>
                <a:cubicBezTo>
                  <a:pt x="279102" y="164139"/>
                  <a:pt x="241674" y="235649"/>
                  <a:pt x="249784" y="152538"/>
                </a:cubicBezTo>
                <a:cubicBezTo>
                  <a:pt x="254846" y="115053"/>
                  <a:pt x="258144" y="77317"/>
                  <a:pt x="264479" y="3659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extLst>
              <a:ext uri="{FF2B5EF4-FFF2-40B4-BE49-F238E27FC236}">
                <a16:creationId xmlns:a16="http://schemas.microsoft.com/office/drawing/2014/main" id="{E51B1B36-D186-F845-D79F-58156A29E2F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80044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84119">
        <p:fade/>
      </p:transition>
    </mc:Choice>
    <mc:Fallback xmlns="">
      <p:transition spd="slow" advTm="8411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205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AF695F69-7001-421E-98A8-E74156934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undefined">
            <a:extLst>
              <a:ext uri="{FF2B5EF4-FFF2-40B4-BE49-F238E27FC236}">
                <a16:creationId xmlns:a16="http://schemas.microsoft.com/office/drawing/2014/main" id="{EA5317D2-C280-8E26-AAF8-BE9BDB2A070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4" r="28084" b="-2"/>
          <a:stretch>
            <a:fillRect/>
          </a:stretch>
        </p:blipFill>
        <p:spPr bwMode="auto">
          <a:xfrm>
            <a:off x="6096010" y="10"/>
            <a:ext cx="6095999" cy="6857990"/>
          </a:xfrm>
          <a:custGeom>
            <a:avLst/>
            <a:gdLst/>
            <a:ahLst/>
            <a:cxnLst/>
            <a:rect l="l" t="t" r="r" b="b"/>
            <a:pathLst>
              <a:path w="6095999" h="6858000">
                <a:moveTo>
                  <a:pt x="0" y="0"/>
                </a:moveTo>
                <a:lnTo>
                  <a:pt x="6095999" y="0"/>
                </a:lnTo>
                <a:lnTo>
                  <a:pt x="6095999" y="6858000"/>
                </a:lnTo>
                <a:lnTo>
                  <a:pt x="0" y="6858000"/>
                </a:lnTo>
                <a:lnTo>
                  <a:pt x="0" y="6857999"/>
                </a:lnTo>
                <a:lnTo>
                  <a:pt x="4220980" y="6857999"/>
                </a:lnTo>
                <a:lnTo>
                  <a:pt x="4213164" y="6851010"/>
                </a:lnTo>
                <a:cubicBezTo>
                  <a:pt x="4181666" y="6825777"/>
                  <a:pt x="4066661" y="6744343"/>
                  <a:pt x="4062999" y="6737842"/>
                </a:cubicBezTo>
                <a:cubicBezTo>
                  <a:pt x="4024279" y="6693220"/>
                  <a:pt x="4060463" y="6731339"/>
                  <a:pt x="3994350" y="6686435"/>
                </a:cubicBezTo>
                <a:cubicBezTo>
                  <a:pt x="3947033" y="6670674"/>
                  <a:pt x="3899856" y="6566625"/>
                  <a:pt x="3859426" y="6512643"/>
                </a:cubicBezTo>
                <a:cubicBezTo>
                  <a:pt x="3843619" y="6494605"/>
                  <a:pt x="3819111" y="6476220"/>
                  <a:pt x="3795266" y="6469055"/>
                </a:cubicBezTo>
                <a:cubicBezTo>
                  <a:pt x="3772240" y="6479507"/>
                  <a:pt x="3769424" y="6446115"/>
                  <a:pt x="3752228" y="6440526"/>
                </a:cubicBezTo>
                <a:cubicBezTo>
                  <a:pt x="3742060" y="6447641"/>
                  <a:pt x="3719048" y="6424775"/>
                  <a:pt x="3716355" y="6414007"/>
                </a:cubicBezTo>
                <a:cubicBezTo>
                  <a:pt x="3729286" y="6392352"/>
                  <a:pt x="3629924" y="6387100"/>
                  <a:pt x="3629916" y="6370687"/>
                </a:cubicBezTo>
                <a:cubicBezTo>
                  <a:pt x="3600280" y="6362353"/>
                  <a:pt x="3495200" y="6368444"/>
                  <a:pt x="3479034" y="6339494"/>
                </a:cubicBezTo>
                <a:cubicBezTo>
                  <a:pt x="3420435" y="6317314"/>
                  <a:pt x="3345614" y="6290932"/>
                  <a:pt x="3319627" y="6285893"/>
                </a:cubicBezTo>
                <a:cubicBezTo>
                  <a:pt x="3282294" y="6327705"/>
                  <a:pt x="3185936" y="6185255"/>
                  <a:pt x="3075494" y="6164273"/>
                </a:cubicBezTo>
                <a:cubicBezTo>
                  <a:pt x="3059427" y="6166243"/>
                  <a:pt x="3051440" y="6164859"/>
                  <a:pt x="3050019" y="6153683"/>
                </a:cubicBezTo>
                <a:cubicBezTo>
                  <a:pt x="3016030" y="6146243"/>
                  <a:pt x="2991340" y="6114870"/>
                  <a:pt x="2963636" y="6123708"/>
                </a:cubicBezTo>
                <a:cubicBezTo>
                  <a:pt x="2928425" y="6105855"/>
                  <a:pt x="2947049" y="6092097"/>
                  <a:pt x="2914912" y="6078439"/>
                </a:cubicBezTo>
                <a:lnTo>
                  <a:pt x="2770812" y="6041758"/>
                </a:lnTo>
                <a:cubicBezTo>
                  <a:pt x="2750466" y="6034724"/>
                  <a:pt x="2729222" y="6014032"/>
                  <a:pt x="2708585" y="6007728"/>
                </a:cubicBezTo>
                <a:lnTo>
                  <a:pt x="2687072" y="6003931"/>
                </a:lnTo>
                <a:lnTo>
                  <a:pt x="2674457" y="5991515"/>
                </a:lnTo>
                <a:cubicBezTo>
                  <a:pt x="2668773" y="5988707"/>
                  <a:pt x="2661696" y="5988167"/>
                  <a:pt x="2652298" y="5991525"/>
                </a:cubicBezTo>
                <a:cubicBezTo>
                  <a:pt x="2634345" y="5986939"/>
                  <a:pt x="2583809" y="5969299"/>
                  <a:pt x="2566743" y="5963996"/>
                </a:cubicBezTo>
                <a:lnTo>
                  <a:pt x="2549903" y="5959709"/>
                </a:lnTo>
                <a:lnTo>
                  <a:pt x="2542177" y="5951723"/>
                </a:lnTo>
                <a:cubicBezTo>
                  <a:pt x="2529898" y="5945994"/>
                  <a:pt x="2498812" y="5935402"/>
                  <a:pt x="2476225" y="5925338"/>
                </a:cubicBezTo>
                <a:cubicBezTo>
                  <a:pt x="2457810" y="5911056"/>
                  <a:pt x="2433846" y="5899348"/>
                  <a:pt x="2406656" y="5891344"/>
                </a:cubicBezTo>
                <a:cubicBezTo>
                  <a:pt x="2400991" y="5896275"/>
                  <a:pt x="2393612" y="5885783"/>
                  <a:pt x="2389160" y="5883030"/>
                </a:cubicBezTo>
                <a:cubicBezTo>
                  <a:pt x="2387458" y="5886701"/>
                  <a:pt x="2375233" y="5885881"/>
                  <a:pt x="2372540" y="5881920"/>
                </a:cubicBezTo>
                <a:cubicBezTo>
                  <a:pt x="2293168" y="5849488"/>
                  <a:pt x="2325743" y="5894734"/>
                  <a:pt x="2283811" y="5862541"/>
                </a:cubicBezTo>
                <a:cubicBezTo>
                  <a:pt x="2275730" y="5859531"/>
                  <a:pt x="2268484" y="5859925"/>
                  <a:pt x="2261759" y="5861764"/>
                </a:cubicBezTo>
                <a:lnTo>
                  <a:pt x="2219265" y="5849327"/>
                </a:lnTo>
                <a:cubicBezTo>
                  <a:pt x="2203078" y="5842651"/>
                  <a:pt x="2185672" y="5837119"/>
                  <a:pt x="2167456" y="5832891"/>
                </a:cubicBezTo>
                <a:cubicBezTo>
                  <a:pt x="2161387" y="5839963"/>
                  <a:pt x="2149583" y="5826532"/>
                  <a:pt x="2143288" y="5823218"/>
                </a:cubicBezTo>
                <a:cubicBezTo>
                  <a:pt x="2141966" y="5828274"/>
                  <a:pt x="2126227" y="5828196"/>
                  <a:pt x="2121889" y="5823116"/>
                </a:cubicBezTo>
                <a:cubicBezTo>
                  <a:pt x="2013448" y="5786297"/>
                  <a:pt x="2065303" y="5844161"/>
                  <a:pt x="2004548" y="5804552"/>
                </a:cubicBezTo>
                <a:cubicBezTo>
                  <a:pt x="1993575" y="5801194"/>
                  <a:pt x="1984449" y="5802325"/>
                  <a:pt x="1976317" y="5805346"/>
                </a:cubicBezTo>
                <a:lnTo>
                  <a:pt x="1960968" y="5813703"/>
                </a:lnTo>
                <a:lnTo>
                  <a:pt x="1951886" y="5808313"/>
                </a:lnTo>
                <a:cubicBezTo>
                  <a:pt x="1914205" y="5801767"/>
                  <a:pt x="1900427" y="5810657"/>
                  <a:pt x="1881129" y="5796205"/>
                </a:cubicBezTo>
                <a:cubicBezTo>
                  <a:pt x="1847467" y="5788576"/>
                  <a:pt x="1808824" y="5783942"/>
                  <a:pt x="1778393" y="5776687"/>
                </a:cubicBezTo>
                <a:cubicBezTo>
                  <a:pt x="1764338" y="5756704"/>
                  <a:pt x="1721542" y="5761928"/>
                  <a:pt x="1698544" y="5752677"/>
                </a:cubicBezTo>
                <a:cubicBezTo>
                  <a:pt x="1688689" y="5744367"/>
                  <a:pt x="1680710" y="5741898"/>
                  <a:pt x="1667763" y="5746936"/>
                </a:cubicBezTo>
                <a:cubicBezTo>
                  <a:pt x="1622782" y="5706970"/>
                  <a:pt x="1636232" y="5740258"/>
                  <a:pt x="1589890" y="5720079"/>
                </a:cubicBezTo>
                <a:cubicBezTo>
                  <a:pt x="1550522" y="5700408"/>
                  <a:pt x="1504390" y="5684235"/>
                  <a:pt x="1470745" y="5647268"/>
                </a:cubicBezTo>
                <a:cubicBezTo>
                  <a:pt x="1465307" y="5637473"/>
                  <a:pt x="1447590" y="5631171"/>
                  <a:pt x="1431171" y="5633192"/>
                </a:cubicBezTo>
                <a:cubicBezTo>
                  <a:pt x="1428344" y="5633540"/>
                  <a:pt x="1425665" y="5634127"/>
                  <a:pt x="1423215" y="5634934"/>
                </a:cubicBezTo>
                <a:cubicBezTo>
                  <a:pt x="1404063" y="5609561"/>
                  <a:pt x="1384477" y="5616951"/>
                  <a:pt x="1377158" y="5600720"/>
                </a:cubicBezTo>
                <a:cubicBezTo>
                  <a:pt x="1337416" y="5587406"/>
                  <a:pt x="1299119" y="5594952"/>
                  <a:pt x="1292001" y="5580595"/>
                </a:cubicBezTo>
                <a:cubicBezTo>
                  <a:pt x="1270404" y="5577445"/>
                  <a:pt x="1236263" y="5586393"/>
                  <a:pt x="1224877" y="5570207"/>
                </a:cubicBezTo>
                <a:cubicBezTo>
                  <a:pt x="1218892" y="5580643"/>
                  <a:pt x="1203320" y="5557444"/>
                  <a:pt x="1188481" y="5562311"/>
                </a:cubicBezTo>
                <a:cubicBezTo>
                  <a:pt x="1177571" y="5566931"/>
                  <a:pt x="1170302" y="5560971"/>
                  <a:pt x="1160620" y="5558862"/>
                </a:cubicBezTo>
                <a:cubicBezTo>
                  <a:pt x="1146504" y="5561577"/>
                  <a:pt x="1106544" y="5545833"/>
                  <a:pt x="1097113" y="5537725"/>
                </a:cubicBezTo>
                <a:cubicBezTo>
                  <a:pt x="1076260" y="5511528"/>
                  <a:pt x="1012618" y="5517876"/>
                  <a:pt x="994944" y="5497522"/>
                </a:cubicBezTo>
                <a:cubicBezTo>
                  <a:pt x="987638" y="5493756"/>
                  <a:pt x="980141" y="5491480"/>
                  <a:pt x="972567" y="5490138"/>
                </a:cubicBezTo>
                <a:lnTo>
                  <a:pt x="927036" y="5488921"/>
                </a:lnTo>
                <a:lnTo>
                  <a:pt x="905198" y="5488488"/>
                </a:lnTo>
                <a:cubicBezTo>
                  <a:pt x="920127" y="5466532"/>
                  <a:pt x="847550" y="5479119"/>
                  <a:pt x="871473" y="5463326"/>
                </a:cubicBezTo>
                <a:cubicBezTo>
                  <a:pt x="835241" y="5455796"/>
                  <a:pt x="824844" y="5441869"/>
                  <a:pt x="787335" y="5431076"/>
                </a:cubicBezTo>
                <a:lnTo>
                  <a:pt x="646418" y="5398569"/>
                </a:lnTo>
                <a:cubicBezTo>
                  <a:pt x="594533" y="5378172"/>
                  <a:pt x="569175" y="5376706"/>
                  <a:pt x="522316" y="5365133"/>
                </a:cubicBezTo>
                <a:cubicBezTo>
                  <a:pt x="485699" y="5316148"/>
                  <a:pt x="451396" y="5327743"/>
                  <a:pt x="425051" y="5295085"/>
                </a:cubicBezTo>
                <a:cubicBezTo>
                  <a:pt x="373115" y="5280721"/>
                  <a:pt x="376598" y="5265782"/>
                  <a:pt x="318461" y="5265657"/>
                </a:cubicBezTo>
                <a:lnTo>
                  <a:pt x="266536" y="5232252"/>
                </a:lnTo>
                <a:cubicBezTo>
                  <a:pt x="254867" y="5225616"/>
                  <a:pt x="251642" y="5227516"/>
                  <a:pt x="248444" y="5225838"/>
                </a:cubicBezTo>
                <a:lnTo>
                  <a:pt x="247345" y="5222181"/>
                </a:lnTo>
                <a:lnTo>
                  <a:pt x="237345" y="5217023"/>
                </a:lnTo>
                <a:lnTo>
                  <a:pt x="219603" y="5204977"/>
                </a:lnTo>
                <a:lnTo>
                  <a:pt x="214443" y="5204489"/>
                </a:lnTo>
                <a:lnTo>
                  <a:pt x="184816" y="5189073"/>
                </a:lnTo>
                <a:lnTo>
                  <a:pt x="183534" y="5189699"/>
                </a:lnTo>
                <a:cubicBezTo>
                  <a:pt x="179981" y="5190754"/>
                  <a:pt x="176085" y="5190869"/>
                  <a:pt x="171363" y="5189023"/>
                </a:cubicBezTo>
                <a:cubicBezTo>
                  <a:pt x="165797" y="5204157"/>
                  <a:pt x="163531" y="5192594"/>
                  <a:pt x="150096" y="5185813"/>
                </a:cubicBezTo>
                <a:lnTo>
                  <a:pt x="59253" y="5172817"/>
                </a:lnTo>
                <a:lnTo>
                  <a:pt x="52526" y="5170052"/>
                </a:lnTo>
                <a:lnTo>
                  <a:pt x="52188" y="5170183"/>
                </a:lnTo>
                <a:cubicBezTo>
                  <a:pt x="50293" y="5169980"/>
                  <a:pt x="47917" y="5169219"/>
                  <a:pt x="44687" y="5167637"/>
                </a:cubicBezTo>
                <a:lnTo>
                  <a:pt x="40261" y="5165012"/>
                </a:lnTo>
                <a:lnTo>
                  <a:pt x="27209" y="5159648"/>
                </a:lnTo>
                <a:lnTo>
                  <a:pt x="21368" y="5159036"/>
                </a:lnTo>
                <a:lnTo>
                  <a:pt x="0" y="515885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B5D624-B1C2-5B94-9755-74D87E779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18" y="5234320"/>
            <a:ext cx="6931319" cy="7522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The details of the Combat Agate</a:t>
            </a:r>
          </a:p>
        </p:txBody>
      </p:sp>
      <p:pic>
        <p:nvPicPr>
          <p:cNvPr id="3076" name="Picture 4" descr="undefined">
            <a:extLst>
              <a:ext uri="{FF2B5EF4-FFF2-40B4-BE49-F238E27FC236}">
                <a16:creationId xmlns:a16="http://schemas.microsoft.com/office/drawing/2014/main" id="{631965BB-DCF8-F711-FA84-290C8400B4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0" r="14226" b="-2"/>
          <a:stretch>
            <a:fillRect/>
          </a:stretch>
        </p:blipFill>
        <p:spPr bwMode="auto">
          <a:xfrm>
            <a:off x="0" y="-52194"/>
            <a:ext cx="6169518" cy="5158840"/>
          </a:xfrm>
          <a:custGeom>
            <a:avLst/>
            <a:gdLst/>
            <a:ahLst/>
            <a:cxnLst/>
            <a:rect l="l" t="t" r="r" b="b"/>
            <a:pathLst>
              <a:path w="6096000" h="5158850">
                <a:moveTo>
                  <a:pt x="0" y="0"/>
                </a:moveTo>
                <a:lnTo>
                  <a:pt x="6096000" y="0"/>
                </a:lnTo>
                <a:lnTo>
                  <a:pt x="6096000" y="5158850"/>
                </a:lnTo>
                <a:lnTo>
                  <a:pt x="5957305" y="5157644"/>
                </a:lnTo>
                <a:cubicBezTo>
                  <a:pt x="5920540" y="5151975"/>
                  <a:pt x="5887096" y="5153588"/>
                  <a:pt x="5857259" y="5143603"/>
                </a:cubicBezTo>
                <a:cubicBezTo>
                  <a:pt x="5843335" y="5146861"/>
                  <a:pt x="5830921" y="5147051"/>
                  <a:pt x="5821375" y="5137142"/>
                </a:cubicBezTo>
                <a:cubicBezTo>
                  <a:pt x="5786501" y="5134144"/>
                  <a:pt x="5775399" y="5144200"/>
                  <a:pt x="5755916" y="5131695"/>
                </a:cubicBezTo>
                <a:cubicBezTo>
                  <a:pt x="5732132" y="5146996"/>
                  <a:pt x="5732735" y="5139753"/>
                  <a:pt x="5725007" y="5132964"/>
                </a:cubicBezTo>
                <a:lnTo>
                  <a:pt x="5723810" y="5132374"/>
                </a:lnTo>
                <a:lnTo>
                  <a:pt x="5720531" y="5134578"/>
                </a:lnTo>
                <a:lnTo>
                  <a:pt x="5714795" y="5134902"/>
                </a:lnTo>
                <a:lnTo>
                  <a:pt x="5700142" y="5131655"/>
                </a:lnTo>
                <a:lnTo>
                  <a:pt x="5694799" y="5129754"/>
                </a:lnTo>
                <a:cubicBezTo>
                  <a:pt x="5691058" y="5128696"/>
                  <a:pt x="5688491" y="5128320"/>
                  <a:pt x="5686627" y="5128420"/>
                </a:cubicBezTo>
                <a:lnTo>
                  <a:pt x="5686371" y="5128603"/>
                </a:lnTo>
                <a:lnTo>
                  <a:pt x="5678819" y="5126929"/>
                </a:lnTo>
                <a:cubicBezTo>
                  <a:pt x="5666199" y="5123608"/>
                  <a:pt x="5654035" y="5119908"/>
                  <a:pt x="5642547" y="5116000"/>
                </a:cubicBezTo>
                <a:cubicBezTo>
                  <a:pt x="5629445" y="5126457"/>
                  <a:pt x="5588783" y="5104807"/>
                  <a:pt x="5587979" y="5128480"/>
                </a:cubicBezTo>
                <a:cubicBezTo>
                  <a:pt x="5572317" y="5123886"/>
                  <a:pt x="5564904" y="5112774"/>
                  <a:pt x="5566635" y="5128675"/>
                </a:cubicBezTo>
                <a:cubicBezTo>
                  <a:pt x="5561375" y="5127594"/>
                  <a:pt x="5557787" y="5128327"/>
                  <a:pt x="5554953" y="5129937"/>
                </a:cubicBezTo>
                <a:lnTo>
                  <a:pt x="5554039" y="5130763"/>
                </a:lnTo>
                <a:lnTo>
                  <a:pt x="5514254" y="5120517"/>
                </a:lnTo>
                <a:lnTo>
                  <a:pt x="5492156" y="5111382"/>
                </a:lnTo>
                <a:lnTo>
                  <a:pt x="5480446" y="5107855"/>
                </a:lnTo>
                <a:lnTo>
                  <a:pt x="5477744" y="5104402"/>
                </a:lnTo>
                <a:cubicBezTo>
                  <a:pt x="5474490" y="5102038"/>
                  <a:pt x="5469391" y="5100405"/>
                  <a:pt x="5460150" y="5100442"/>
                </a:cubicBezTo>
                <a:lnTo>
                  <a:pt x="5457901" y="5100914"/>
                </a:lnTo>
                <a:lnTo>
                  <a:pt x="5444243" y="5094201"/>
                </a:lnTo>
                <a:cubicBezTo>
                  <a:pt x="5439994" y="5091441"/>
                  <a:pt x="5436419" y="5088231"/>
                  <a:pt x="5433825" y="5084410"/>
                </a:cubicBezTo>
                <a:cubicBezTo>
                  <a:pt x="5379443" y="5093528"/>
                  <a:pt x="5336110" y="5069767"/>
                  <a:pt x="5280996" y="5063773"/>
                </a:cubicBezTo>
                <a:cubicBezTo>
                  <a:pt x="5250806" y="5055129"/>
                  <a:pt x="5168599" y="5059471"/>
                  <a:pt x="5161582" y="5030966"/>
                </a:cubicBezTo>
                <a:cubicBezTo>
                  <a:pt x="5121870" y="5022662"/>
                  <a:pt x="5095637" y="5020496"/>
                  <a:pt x="5042717" y="5013952"/>
                </a:cubicBezTo>
                <a:cubicBezTo>
                  <a:pt x="4991136" y="4983679"/>
                  <a:pt x="4902283" y="4990567"/>
                  <a:pt x="4840514" y="4970468"/>
                </a:cubicBezTo>
                <a:cubicBezTo>
                  <a:pt x="4799904" y="4987615"/>
                  <a:pt x="4824087" y="4969531"/>
                  <a:pt x="4786778" y="4967817"/>
                </a:cubicBezTo>
                <a:cubicBezTo>
                  <a:pt x="4801901" y="4948343"/>
                  <a:pt x="4739845" y="4972374"/>
                  <a:pt x="4743741" y="4948216"/>
                </a:cubicBezTo>
                <a:cubicBezTo>
                  <a:pt x="4736829" y="4948670"/>
                  <a:pt x="4730010" y="4949869"/>
                  <a:pt x="4723136" y="4951257"/>
                </a:cubicBezTo>
                <a:lnTo>
                  <a:pt x="4719535" y="4951970"/>
                </a:lnTo>
                <a:lnTo>
                  <a:pt x="4706143" y="4950704"/>
                </a:lnTo>
                <a:lnTo>
                  <a:pt x="4701098" y="4955500"/>
                </a:lnTo>
                <a:lnTo>
                  <a:pt x="4680034" y="4957289"/>
                </a:lnTo>
                <a:cubicBezTo>
                  <a:pt x="4672339" y="4957161"/>
                  <a:pt x="4664292" y="4956094"/>
                  <a:pt x="4655741" y="4953520"/>
                </a:cubicBezTo>
                <a:cubicBezTo>
                  <a:pt x="4636359" y="4940479"/>
                  <a:pt x="4599701" y="4946454"/>
                  <a:pt x="4569298" y="4940691"/>
                </a:cubicBezTo>
                <a:lnTo>
                  <a:pt x="4555978" y="4935439"/>
                </a:lnTo>
                <a:lnTo>
                  <a:pt x="4508950" y="4932725"/>
                </a:lnTo>
                <a:cubicBezTo>
                  <a:pt x="4495669" y="4931511"/>
                  <a:pt x="4482007" y="4929765"/>
                  <a:pt x="4467838" y="4927057"/>
                </a:cubicBezTo>
                <a:lnTo>
                  <a:pt x="4441949" y="4920349"/>
                </a:lnTo>
                <a:lnTo>
                  <a:pt x="4394719" y="4912853"/>
                </a:lnTo>
                <a:lnTo>
                  <a:pt x="4356810" y="4916186"/>
                </a:lnTo>
                <a:lnTo>
                  <a:pt x="4222145" y="4920166"/>
                </a:lnTo>
                <a:cubicBezTo>
                  <a:pt x="4202488" y="4924963"/>
                  <a:pt x="4184742" y="4944595"/>
                  <a:pt x="4160481" y="4934555"/>
                </a:cubicBezTo>
                <a:cubicBezTo>
                  <a:pt x="4165854" y="4945670"/>
                  <a:pt x="4131661" y="4931019"/>
                  <a:pt x="4124879" y="4940397"/>
                </a:cubicBezTo>
                <a:cubicBezTo>
                  <a:pt x="4120895" y="4948198"/>
                  <a:pt x="4109593" y="4945570"/>
                  <a:pt x="4100114" y="4947117"/>
                </a:cubicBezTo>
                <a:cubicBezTo>
                  <a:pt x="4091835" y="4954382"/>
                  <a:pt x="4045978" y="4954676"/>
                  <a:pt x="4030957" y="4950944"/>
                </a:cubicBezTo>
                <a:cubicBezTo>
                  <a:pt x="3989825" y="4935537"/>
                  <a:pt x="3946860" y="4963196"/>
                  <a:pt x="3913764" y="4951738"/>
                </a:cubicBezTo>
                <a:cubicBezTo>
                  <a:pt x="3904534" y="4951024"/>
                  <a:pt x="3896577" y="4951663"/>
                  <a:pt x="3889457" y="4953140"/>
                </a:cubicBezTo>
                <a:lnTo>
                  <a:pt x="3871115" y="4959252"/>
                </a:lnTo>
                <a:lnTo>
                  <a:pt x="3869086" y="4964946"/>
                </a:lnTo>
                <a:lnTo>
                  <a:pt x="3856124" y="4966504"/>
                </a:lnTo>
                <a:lnTo>
                  <a:pt x="3835967" y="4975175"/>
                </a:lnTo>
                <a:cubicBezTo>
                  <a:pt x="3826465" y="4950975"/>
                  <a:pt x="3782586" y="4987146"/>
                  <a:pt x="3785910" y="4965148"/>
                </a:cubicBezTo>
                <a:cubicBezTo>
                  <a:pt x="3750785" y="4971249"/>
                  <a:pt x="3699033" y="4952693"/>
                  <a:pt x="3671085" y="4977741"/>
                </a:cubicBezTo>
                <a:cubicBezTo>
                  <a:pt x="3621255" y="4982620"/>
                  <a:pt x="3562637" y="4994206"/>
                  <a:pt x="3486928" y="4994420"/>
                </a:cubicBezTo>
                <a:cubicBezTo>
                  <a:pt x="3446030" y="4994640"/>
                  <a:pt x="3343460" y="4976299"/>
                  <a:pt x="3280956" y="4975036"/>
                </a:cubicBezTo>
                <a:cubicBezTo>
                  <a:pt x="3227193" y="4980695"/>
                  <a:pt x="3256481" y="4973778"/>
                  <a:pt x="3211563" y="4993919"/>
                </a:cubicBezTo>
                <a:cubicBezTo>
                  <a:pt x="3207119" y="4990757"/>
                  <a:pt x="3170070" y="4988394"/>
                  <a:pt x="3164681" y="4986606"/>
                </a:cubicBezTo>
                <a:lnTo>
                  <a:pt x="3127171" y="4979411"/>
                </a:lnTo>
                <a:lnTo>
                  <a:pt x="3096889" y="4976795"/>
                </a:lnTo>
                <a:cubicBezTo>
                  <a:pt x="3088441" y="4978753"/>
                  <a:pt x="3082883" y="4978233"/>
                  <a:pt x="3078620" y="4976620"/>
                </a:cubicBezTo>
                <a:lnTo>
                  <a:pt x="3074275" y="4973840"/>
                </a:lnTo>
                <a:lnTo>
                  <a:pt x="3036436" y="4968613"/>
                </a:lnTo>
                <a:lnTo>
                  <a:pt x="3031995" y="4969990"/>
                </a:lnTo>
                <a:lnTo>
                  <a:pt x="2994028" y="4967956"/>
                </a:lnTo>
                <a:cubicBezTo>
                  <a:pt x="2992299" y="4970105"/>
                  <a:pt x="2989407" y="4971561"/>
                  <a:pt x="2984001" y="4971609"/>
                </a:cubicBezTo>
                <a:cubicBezTo>
                  <a:pt x="2994191" y="4986644"/>
                  <a:pt x="2981386" y="4977427"/>
                  <a:pt x="2964542" y="4976237"/>
                </a:cubicBezTo>
                <a:cubicBezTo>
                  <a:pt x="2976613" y="4999323"/>
                  <a:pt x="2927627" y="4986817"/>
                  <a:pt x="2921274" y="4999668"/>
                </a:cubicBezTo>
                <a:cubicBezTo>
                  <a:pt x="2908629" y="4998274"/>
                  <a:pt x="2895476" y="4997220"/>
                  <a:pt x="2882111" y="4996632"/>
                </a:cubicBezTo>
                <a:lnTo>
                  <a:pt x="2874282" y="4996582"/>
                </a:lnTo>
                <a:cubicBezTo>
                  <a:pt x="2874237" y="4996658"/>
                  <a:pt x="2874193" y="4996735"/>
                  <a:pt x="2874147" y="4996812"/>
                </a:cubicBezTo>
                <a:cubicBezTo>
                  <a:pt x="2872492" y="4997296"/>
                  <a:pt x="2869935" y="4997466"/>
                  <a:pt x="2865932" y="4997221"/>
                </a:cubicBezTo>
                <a:lnTo>
                  <a:pt x="2860008" y="4996489"/>
                </a:lnTo>
                <a:lnTo>
                  <a:pt x="2844819" y="4996392"/>
                </a:lnTo>
                <a:lnTo>
                  <a:pt x="2839735" y="4997900"/>
                </a:lnTo>
                <a:lnTo>
                  <a:pt x="2837922" y="5000718"/>
                </a:lnTo>
                <a:lnTo>
                  <a:pt x="2836507" y="5000394"/>
                </a:lnTo>
                <a:cubicBezTo>
                  <a:pt x="2825749" y="4995427"/>
                  <a:pt x="2822382" y="4988291"/>
                  <a:pt x="2808859" y="5008050"/>
                </a:cubicBezTo>
                <a:cubicBezTo>
                  <a:pt x="2784233" y="4999995"/>
                  <a:pt x="2779499" y="5012041"/>
                  <a:pt x="2745907" y="5016391"/>
                </a:cubicBezTo>
                <a:cubicBezTo>
                  <a:pt x="2731796" y="5008784"/>
                  <a:pt x="2720518" y="5011549"/>
                  <a:pt x="2709519" y="5017601"/>
                </a:cubicBezTo>
                <a:cubicBezTo>
                  <a:pt x="2676766" y="5014138"/>
                  <a:pt x="2646981" y="5022656"/>
                  <a:pt x="2610212" y="5024813"/>
                </a:cubicBezTo>
                <a:cubicBezTo>
                  <a:pt x="2570359" y="5014992"/>
                  <a:pt x="2550109" y="5032793"/>
                  <a:pt x="2510814" y="5035020"/>
                </a:cubicBezTo>
                <a:cubicBezTo>
                  <a:pt x="2476639" y="5017991"/>
                  <a:pt x="2482834" y="5049980"/>
                  <a:pt x="2462736" y="5056754"/>
                </a:cubicBezTo>
                <a:lnTo>
                  <a:pt x="2457050" y="5057379"/>
                </a:lnTo>
                <a:lnTo>
                  <a:pt x="2442184" y="5054901"/>
                </a:lnTo>
                <a:lnTo>
                  <a:pt x="2436703" y="5053277"/>
                </a:lnTo>
                <a:cubicBezTo>
                  <a:pt x="2432888" y="5052418"/>
                  <a:pt x="2430299" y="5052175"/>
                  <a:pt x="2428451" y="5052373"/>
                </a:cubicBezTo>
                <a:lnTo>
                  <a:pt x="2420551" y="5051292"/>
                </a:lnTo>
                <a:cubicBezTo>
                  <a:pt x="2407700" y="5048633"/>
                  <a:pt x="2395274" y="5045570"/>
                  <a:pt x="2383501" y="5042264"/>
                </a:cubicBezTo>
                <a:cubicBezTo>
                  <a:pt x="2362992" y="5043848"/>
                  <a:pt x="2317884" y="5059023"/>
                  <a:pt x="2297493" y="5060796"/>
                </a:cubicBezTo>
                <a:lnTo>
                  <a:pt x="2261156" y="5052905"/>
                </a:lnTo>
                <a:lnTo>
                  <a:pt x="2200581" y="5036274"/>
                </a:lnTo>
                <a:lnTo>
                  <a:pt x="2198380" y="5036861"/>
                </a:lnTo>
                <a:lnTo>
                  <a:pt x="2116066" y="5030866"/>
                </a:lnTo>
                <a:cubicBezTo>
                  <a:pt x="2111600" y="5028328"/>
                  <a:pt x="2059664" y="5017338"/>
                  <a:pt x="2056754" y="5013653"/>
                </a:cubicBezTo>
                <a:cubicBezTo>
                  <a:pt x="2003393" y="5025622"/>
                  <a:pt x="1998298" y="5020073"/>
                  <a:pt x="1942916" y="5016969"/>
                </a:cubicBezTo>
                <a:cubicBezTo>
                  <a:pt x="1882138" y="5005950"/>
                  <a:pt x="1836966" y="4987831"/>
                  <a:pt x="1796717" y="4981610"/>
                </a:cubicBezTo>
                <a:cubicBezTo>
                  <a:pt x="1724075" y="4970499"/>
                  <a:pt x="1636218" y="4947449"/>
                  <a:pt x="1583222" y="4942334"/>
                </a:cubicBezTo>
                <a:cubicBezTo>
                  <a:pt x="1544265" y="4961611"/>
                  <a:pt x="1556109" y="4938719"/>
                  <a:pt x="1518821" y="4938963"/>
                </a:cubicBezTo>
                <a:cubicBezTo>
                  <a:pt x="1497291" y="4936197"/>
                  <a:pt x="1483221" y="4927794"/>
                  <a:pt x="1471837" y="4925740"/>
                </a:cubicBezTo>
                <a:lnTo>
                  <a:pt x="1450515" y="4926642"/>
                </a:lnTo>
                <a:lnTo>
                  <a:pt x="1437078" y="4926078"/>
                </a:lnTo>
                <a:lnTo>
                  <a:pt x="1432462" y="4931139"/>
                </a:lnTo>
                <a:lnTo>
                  <a:pt x="1411645" y="4934032"/>
                </a:lnTo>
                <a:cubicBezTo>
                  <a:pt x="1384856" y="4931153"/>
                  <a:pt x="1306656" y="4918434"/>
                  <a:pt x="1271729" y="4913863"/>
                </a:cubicBezTo>
                <a:cubicBezTo>
                  <a:pt x="1258697" y="4907976"/>
                  <a:pt x="1213546" y="4901042"/>
                  <a:pt x="1202076" y="4906608"/>
                </a:cubicBezTo>
                <a:cubicBezTo>
                  <a:pt x="1192059" y="4906580"/>
                  <a:pt x="1182171" y="4902320"/>
                  <a:pt x="1174670" y="4909064"/>
                </a:cubicBezTo>
                <a:cubicBezTo>
                  <a:pt x="1163701" y="4916862"/>
                  <a:pt x="1136874" y="4897641"/>
                  <a:pt x="1137035" y="4908989"/>
                </a:cubicBezTo>
                <a:cubicBezTo>
                  <a:pt x="1117838" y="4895687"/>
                  <a:pt x="1091386" y="4911450"/>
                  <a:pt x="1069882" y="4912892"/>
                </a:cubicBezTo>
                <a:cubicBezTo>
                  <a:pt x="1055589" y="4900472"/>
                  <a:pt x="1024570" y="4915744"/>
                  <a:pt x="980935" y="4911119"/>
                </a:cubicBezTo>
                <a:cubicBezTo>
                  <a:pt x="947614" y="4906556"/>
                  <a:pt x="913224" y="4897403"/>
                  <a:pt x="869960" y="4885518"/>
                </a:cubicBezTo>
                <a:cubicBezTo>
                  <a:pt x="819114" y="4856727"/>
                  <a:pt x="768074" y="4850663"/>
                  <a:pt x="721345" y="4839806"/>
                </a:cubicBezTo>
                <a:cubicBezTo>
                  <a:pt x="667944" y="4829906"/>
                  <a:pt x="698286" y="4859338"/>
                  <a:pt x="635428" y="4830000"/>
                </a:cubicBezTo>
                <a:cubicBezTo>
                  <a:pt x="626286" y="4837571"/>
                  <a:pt x="617638" y="4836842"/>
                  <a:pt x="604106" y="4830842"/>
                </a:cubicBezTo>
                <a:cubicBezTo>
                  <a:pt x="583276" y="4833091"/>
                  <a:pt x="539859" y="4845979"/>
                  <a:pt x="510451" y="4843485"/>
                </a:cubicBezTo>
                <a:cubicBezTo>
                  <a:pt x="489781" y="4840800"/>
                  <a:pt x="443867" y="4818678"/>
                  <a:pt x="427656" y="4815877"/>
                </a:cubicBezTo>
                <a:cubicBezTo>
                  <a:pt x="424088" y="4817297"/>
                  <a:pt x="419580" y="4820561"/>
                  <a:pt x="413184" y="4826676"/>
                </a:cubicBezTo>
                <a:cubicBezTo>
                  <a:pt x="387673" y="4816699"/>
                  <a:pt x="379855" y="4828170"/>
                  <a:pt x="341772" y="4829671"/>
                </a:cubicBezTo>
                <a:cubicBezTo>
                  <a:pt x="327795" y="4821005"/>
                  <a:pt x="314729" y="4822794"/>
                  <a:pt x="301266" y="4827842"/>
                </a:cubicBezTo>
                <a:cubicBezTo>
                  <a:pt x="265781" y="4821714"/>
                  <a:pt x="231017" y="4827635"/>
                  <a:pt x="189886" y="4826710"/>
                </a:cubicBezTo>
                <a:cubicBezTo>
                  <a:pt x="147910" y="4813727"/>
                  <a:pt x="121702" y="4829584"/>
                  <a:pt x="77762" y="4828518"/>
                </a:cubicBezTo>
                <a:cubicBezTo>
                  <a:pt x="38733" y="4806108"/>
                  <a:pt x="44308" y="4851138"/>
                  <a:pt x="8164" y="4846203"/>
                </a:cubicBezTo>
                <a:lnTo>
                  <a:pt x="0" y="4843648"/>
                </a:lnTo>
                <a:lnTo>
                  <a:pt x="0" y="408068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extLst>
              <a:ext uri="{FF2B5EF4-FFF2-40B4-BE49-F238E27FC236}">
                <a16:creationId xmlns:a16="http://schemas.microsoft.com/office/drawing/2014/main" id="{F587204C-CBCF-4376-4741-6B3B1CCAFDC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08385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86560">
        <p:fade/>
      </p:transition>
    </mc:Choice>
    <mc:Fallback xmlns="">
      <p:transition spd="slow" advTm="865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2F549-DD7D-E06F-45AA-0CC7AE0C0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DFA45-F471-46C7-0DE1-929EEBFB69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Likely Minoan in manufacture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Potentially made for the person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One of the most detailed </a:t>
            </a:r>
            <a:r>
              <a:rPr lang="en-US" dirty="0" err="1"/>
              <a:t>sealstones</a:t>
            </a:r>
            <a:r>
              <a:rPr lang="en-US" dirty="0"/>
              <a:t> found to date.</a:t>
            </a:r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A04D3E69-8D33-4259-7774-C1AB5BC980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35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21600">
        <p:fade/>
      </p:transition>
    </mc:Choice>
    <mc:Fallback xmlns="">
      <p:transition spd="slow" advTm="216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0B30C-0C54-9DF8-A61E-A0BEDAB90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12001-BEC7-251E-7EFC-9F4CF8F9F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7929"/>
            <a:ext cx="10515600" cy="47890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/>
              <a:t>Images</a:t>
            </a:r>
            <a:endParaRPr lang="en-US" sz="1200" dirty="0">
              <a:hlinkClick r:id="rId3"/>
            </a:endParaRPr>
          </a:p>
          <a:p>
            <a:r>
              <a:rPr lang="en-US" sz="1050" dirty="0">
                <a:hlinkClick r:id="rId3"/>
              </a:rPr>
              <a:t>https://engage.metmuseum.org/media/f2znxlar/stone-2.png?width=1920&amp;quality=75&amp;v=1dc297b63453b30</a:t>
            </a:r>
            <a:r>
              <a:rPr lang="en-US" sz="1050" dirty="0"/>
              <a:t> </a:t>
            </a:r>
          </a:p>
          <a:p>
            <a:r>
              <a:rPr lang="en-GB" sz="1050" dirty="0"/>
              <a:t>Encyclopaedia Britannica (no date) </a:t>
            </a:r>
            <a:r>
              <a:rPr lang="en-GB" sz="1050" i="1" dirty="0"/>
              <a:t>Pylos, Messenia </a:t>
            </a:r>
            <a:r>
              <a:rPr lang="en-GB" sz="1050" i="1" dirty="0" err="1"/>
              <a:t>nomós</a:t>
            </a:r>
            <a:r>
              <a:rPr lang="en-GB" sz="1050" i="1" dirty="0"/>
              <a:t>, Greece </a:t>
            </a:r>
            <a:r>
              <a:rPr lang="en-GB" sz="1050" dirty="0"/>
              <a:t>[map] Available at: </a:t>
            </a:r>
            <a:r>
              <a:rPr lang="en-GB" sz="1050" dirty="0">
                <a:hlinkClick r:id="rId4"/>
              </a:rPr>
              <a:t>https://cdn.britannica.com/34/248434-050-E3CE41E3/Locator-map-Pylos.jpg</a:t>
            </a:r>
            <a:r>
              <a:rPr lang="en-GB" sz="1050" dirty="0"/>
              <a:t> (Accessed: 25</a:t>
            </a:r>
            <a:r>
              <a:rPr lang="en-GB" sz="1050" baseline="30000" dirty="0"/>
              <a:t>th</a:t>
            </a:r>
            <a:r>
              <a:rPr lang="en-GB" sz="1050" dirty="0"/>
              <a:t> November 2025)</a:t>
            </a:r>
          </a:p>
          <a:p>
            <a:r>
              <a:rPr lang="en-GB" sz="1050" dirty="0">
                <a:hlinkClick r:id="rId5"/>
              </a:rPr>
              <a:t>https://gisgeography.com/wp-content/uploads/2023/12/Mediterranean-Sea-Country-Map.jpg</a:t>
            </a:r>
            <a:r>
              <a:rPr lang="en-GB" sz="1050" dirty="0"/>
              <a:t> </a:t>
            </a:r>
          </a:p>
          <a:p>
            <a:r>
              <a:rPr lang="en-GB" sz="1050" i="1" dirty="0">
                <a:hlinkClick r:id="rId6"/>
              </a:rPr>
              <a:t>https://archaeology.org/wp-content/uploads/2019/08/Pylos-Greece-Seal-Stone-Impression-Composite.jpg</a:t>
            </a:r>
            <a:r>
              <a:rPr lang="en-GB" sz="1050" i="1" dirty="0"/>
              <a:t> </a:t>
            </a:r>
          </a:p>
          <a:p>
            <a:r>
              <a:rPr lang="en-GB" sz="1050" i="1" dirty="0">
                <a:hlinkClick r:id="rId7"/>
              </a:rPr>
              <a:t>https://griffinwarrior.org/wp-content/uploads/2020/10/Hesperia-fig14-wm.png</a:t>
            </a:r>
            <a:endParaRPr lang="en-GB" sz="1050" i="1" dirty="0"/>
          </a:p>
          <a:p>
            <a:r>
              <a:rPr lang="en-GB" sz="1050" i="1" dirty="0">
                <a:hlinkClick r:id="rId8"/>
              </a:rPr>
              <a:t>https://griffinwarrior.org/wp-content/uploads/2020/10/Hesperia-fig1-wm.png</a:t>
            </a:r>
            <a:endParaRPr lang="en-GB" sz="1050" i="1" dirty="0"/>
          </a:p>
          <a:p>
            <a:pPr marL="0" indent="0">
              <a:buNone/>
            </a:pPr>
            <a:r>
              <a:rPr lang="en-GB" sz="1200" dirty="0"/>
              <a:t>Texts</a:t>
            </a:r>
          </a:p>
          <a:p>
            <a:r>
              <a:rPr lang="en-GB" sz="1050" i="1" dirty="0"/>
              <a:t> </a:t>
            </a:r>
            <a:r>
              <a:rPr lang="en-GB" sz="1050" dirty="0"/>
              <a:t>Weingarten, J.  (2021). seals, </a:t>
            </a:r>
            <a:r>
              <a:rPr lang="en-GB" sz="1050" dirty="0" err="1"/>
              <a:t>sealstones</a:t>
            </a:r>
            <a:r>
              <a:rPr lang="en-GB" sz="1050" dirty="0"/>
              <a:t>, and signet rings. </a:t>
            </a:r>
            <a:r>
              <a:rPr lang="en-GB" sz="1050" i="1" dirty="0"/>
              <a:t>Oxford Classical Dictionary.</a:t>
            </a:r>
            <a:r>
              <a:rPr lang="en-GB" sz="1050" dirty="0"/>
              <a:t> Available at: </a:t>
            </a:r>
            <a:r>
              <a:rPr lang="en-GB" sz="1050" dirty="0">
                <a:hlinkClick r:id="rId9"/>
              </a:rPr>
              <a:t>https://oxfordre.com/classics/view/10.1093/acrefore/9780199381135.001.0001/acrefore-9780199381135-e-5776</a:t>
            </a:r>
            <a:r>
              <a:rPr lang="en-GB" sz="1050" dirty="0"/>
              <a:t>. (Accessed: 25th November 2025)</a:t>
            </a:r>
          </a:p>
          <a:p>
            <a:r>
              <a:rPr lang="en-GB" sz="1050" dirty="0"/>
              <a:t>YOUNGER, J. (1977) ‘NON-SPHRAGISTIC USES OF MINOAN-MYCENAEAN SEALSTONES AND RINGS’. </a:t>
            </a:r>
            <a:r>
              <a:rPr lang="en-GB" sz="1050" i="1" dirty="0"/>
              <a:t>Kadmos</a:t>
            </a:r>
            <a:r>
              <a:rPr lang="en-GB" sz="1050" dirty="0"/>
              <a:t>  16 ( 2), pp. 141-159. </a:t>
            </a:r>
          </a:p>
          <a:p>
            <a:r>
              <a:rPr lang="en-GB" sz="1050" dirty="0"/>
              <a:t>Weingarten, J. (2012) ' Minoan Seals and Sealings', in Erin M. Cline (ed.), </a:t>
            </a:r>
            <a:r>
              <a:rPr lang="en-GB" sz="1050" i="1" dirty="0"/>
              <a:t>The Oxford Handbook of the Bronze Age Aegean</a:t>
            </a:r>
            <a:r>
              <a:rPr lang="en-GB" sz="1050" dirty="0"/>
              <a:t> Oxford University Press : Oxford</a:t>
            </a:r>
            <a:endParaRPr lang="en-GB" sz="1050" i="1" dirty="0"/>
          </a:p>
          <a:p>
            <a:r>
              <a:rPr lang="en-GB" sz="1050" dirty="0"/>
              <a:t>Wilkie, N.C (2001) ‘Stone Beads and </a:t>
            </a:r>
            <a:r>
              <a:rPr lang="en-GB" sz="1050" dirty="0" err="1"/>
              <a:t>Stealstones</a:t>
            </a:r>
            <a:r>
              <a:rPr lang="en-GB" sz="1050" dirty="0"/>
              <a:t> from the Mycenaean Tholos Tomb at </a:t>
            </a:r>
            <a:r>
              <a:rPr lang="en-GB" sz="1050" dirty="0" err="1"/>
              <a:t>Nichoria</a:t>
            </a:r>
            <a:r>
              <a:rPr lang="en-GB" sz="1050" dirty="0"/>
              <a:t>, Greece’ </a:t>
            </a:r>
            <a:r>
              <a:rPr lang="en-GB" sz="1050" i="1" dirty="0"/>
              <a:t>BEADS: Journal of the Society of Bead Researchers </a:t>
            </a:r>
            <a:r>
              <a:rPr lang="en-GB" sz="1050" dirty="0"/>
              <a:t>12 pp. 7-16.</a:t>
            </a:r>
          </a:p>
          <a:p>
            <a:r>
              <a:rPr lang="en-GB" sz="1050" dirty="0"/>
              <a:t>Stocker, S. R. and Davis, J.L. (2017) ‘The Combat Agate from the Grave of the Griffin Warrior at Pylos.’ </a:t>
            </a:r>
            <a:r>
              <a:rPr lang="en-GB" sz="1050" i="1" dirty="0"/>
              <a:t>Hesperia: The Journal of the American School of Classical Studies at Athens</a:t>
            </a:r>
            <a:r>
              <a:rPr lang="en-GB" sz="1050" dirty="0"/>
              <a:t>, 86 (4), pp. 583–605.  </a:t>
            </a:r>
          </a:p>
        </p:txBody>
      </p:sp>
    </p:spTree>
    <p:extLst>
      <p:ext uri="{BB962C8B-B14F-4D97-AF65-F5344CB8AC3E}">
        <p14:creationId xmlns:p14="http://schemas.microsoft.com/office/powerpoint/2010/main" val="113066494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|0.3|0.5|0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396</Words>
  <Application>Microsoft Office PowerPoint</Application>
  <PresentationFormat>Widescreen</PresentationFormat>
  <Paragraphs>40</Paragraphs>
  <Slides>6</Slides>
  <Notes>6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The Combat Agate of the Griffin Warrior</vt:lpstr>
      <vt:lpstr>Where did it come from?</vt:lpstr>
      <vt:lpstr>What is a Sealstone?</vt:lpstr>
      <vt:lpstr>The details of the Combat Agate</vt:lpstr>
      <vt:lpstr>Summary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Remi Stewart (2403937)</dc:creator>
  <cp:lastModifiedBy>Louise Steel</cp:lastModifiedBy>
  <cp:revision>2</cp:revision>
  <dcterms:created xsi:type="dcterms:W3CDTF">2025-11-25T08:50:36Z</dcterms:created>
  <dcterms:modified xsi:type="dcterms:W3CDTF">2025-12-01T15:23:13Z</dcterms:modified>
</cp:coreProperties>
</file>