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058" r:id="rId1"/>
  </p:sldMasterIdLst>
  <p:notesMasterIdLst>
    <p:notesMasterId r:id="rId23"/>
  </p:notesMasterIdLst>
  <p:sldIdLst>
    <p:sldId id="256" r:id="rId2"/>
    <p:sldId id="264" r:id="rId3"/>
    <p:sldId id="258" r:id="rId4"/>
    <p:sldId id="259" r:id="rId5"/>
    <p:sldId id="279" r:id="rId6"/>
    <p:sldId id="282" r:id="rId7"/>
    <p:sldId id="263" r:id="rId8"/>
    <p:sldId id="265" r:id="rId9"/>
    <p:sldId id="283" r:id="rId10"/>
    <p:sldId id="280" r:id="rId11"/>
    <p:sldId id="281" r:id="rId12"/>
    <p:sldId id="272" r:id="rId13"/>
    <p:sldId id="273" r:id="rId14"/>
    <p:sldId id="266" r:id="rId15"/>
    <p:sldId id="267" r:id="rId16"/>
    <p:sldId id="268" r:id="rId17"/>
    <p:sldId id="269" r:id="rId18"/>
    <p:sldId id="270" r:id="rId19"/>
    <p:sldId id="271" r:id="rId20"/>
    <p:sldId id="276" r:id="rId21"/>
    <p:sldId id="277" r:id="rId2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9CCB2F1-0FF2-480C-AD41-54ABD374F073}" v="1192" dt="2025-12-09T12:51:58.91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987" autoAdjust="0"/>
    <p:restoredTop sz="94660"/>
  </p:normalViewPr>
  <p:slideViewPr>
    <p:cSldViewPr snapToGrid="0">
      <p:cViewPr varScale="1">
        <p:scale>
          <a:sx n="90" d="100"/>
          <a:sy n="90" d="100"/>
        </p:scale>
        <p:origin x="355" y="6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28"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ashyap Kanasara" userId="48f50cfd260f4580" providerId="LiveId" clId="{268F4091-B230-4ED6-9AE9-2D182087B478}"/>
    <pc:docChg chg="undo custSel addSld delSld modSld sldOrd modMainMaster addSection delSection modSection">
      <pc:chgData name="Kashyap Kanasara" userId="48f50cfd260f4580" providerId="LiveId" clId="{268F4091-B230-4ED6-9AE9-2D182087B478}" dt="2025-12-09T12:54:25.468" v="6715" actId="2711"/>
      <pc:docMkLst>
        <pc:docMk/>
      </pc:docMkLst>
      <pc:sldChg chg="modSp mod setBg">
        <pc:chgData name="Kashyap Kanasara" userId="48f50cfd260f4580" providerId="LiveId" clId="{268F4091-B230-4ED6-9AE9-2D182087B478}" dt="2025-12-08T23:31:59.875" v="6183"/>
        <pc:sldMkLst>
          <pc:docMk/>
          <pc:sldMk cId="888099572" sldId="256"/>
        </pc:sldMkLst>
        <pc:spChg chg="mod">
          <ac:chgData name="Kashyap Kanasara" userId="48f50cfd260f4580" providerId="LiveId" clId="{268F4091-B230-4ED6-9AE9-2D182087B478}" dt="2025-12-08T23:30:43.197" v="6128" actId="207"/>
          <ac:spMkLst>
            <pc:docMk/>
            <pc:sldMk cId="888099572" sldId="256"/>
            <ac:spMk id="2" creationId="{8913E026-0839-8A70-588F-B8C90C20B510}"/>
          </ac:spMkLst>
        </pc:spChg>
        <pc:spChg chg="mod">
          <ac:chgData name="Kashyap Kanasara" userId="48f50cfd260f4580" providerId="LiveId" clId="{268F4091-B230-4ED6-9AE9-2D182087B478}" dt="2025-12-08T23:20:24.005" v="6047" actId="20577"/>
          <ac:spMkLst>
            <pc:docMk/>
            <pc:sldMk cId="888099572" sldId="256"/>
            <ac:spMk id="3" creationId="{7BD5C171-840B-3CE5-A718-D6066F5AAE88}"/>
          </ac:spMkLst>
        </pc:spChg>
        <pc:picChg chg="mod">
          <ac:chgData name="Kashyap Kanasara" userId="48f50cfd260f4580" providerId="LiveId" clId="{268F4091-B230-4ED6-9AE9-2D182087B478}" dt="2025-12-08T23:18:43.241" v="6035" actId="14100"/>
          <ac:picMkLst>
            <pc:docMk/>
            <pc:sldMk cId="888099572" sldId="256"/>
            <ac:picMk id="4" creationId="{E0FCE878-3EF8-9EE6-9163-F3C8BE3D161B}"/>
          </ac:picMkLst>
        </pc:picChg>
      </pc:sldChg>
      <pc:sldChg chg="addSp delSp modSp mod ord setBg chgLayout">
        <pc:chgData name="Kashyap Kanasara" userId="48f50cfd260f4580" providerId="LiveId" clId="{268F4091-B230-4ED6-9AE9-2D182087B478}" dt="2025-12-08T23:23:54.742" v="6073"/>
        <pc:sldMkLst>
          <pc:docMk/>
          <pc:sldMk cId="734107997" sldId="258"/>
        </pc:sldMkLst>
        <pc:spChg chg="mod ord">
          <ac:chgData name="Kashyap Kanasara" userId="48f50cfd260f4580" providerId="LiveId" clId="{268F4091-B230-4ED6-9AE9-2D182087B478}" dt="2025-12-08T23:04:57.955" v="5431"/>
          <ac:spMkLst>
            <pc:docMk/>
            <pc:sldMk cId="734107997" sldId="258"/>
            <ac:spMk id="2" creationId="{61191C12-AD22-CC7C-2EEB-F033B014AA9F}"/>
          </ac:spMkLst>
        </pc:spChg>
        <pc:spChg chg="mod ord">
          <ac:chgData name="Kashyap Kanasara" userId="48f50cfd260f4580" providerId="LiveId" clId="{268F4091-B230-4ED6-9AE9-2D182087B478}" dt="2025-12-08T23:04:57.955" v="5431"/>
          <ac:spMkLst>
            <pc:docMk/>
            <pc:sldMk cId="734107997" sldId="258"/>
            <ac:spMk id="4" creationId="{9A554D95-A185-17F9-CE4C-D39090850C7A}"/>
          </ac:spMkLst>
        </pc:spChg>
        <pc:graphicFrameChg chg="add del modGraphic">
          <ac:chgData name="Kashyap Kanasara" userId="48f50cfd260f4580" providerId="LiveId" clId="{268F4091-B230-4ED6-9AE9-2D182087B478}" dt="2025-12-08T21:21:33.451" v="4996" actId="27309"/>
          <ac:graphicFrameMkLst>
            <pc:docMk/>
            <pc:sldMk cId="734107997" sldId="258"/>
            <ac:graphicFrameMk id="5" creationId="{C5578BD7-9274-1CB9-DFD8-A3B29E223787}"/>
          </ac:graphicFrameMkLst>
        </pc:graphicFrameChg>
      </pc:sldChg>
      <pc:sldChg chg="addSp delSp modSp mod setBg modClrScheme chgLayout">
        <pc:chgData name="Kashyap Kanasara" userId="48f50cfd260f4580" providerId="LiveId" clId="{268F4091-B230-4ED6-9AE9-2D182087B478}" dt="2025-12-08T23:24:25.233" v="6078" actId="14100"/>
        <pc:sldMkLst>
          <pc:docMk/>
          <pc:sldMk cId="887520221" sldId="259"/>
        </pc:sldMkLst>
        <pc:spChg chg="mod ord">
          <ac:chgData name="Kashyap Kanasara" userId="48f50cfd260f4580" providerId="LiveId" clId="{268F4091-B230-4ED6-9AE9-2D182087B478}" dt="2025-12-08T23:24:05.359" v="6074" actId="1076"/>
          <ac:spMkLst>
            <pc:docMk/>
            <pc:sldMk cId="887520221" sldId="259"/>
            <ac:spMk id="2" creationId="{12E8860A-B034-D0BB-19D9-1F2B527B5045}"/>
          </ac:spMkLst>
        </pc:spChg>
        <pc:spChg chg="mod ord">
          <ac:chgData name="Kashyap Kanasara" userId="48f50cfd260f4580" providerId="LiveId" clId="{268F4091-B230-4ED6-9AE9-2D182087B478}" dt="2025-12-08T23:24:25.233" v="6078" actId="14100"/>
          <ac:spMkLst>
            <pc:docMk/>
            <pc:sldMk cId="887520221" sldId="259"/>
            <ac:spMk id="5" creationId="{AAB95C5E-E816-2CAE-39BE-8AFF93DA444D}"/>
          </ac:spMkLst>
        </pc:spChg>
        <pc:graphicFrameChg chg="add del modGraphic">
          <ac:chgData name="Kashyap Kanasara" userId="48f50cfd260f4580" providerId="LiveId" clId="{268F4091-B230-4ED6-9AE9-2D182087B478}" dt="2025-12-08T22:20:14.131" v="5024" actId="27309"/>
          <ac:graphicFrameMkLst>
            <pc:docMk/>
            <pc:sldMk cId="887520221" sldId="259"/>
            <ac:graphicFrameMk id="4" creationId="{CA75593E-FB1F-7F24-77CF-DAD94D5D891A}"/>
          </ac:graphicFrameMkLst>
        </pc:graphicFrameChg>
        <pc:picChg chg="add mod ord">
          <ac:chgData name="Kashyap Kanasara" userId="48f50cfd260f4580" providerId="LiveId" clId="{268F4091-B230-4ED6-9AE9-2D182087B478}" dt="2025-12-08T23:24:09.820" v="6075" actId="1076"/>
          <ac:picMkLst>
            <pc:docMk/>
            <pc:sldMk cId="887520221" sldId="259"/>
            <ac:picMk id="9" creationId="{8B468B18-65A2-D113-ED30-7CCDCAB095D2}"/>
          </ac:picMkLst>
        </pc:picChg>
      </pc:sldChg>
      <pc:sldChg chg="addSp delSp modSp mod setBg modClrScheme chgLayout">
        <pc:chgData name="Kashyap Kanasara" userId="48f50cfd260f4580" providerId="LiveId" clId="{268F4091-B230-4ED6-9AE9-2D182087B478}" dt="2025-12-08T23:11:20.972" v="5523"/>
        <pc:sldMkLst>
          <pc:docMk/>
          <pc:sldMk cId="1419156041" sldId="261"/>
        </pc:sldMkLst>
        <pc:spChg chg="add del mod ord">
          <ac:chgData name="Kashyap Kanasara" userId="48f50cfd260f4580" providerId="LiveId" clId="{268F4091-B230-4ED6-9AE9-2D182087B478}" dt="2025-12-08T22:21:40.529" v="5042" actId="700"/>
          <ac:spMkLst>
            <pc:docMk/>
            <pc:sldMk cId="1419156041" sldId="261"/>
            <ac:spMk id="2" creationId="{7DB744C2-53A4-93F7-0A64-C010D6583B20}"/>
          </ac:spMkLst>
        </pc:spChg>
        <pc:spChg chg="mod ord">
          <ac:chgData name="Kashyap Kanasara" userId="48f50cfd260f4580" providerId="LiveId" clId="{268F4091-B230-4ED6-9AE9-2D182087B478}" dt="2025-12-08T23:04:57.955" v="5431"/>
          <ac:spMkLst>
            <pc:docMk/>
            <pc:sldMk cId="1419156041" sldId="261"/>
            <ac:spMk id="4" creationId="{BC83C479-884D-B612-1CB6-4D8C0E1EA268}"/>
          </ac:spMkLst>
        </pc:spChg>
        <pc:spChg chg="add del mod ord">
          <ac:chgData name="Kashyap Kanasara" userId="48f50cfd260f4580" providerId="LiveId" clId="{268F4091-B230-4ED6-9AE9-2D182087B478}" dt="2025-12-08T22:21:58.719" v="5046" actId="700"/>
          <ac:spMkLst>
            <pc:docMk/>
            <pc:sldMk cId="1419156041" sldId="261"/>
            <ac:spMk id="5" creationId="{4B103E98-A027-A4B7-8632-450A0070B547}"/>
          </ac:spMkLst>
        </pc:spChg>
        <pc:spChg chg="del mod ord">
          <ac:chgData name="Kashyap Kanasara" userId="48f50cfd260f4580" providerId="LiveId" clId="{268F4091-B230-4ED6-9AE9-2D182087B478}" dt="2025-12-08T22:22:34.672" v="5059" actId="931"/>
          <ac:spMkLst>
            <pc:docMk/>
            <pc:sldMk cId="1419156041" sldId="261"/>
            <ac:spMk id="6" creationId="{6599ABE6-3936-8427-6831-239C2FE462DB}"/>
          </ac:spMkLst>
        </pc:spChg>
        <pc:spChg chg="add mod ord">
          <ac:chgData name="Kashyap Kanasara" userId="48f50cfd260f4580" providerId="LiveId" clId="{268F4091-B230-4ED6-9AE9-2D182087B478}" dt="2025-12-08T23:04:57.955" v="5431"/>
          <ac:spMkLst>
            <pc:docMk/>
            <pc:sldMk cId="1419156041" sldId="261"/>
            <ac:spMk id="7" creationId="{DA642155-27B8-EF7D-D7B5-61F11989FE92}"/>
          </ac:spMkLst>
        </pc:spChg>
        <pc:picChg chg="del">
          <ac:chgData name="Kashyap Kanasara" userId="48f50cfd260f4580" providerId="LiveId" clId="{268F4091-B230-4ED6-9AE9-2D182087B478}" dt="2025-12-08T22:21:56.005" v="5045" actId="21"/>
          <ac:picMkLst>
            <pc:docMk/>
            <pc:sldMk cId="1419156041" sldId="261"/>
            <ac:picMk id="3" creationId="{966CF210-A018-A559-4A7F-EB21B26BA19E}"/>
          </ac:picMkLst>
        </pc:picChg>
        <pc:picChg chg="add mod">
          <ac:chgData name="Kashyap Kanasara" userId="48f50cfd260f4580" providerId="LiveId" clId="{268F4091-B230-4ED6-9AE9-2D182087B478}" dt="2025-12-08T23:04:57.955" v="5431"/>
          <ac:picMkLst>
            <pc:docMk/>
            <pc:sldMk cId="1419156041" sldId="261"/>
            <ac:picMk id="9" creationId="{E6E5CDE3-E359-747E-EE23-9C30C633BC84}"/>
          </ac:picMkLst>
        </pc:picChg>
      </pc:sldChg>
      <pc:sldChg chg="addSp delSp modSp mod setBg modClrScheme chgLayout">
        <pc:chgData name="Kashyap Kanasara" userId="48f50cfd260f4580" providerId="LiveId" clId="{268F4091-B230-4ED6-9AE9-2D182087B478}" dt="2025-12-08T23:25:27.678" v="6086" actId="1076"/>
        <pc:sldMkLst>
          <pc:docMk/>
          <pc:sldMk cId="709151388" sldId="263"/>
        </pc:sldMkLst>
        <pc:spChg chg="mod ord">
          <ac:chgData name="Kashyap Kanasara" userId="48f50cfd260f4580" providerId="LiveId" clId="{268F4091-B230-4ED6-9AE9-2D182087B478}" dt="2025-12-08T23:24:57.524" v="6081" actId="1076"/>
          <ac:spMkLst>
            <pc:docMk/>
            <pc:sldMk cId="709151388" sldId="263"/>
            <ac:spMk id="2" creationId="{4F18EB86-8E21-808C-7E12-BF133134A275}"/>
          </ac:spMkLst>
        </pc:spChg>
        <pc:spChg chg="del mod ord">
          <ac:chgData name="Kashyap Kanasara" userId="48f50cfd260f4580" providerId="LiveId" clId="{268F4091-B230-4ED6-9AE9-2D182087B478}" dt="2025-12-08T22:23:42.011" v="5072" actId="700"/>
          <ac:spMkLst>
            <pc:docMk/>
            <pc:sldMk cId="709151388" sldId="263"/>
            <ac:spMk id="3" creationId="{AD834AAE-1F26-18D6-9B36-39B8D6A8BD91}"/>
          </ac:spMkLst>
        </pc:spChg>
        <pc:spChg chg="add mod ord">
          <ac:chgData name="Kashyap Kanasara" userId="48f50cfd260f4580" providerId="LiveId" clId="{268F4091-B230-4ED6-9AE9-2D182087B478}" dt="2025-12-08T23:25:23.028" v="6085" actId="14100"/>
          <ac:spMkLst>
            <pc:docMk/>
            <pc:sldMk cId="709151388" sldId="263"/>
            <ac:spMk id="4" creationId="{85B605E2-5E9F-F469-3459-2215BD112333}"/>
          </ac:spMkLst>
        </pc:spChg>
        <pc:picChg chg="add mod ord">
          <ac:chgData name="Kashyap Kanasara" userId="48f50cfd260f4580" providerId="LiveId" clId="{268F4091-B230-4ED6-9AE9-2D182087B478}" dt="2025-12-08T23:25:27.678" v="6086" actId="1076"/>
          <ac:picMkLst>
            <pc:docMk/>
            <pc:sldMk cId="709151388" sldId="263"/>
            <ac:picMk id="7" creationId="{B204C3A9-EC5A-F2E5-4191-00165CBC86F9}"/>
          </ac:picMkLst>
        </pc:picChg>
      </pc:sldChg>
      <pc:sldChg chg="addSp delSp modSp new mod ord setBg modClrScheme chgLayout">
        <pc:chgData name="Kashyap Kanasara" userId="48f50cfd260f4580" providerId="LiveId" clId="{268F4091-B230-4ED6-9AE9-2D182087B478}" dt="2025-12-08T23:23:46.138" v="6071" actId="1076"/>
        <pc:sldMkLst>
          <pc:docMk/>
          <pc:sldMk cId="3818794663" sldId="264"/>
        </pc:sldMkLst>
        <pc:spChg chg="add del mod ord">
          <ac:chgData name="Kashyap Kanasara" userId="48f50cfd260f4580" providerId="LiveId" clId="{268F4091-B230-4ED6-9AE9-2D182087B478}" dt="2025-12-08T21:16:18.279" v="4989" actId="700"/>
          <ac:spMkLst>
            <pc:docMk/>
            <pc:sldMk cId="3818794663" sldId="264"/>
            <ac:spMk id="2" creationId="{A8B6E012-535D-0EBB-2A53-C6BDBFB14B94}"/>
          </ac:spMkLst>
        </pc:spChg>
        <pc:spChg chg="add mod ord">
          <ac:chgData name="Kashyap Kanasara" userId="48f50cfd260f4580" providerId="LiveId" clId="{268F4091-B230-4ED6-9AE9-2D182087B478}" dt="2025-12-08T23:23:31.783" v="6070" actId="1076"/>
          <ac:spMkLst>
            <pc:docMk/>
            <pc:sldMk cId="3818794663" sldId="264"/>
            <ac:spMk id="4" creationId="{784D2952-0197-DEE7-524C-C43A75BD5131}"/>
          </ac:spMkLst>
        </pc:spChg>
        <pc:spChg chg="add del mod ord">
          <ac:chgData name="Kashyap Kanasara" userId="48f50cfd260f4580" providerId="LiveId" clId="{268F4091-B230-4ED6-9AE9-2D182087B478}" dt="2025-12-08T21:16:17.667" v="4988" actId="700"/>
          <ac:spMkLst>
            <pc:docMk/>
            <pc:sldMk cId="3818794663" sldId="264"/>
            <ac:spMk id="5" creationId="{B7E55B2D-DAB8-AFFD-68CA-350F49EB36D7}"/>
          </ac:spMkLst>
        </pc:spChg>
        <pc:spChg chg="add mod ord">
          <ac:chgData name="Kashyap Kanasara" userId="48f50cfd260f4580" providerId="LiveId" clId="{268F4091-B230-4ED6-9AE9-2D182087B478}" dt="2025-12-08T23:23:46.138" v="6071" actId="1076"/>
          <ac:spMkLst>
            <pc:docMk/>
            <pc:sldMk cId="3818794663" sldId="264"/>
            <ac:spMk id="6" creationId="{8D4168C3-CB1E-C983-1516-E8891A992E4D}"/>
          </ac:spMkLst>
        </pc:spChg>
        <pc:spChg chg="add del mod ord">
          <ac:chgData name="Kashyap Kanasara" userId="48f50cfd260f4580" providerId="LiveId" clId="{268F4091-B230-4ED6-9AE9-2D182087B478}" dt="2025-12-08T21:21:29.666" v="4993" actId="700"/>
          <ac:spMkLst>
            <pc:docMk/>
            <pc:sldMk cId="3818794663" sldId="264"/>
            <ac:spMk id="7" creationId="{4AFD8CA0-58CA-5C48-C4A3-7BCC8B8F16CA}"/>
          </ac:spMkLst>
        </pc:spChg>
        <pc:spChg chg="add del mod ord">
          <ac:chgData name="Kashyap Kanasara" userId="48f50cfd260f4580" providerId="LiveId" clId="{268F4091-B230-4ED6-9AE9-2D182087B478}" dt="2025-12-08T21:22:01.267" v="5001" actId="931"/>
          <ac:spMkLst>
            <pc:docMk/>
            <pc:sldMk cId="3818794663" sldId="264"/>
            <ac:spMk id="8" creationId="{38C05D36-7FFF-655E-8357-634AA3FE0662}"/>
          </ac:spMkLst>
        </pc:spChg>
        <pc:picChg chg="add del mod">
          <ac:chgData name="Kashyap Kanasara" userId="48f50cfd260f4580" providerId="LiveId" clId="{268F4091-B230-4ED6-9AE9-2D182087B478}" dt="2025-12-08T21:21:36.518" v="4997" actId="478"/>
          <ac:picMkLst>
            <pc:docMk/>
            <pc:sldMk cId="3818794663" sldId="264"/>
            <ac:picMk id="3" creationId="{108E21DD-D6A0-70EF-1FB4-E9CA39D66C65}"/>
          </ac:picMkLst>
        </pc:picChg>
        <pc:picChg chg="add mod">
          <ac:chgData name="Kashyap Kanasara" userId="48f50cfd260f4580" providerId="LiveId" clId="{268F4091-B230-4ED6-9AE9-2D182087B478}" dt="2025-12-08T23:22:57.748" v="6063" actId="1076"/>
          <ac:picMkLst>
            <pc:docMk/>
            <pc:sldMk cId="3818794663" sldId="264"/>
            <ac:picMk id="10" creationId="{310BC87C-0ADA-343D-D258-8634AB984CA5}"/>
          </ac:picMkLst>
        </pc:picChg>
      </pc:sldChg>
      <pc:sldChg chg="addSp delSp modSp new mod setBg modClrScheme chgLayout">
        <pc:chgData name="Kashyap Kanasara" userId="48f50cfd260f4580" providerId="LiveId" clId="{268F4091-B230-4ED6-9AE9-2D182087B478}" dt="2025-12-08T23:27:53.254" v="6106" actId="1076"/>
        <pc:sldMkLst>
          <pc:docMk/>
          <pc:sldMk cId="3143603293" sldId="265"/>
        </pc:sldMkLst>
        <pc:spChg chg="mod ord">
          <ac:chgData name="Kashyap Kanasara" userId="48f50cfd260f4580" providerId="LiveId" clId="{268F4091-B230-4ED6-9AE9-2D182087B478}" dt="2025-12-08T23:04:57.955" v="5431"/>
          <ac:spMkLst>
            <pc:docMk/>
            <pc:sldMk cId="3143603293" sldId="265"/>
            <ac:spMk id="2" creationId="{15403EB5-9AF3-741E-9830-1074D90CD904}"/>
          </ac:spMkLst>
        </pc:spChg>
        <pc:spChg chg="add mod ord">
          <ac:chgData name="Kashyap Kanasara" userId="48f50cfd260f4580" providerId="LiveId" clId="{268F4091-B230-4ED6-9AE9-2D182087B478}" dt="2025-12-08T23:27:44.473" v="6104" actId="27636"/>
          <ac:spMkLst>
            <pc:docMk/>
            <pc:sldMk cId="3143603293" sldId="265"/>
            <ac:spMk id="5" creationId="{D02D0B66-7279-9B64-85C4-002C24B48DF4}"/>
          </ac:spMkLst>
        </pc:spChg>
        <pc:picChg chg="add mod">
          <ac:chgData name="Kashyap Kanasara" userId="48f50cfd260f4580" providerId="LiveId" clId="{268F4091-B230-4ED6-9AE9-2D182087B478}" dt="2025-12-08T22:34:56.466" v="5184" actId="1076"/>
          <ac:picMkLst>
            <pc:docMk/>
            <pc:sldMk cId="3143603293" sldId="265"/>
            <ac:picMk id="7" creationId="{D8D093BC-B7A2-555B-E91D-64C0CAD2F294}"/>
          </ac:picMkLst>
        </pc:picChg>
        <pc:picChg chg="add mod">
          <ac:chgData name="Kashyap Kanasara" userId="48f50cfd260f4580" providerId="LiveId" clId="{268F4091-B230-4ED6-9AE9-2D182087B478}" dt="2025-12-08T23:27:53.254" v="6106" actId="1076"/>
          <ac:picMkLst>
            <pc:docMk/>
            <pc:sldMk cId="3143603293" sldId="265"/>
            <ac:picMk id="9" creationId="{8B50A374-789D-5ADC-75F1-A6C23D0C93ED}"/>
          </ac:picMkLst>
        </pc:picChg>
        <pc:picChg chg="add mod">
          <ac:chgData name="Kashyap Kanasara" userId="48f50cfd260f4580" providerId="LiveId" clId="{268F4091-B230-4ED6-9AE9-2D182087B478}" dt="2025-12-08T23:27:50.477" v="6105" actId="1076"/>
          <ac:picMkLst>
            <pc:docMk/>
            <pc:sldMk cId="3143603293" sldId="265"/>
            <ac:picMk id="11" creationId="{3A974AF3-77F0-3300-4C21-5747472270F3}"/>
          </ac:picMkLst>
        </pc:picChg>
      </pc:sldChg>
      <pc:sldChg chg="addSp delSp modSp new mod setBg modClrScheme chgLayout">
        <pc:chgData name="Kashyap Kanasara" userId="48f50cfd260f4580" providerId="LiveId" clId="{268F4091-B230-4ED6-9AE9-2D182087B478}" dt="2025-12-08T23:28:06.295" v="6108" actId="1076"/>
        <pc:sldMkLst>
          <pc:docMk/>
          <pc:sldMk cId="2828113012" sldId="266"/>
        </pc:sldMkLst>
        <pc:spChg chg="mod ord">
          <ac:chgData name="Kashyap Kanasara" userId="48f50cfd260f4580" providerId="LiveId" clId="{268F4091-B230-4ED6-9AE9-2D182087B478}" dt="2025-12-08T23:28:06.295" v="6108" actId="1076"/>
          <ac:spMkLst>
            <pc:docMk/>
            <pc:sldMk cId="2828113012" sldId="266"/>
            <ac:spMk id="2" creationId="{7162942E-1B81-77C3-1454-4F25776E1172}"/>
          </ac:spMkLst>
        </pc:spChg>
        <pc:spChg chg="add mod">
          <ac:chgData name="Kashyap Kanasara" userId="48f50cfd260f4580" providerId="LiveId" clId="{268F4091-B230-4ED6-9AE9-2D182087B478}" dt="2025-12-08T22:36:47.718" v="5209" actId="1076"/>
          <ac:spMkLst>
            <pc:docMk/>
            <pc:sldMk cId="2828113012" sldId="266"/>
            <ac:spMk id="11" creationId="{40DC060C-9A9C-5DCA-035B-C3790F679D4E}"/>
          </ac:spMkLst>
        </pc:spChg>
        <pc:spChg chg="add mod">
          <ac:chgData name="Kashyap Kanasara" userId="48f50cfd260f4580" providerId="LiveId" clId="{268F4091-B230-4ED6-9AE9-2D182087B478}" dt="2025-12-08T22:38:15.121" v="5228" actId="1076"/>
          <ac:spMkLst>
            <pc:docMk/>
            <pc:sldMk cId="2828113012" sldId="266"/>
            <ac:spMk id="12" creationId="{3D225271-DED2-EE71-5803-5932435B46F9}"/>
          </ac:spMkLst>
        </pc:spChg>
        <pc:spChg chg="add mod">
          <ac:chgData name="Kashyap Kanasara" userId="48f50cfd260f4580" providerId="LiveId" clId="{268F4091-B230-4ED6-9AE9-2D182087B478}" dt="2025-12-08T22:38:34.341" v="5234" actId="20577"/>
          <ac:spMkLst>
            <pc:docMk/>
            <pc:sldMk cId="2828113012" sldId="266"/>
            <ac:spMk id="13" creationId="{BF43105D-08B8-EBDB-162D-E1D0E9E5B088}"/>
          </ac:spMkLst>
        </pc:spChg>
        <pc:picChg chg="add mod ord">
          <ac:chgData name="Kashyap Kanasara" userId="48f50cfd260f4580" providerId="LiveId" clId="{268F4091-B230-4ED6-9AE9-2D182087B478}" dt="2025-12-08T22:49:28.553" v="5336"/>
          <ac:picMkLst>
            <pc:docMk/>
            <pc:sldMk cId="2828113012" sldId="266"/>
            <ac:picMk id="5" creationId="{D0851DEB-BEA1-7745-9900-3D2E134CE11D}"/>
          </ac:picMkLst>
        </pc:picChg>
        <pc:picChg chg="add mod">
          <ac:chgData name="Kashyap Kanasara" userId="48f50cfd260f4580" providerId="LiveId" clId="{268F4091-B230-4ED6-9AE9-2D182087B478}" dt="2025-12-08T22:38:03.217" v="5227" actId="1076"/>
          <ac:picMkLst>
            <pc:docMk/>
            <pc:sldMk cId="2828113012" sldId="266"/>
            <ac:picMk id="7" creationId="{D703D381-3F69-ECE4-F548-8E31ACB5F460}"/>
          </ac:picMkLst>
        </pc:picChg>
        <pc:picChg chg="add mod">
          <ac:chgData name="Kashyap Kanasara" userId="48f50cfd260f4580" providerId="LiveId" clId="{268F4091-B230-4ED6-9AE9-2D182087B478}" dt="2025-12-08T22:38:19.536" v="5229" actId="1076"/>
          <ac:picMkLst>
            <pc:docMk/>
            <pc:sldMk cId="2828113012" sldId="266"/>
            <ac:picMk id="9" creationId="{5FB262E0-01A2-C486-B12F-3BF165E2FAC9}"/>
          </ac:picMkLst>
        </pc:picChg>
      </pc:sldChg>
      <pc:sldChg chg="addSp delSp modSp new mod setBg modClrScheme chgLayout">
        <pc:chgData name="Kashyap Kanasara" userId="48f50cfd260f4580" providerId="LiveId" clId="{268F4091-B230-4ED6-9AE9-2D182087B478}" dt="2025-12-08T23:17:15.547" v="6028"/>
        <pc:sldMkLst>
          <pc:docMk/>
          <pc:sldMk cId="3621878592" sldId="267"/>
        </pc:sldMkLst>
        <pc:spChg chg="mod ord">
          <ac:chgData name="Kashyap Kanasara" userId="48f50cfd260f4580" providerId="LiveId" clId="{268F4091-B230-4ED6-9AE9-2D182087B478}" dt="2025-12-08T23:04:57.955" v="5431"/>
          <ac:spMkLst>
            <pc:docMk/>
            <pc:sldMk cId="3621878592" sldId="267"/>
            <ac:spMk id="2" creationId="{A2C06D02-882B-3D3C-87E4-D55C76CC3185}"/>
          </ac:spMkLst>
        </pc:spChg>
        <pc:spChg chg="mod ord">
          <ac:chgData name="Kashyap Kanasara" userId="48f50cfd260f4580" providerId="LiveId" clId="{268F4091-B230-4ED6-9AE9-2D182087B478}" dt="2025-12-08T23:04:57.955" v="5431"/>
          <ac:spMkLst>
            <pc:docMk/>
            <pc:sldMk cId="3621878592" sldId="267"/>
            <ac:spMk id="3" creationId="{B2F7DB75-7359-4AB2-500E-9E52A98FD1CF}"/>
          </ac:spMkLst>
        </pc:spChg>
        <pc:picChg chg="add mod ord">
          <ac:chgData name="Kashyap Kanasara" userId="48f50cfd260f4580" providerId="LiveId" clId="{268F4091-B230-4ED6-9AE9-2D182087B478}" dt="2025-12-08T23:04:57.955" v="5431"/>
          <ac:picMkLst>
            <pc:docMk/>
            <pc:sldMk cId="3621878592" sldId="267"/>
            <ac:picMk id="6" creationId="{A2459D82-AFBD-B230-903A-82E9F289662E}"/>
          </ac:picMkLst>
        </pc:picChg>
      </pc:sldChg>
      <pc:sldChg chg="addSp delSp modSp new mod setBg modClrScheme chgLayout">
        <pc:chgData name="Kashyap Kanasara" userId="48f50cfd260f4580" providerId="LiveId" clId="{268F4091-B230-4ED6-9AE9-2D182087B478}" dt="2025-12-08T23:29:03.166" v="6113" actId="1076"/>
        <pc:sldMkLst>
          <pc:docMk/>
          <pc:sldMk cId="3172239335" sldId="268"/>
        </pc:sldMkLst>
        <pc:spChg chg="mod ord">
          <ac:chgData name="Kashyap Kanasara" userId="48f50cfd260f4580" providerId="LiveId" clId="{268F4091-B230-4ED6-9AE9-2D182087B478}" dt="2025-12-08T23:28:46.977" v="6112" actId="1076"/>
          <ac:spMkLst>
            <pc:docMk/>
            <pc:sldMk cId="3172239335" sldId="268"/>
            <ac:spMk id="2" creationId="{BA53DF64-73A7-870B-8B06-E9AB55188B40}"/>
          </ac:spMkLst>
        </pc:spChg>
        <pc:spChg chg="del mod ord">
          <ac:chgData name="Kashyap Kanasara" userId="48f50cfd260f4580" providerId="LiveId" clId="{268F4091-B230-4ED6-9AE9-2D182087B478}" dt="2025-12-08T22:40:44.493" v="5263" actId="931"/>
          <ac:spMkLst>
            <pc:docMk/>
            <pc:sldMk cId="3172239335" sldId="268"/>
            <ac:spMk id="4" creationId="{DD829E79-6C0F-352A-34E1-B27373A5E7F0}"/>
          </ac:spMkLst>
        </pc:spChg>
        <pc:spChg chg="add mod">
          <ac:chgData name="Kashyap Kanasara" userId="48f50cfd260f4580" providerId="LiveId" clId="{268F4091-B230-4ED6-9AE9-2D182087B478}" dt="2025-12-08T23:29:03.166" v="6113" actId="1076"/>
          <ac:spMkLst>
            <pc:docMk/>
            <pc:sldMk cId="3172239335" sldId="268"/>
            <ac:spMk id="5" creationId="{602A37C8-1CC6-4CC0-FE98-A1666D8132EB}"/>
          </ac:spMkLst>
        </pc:spChg>
        <pc:picChg chg="add del mod ord">
          <ac:chgData name="Kashyap Kanasara" userId="48f50cfd260f4580" providerId="LiveId" clId="{268F4091-B230-4ED6-9AE9-2D182087B478}" dt="2025-12-08T22:39:54.192" v="5249" actId="478"/>
          <ac:picMkLst>
            <pc:docMk/>
            <pc:sldMk cId="3172239335" sldId="268"/>
            <ac:picMk id="6" creationId="{82471428-A999-5562-60C6-38616A4444F6}"/>
          </ac:picMkLst>
        </pc:picChg>
        <pc:picChg chg="add mod">
          <ac:chgData name="Kashyap Kanasara" userId="48f50cfd260f4580" providerId="LiveId" clId="{268F4091-B230-4ED6-9AE9-2D182087B478}" dt="2025-12-08T23:28:28.652" v="6109" actId="1076"/>
          <ac:picMkLst>
            <pc:docMk/>
            <pc:sldMk cId="3172239335" sldId="268"/>
            <ac:picMk id="8" creationId="{F7F3D6F6-6037-7AB6-A6A6-DCA123C3723D}"/>
          </ac:picMkLst>
        </pc:picChg>
      </pc:sldChg>
      <pc:sldChg chg="addSp delSp modSp new mod ord setBg modClrScheme chgLayout">
        <pc:chgData name="Kashyap Kanasara" userId="48f50cfd260f4580" providerId="LiveId" clId="{268F4091-B230-4ED6-9AE9-2D182087B478}" dt="2025-12-08T23:29:19.487" v="6115"/>
        <pc:sldMkLst>
          <pc:docMk/>
          <pc:sldMk cId="2836617622" sldId="269"/>
        </pc:sldMkLst>
        <pc:spChg chg="add mod ord">
          <ac:chgData name="Kashyap Kanasara" userId="48f50cfd260f4580" providerId="LiveId" clId="{268F4091-B230-4ED6-9AE9-2D182087B478}" dt="2025-12-08T23:04:57.955" v="5431"/>
          <ac:spMkLst>
            <pc:docMk/>
            <pc:sldMk cId="2836617622" sldId="269"/>
            <ac:spMk id="10" creationId="{B8C4D346-FB02-45FF-7572-0F231CE2F3C1}"/>
          </ac:spMkLst>
        </pc:spChg>
        <pc:spChg chg="add mod ord">
          <ac:chgData name="Kashyap Kanasara" userId="48f50cfd260f4580" providerId="LiveId" clId="{268F4091-B230-4ED6-9AE9-2D182087B478}" dt="2025-12-08T23:04:51.269" v="5427" actId="27636"/>
          <ac:spMkLst>
            <pc:docMk/>
            <pc:sldMk cId="2836617622" sldId="269"/>
            <ac:spMk id="11" creationId="{19E690BD-180B-D6C1-6416-1E6C53DF9CEF}"/>
          </ac:spMkLst>
        </pc:spChg>
        <pc:spChg chg="add mod ord">
          <ac:chgData name="Kashyap Kanasara" userId="48f50cfd260f4580" providerId="LiveId" clId="{268F4091-B230-4ED6-9AE9-2D182087B478}" dt="2025-12-08T23:04:51.269" v="5428" actId="27636"/>
          <ac:spMkLst>
            <pc:docMk/>
            <pc:sldMk cId="2836617622" sldId="269"/>
            <ac:spMk id="12" creationId="{98E1170E-539C-C983-51C4-3D8C71686FE9}"/>
          </ac:spMkLst>
        </pc:spChg>
      </pc:sldChg>
      <pc:sldChg chg="addSp delSp modSp new mod setBg chgLayout">
        <pc:chgData name="Kashyap Kanasara" userId="48f50cfd260f4580" providerId="LiveId" clId="{268F4091-B230-4ED6-9AE9-2D182087B478}" dt="2025-12-08T23:29:57.914" v="6123" actId="20577"/>
        <pc:sldMkLst>
          <pc:docMk/>
          <pc:sldMk cId="776600789" sldId="270"/>
        </pc:sldMkLst>
        <pc:spChg chg="mod ord">
          <ac:chgData name="Kashyap Kanasara" userId="48f50cfd260f4580" providerId="LiveId" clId="{268F4091-B230-4ED6-9AE9-2D182087B478}" dt="2025-12-08T23:29:38.614" v="6117" actId="1076"/>
          <ac:spMkLst>
            <pc:docMk/>
            <pc:sldMk cId="776600789" sldId="270"/>
            <ac:spMk id="2" creationId="{68248E3D-F22B-72A1-3F94-5E861F67E38F}"/>
          </ac:spMkLst>
        </pc:spChg>
        <pc:spChg chg="mod ord">
          <ac:chgData name="Kashyap Kanasara" userId="48f50cfd260f4580" providerId="LiveId" clId="{268F4091-B230-4ED6-9AE9-2D182087B478}" dt="2025-12-08T23:29:57.914" v="6123" actId="20577"/>
          <ac:spMkLst>
            <pc:docMk/>
            <pc:sldMk cId="776600789" sldId="270"/>
            <ac:spMk id="3" creationId="{65C9F400-EB07-9C99-4D91-4C225FA4033A}"/>
          </ac:spMkLst>
        </pc:spChg>
        <pc:graphicFrameChg chg="add del modGraphic">
          <ac:chgData name="Kashyap Kanasara" userId="48f50cfd260f4580" providerId="LiveId" clId="{268F4091-B230-4ED6-9AE9-2D182087B478}" dt="2025-12-08T22:42:30.308" v="5282" actId="27309"/>
          <ac:graphicFrameMkLst>
            <pc:docMk/>
            <pc:sldMk cId="776600789" sldId="270"/>
            <ac:graphicFrameMk id="5" creationId="{825DDC60-7D73-1A02-2A5B-E439E8DB569A}"/>
          </ac:graphicFrameMkLst>
        </pc:graphicFrameChg>
        <pc:picChg chg="add mod ord">
          <ac:chgData name="Kashyap Kanasara" userId="48f50cfd260f4580" providerId="LiveId" clId="{268F4091-B230-4ED6-9AE9-2D182087B478}" dt="2025-12-08T23:29:55.614" v="6121" actId="1076"/>
          <ac:picMkLst>
            <pc:docMk/>
            <pc:sldMk cId="776600789" sldId="270"/>
            <ac:picMk id="6" creationId="{55EB60A0-A3D1-4337-0A1B-331A2FBE1884}"/>
          </ac:picMkLst>
        </pc:picChg>
      </pc:sldChg>
      <pc:sldChg chg="modSp new mod setBg">
        <pc:chgData name="Kashyap Kanasara" userId="48f50cfd260f4580" providerId="LiveId" clId="{268F4091-B230-4ED6-9AE9-2D182087B478}" dt="2025-12-08T23:17:42.863" v="6032"/>
        <pc:sldMkLst>
          <pc:docMk/>
          <pc:sldMk cId="2756502288" sldId="271"/>
        </pc:sldMkLst>
        <pc:spChg chg="mod">
          <ac:chgData name="Kashyap Kanasara" userId="48f50cfd260f4580" providerId="LiveId" clId="{268F4091-B230-4ED6-9AE9-2D182087B478}" dt="2025-12-08T23:04:57.955" v="5431"/>
          <ac:spMkLst>
            <pc:docMk/>
            <pc:sldMk cId="2756502288" sldId="271"/>
            <ac:spMk id="2" creationId="{66D35295-B2CD-9130-403D-FF9F964C6F29}"/>
          </ac:spMkLst>
        </pc:spChg>
        <pc:spChg chg="mod">
          <ac:chgData name="Kashyap Kanasara" userId="48f50cfd260f4580" providerId="LiveId" clId="{268F4091-B230-4ED6-9AE9-2D182087B478}" dt="2025-12-08T23:04:57.955" v="5431"/>
          <ac:spMkLst>
            <pc:docMk/>
            <pc:sldMk cId="2756502288" sldId="271"/>
            <ac:spMk id="3" creationId="{ED8EDEFB-6751-2414-3462-5D6FA720C4ED}"/>
          </ac:spMkLst>
        </pc:spChg>
      </pc:sldChg>
      <pc:sldChg chg="addSp delSp modSp new mod ord setBg modClrScheme chgLayout">
        <pc:chgData name="Kashyap Kanasara" userId="48f50cfd260f4580" providerId="LiveId" clId="{268F4091-B230-4ED6-9AE9-2D182087B478}" dt="2025-12-08T23:26:35.408" v="6093" actId="1076"/>
        <pc:sldMkLst>
          <pc:docMk/>
          <pc:sldMk cId="59199090" sldId="272"/>
        </pc:sldMkLst>
        <pc:spChg chg="add mod">
          <ac:chgData name="Kashyap Kanasara" userId="48f50cfd260f4580" providerId="LiveId" clId="{268F4091-B230-4ED6-9AE9-2D182087B478}" dt="2025-12-06T15:12:36.412" v="3947" actId="1076"/>
          <ac:spMkLst>
            <pc:docMk/>
            <pc:sldMk cId="59199090" sldId="272"/>
            <ac:spMk id="2" creationId="{9447DD7B-1B5D-79C1-BA83-AE3E53744225}"/>
          </ac:spMkLst>
        </pc:spChg>
        <pc:spChg chg="add mod">
          <ac:chgData name="Kashyap Kanasara" userId="48f50cfd260f4580" providerId="LiveId" clId="{268F4091-B230-4ED6-9AE9-2D182087B478}" dt="2025-12-06T15:21:07.708" v="4034" actId="1076"/>
          <ac:spMkLst>
            <pc:docMk/>
            <pc:sldMk cId="59199090" sldId="272"/>
            <ac:spMk id="3" creationId="{0F3C3751-567C-EF5B-6D97-843F006921ED}"/>
          </ac:spMkLst>
        </pc:spChg>
        <pc:spChg chg="add mod">
          <ac:chgData name="Kashyap Kanasara" userId="48f50cfd260f4580" providerId="LiveId" clId="{268F4091-B230-4ED6-9AE9-2D182087B478}" dt="2025-12-06T15:15:10.334" v="3986" actId="1076"/>
          <ac:spMkLst>
            <pc:docMk/>
            <pc:sldMk cId="59199090" sldId="272"/>
            <ac:spMk id="9" creationId="{6D6FF1F2-CEEA-6740-AD0B-6D99711A6051}"/>
          </ac:spMkLst>
        </pc:spChg>
        <pc:spChg chg="add mod">
          <ac:chgData name="Kashyap Kanasara" userId="48f50cfd260f4580" providerId="LiveId" clId="{268F4091-B230-4ED6-9AE9-2D182087B478}" dt="2025-12-06T15:20:00.907" v="4013" actId="1076"/>
          <ac:spMkLst>
            <pc:docMk/>
            <pc:sldMk cId="59199090" sldId="272"/>
            <ac:spMk id="10" creationId="{0DC11C03-0136-6701-8E18-4B6E431A9D57}"/>
          </ac:spMkLst>
        </pc:spChg>
        <pc:spChg chg="add mod">
          <ac:chgData name="Kashyap Kanasara" userId="48f50cfd260f4580" providerId="LiveId" clId="{268F4091-B230-4ED6-9AE9-2D182087B478}" dt="2025-12-06T15:14:43.831" v="3980" actId="1076"/>
          <ac:spMkLst>
            <pc:docMk/>
            <pc:sldMk cId="59199090" sldId="272"/>
            <ac:spMk id="11" creationId="{D19ECACC-0404-7A1F-A6AD-F6E33EC97114}"/>
          </ac:spMkLst>
        </pc:spChg>
        <pc:spChg chg="add mod">
          <ac:chgData name="Kashyap Kanasara" userId="48f50cfd260f4580" providerId="LiveId" clId="{268F4091-B230-4ED6-9AE9-2D182087B478}" dt="2025-12-06T15:20:58.513" v="4029" actId="1076"/>
          <ac:spMkLst>
            <pc:docMk/>
            <pc:sldMk cId="59199090" sldId="272"/>
            <ac:spMk id="12" creationId="{CF7465CD-BD94-BC90-84AA-251F4071397C}"/>
          </ac:spMkLst>
        </pc:spChg>
        <pc:spChg chg="add mod">
          <ac:chgData name="Kashyap Kanasara" userId="48f50cfd260f4580" providerId="LiveId" clId="{268F4091-B230-4ED6-9AE9-2D182087B478}" dt="2025-12-06T15:15:33.953" v="3989" actId="13822"/>
          <ac:spMkLst>
            <pc:docMk/>
            <pc:sldMk cId="59199090" sldId="272"/>
            <ac:spMk id="13" creationId="{EEACA754-6C3E-003B-9019-798896C860EF}"/>
          </ac:spMkLst>
        </pc:spChg>
        <pc:spChg chg="add mod">
          <ac:chgData name="Kashyap Kanasara" userId="48f50cfd260f4580" providerId="LiveId" clId="{268F4091-B230-4ED6-9AE9-2D182087B478}" dt="2025-12-08T23:25:47.491" v="6088" actId="122"/>
          <ac:spMkLst>
            <pc:docMk/>
            <pc:sldMk cId="59199090" sldId="272"/>
            <ac:spMk id="26" creationId="{48FF0FAF-BC44-6548-9AB1-8AB11C0093F1}"/>
          </ac:spMkLst>
        </pc:spChg>
        <pc:spChg chg="add mod">
          <ac:chgData name="Kashyap Kanasara" userId="48f50cfd260f4580" providerId="LiveId" clId="{268F4091-B230-4ED6-9AE9-2D182087B478}" dt="2025-12-08T23:26:00.054" v="6089" actId="2711"/>
          <ac:spMkLst>
            <pc:docMk/>
            <pc:sldMk cId="59199090" sldId="272"/>
            <ac:spMk id="27" creationId="{888C8E66-DE5A-617B-DF8E-98E2A959E34C}"/>
          </ac:spMkLst>
        </pc:spChg>
        <pc:spChg chg="add mod">
          <ac:chgData name="Kashyap Kanasara" userId="48f50cfd260f4580" providerId="LiveId" clId="{268F4091-B230-4ED6-9AE9-2D182087B478}" dt="2025-12-08T23:26:20.087" v="6091" actId="2711"/>
          <ac:spMkLst>
            <pc:docMk/>
            <pc:sldMk cId="59199090" sldId="272"/>
            <ac:spMk id="28" creationId="{38159DFA-D6DC-5607-18E7-15B7FA76A37C}"/>
          </ac:spMkLst>
        </pc:spChg>
        <pc:spChg chg="add mod">
          <ac:chgData name="Kashyap Kanasara" userId="48f50cfd260f4580" providerId="LiveId" clId="{268F4091-B230-4ED6-9AE9-2D182087B478}" dt="2025-12-08T23:26:35.408" v="6093" actId="1076"/>
          <ac:spMkLst>
            <pc:docMk/>
            <pc:sldMk cId="59199090" sldId="272"/>
            <ac:spMk id="29" creationId="{34F0A4B2-9652-D4A9-6AC4-4D194D3BC36E}"/>
          </ac:spMkLst>
        </pc:spChg>
        <pc:spChg chg="add mod">
          <ac:chgData name="Kashyap Kanasara" userId="48f50cfd260f4580" providerId="LiveId" clId="{268F4091-B230-4ED6-9AE9-2D182087B478}" dt="2025-12-08T23:26:09.237" v="6090" actId="2711"/>
          <ac:spMkLst>
            <pc:docMk/>
            <pc:sldMk cId="59199090" sldId="272"/>
            <ac:spMk id="30" creationId="{A22E5253-DEB5-603E-00D2-4828E3C849B4}"/>
          </ac:spMkLst>
        </pc:spChg>
        <pc:spChg chg="add mod">
          <ac:chgData name="Kashyap Kanasara" userId="48f50cfd260f4580" providerId="LiveId" clId="{268F4091-B230-4ED6-9AE9-2D182087B478}" dt="2025-12-08T22:26:13.255" v="5092" actId="113"/>
          <ac:spMkLst>
            <pc:docMk/>
            <pc:sldMk cId="59199090" sldId="272"/>
            <ac:spMk id="33" creationId="{AFC449A7-824D-42FF-9E0C-999EECB85C75}"/>
          </ac:spMkLst>
        </pc:spChg>
        <pc:picChg chg="add mod">
          <ac:chgData name="Kashyap Kanasara" userId="48f50cfd260f4580" providerId="LiveId" clId="{268F4091-B230-4ED6-9AE9-2D182087B478}" dt="2025-12-06T15:17:03.688" v="3997" actId="1076"/>
          <ac:picMkLst>
            <pc:docMk/>
            <pc:sldMk cId="59199090" sldId="272"/>
            <ac:picMk id="15" creationId="{D9462574-6F17-112C-0AD5-E94F053A3905}"/>
          </ac:picMkLst>
        </pc:picChg>
        <pc:picChg chg="add mod">
          <ac:chgData name="Kashyap Kanasara" userId="48f50cfd260f4580" providerId="LiveId" clId="{268F4091-B230-4ED6-9AE9-2D182087B478}" dt="2025-12-06T15:17:49.724" v="4000" actId="1076"/>
          <ac:picMkLst>
            <pc:docMk/>
            <pc:sldMk cId="59199090" sldId="272"/>
            <ac:picMk id="17" creationId="{E55FCFF8-2D5C-7A4D-BAD1-B52A13C01908}"/>
          </ac:picMkLst>
        </pc:picChg>
        <pc:picChg chg="add mod">
          <ac:chgData name="Kashyap Kanasara" userId="48f50cfd260f4580" providerId="LiveId" clId="{268F4091-B230-4ED6-9AE9-2D182087B478}" dt="2025-12-06T15:19:45.902" v="4008" actId="1076"/>
          <ac:picMkLst>
            <pc:docMk/>
            <pc:sldMk cId="59199090" sldId="272"/>
            <ac:picMk id="21" creationId="{05F655DE-E7AC-70D1-3FEC-7E950754B913}"/>
          </ac:picMkLst>
        </pc:picChg>
        <pc:picChg chg="add mod">
          <ac:chgData name="Kashyap Kanasara" userId="48f50cfd260f4580" providerId="LiveId" clId="{268F4091-B230-4ED6-9AE9-2D182087B478}" dt="2025-12-06T15:20:17.210" v="4018" actId="1076"/>
          <ac:picMkLst>
            <pc:docMk/>
            <pc:sldMk cId="59199090" sldId="272"/>
            <ac:picMk id="23" creationId="{44A8FF4F-2BDB-A38B-D8F9-D7B32B71CA4A}"/>
          </ac:picMkLst>
        </pc:picChg>
        <pc:picChg chg="add mod">
          <ac:chgData name="Kashyap Kanasara" userId="48f50cfd260f4580" providerId="LiveId" clId="{268F4091-B230-4ED6-9AE9-2D182087B478}" dt="2025-12-06T15:21:27.756" v="4037" actId="1076"/>
          <ac:picMkLst>
            <pc:docMk/>
            <pc:sldMk cId="59199090" sldId="272"/>
            <ac:picMk id="25" creationId="{AD49F7EB-4CC7-DBCE-7363-AB9E86F1D7E4}"/>
          </ac:picMkLst>
        </pc:picChg>
      </pc:sldChg>
      <pc:sldChg chg="addSp delSp modSp new mod setBg modClrScheme chgLayout">
        <pc:chgData name="Kashyap Kanasara" userId="48f50cfd260f4580" providerId="LiveId" clId="{268F4091-B230-4ED6-9AE9-2D182087B478}" dt="2025-12-08T23:27:16.217" v="6101" actId="207"/>
        <pc:sldMkLst>
          <pc:docMk/>
          <pc:sldMk cId="2235428510" sldId="273"/>
        </pc:sldMkLst>
        <pc:spChg chg="del mod ord">
          <ac:chgData name="Kashyap Kanasara" userId="48f50cfd260f4580" providerId="LiveId" clId="{268F4091-B230-4ED6-9AE9-2D182087B478}" dt="2025-12-08T22:28:06.641" v="5099" actId="700"/>
          <ac:spMkLst>
            <pc:docMk/>
            <pc:sldMk cId="2235428510" sldId="273"/>
            <ac:spMk id="2" creationId="{D999860A-2254-41E0-A9B5-95E2FB9B8F97}"/>
          </ac:spMkLst>
        </pc:spChg>
        <pc:spChg chg="del mod ord">
          <ac:chgData name="Kashyap Kanasara" userId="48f50cfd260f4580" providerId="LiveId" clId="{268F4091-B230-4ED6-9AE9-2D182087B478}" dt="2025-12-08T22:28:06.641" v="5099" actId="700"/>
          <ac:spMkLst>
            <pc:docMk/>
            <pc:sldMk cId="2235428510" sldId="273"/>
            <ac:spMk id="3" creationId="{5F2D1C79-0102-C611-3D1D-4132914883B8}"/>
          </ac:spMkLst>
        </pc:spChg>
        <pc:spChg chg="del mod ord">
          <ac:chgData name="Kashyap Kanasara" userId="48f50cfd260f4580" providerId="LiveId" clId="{268F4091-B230-4ED6-9AE9-2D182087B478}" dt="2025-12-08T22:28:06.641" v="5099" actId="700"/>
          <ac:spMkLst>
            <pc:docMk/>
            <pc:sldMk cId="2235428510" sldId="273"/>
            <ac:spMk id="5" creationId="{55753EE4-8B0B-5CA4-C59B-CDA212CD810B}"/>
          </ac:spMkLst>
        </pc:spChg>
        <pc:spChg chg="add del mod ord">
          <ac:chgData name="Kashyap Kanasara" userId="48f50cfd260f4580" providerId="LiveId" clId="{268F4091-B230-4ED6-9AE9-2D182087B478}" dt="2025-12-08T22:28:06.641" v="5099" actId="700"/>
          <ac:spMkLst>
            <pc:docMk/>
            <pc:sldMk cId="2235428510" sldId="273"/>
            <ac:spMk id="6" creationId="{F42DE046-4F3F-8889-2776-D817D1067842}"/>
          </ac:spMkLst>
        </pc:spChg>
        <pc:spChg chg="add del mod ord">
          <ac:chgData name="Kashyap Kanasara" userId="48f50cfd260f4580" providerId="LiveId" clId="{268F4091-B230-4ED6-9AE9-2D182087B478}" dt="2025-12-08T22:28:06.641" v="5099" actId="700"/>
          <ac:spMkLst>
            <pc:docMk/>
            <pc:sldMk cId="2235428510" sldId="273"/>
            <ac:spMk id="9" creationId="{847292BE-4418-BE4F-A1DF-B622B093FA96}"/>
          </ac:spMkLst>
        </pc:spChg>
        <pc:spChg chg="add del mod ord">
          <ac:chgData name="Kashyap Kanasara" userId="48f50cfd260f4580" providerId="LiveId" clId="{268F4091-B230-4ED6-9AE9-2D182087B478}" dt="2025-12-08T22:28:37.208" v="5104" actId="700"/>
          <ac:spMkLst>
            <pc:docMk/>
            <pc:sldMk cId="2235428510" sldId="273"/>
            <ac:spMk id="11" creationId="{F8D5EEF0-8256-2EE1-5203-D61B18F3C96E}"/>
          </ac:spMkLst>
        </pc:spChg>
        <pc:spChg chg="add del mod ord">
          <ac:chgData name="Kashyap Kanasara" userId="48f50cfd260f4580" providerId="LiveId" clId="{268F4091-B230-4ED6-9AE9-2D182087B478}" dt="2025-12-08T22:28:37.208" v="5104" actId="700"/>
          <ac:spMkLst>
            <pc:docMk/>
            <pc:sldMk cId="2235428510" sldId="273"/>
            <ac:spMk id="12" creationId="{FDFA3EE1-B428-2A2C-E41C-A0800274FEA4}"/>
          </ac:spMkLst>
        </pc:spChg>
        <pc:spChg chg="add del mod ord">
          <ac:chgData name="Kashyap Kanasara" userId="48f50cfd260f4580" providerId="LiveId" clId="{268F4091-B230-4ED6-9AE9-2D182087B478}" dt="2025-12-08T22:28:37.208" v="5104" actId="700"/>
          <ac:spMkLst>
            <pc:docMk/>
            <pc:sldMk cId="2235428510" sldId="273"/>
            <ac:spMk id="13" creationId="{EC4517EA-8B42-DCAF-B692-5C9B4FE920F7}"/>
          </ac:spMkLst>
        </pc:spChg>
        <pc:spChg chg="add mod ord">
          <ac:chgData name="Kashyap Kanasara" userId="48f50cfd260f4580" providerId="LiveId" clId="{268F4091-B230-4ED6-9AE9-2D182087B478}" dt="2025-12-08T23:27:16.217" v="6101" actId="207"/>
          <ac:spMkLst>
            <pc:docMk/>
            <pc:sldMk cId="2235428510" sldId="273"/>
            <ac:spMk id="16" creationId="{DFB817CF-E3EF-15B1-F22E-CE14D45C7B07}"/>
          </ac:spMkLst>
        </pc:spChg>
        <pc:spChg chg="add mod ord">
          <ac:chgData name="Kashyap Kanasara" userId="48f50cfd260f4580" providerId="LiveId" clId="{268F4091-B230-4ED6-9AE9-2D182087B478}" dt="2025-12-08T23:27:06.717" v="6098" actId="207"/>
          <ac:spMkLst>
            <pc:docMk/>
            <pc:sldMk cId="2235428510" sldId="273"/>
            <ac:spMk id="17" creationId="{31EE8B77-6C1D-6302-2A96-3F1D9B1D735E}"/>
          </ac:spMkLst>
        </pc:spChg>
        <pc:spChg chg="add del mod ord">
          <ac:chgData name="Kashyap Kanasara" userId="48f50cfd260f4580" providerId="LiveId" clId="{268F4091-B230-4ED6-9AE9-2D182087B478}" dt="2025-12-08T22:28:52.201" v="5105" actId="931"/>
          <ac:spMkLst>
            <pc:docMk/>
            <pc:sldMk cId="2235428510" sldId="273"/>
            <ac:spMk id="18" creationId="{4C3DE16A-3069-5AC5-EC48-D6764F0E2841}"/>
          </ac:spMkLst>
        </pc:spChg>
        <pc:spChg chg="add mod ord">
          <ac:chgData name="Kashyap Kanasara" userId="48f50cfd260f4580" providerId="LiveId" clId="{268F4091-B230-4ED6-9AE9-2D182087B478}" dt="2025-12-08T23:26:57.915" v="6097" actId="207"/>
          <ac:spMkLst>
            <pc:docMk/>
            <pc:sldMk cId="2235428510" sldId="273"/>
            <ac:spMk id="19" creationId="{FAABFA89-727B-3A75-5E5D-200A189BD6E4}"/>
          </ac:spMkLst>
        </pc:spChg>
        <pc:spChg chg="add del mod ord">
          <ac:chgData name="Kashyap Kanasara" userId="48f50cfd260f4580" providerId="LiveId" clId="{268F4091-B230-4ED6-9AE9-2D182087B478}" dt="2025-12-08T22:29:03.947" v="5107" actId="931"/>
          <ac:spMkLst>
            <pc:docMk/>
            <pc:sldMk cId="2235428510" sldId="273"/>
            <ac:spMk id="20" creationId="{73DA41F9-1C86-5CA9-B3F7-BFF9A806E235}"/>
          </ac:spMkLst>
        </pc:spChg>
        <pc:picChg chg="add del mod ord">
          <ac:chgData name="Kashyap Kanasara" userId="48f50cfd260f4580" providerId="LiveId" clId="{268F4091-B230-4ED6-9AE9-2D182087B478}" dt="2025-12-08T22:27:49" v="5094" actId="478"/>
          <ac:picMkLst>
            <pc:docMk/>
            <pc:sldMk cId="2235428510" sldId="273"/>
            <ac:picMk id="8" creationId="{2B444558-B694-1AA8-401F-C24824A924BC}"/>
          </ac:picMkLst>
        </pc:picChg>
        <pc:picChg chg="add del mod ord">
          <ac:chgData name="Kashyap Kanasara" userId="48f50cfd260f4580" providerId="LiveId" clId="{268F4091-B230-4ED6-9AE9-2D182087B478}" dt="2025-12-08T22:27:50.524" v="5095" actId="478"/>
          <ac:picMkLst>
            <pc:docMk/>
            <pc:sldMk cId="2235428510" sldId="273"/>
            <ac:picMk id="10" creationId="{2DD108DF-868A-08FE-9E27-0BAA0D902231}"/>
          </ac:picMkLst>
        </pc:picChg>
        <pc:picChg chg="add mod">
          <ac:chgData name="Kashyap Kanasara" userId="48f50cfd260f4580" providerId="LiveId" clId="{268F4091-B230-4ED6-9AE9-2D182087B478}" dt="2025-12-08T22:28:31.639" v="5103" actId="931"/>
          <ac:picMkLst>
            <pc:docMk/>
            <pc:sldMk cId="2235428510" sldId="273"/>
            <ac:picMk id="15" creationId="{50B4977C-85A5-D617-314E-134B2D7095FB}"/>
          </ac:picMkLst>
        </pc:picChg>
        <pc:picChg chg="add mod">
          <ac:chgData name="Kashyap Kanasara" userId="48f50cfd260f4580" providerId="LiveId" clId="{268F4091-B230-4ED6-9AE9-2D182087B478}" dt="2025-12-08T23:26:43.061" v="6094" actId="1076"/>
          <ac:picMkLst>
            <pc:docMk/>
            <pc:sldMk cId="2235428510" sldId="273"/>
            <ac:picMk id="22" creationId="{55287D0E-0A8D-D131-DD21-BCC32660B1A9}"/>
          </ac:picMkLst>
        </pc:picChg>
        <pc:picChg chg="add mod">
          <ac:chgData name="Kashyap Kanasara" userId="48f50cfd260f4580" providerId="LiveId" clId="{268F4091-B230-4ED6-9AE9-2D182087B478}" dt="2025-12-08T23:26:47.451" v="6095" actId="1076"/>
          <ac:picMkLst>
            <pc:docMk/>
            <pc:sldMk cId="2235428510" sldId="273"/>
            <ac:picMk id="24" creationId="{A513ACB1-ED42-A9C3-06F6-956D9E32AB36}"/>
          </ac:picMkLst>
        </pc:picChg>
      </pc:sldChg>
      <pc:sldChg chg="addSp delSp modSp new del mod ord setBg modClrScheme chgLayout">
        <pc:chgData name="Kashyap Kanasara" userId="48f50cfd260f4580" providerId="LiveId" clId="{268F4091-B230-4ED6-9AE9-2D182087B478}" dt="2025-12-09T12:25:40.788" v="6617" actId="2696"/>
        <pc:sldMkLst>
          <pc:docMk/>
          <pc:sldMk cId="3830362306" sldId="274"/>
        </pc:sldMkLst>
        <pc:spChg chg="del">
          <ac:chgData name="Kashyap Kanasara" userId="48f50cfd260f4580" providerId="LiveId" clId="{268F4091-B230-4ED6-9AE9-2D182087B478}" dt="2025-12-08T20:41:43.799" v="4727" actId="700"/>
          <ac:spMkLst>
            <pc:docMk/>
            <pc:sldMk cId="3830362306" sldId="274"/>
            <ac:spMk id="2" creationId="{7AE2D83F-5EE7-937C-3D7A-D6F4AB51EE9B}"/>
          </ac:spMkLst>
        </pc:spChg>
        <pc:spChg chg="del">
          <ac:chgData name="Kashyap Kanasara" userId="48f50cfd260f4580" providerId="LiveId" clId="{268F4091-B230-4ED6-9AE9-2D182087B478}" dt="2025-12-08T20:41:43.799" v="4727" actId="700"/>
          <ac:spMkLst>
            <pc:docMk/>
            <pc:sldMk cId="3830362306" sldId="274"/>
            <ac:spMk id="3" creationId="{BA27A32B-F017-FFC6-FDE8-AEB0F19DA23E}"/>
          </ac:spMkLst>
        </pc:spChg>
        <pc:spChg chg="del">
          <ac:chgData name="Kashyap Kanasara" userId="48f50cfd260f4580" providerId="LiveId" clId="{268F4091-B230-4ED6-9AE9-2D182087B478}" dt="2025-12-08T20:41:43.799" v="4727" actId="700"/>
          <ac:spMkLst>
            <pc:docMk/>
            <pc:sldMk cId="3830362306" sldId="274"/>
            <ac:spMk id="4" creationId="{3B961E37-E707-19F1-32C1-FB36D33D9743}"/>
          </ac:spMkLst>
        </pc:spChg>
        <pc:spChg chg="add del mod ord">
          <ac:chgData name="Kashyap Kanasara" userId="48f50cfd260f4580" providerId="LiveId" clId="{268F4091-B230-4ED6-9AE9-2D182087B478}" dt="2025-12-08T20:51:52.962" v="4735" actId="700"/>
          <ac:spMkLst>
            <pc:docMk/>
            <pc:sldMk cId="3830362306" sldId="274"/>
            <ac:spMk id="5" creationId="{16A70DA0-2597-A2F8-65E8-76AD845E91A0}"/>
          </ac:spMkLst>
        </pc:spChg>
        <pc:spChg chg="add del mod">
          <ac:chgData name="Kashyap Kanasara" userId="48f50cfd260f4580" providerId="LiveId" clId="{268F4091-B230-4ED6-9AE9-2D182087B478}" dt="2025-12-08T20:51:52.962" v="4735" actId="700"/>
          <ac:spMkLst>
            <pc:docMk/>
            <pc:sldMk cId="3830362306" sldId="274"/>
            <ac:spMk id="6" creationId="{7DF3BF55-C427-9568-82A7-8F62F7DA9955}"/>
          </ac:spMkLst>
        </pc:spChg>
        <pc:spChg chg="add del mod ord">
          <ac:chgData name="Kashyap Kanasara" userId="48f50cfd260f4580" providerId="LiveId" clId="{268F4091-B230-4ED6-9AE9-2D182087B478}" dt="2025-12-08T20:51:59.312" v="4736" actId="700"/>
          <ac:spMkLst>
            <pc:docMk/>
            <pc:sldMk cId="3830362306" sldId="274"/>
            <ac:spMk id="7" creationId="{E6319581-0AD2-E456-95B0-9DBF0AC0B6BC}"/>
          </ac:spMkLst>
        </pc:spChg>
        <pc:spChg chg="add del mod ord">
          <ac:chgData name="Kashyap Kanasara" userId="48f50cfd260f4580" providerId="LiveId" clId="{268F4091-B230-4ED6-9AE9-2D182087B478}" dt="2025-12-08T21:08:38.136" v="4910" actId="700"/>
          <ac:spMkLst>
            <pc:docMk/>
            <pc:sldMk cId="3830362306" sldId="274"/>
            <ac:spMk id="8" creationId="{33707F31-8875-CAAC-61FD-B83F19132196}"/>
          </ac:spMkLst>
        </pc:spChg>
        <pc:spChg chg="add del mod ord">
          <ac:chgData name="Kashyap Kanasara" userId="48f50cfd260f4580" providerId="LiveId" clId="{268F4091-B230-4ED6-9AE9-2D182087B478}" dt="2025-12-08T21:08:38.136" v="4910" actId="700"/>
          <ac:spMkLst>
            <pc:docMk/>
            <pc:sldMk cId="3830362306" sldId="274"/>
            <ac:spMk id="9" creationId="{B651ED6A-7223-6330-332E-6B58B4671348}"/>
          </ac:spMkLst>
        </pc:spChg>
        <pc:spChg chg="add mod ord">
          <ac:chgData name="Kashyap Kanasara" userId="48f50cfd260f4580" providerId="LiveId" clId="{268F4091-B230-4ED6-9AE9-2D182087B478}" dt="2025-12-08T23:30:17.470" v="6127" actId="207"/>
          <ac:spMkLst>
            <pc:docMk/>
            <pc:sldMk cId="3830362306" sldId="274"/>
            <ac:spMk id="13" creationId="{EC975DAF-5025-A504-D31B-4AE3CBE6CC93}"/>
          </ac:spMkLst>
        </pc:spChg>
        <pc:spChg chg="add mod">
          <ac:chgData name="Kashyap Kanasara" userId="48f50cfd260f4580" providerId="LiveId" clId="{268F4091-B230-4ED6-9AE9-2D182087B478}" dt="2025-12-08T23:30:11.826" v="6125" actId="207"/>
          <ac:spMkLst>
            <pc:docMk/>
            <pc:sldMk cId="3830362306" sldId="274"/>
            <ac:spMk id="14" creationId="{9ED8C06E-ECEF-3923-77D8-3F41F777C751}"/>
          </ac:spMkLst>
        </pc:spChg>
        <pc:graphicFrameChg chg="add mod">
          <ac:chgData name="Kashyap Kanasara" userId="48f50cfd260f4580" providerId="LiveId" clId="{268F4091-B230-4ED6-9AE9-2D182087B478}" dt="2025-12-08T20:52:16.726" v="4738"/>
          <ac:graphicFrameMkLst>
            <pc:docMk/>
            <pc:sldMk cId="3830362306" sldId="274"/>
            <ac:graphicFrameMk id="10" creationId="{3B1CAEB1-5CB3-AA13-2675-E32C43D4460D}"/>
          </ac:graphicFrameMkLst>
        </pc:graphicFrameChg>
        <pc:graphicFrameChg chg="add del modGraphic">
          <ac:chgData name="Kashyap Kanasara" userId="48f50cfd260f4580" providerId="LiveId" clId="{268F4091-B230-4ED6-9AE9-2D182087B478}" dt="2025-12-08T20:55:54.471" v="4786" actId="27309"/>
          <ac:graphicFrameMkLst>
            <pc:docMk/>
            <pc:sldMk cId="3830362306" sldId="274"/>
            <ac:graphicFrameMk id="12" creationId="{6A45B438-5292-B1C0-BE69-79B33E7A5B9B}"/>
          </ac:graphicFrameMkLst>
        </pc:graphicFrameChg>
      </pc:sldChg>
      <pc:sldChg chg="addSp delSp modSp new del mod ord setBg modClrScheme chgLayout">
        <pc:chgData name="Kashyap Kanasara" userId="48f50cfd260f4580" providerId="LiveId" clId="{268F4091-B230-4ED6-9AE9-2D182087B478}" dt="2025-12-09T12:25:47.259" v="6618" actId="2696"/>
        <pc:sldMkLst>
          <pc:docMk/>
          <pc:sldMk cId="2473097796" sldId="275"/>
        </pc:sldMkLst>
        <pc:spChg chg="del mod">
          <ac:chgData name="Kashyap Kanasara" userId="48f50cfd260f4580" providerId="LiveId" clId="{268F4091-B230-4ED6-9AE9-2D182087B478}" dt="2025-12-08T21:00:13.976" v="4827" actId="700"/>
          <ac:spMkLst>
            <pc:docMk/>
            <pc:sldMk cId="2473097796" sldId="275"/>
            <ac:spMk id="2" creationId="{E8B9691D-E6C1-F6EC-C297-BF5873BA8F7B}"/>
          </ac:spMkLst>
        </pc:spChg>
        <pc:spChg chg="del mod">
          <ac:chgData name="Kashyap Kanasara" userId="48f50cfd260f4580" providerId="LiveId" clId="{268F4091-B230-4ED6-9AE9-2D182087B478}" dt="2025-12-08T21:00:13.976" v="4827" actId="700"/>
          <ac:spMkLst>
            <pc:docMk/>
            <pc:sldMk cId="2473097796" sldId="275"/>
            <ac:spMk id="3" creationId="{896EB7AD-010A-A2A1-EDAC-0C74D3B9E7AC}"/>
          </ac:spMkLst>
        </pc:spChg>
        <pc:spChg chg="add mod">
          <ac:chgData name="Kashyap Kanasara" userId="48f50cfd260f4580" providerId="LiveId" clId="{268F4091-B230-4ED6-9AE9-2D182087B478}" dt="2025-12-08T21:00:24.755" v="4829" actId="767"/>
          <ac:spMkLst>
            <pc:docMk/>
            <pc:sldMk cId="2473097796" sldId="275"/>
            <ac:spMk id="4" creationId="{28636FE2-B769-37D5-2E00-9AEE3B022064}"/>
          </ac:spMkLst>
        </pc:spChg>
        <pc:spChg chg="add mod">
          <ac:chgData name="Kashyap Kanasara" userId="48f50cfd260f4580" providerId="LiveId" clId="{268F4091-B230-4ED6-9AE9-2D182087B478}" dt="2025-12-08T22:55:44.322" v="5382" actId="12"/>
          <ac:spMkLst>
            <pc:docMk/>
            <pc:sldMk cId="2473097796" sldId="275"/>
            <ac:spMk id="5" creationId="{DDE15A3C-BD91-808A-856E-3D219D3A75EF}"/>
          </ac:spMkLst>
        </pc:spChg>
        <pc:graphicFrameChg chg="add del modGraphic">
          <ac:chgData name="Kashyap Kanasara" userId="48f50cfd260f4580" providerId="LiveId" clId="{268F4091-B230-4ED6-9AE9-2D182087B478}" dt="2025-12-08T21:01:07.189" v="4835" actId="478"/>
          <ac:graphicFrameMkLst>
            <pc:docMk/>
            <pc:sldMk cId="2473097796" sldId="275"/>
            <ac:graphicFrameMk id="7" creationId="{64021472-0028-A3A2-5AC5-B6ABC09D2639}"/>
          </ac:graphicFrameMkLst>
        </pc:graphicFrameChg>
        <pc:graphicFrameChg chg="add del modGraphic">
          <ac:chgData name="Kashyap Kanasara" userId="48f50cfd260f4580" providerId="LiveId" clId="{268F4091-B230-4ED6-9AE9-2D182087B478}" dt="2025-12-08T21:06:35.341" v="4881" actId="27309"/>
          <ac:graphicFrameMkLst>
            <pc:docMk/>
            <pc:sldMk cId="2473097796" sldId="275"/>
            <ac:graphicFrameMk id="9" creationId="{E523A007-504E-EC44-F160-FAE15F16F57B}"/>
          </ac:graphicFrameMkLst>
        </pc:graphicFrameChg>
      </pc:sldChg>
      <pc:sldChg chg="addSp delSp modSp new add del mod modClrScheme chgLayout">
        <pc:chgData name="Kashyap Kanasara" userId="48f50cfd260f4580" providerId="LiveId" clId="{268F4091-B230-4ED6-9AE9-2D182087B478}" dt="2025-12-08T20:55:57.490" v="4791" actId="680"/>
        <pc:sldMkLst>
          <pc:docMk/>
          <pc:sldMk cId="3279922173" sldId="275"/>
        </pc:sldMkLst>
        <pc:spChg chg="add del">
          <ac:chgData name="Kashyap Kanasara" userId="48f50cfd260f4580" providerId="LiveId" clId="{268F4091-B230-4ED6-9AE9-2D182087B478}" dt="2025-12-08T20:55:55.704" v="4790" actId="700"/>
          <ac:spMkLst>
            <pc:docMk/>
            <pc:sldMk cId="3279922173" sldId="275"/>
            <ac:spMk id="2" creationId="{A29C1C96-8F28-626F-C6CF-26D841766B9F}"/>
          </ac:spMkLst>
        </pc:spChg>
        <pc:spChg chg="add del">
          <ac:chgData name="Kashyap Kanasara" userId="48f50cfd260f4580" providerId="LiveId" clId="{268F4091-B230-4ED6-9AE9-2D182087B478}" dt="2025-12-08T20:55:55.704" v="4790" actId="700"/>
          <ac:spMkLst>
            <pc:docMk/>
            <pc:sldMk cId="3279922173" sldId="275"/>
            <ac:spMk id="3" creationId="{D4433C28-9FD4-F969-C542-5435FC930DAD}"/>
          </ac:spMkLst>
        </pc:spChg>
        <pc:spChg chg="add del mod">
          <ac:chgData name="Kashyap Kanasara" userId="48f50cfd260f4580" providerId="LiveId" clId="{268F4091-B230-4ED6-9AE9-2D182087B478}" dt="2025-12-08T20:55:55.041" v="4788" actId="22"/>
          <ac:spMkLst>
            <pc:docMk/>
            <pc:sldMk cId="3279922173" sldId="275"/>
            <ac:spMk id="5" creationId="{E8BD8D62-D7DE-1976-93CA-F9146C6D6F92}"/>
          </ac:spMkLst>
        </pc:spChg>
      </pc:sldChg>
      <pc:sldChg chg="modSp new del mod">
        <pc:chgData name="Kashyap Kanasara" userId="48f50cfd260f4580" providerId="LiveId" clId="{268F4091-B230-4ED6-9AE9-2D182087B478}" dt="2025-12-08T20:55:45.661" v="4779" actId="680"/>
        <pc:sldMkLst>
          <pc:docMk/>
          <pc:sldMk cId="3698612323" sldId="275"/>
        </pc:sldMkLst>
        <pc:spChg chg="mod">
          <ac:chgData name="Kashyap Kanasara" userId="48f50cfd260f4580" providerId="LiveId" clId="{268F4091-B230-4ED6-9AE9-2D182087B478}" dt="2025-12-08T20:55:45.253" v="4778"/>
          <ac:spMkLst>
            <pc:docMk/>
            <pc:sldMk cId="3698612323" sldId="275"/>
            <ac:spMk id="3" creationId="{970EFA0A-20D0-77BC-D971-D106F886ECC2}"/>
          </ac:spMkLst>
        </pc:spChg>
      </pc:sldChg>
      <pc:sldChg chg="addSp delSp modSp new mod setBg modClrScheme chgLayout">
        <pc:chgData name="Kashyap Kanasara" userId="48f50cfd260f4580" providerId="LiveId" clId="{268F4091-B230-4ED6-9AE9-2D182087B478}" dt="2025-12-09T12:53:46.429" v="6713" actId="14100"/>
        <pc:sldMkLst>
          <pc:docMk/>
          <pc:sldMk cId="1261669481" sldId="276"/>
        </pc:sldMkLst>
        <pc:spChg chg="del mod ord">
          <ac:chgData name="Kashyap Kanasara" userId="48f50cfd260f4580" providerId="LiveId" clId="{268F4091-B230-4ED6-9AE9-2D182087B478}" dt="2025-12-09T12:15:35.554" v="6185" actId="700"/>
          <ac:spMkLst>
            <pc:docMk/>
            <pc:sldMk cId="1261669481" sldId="276"/>
            <ac:spMk id="2" creationId="{458B5FA4-3C7B-13A1-A491-033FD2009E46}"/>
          </ac:spMkLst>
        </pc:spChg>
        <pc:spChg chg="del mod ord">
          <ac:chgData name="Kashyap Kanasara" userId="48f50cfd260f4580" providerId="LiveId" clId="{268F4091-B230-4ED6-9AE9-2D182087B478}" dt="2025-12-09T12:15:35.554" v="6185" actId="700"/>
          <ac:spMkLst>
            <pc:docMk/>
            <pc:sldMk cId="1261669481" sldId="276"/>
            <ac:spMk id="3" creationId="{2BFA988E-D60B-D212-56CF-49B2EC15605C}"/>
          </ac:spMkLst>
        </pc:spChg>
        <pc:spChg chg="add mod ord">
          <ac:chgData name="Kashyap Kanasara" userId="48f50cfd260f4580" providerId="LiveId" clId="{268F4091-B230-4ED6-9AE9-2D182087B478}" dt="2025-12-09T12:50:29.842" v="6683" actId="20577"/>
          <ac:spMkLst>
            <pc:docMk/>
            <pc:sldMk cId="1261669481" sldId="276"/>
            <ac:spMk id="4" creationId="{3FFA34D3-F4EC-053B-80EE-F56E481D31D5}"/>
          </ac:spMkLst>
        </pc:spChg>
        <pc:spChg chg="add mod ord">
          <ac:chgData name="Kashyap Kanasara" userId="48f50cfd260f4580" providerId="LiveId" clId="{268F4091-B230-4ED6-9AE9-2D182087B478}" dt="2025-12-09T12:53:46.429" v="6713" actId="14100"/>
          <ac:spMkLst>
            <pc:docMk/>
            <pc:sldMk cId="1261669481" sldId="276"/>
            <ac:spMk id="5" creationId="{B2851CB6-9BFA-83A6-0776-E4F7AD2D218A}"/>
          </ac:spMkLst>
        </pc:spChg>
      </pc:sldChg>
      <pc:sldChg chg="addSp delSp modSp new del mod ord">
        <pc:chgData name="Kashyap Kanasara" userId="48f50cfd260f4580" providerId="LiveId" clId="{268F4091-B230-4ED6-9AE9-2D182087B478}" dt="2025-12-08T21:10:22.719" v="4942" actId="2696"/>
        <pc:sldMkLst>
          <pc:docMk/>
          <pc:sldMk cId="2034152888" sldId="276"/>
        </pc:sldMkLst>
        <pc:spChg chg="add del mod">
          <ac:chgData name="Kashyap Kanasara" userId="48f50cfd260f4580" providerId="LiveId" clId="{268F4091-B230-4ED6-9AE9-2D182087B478}" dt="2025-12-08T21:10:01.239" v="4936"/>
          <ac:spMkLst>
            <pc:docMk/>
            <pc:sldMk cId="2034152888" sldId="276"/>
            <ac:spMk id="2" creationId="{F847EFA0-7734-FD8E-64F0-230F0677E21E}"/>
          </ac:spMkLst>
        </pc:spChg>
        <pc:graphicFrameChg chg="add del modGraphic">
          <ac:chgData name="Kashyap Kanasara" userId="48f50cfd260f4580" providerId="LiveId" clId="{268F4091-B230-4ED6-9AE9-2D182087B478}" dt="2025-12-08T21:07:45.609" v="4896" actId="27309"/>
          <ac:graphicFrameMkLst>
            <pc:docMk/>
            <pc:sldMk cId="2034152888" sldId="276"/>
            <ac:graphicFrameMk id="4" creationId="{61558D1C-4F77-D337-7AE8-ACC8894F5522}"/>
          </ac:graphicFrameMkLst>
        </pc:graphicFrameChg>
      </pc:sldChg>
      <pc:sldChg chg="addSp delSp modSp new mod setBg modClrScheme chgLayout">
        <pc:chgData name="Kashyap Kanasara" userId="48f50cfd260f4580" providerId="LiveId" clId="{268F4091-B230-4ED6-9AE9-2D182087B478}" dt="2025-12-09T12:54:11.779" v="6714" actId="2711"/>
        <pc:sldMkLst>
          <pc:docMk/>
          <pc:sldMk cId="2586894260" sldId="277"/>
        </pc:sldMkLst>
        <pc:spChg chg="add del mod">
          <ac:chgData name="Kashyap Kanasara" userId="48f50cfd260f4580" providerId="LiveId" clId="{268F4091-B230-4ED6-9AE9-2D182087B478}" dt="2025-12-09T12:43:07.938" v="6633"/>
          <ac:spMkLst>
            <pc:docMk/>
            <pc:sldMk cId="2586894260" sldId="277"/>
            <ac:spMk id="2" creationId="{DF89A639-221F-9DF5-8C72-3C5232DB5FCD}"/>
          </ac:spMkLst>
        </pc:spChg>
        <pc:spChg chg="add del mod">
          <ac:chgData name="Kashyap Kanasara" userId="48f50cfd260f4580" providerId="LiveId" clId="{268F4091-B230-4ED6-9AE9-2D182087B478}" dt="2025-12-09T12:48:41.992" v="6663"/>
          <ac:spMkLst>
            <pc:docMk/>
            <pc:sldMk cId="2586894260" sldId="277"/>
            <ac:spMk id="3" creationId="{DD371F56-C715-E95A-74A8-F2AE49E7A8CB}"/>
          </ac:spMkLst>
        </pc:spChg>
        <pc:spChg chg="add mod ord">
          <ac:chgData name="Kashyap Kanasara" userId="48f50cfd260f4580" providerId="LiveId" clId="{268F4091-B230-4ED6-9AE9-2D182087B478}" dt="2025-12-09T12:49:09.206" v="6669" actId="1076"/>
          <ac:spMkLst>
            <pc:docMk/>
            <pc:sldMk cId="2586894260" sldId="277"/>
            <ac:spMk id="4" creationId="{39DFF8DF-0729-16AB-F6D3-695FCE47B302}"/>
          </ac:spMkLst>
        </pc:spChg>
        <pc:spChg chg="add mod ord">
          <ac:chgData name="Kashyap Kanasara" userId="48f50cfd260f4580" providerId="LiveId" clId="{268F4091-B230-4ED6-9AE9-2D182087B478}" dt="2025-12-09T12:54:11.779" v="6714" actId="2711"/>
          <ac:spMkLst>
            <pc:docMk/>
            <pc:sldMk cId="2586894260" sldId="277"/>
            <ac:spMk id="5" creationId="{6E276117-8FC6-657E-5805-7D9EE4ECA8F1}"/>
          </ac:spMkLst>
        </pc:spChg>
      </pc:sldChg>
      <pc:sldChg chg="addSp delSp modSp new mod setBg modClrScheme chgLayout">
        <pc:chgData name="Kashyap Kanasara" userId="48f50cfd260f4580" providerId="LiveId" clId="{268F4091-B230-4ED6-9AE9-2D182087B478}" dt="2025-12-09T12:54:25.468" v="6715" actId="2711"/>
        <pc:sldMkLst>
          <pc:docMk/>
          <pc:sldMk cId="2443169071" sldId="278"/>
        </pc:sldMkLst>
        <pc:spChg chg="add del mod">
          <ac:chgData name="Kashyap Kanasara" userId="48f50cfd260f4580" providerId="LiveId" clId="{268F4091-B230-4ED6-9AE9-2D182087B478}" dt="2025-12-09T12:44:37.904" v="6639"/>
          <ac:spMkLst>
            <pc:docMk/>
            <pc:sldMk cId="2443169071" sldId="278"/>
            <ac:spMk id="2" creationId="{C72590FF-B717-1F77-0642-C20BCEC5328F}"/>
          </ac:spMkLst>
        </pc:spChg>
        <pc:spChg chg="add mod">
          <ac:chgData name="Kashyap Kanasara" userId="48f50cfd260f4580" providerId="LiveId" clId="{268F4091-B230-4ED6-9AE9-2D182087B478}" dt="2025-12-09T12:45:16.501" v="6644" actId="14100"/>
          <ac:spMkLst>
            <pc:docMk/>
            <pc:sldMk cId="2443169071" sldId="278"/>
            <ac:spMk id="3" creationId="{F51B6887-6A6D-E67F-1BBC-CDF32D62C1C8}"/>
          </ac:spMkLst>
        </pc:spChg>
        <pc:spChg chg="add mod ord">
          <ac:chgData name="Kashyap Kanasara" userId="48f50cfd260f4580" providerId="LiveId" clId="{268F4091-B230-4ED6-9AE9-2D182087B478}" dt="2025-12-09T12:52:15.188" v="6693" actId="1076"/>
          <ac:spMkLst>
            <pc:docMk/>
            <pc:sldMk cId="2443169071" sldId="278"/>
            <ac:spMk id="4" creationId="{DDC301A8-987A-2B5E-D141-D95983C31608}"/>
          </ac:spMkLst>
        </pc:spChg>
        <pc:spChg chg="add mod ord">
          <ac:chgData name="Kashyap Kanasara" userId="48f50cfd260f4580" providerId="LiveId" clId="{268F4091-B230-4ED6-9AE9-2D182087B478}" dt="2025-12-09T12:54:25.468" v="6715" actId="2711"/>
          <ac:spMkLst>
            <pc:docMk/>
            <pc:sldMk cId="2443169071" sldId="278"/>
            <ac:spMk id="5" creationId="{9FC900F9-C755-6A04-9BB1-68A6AB2042A3}"/>
          </ac:spMkLst>
        </pc:spChg>
      </pc:sldChg>
      <pc:sldMasterChg chg="setBg modSldLayout">
        <pc:chgData name="Kashyap Kanasara" userId="48f50cfd260f4580" providerId="LiveId" clId="{268F4091-B230-4ED6-9AE9-2D182087B478}" dt="2025-12-08T23:10:27.781" v="5519"/>
        <pc:sldMasterMkLst>
          <pc:docMk/>
          <pc:sldMasterMk cId="1608018659" sldId="2147484058"/>
        </pc:sldMasterMkLst>
        <pc:sldLayoutChg chg="setBg">
          <pc:chgData name="Kashyap Kanasara" userId="48f50cfd260f4580" providerId="LiveId" clId="{268F4091-B230-4ED6-9AE9-2D182087B478}" dt="2025-12-08T23:10:27.781" v="5519"/>
          <pc:sldLayoutMkLst>
            <pc:docMk/>
            <pc:sldMasterMk cId="1608018659" sldId="2147484058"/>
            <pc:sldLayoutMk cId="4083203794" sldId="2147484059"/>
          </pc:sldLayoutMkLst>
        </pc:sldLayoutChg>
        <pc:sldLayoutChg chg="setBg">
          <pc:chgData name="Kashyap Kanasara" userId="48f50cfd260f4580" providerId="LiveId" clId="{268F4091-B230-4ED6-9AE9-2D182087B478}" dt="2025-12-08T23:10:27.781" v="5519"/>
          <pc:sldLayoutMkLst>
            <pc:docMk/>
            <pc:sldMasterMk cId="1608018659" sldId="2147484058"/>
            <pc:sldLayoutMk cId="741543145" sldId="2147484060"/>
          </pc:sldLayoutMkLst>
        </pc:sldLayoutChg>
        <pc:sldLayoutChg chg="setBg">
          <pc:chgData name="Kashyap Kanasara" userId="48f50cfd260f4580" providerId="LiveId" clId="{268F4091-B230-4ED6-9AE9-2D182087B478}" dt="2025-12-08T23:10:27.781" v="5519"/>
          <pc:sldLayoutMkLst>
            <pc:docMk/>
            <pc:sldMasterMk cId="1608018659" sldId="2147484058"/>
            <pc:sldLayoutMk cId="3938518276" sldId="2147484061"/>
          </pc:sldLayoutMkLst>
        </pc:sldLayoutChg>
        <pc:sldLayoutChg chg="setBg">
          <pc:chgData name="Kashyap Kanasara" userId="48f50cfd260f4580" providerId="LiveId" clId="{268F4091-B230-4ED6-9AE9-2D182087B478}" dt="2025-12-08T23:10:27.781" v="5519"/>
          <pc:sldLayoutMkLst>
            <pc:docMk/>
            <pc:sldMasterMk cId="1608018659" sldId="2147484058"/>
            <pc:sldLayoutMk cId="400589097" sldId="2147484062"/>
          </pc:sldLayoutMkLst>
        </pc:sldLayoutChg>
        <pc:sldLayoutChg chg="setBg">
          <pc:chgData name="Kashyap Kanasara" userId="48f50cfd260f4580" providerId="LiveId" clId="{268F4091-B230-4ED6-9AE9-2D182087B478}" dt="2025-12-08T23:10:27.781" v="5519"/>
          <pc:sldLayoutMkLst>
            <pc:docMk/>
            <pc:sldMasterMk cId="1608018659" sldId="2147484058"/>
            <pc:sldLayoutMk cId="3789009848" sldId="2147484063"/>
          </pc:sldLayoutMkLst>
        </pc:sldLayoutChg>
        <pc:sldLayoutChg chg="setBg">
          <pc:chgData name="Kashyap Kanasara" userId="48f50cfd260f4580" providerId="LiveId" clId="{268F4091-B230-4ED6-9AE9-2D182087B478}" dt="2025-12-08T23:10:27.781" v="5519"/>
          <pc:sldLayoutMkLst>
            <pc:docMk/>
            <pc:sldMasterMk cId="1608018659" sldId="2147484058"/>
            <pc:sldLayoutMk cId="1825700879" sldId="2147484064"/>
          </pc:sldLayoutMkLst>
        </pc:sldLayoutChg>
        <pc:sldLayoutChg chg="setBg">
          <pc:chgData name="Kashyap Kanasara" userId="48f50cfd260f4580" providerId="LiveId" clId="{268F4091-B230-4ED6-9AE9-2D182087B478}" dt="2025-12-08T23:10:27.781" v="5519"/>
          <pc:sldLayoutMkLst>
            <pc:docMk/>
            <pc:sldMasterMk cId="1608018659" sldId="2147484058"/>
            <pc:sldLayoutMk cId="892027226" sldId="2147484065"/>
          </pc:sldLayoutMkLst>
        </pc:sldLayoutChg>
        <pc:sldLayoutChg chg="setBg">
          <pc:chgData name="Kashyap Kanasara" userId="48f50cfd260f4580" providerId="LiveId" clId="{268F4091-B230-4ED6-9AE9-2D182087B478}" dt="2025-12-08T23:10:27.781" v="5519"/>
          <pc:sldLayoutMkLst>
            <pc:docMk/>
            <pc:sldMasterMk cId="1608018659" sldId="2147484058"/>
            <pc:sldLayoutMk cId="3495871969" sldId="2147484066"/>
          </pc:sldLayoutMkLst>
        </pc:sldLayoutChg>
        <pc:sldLayoutChg chg="setBg">
          <pc:chgData name="Kashyap Kanasara" userId="48f50cfd260f4580" providerId="LiveId" clId="{268F4091-B230-4ED6-9AE9-2D182087B478}" dt="2025-12-08T23:10:27.781" v="5519"/>
          <pc:sldLayoutMkLst>
            <pc:docMk/>
            <pc:sldMasterMk cId="1608018659" sldId="2147484058"/>
            <pc:sldLayoutMk cId="3939660528" sldId="2147484067"/>
          </pc:sldLayoutMkLst>
        </pc:sldLayoutChg>
        <pc:sldLayoutChg chg="setBg">
          <pc:chgData name="Kashyap Kanasara" userId="48f50cfd260f4580" providerId="LiveId" clId="{268F4091-B230-4ED6-9AE9-2D182087B478}" dt="2025-12-08T23:10:27.781" v="5519"/>
          <pc:sldLayoutMkLst>
            <pc:docMk/>
            <pc:sldMasterMk cId="1608018659" sldId="2147484058"/>
            <pc:sldLayoutMk cId="1303402344" sldId="2147484068"/>
          </pc:sldLayoutMkLst>
        </pc:sldLayoutChg>
        <pc:sldLayoutChg chg="setBg">
          <pc:chgData name="Kashyap Kanasara" userId="48f50cfd260f4580" providerId="LiveId" clId="{268F4091-B230-4ED6-9AE9-2D182087B478}" dt="2025-12-08T23:10:27.781" v="5519"/>
          <pc:sldLayoutMkLst>
            <pc:docMk/>
            <pc:sldMasterMk cId="1608018659" sldId="2147484058"/>
            <pc:sldLayoutMk cId="2182162328" sldId="2147484069"/>
          </pc:sldLayoutMkLst>
        </pc:sldLayoutChg>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8956FBA-E1DA-4131-80A4-E6D6EC7D49A5}" type="datetimeFigureOut">
              <a:rPr lang="en-IN" smtClean="0"/>
              <a:t>10-12-2025</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555E528-B134-4B22-90D1-9CCFA360E69F}" type="slidenum">
              <a:rPr lang="en-IN" smtClean="0"/>
              <a:t>‹#›</a:t>
            </a:fld>
            <a:endParaRPr lang="en-IN"/>
          </a:p>
        </p:txBody>
      </p:sp>
    </p:spTree>
    <p:extLst>
      <p:ext uri="{BB962C8B-B14F-4D97-AF65-F5344CB8AC3E}">
        <p14:creationId xmlns:p14="http://schemas.microsoft.com/office/powerpoint/2010/main" val="172474756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5"/>
          </p:nvPr>
        </p:nvSpPr>
        <p:spPr/>
        <p:txBody>
          <a:bodyPr/>
          <a:lstStyle/>
          <a:p>
            <a:fld id="{F555E528-B134-4B22-90D1-9CCFA360E69F}" type="slidenum">
              <a:rPr lang="en-IN" smtClean="0"/>
              <a:t>20</a:t>
            </a:fld>
            <a:endParaRPr lang="en-IN"/>
          </a:p>
        </p:txBody>
      </p:sp>
    </p:spTree>
    <p:extLst>
      <p:ext uri="{BB962C8B-B14F-4D97-AF65-F5344CB8AC3E}">
        <p14:creationId xmlns:p14="http://schemas.microsoft.com/office/powerpoint/2010/main" val="94747888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774423" y="802298"/>
            <a:ext cx="8637073" cy="2920713"/>
          </a:xfrm>
        </p:spPr>
        <p:txBody>
          <a:bodyPr bIns="0" anchor="b">
            <a:normAutofit/>
          </a:bodyPr>
          <a:lstStyle>
            <a:lvl1pPr algn="ctr">
              <a:defRPr sz="6600"/>
            </a:lvl1pPr>
          </a:lstStyle>
          <a:p>
            <a:r>
              <a:rPr lang="en-US"/>
              <a:t>Click to edit Master title style</a:t>
            </a:r>
            <a:endParaRPr lang="en-US" dirty="0"/>
          </a:p>
        </p:txBody>
      </p:sp>
      <p:sp>
        <p:nvSpPr>
          <p:cNvPr id="3" name="Subtitle 2"/>
          <p:cNvSpPr>
            <a:spLocks noGrp="1"/>
          </p:cNvSpPr>
          <p:nvPr>
            <p:ph type="subTitle" idx="1"/>
          </p:nvPr>
        </p:nvSpPr>
        <p:spPr>
          <a:xfrm>
            <a:off x="1774424" y="3724074"/>
            <a:ext cx="8637072" cy="977621"/>
          </a:xfrm>
        </p:spPr>
        <p:txBody>
          <a:bodyPr tIns="91440" bIns="91440">
            <a:normAutofit/>
          </a:bodyPr>
          <a:lstStyle>
            <a:lvl1pPr marL="0" indent="0" algn="ctr">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39D16DA9-A41F-4725-89A4-41F3E9E7D979}" type="datetimeFigureOut">
              <a:rPr lang="en-IN" smtClean="0"/>
              <a:t>10-12-2025</a:t>
            </a:fld>
            <a:endParaRPr lang="en-IN"/>
          </a:p>
        </p:txBody>
      </p:sp>
      <p:sp>
        <p:nvSpPr>
          <p:cNvPr id="5" name="Footer Placeholder 4"/>
          <p:cNvSpPr>
            <a:spLocks noGrp="1"/>
          </p:cNvSpPr>
          <p:nvPr>
            <p:ph type="ftr" sz="quarter" idx="11"/>
          </p:nvPr>
        </p:nvSpPr>
        <p:spPr>
          <a:xfrm>
            <a:off x="1451579" y="329307"/>
            <a:ext cx="5626774" cy="309201"/>
          </a:xfrm>
        </p:spPr>
        <p:txBody>
          <a:bodyPr/>
          <a:lstStyle/>
          <a:p>
            <a:endParaRPr lang="en-IN"/>
          </a:p>
        </p:txBody>
      </p:sp>
      <p:sp>
        <p:nvSpPr>
          <p:cNvPr id="6" name="Slide Number Placeholder 5"/>
          <p:cNvSpPr>
            <a:spLocks noGrp="1"/>
          </p:cNvSpPr>
          <p:nvPr>
            <p:ph type="sldNum" sz="quarter" idx="12"/>
          </p:nvPr>
        </p:nvSpPr>
        <p:spPr>
          <a:xfrm>
            <a:off x="476834" y="798973"/>
            <a:ext cx="811019" cy="503578"/>
          </a:xfrm>
        </p:spPr>
        <p:txBody>
          <a:bodyPr/>
          <a:lstStyle/>
          <a:p>
            <a:fld id="{6261C14C-693A-40A2-805B-250C4A6D7604}" type="slidenum">
              <a:rPr lang="en-IN" smtClean="0"/>
              <a:t>‹#›</a:t>
            </a:fld>
            <a:endParaRPr lang="en-IN"/>
          </a:p>
        </p:txBody>
      </p:sp>
    </p:spTree>
    <p:extLst>
      <p:ext uri="{BB962C8B-B14F-4D97-AF65-F5344CB8AC3E}">
        <p14:creationId xmlns:p14="http://schemas.microsoft.com/office/powerpoint/2010/main" val="40832037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9D16DA9-A41F-4725-89A4-41F3E9E7D979}" type="datetimeFigureOut">
              <a:rPr lang="en-IN" smtClean="0"/>
              <a:t>10-12-2025</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6261C14C-693A-40A2-805B-250C4A6D7604}" type="slidenum">
              <a:rPr lang="en-IN" smtClean="0"/>
              <a:t>‹#›</a:t>
            </a:fld>
            <a:endParaRPr lang="en-IN"/>
          </a:p>
        </p:txBody>
      </p:sp>
    </p:spTree>
    <p:extLst>
      <p:ext uri="{BB962C8B-B14F-4D97-AF65-F5344CB8AC3E}">
        <p14:creationId xmlns:p14="http://schemas.microsoft.com/office/powerpoint/2010/main" val="74154314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774423" y="1756130"/>
            <a:ext cx="8643154" cy="1969007"/>
          </a:xfrm>
        </p:spPr>
        <p:txBody>
          <a:bodyPr anchor="b">
            <a:normAutofit/>
          </a:bodyPr>
          <a:lstStyle>
            <a:lvl1pPr algn="ctr">
              <a:defRPr sz="3600"/>
            </a:lvl1pPr>
          </a:lstStyle>
          <a:p>
            <a:r>
              <a:rPr lang="en-US"/>
              <a:t>Click to edit Master title style</a:t>
            </a:r>
            <a:endParaRPr lang="en-US" dirty="0"/>
          </a:p>
        </p:txBody>
      </p:sp>
      <p:sp>
        <p:nvSpPr>
          <p:cNvPr id="3" name="Text Placeholder 2"/>
          <p:cNvSpPr>
            <a:spLocks noGrp="1"/>
          </p:cNvSpPr>
          <p:nvPr>
            <p:ph type="body" idx="1"/>
          </p:nvPr>
        </p:nvSpPr>
        <p:spPr>
          <a:xfrm>
            <a:off x="1774423" y="3725137"/>
            <a:ext cx="8643154" cy="1093987"/>
          </a:xfrm>
        </p:spPr>
        <p:txBody>
          <a:bodyPr tIns="91440">
            <a:normAutofit/>
          </a:bodyPr>
          <a:lstStyle>
            <a:lvl1pPr marL="0" indent="0" algn="ctr">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9D16DA9-A41F-4725-89A4-41F3E9E7D979}" type="datetimeFigureOut">
              <a:rPr lang="en-IN" smtClean="0"/>
              <a:t>10-12-2025</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6261C14C-693A-40A2-805B-250C4A6D7604}" type="slidenum">
              <a:rPr lang="en-IN" smtClean="0"/>
              <a:t>‹#›</a:t>
            </a:fld>
            <a:endParaRPr lang="en-IN"/>
          </a:p>
        </p:txBody>
      </p:sp>
    </p:spTree>
    <p:extLst>
      <p:ext uri="{BB962C8B-B14F-4D97-AF65-F5344CB8AC3E}">
        <p14:creationId xmlns:p14="http://schemas.microsoft.com/office/powerpoint/2010/main" val="393851827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293577" cy="105930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47331" y="2010878"/>
            <a:ext cx="4488654" cy="344859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54140" y="2017343"/>
            <a:ext cx="4488654" cy="3441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39D16DA9-A41F-4725-89A4-41F3E9E7D979}" type="datetimeFigureOut">
              <a:rPr lang="en-IN" smtClean="0"/>
              <a:t>10-12-2025</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6261C14C-693A-40A2-805B-250C4A6D7604}" type="slidenum">
              <a:rPr lang="en-IN" smtClean="0"/>
              <a:t>‹#›</a:t>
            </a:fld>
            <a:endParaRPr lang="en-IN"/>
          </a:p>
        </p:txBody>
      </p:sp>
    </p:spTree>
    <p:extLst>
      <p:ext uri="{BB962C8B-B14F-4D97-AF65-F5344CB8AC3E}">
        <p14:creationId xmlns:p14="http://schemas.microsoft.com/office/powerpoint/2010/main" val="4005890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295603" cy="1056319"/>
          </a:xfrm>
        </p:spPr>
        <p:txBody>
          <a:bodyPr/>
          <a:lstStyle/>
          <a:p>
            <a:r>
              <a:rPr lang="en-US"/>
              <a:t>Click to edit Master title style</a:t>
            </a:r>
            <a:endParaRPr lang="en-US" dirty="0"/>
          </a:p>
        </p:txBody>
      </p:sp>
      <p:sp>
        <p:nvSpPr>
          <p:cNvPr id="3" name="Text Placeholder 2"/>
          <p:cNvSpPr>
            <a:spLocks noGrp="1"/>
          </p:cNvSpPr>
          <p:nvPr>
            <p:ph type="body" idx="1"/>
          </p:nvPr>
        </p:nvSpPr>
        <p:spPr>
          <a:xfrm>
            <a:off x="1447191" y="2019549"/>
            <a:ext cx="4488794"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47191" y="2824269"/>
            <a:ext cx="4488794" cy="26444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56025" y="2023003"/>
            <a:ext cx="4488794"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56025" y="2821491"/>
            <a:ext cx="4488794" cy="263737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9D16DA9-A41F-4725-89A4-41F3E9E7D979}" type="datetimeFigureOut">
              <a:rPr lang="en-IN" smtClean="0"/>
              <a:t>10-12-2025</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6261C14C-693A-40A2-805B-250C4A6D7604}" type="slidenum">
              <a:rPr lang="en-IN" smtClean="0"/>
              <a:t>‹#›</a:t>
            </a:fld>
            <a:endParaRPr lang="en-IN"/>
          </a:p>
        </p:txBody>
      </p:sp>
    </p:spTree>
    <p:extLst>
      <p:ext uri="{BB962C8B-B14F-4D97-AF65-F5344CB8AC3E}">
        <p14:creationId xmlns:p14="http://schemas.microsoft.com/office/powerpoint/2010/main" val="378900984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39D16DA9-A41F-4725-89A4-41F3E9E7D979}" type="datetimeFigureOut">
              <a:rPr lang="en-IN" smtClean="0"/>
              <a:t>10-12-2025</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6261C14C-693A-40A2-805B-250C4A6D7604}" type="slidenum">
              <a:rPr lang="en-IN" smtClean="0"/>
              <a:t>‹#›</a:t>
            </a:fld>
            <a:endParaRPr lang="en-IN"/>
          </a:p>
        </p:txBody>
      </p:sp>
    </p:spTree>
    <p:extLst>
      <p:ext uri="{BB962C8B-B14F-4D97-AF65-F5344CB8AC3E}">
        <p14:creationId xmlns:p14="http://schemas.microsoft.com/office/powerpoint/2010/main" val="182570087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9D16DA9-A41F-4725-89A4-41F3E9E7D979}" type="datetimeFigureOut">
              <a:rPr lang="en-IN" smtClean="0"/>
              <a:t>10-12-2025</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6261C14C-693A-40A2-805B-250C4A6D7604}" type="slidenum">
              <a:rPr lang="en-IN" smtClean="0"/>
              <a:t>‹#›</a:t>
            </a:fld>
            <a:endParaRPr lang="en-IN"/>
          </a:p>
        </p:txBody>
      </p:sp>
    </p:spTree>
    <p:extLst>
      <p:ext uri="{BB962C8B-B14F-4D97-AF65-F5344CB8AC3E}">
        <p14:creationId xmlns:p14="http://schemas.microsoft.com/office/powerpoint/2010/main" val="8920272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2961967" cy="2406518"/>
          </a:xfrm>
        </p:spPr>
        <p:txBody>
          <a:bodyPr anchor="b">
            <a:normAutofit/>
          </a:bodyPr>
          <a:lstStyle>
            <a:lvl1pPr algn="l">
              <a:defRPr sz="2400"/>
            </a:lvl1pPr>
          </a:lstStyle>
          <a:p>
            <a:r>
              <a:rPr lang="en-US"/>
              <a:t>Click to edit Master title style</a:t>
            </a:r>
            <a:endParaRPr lang="en-US" dirty="0"/>
          </a:p>
        </p:txBody>
      </p:sp>
      <p:sp>
        <p:nvSpPr>
          <p:cNvPr id="3" name="Content Placeholder 2"/>
          <p:cNvSpPr>
            <a:spLocks noGrp="1"/>
          </p:cNvSpPr>
          <p:nvPr>
            <p:ph idx="1"/>
          </p:nvPr>
        </p:nvSpPr>
        <p:spPr>
          <a:xfrm>
            <a:off x="4730324" y="798974"/>
            <a:ext cx="6012470" cy="4658826"/>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44671" y="3205491"/>
            <a:ext cx="2961967"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9D16DA9-A41F-4725-89A4-41F3E9E7D979}" type="datetimeFigureOut">
              <a:rPr lang="en-IN" smtClean="0"/>
              <a:t>10-12-2025</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6261C14C-693A-40A2-805B-250C4A6D7604}" type="slidenum">
              <a:rPr lang="en-IN" smtClean="0"/>
              <a:t>‹#›</a:t>
            </a:fld>
            <a:endParaRPr lang="en-IN"/>
          </a:p>
        </p:txBody>
      </p:sp>
    </p:spTree>
    <p:extLst>
      <p:ext uri="{BB962C8B-B14F-4D97-AF65-F5344CB8AC3E}">
        <p14:creationId xmlns:p14="http://schemas.microsoft.com/office/powerpoint/2010/main" val="34958719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7477387" y="482170"/>
            <a:ext cx="4074533" cy="5149101"/>
            <a:chOff x="7477387" y="482170"/>
            <a:chExt cx="4074533" cy="5149101"/>
          </a:xfrm>
        </p:grpSpPr>
        <p:sp>
          <p:nvSpPr>
            <p:cNvPr id="18" name="Rectangle 17"/>
            <p:cNvSpPr/>
            <p:nvPr/>
          </p:nvSpPr>
          <p:spPr>
            <a:xfrm>
              <a:off x="7477387" y="482170"/>
              <a:ext cx="4074533" cy="5149101"/>
            </a:xfrm>
            <a:prstGeom prst="rect">
              <a:avLst/>
            </a:prstGeom>
            <a:blipFill dpi="0" rotWithShape="1">
              <a:blip r:embed="rId2">
                <a:alphaModFix amt="30000"/>
              </a:blip>
              <a:srcRect/>
              <a:tile tx="0" ty="0" sx="100000" sy="100000" flip="none" algn="ctr"/>
            </a:blip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extrusionH="76200" contourW="12700" prstMaterial="matte">
              <a:bevelT w="152400" h="50800" prst="softRound"/>
              <a:extrusionClr>
                <a:schemeClr val="tx2"/>
              </a:extrusionClr>
              <a:contourClr>
                <a:schemeClr val="bg2"/>
              </a:contourClr>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a:xfrm>
              <a:off x="7790446" y="812506"/>
              <a:ext cx="3450289" cy="4466452"/>
            </a:xfrm>
            <a:prstGeom prst="rect">
              <a:avLst/>
            </a:prstGeom>
            <a:gradFill>
              <a:gsLst>
                <a:gs pos="0">
                  <a:srgbClr val="DADADA"/>
                </a:gs>
                <a:gs pos="100000">
                  <a:srgbClr val="FFFFFE"/>
                </a:gs>
              </a:gsLst>
              <a:lin ang="16200000" scaled="0"/>
            </a:gradFill>
            <a:ln w="38100" cmpd="sng">
              <a:solidFill>
                <a:schemeClr val="tx2">
                  <a:lumMod val="25000"/>
                </a:schemeClr>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2"/>
            <a:ext cx="5532328" cy="1922299"/>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50000"/>
              <a:lumOff val="50000"/>
              <a:alpha val="80000"/>
            </a:schemeClr>
          </a:solidFill>
          <a:ln w="9525" cap="sq">
            <a:noFill/>
            <a:miter lim="800000"/>
          </a:ln>
          <a:effectLst/>
        </p:spPr>
        <p:txBody>
          <a:bodyPr vert="horz" lIns="91440" tIns="45720" rIns="91440" bIns="45720" rtlCol="0" anchor="t">
            <a:normAutofit/>
          </a:bodyPr>
          <a:lstStyle>
            <a:lvl1pPr>
              <a:defRPr lang="en-US" sz="3200" dirty="0"/>
            </a:lvl1pPr>
          </a:lstStyle>
          <a:p>
            <a:pPr lvl="0" algn="ctr"/>
            <a:r>
              <a:rPr lang="en-US"/>
              <a:t>Click icon to add picture</a:t>
            </a:r>
            <a:endParaRPr lang="en-US" dirty="0"/>
          </a:p>
        </p:txBody>
      </p:sp>
      <p:sp>
        <p:nvSpPr>
          <p:cNvPr id="4" name="Text Placeholder 3"/>
          <p:cNvSpPr>
            <a:spLocks noGrp="1"/>
          </p:cNvSpPr>
          <p:nvPr>
            <p:ph type="body" sz="half" idx="2"/>
          </p:nvPr>
        </p:nvSpPr>
        <p:spPr>
          <a:xfrm>
            <a:off x="1450329" y="3059600"/>
            <a:ext cx="5524404" cy="2090134"/>
          </a:xfrm>
        </p:spPr>
        <p:txBody>
          <a:bodyP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39D16DA9-A41F-4725-89A4-41F3E9E7D979}" type="datetimeFigureOut">
              <a:rPr lang="en-IN" smtClean="0"/>
              <a:t>10-12-2025</a:t>
            </a:fld>
            <a:endParaRPr lang="en-IN"/>
          </a:p>
        </p:txBody>
      </p:sp>
      <p:sp>
        <p:nvSpPr>
          <p:cNvPr id="6" name="Footer Placeholder 5"/>
          <p:cNvSpPr>
            <a:spLocks noGrp="1"/>
          </p:cNvSpPr>
          <p:nvPr>
            <p:ph type="ftr" sz="quarter" idx="11"/>
          </p:nvPr>
        </p:nvSpPr>
        <p:spPr>
          <a:xfrm>
            <a:off x="1447382" y="318640"/>
            <a:ext cx="5541004" cy="320931"/>
          </a:xfrm>
        </p:spPr>
        <p:txBody>
          <a:bodyPr/>
          <a:lstStyle/>
          <a:p>
            <a:endParaRPr lang="en-US" dirty="0"/>
          </a:p>
        </p:txBody>
      </p:sp>
      <p:sp>
        <p:nvSpPr>
          <p:cNvPr id="7" name="Slide Number Placeholder 6"/>
          <p:cNvSpPr>
            <a:spLocks noGrp="1"/>
          </p:cNvSpPr>
          <p:nvPr>
            <p:ph type="sldNum" sz="quarter" idx="12"/>
          </p:nvPr>
        </p:nvSpPr>
        <p:spPr/>
        <p:txBody>
          <a:bodyPr/>
          <a:lstStyle/>
          <a:p>
            <a:fld id="{6261C14C-693A-40A2-805B-250C4A6D7604}" type="slidenum">
              <a:rPr lang="en-IN" smtClean="0"/>
              <a:t>‹#›</a:t>
            </a:fld>
            <a:endParaRPr lang="en-IN"/>
          </a:p>
        </p:txBody>
      </p:sp>
    </p:spTree>
    <p:extLst>
      <p:ext uri="{BB962C8B-B14F-4D97-AF65-F5344CB8AC3E}">
        <p14:creationId xmlns:p14="http://schemas.microsoft.com/office/powerpoint/2010/main" val="393966052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9D16DA9-A41F-4725-89A4-41F3E9E7D979}" type="datetimeFigureOut">
              <a:rPr lang="en-IN" smtClean="0"/>
              <a:t>10-12-2025</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6261C14C-693A-40A2-805B-250C4A6D7604}" type="slidenum">
              <a:rPr lang="en-IN" smtClean="0"/>
              <a:t>‹#›</a:t>
            </a:fld>
            <a:endParaRPr lang="en-IN"/>
          </a:p>
        </p:txBody>
      </p:sp>
    </p:spTree>
    <p:extLst>
      <p:ext uri="{BB962C8B-B14F-4D97-AF65-F5344CB8AC3E}">
        <p14:creationId xmlns:p14="http://schemas.microsoft.com/office/powerpoint/2010/main" val="130340234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127052" y="798973"/>
            <a:ext cx="1615742" cy="4659889"/>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444672" y="798973"/>
            <a:ext cx="7518654" cy="465988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9D16DA9-A41F-4725-89A4-41F3E9E7D979}" type="datetimeFigureOut">
              <a:rPr lang="en-IN" smtClean="0"/>
              <a:t>10-12-2025</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6261C14C-693A-40A2-805B-250C4A6D7604}" type="slidenum">
              <a:rPr lang="en-IN" smtClean="0"/>
              <a:t>‹#›</a:t>
            </a:fld>
            <a:endParaRPr lang="en-IN"/>
          </a:p>
        </p:txBody>
      </p:sp>
    </p:spTree>
    <p:extLst>
      <p:ext uri="{BB962C8B-B14F-4D97-AF65-F5344CB8AC3E}">
        <p14:creationId xmlns:p14="http://schemas.microsoft.com/office/powerpoint/2010/main" val="218216232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pattFill prst="smConfetti">
          <a:fgClr>
            <a:schemeClr val="accent1"/>
          </a:fgClr>
          <a:bgClr>
            <a:schemeClr val="bg1"/>
          </a:bgClr>
        </a:patt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451579" y="804519"/>
            <a:ext cx="9291215" cy="1049235"/>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451579" y="2015732"/>
            <a:ext cx="9291215" cy="345061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42079"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39D16DA9-A41F-4725-89A4-41F3E9E7D979}" type="datetimeFigureOut">
              <a:rPr lang="en-IN" smtClean="0"/>
              <a:t>10-12-2025</a:t>
            </a:fld>
            <a:endParaRPr lang="en-IN"/>
          </a:p>
        </p:txBody>
      </p:sp>
      <p:sp>
        <p:nvSpPr>
          <p:cNvPr id="5" name="Footer Placeholder 4"/>
          <p:cNvSpPr>
            <a:spLocks noGrp="1"/>
          </p:cNvSpPr>
          <p:nvPr>
            <p:ph type="ftr" sz="quarter" idx="3"/>
          </p:nvPr>
        </p:nvSpPr>
        <p:spPr>
          <a:xfrm>
            <a:off x="1451579" y="329307"/>
            <a:ext cx="5626774"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IN"/>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6261C14C-693A-40A2-805B-250C4A6D7604}" type="slidenum">
              <a:rPr lang="en-IN" smtClean="0"/>
              <a:t>‹#›</a:t>
            </a:fld>
            <a:endParaRPr lang="en-IN"/>
          </a:p>
        </p:txBody>
      </p:sp>
      <p:sp>
        <p:nvSpPr>
          <p:cNvPr id="9" name="Rectangle 8"/>
          <p:cNvSpPr/>
          <p:nvPr/>
        </p:nvSpPr>
        <p:spPr>
          <a:xfrm>
            <a:off x="0" y="3622291"/>
            <a:ext cx="12192000" cy="2505984"/>
          </a:xfrm>
          <a:prstGeom prst="rect">
            <a:avLst/>
          </a:prstGeom>
          <a:gradFill flip="none" rotWithShape="1">
            <a:gsLst>
              <a:gs pos="0">
                <a:schemeClr val="bg2">
                  <a:alpha val="0"/>
                </a:schemeClr>
              </a:gs>
              <a:gs pos="100000">
                <a:schemeClr val="bg2">
                  <a:alpha val="8000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10" name="Picture 9"/>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a:xfrm>
            <a:off x="0" y="6129338"/>
            <a:ext cx="12192000" cy="742950"/>
          </a:xfrm>
          <a:prstGeom prst="rect">
            <a:avLst/>
          </a:prstGeom>
        </p:spPr>
      </p:pic>
      <p:cxnSp>
        <p:nvCxnSpPr>
          <p:cNvPr id="12" name="Straight Connector 11"/>
          <p:cNvCxnSpPr/>
          <p:nvPr/>
        </p:nvCxnSpPr>
        <p:spPr>
          <a:xfrm>
            <a:off x="0" y="6138142"/>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08018659"/>
      </p:ext>
    </p:extLst>
  </p:cSld>
  <p:clrMap bg1="dk1" tx1="lt1" bg2="dk2" tx2="lt2" accent1="accent1" accent2="accent2" accent3="accent3" accent4="accent4" accent5="accent5" accent6="accent6" hlink="hlink" folHlink="folHlink"/>
  <p:sldLayoutIdLst>
    <p:sldLayoutId id="2147484059" r:id="rId1"/>
    <p:sldLayoutId id="2147484060" r:id="rId2"/>
    <p:sldLayoutId id="2147484061" r:id="rId3"/>
    <p:sldLayoutId id="2147484062" r:id="rId4"/>
    <p:sldLayoutId id="2147484063" r:id="rId5"/>
    <p:sldLayoutId id="2147484064" r:id="rId6"/>
    <p:sldLayoutId id="2147484065" r:id="rId7"/>
    <p:sldLayoutId id="2147484066" r:id="rId8"/>
    <p:sldLayoutId id="2147484067" r:id="rId9"/>
    <p:sldLayoutId id="2147484068" r:id="rId10"/>
    <p:sldLayoutId id="2147484069" r:id="rId11"/>
  </p:sldLayoutIdLst>
  <p:txStyles>
    <p:titleStyle>
      <a:lvl1pPr algn="ctr" defTabSz="914400" rtl="0" eaLnBrk="1" latinLnBrk="0" hangingPunct="1">
        <a:lnSpc>
          <a:spcPct val="90000"/>
        </a:lnSpc>
        <a:spcBef>
          <a:spcPct val="0"/>
        </a:spcBef>
        <a:buNone/>
        <a:defRPr sz="3200" b="0" i="0" kern="1200" cap="all">
          <a:solidFill>
            <a:schemeClr val="accent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8.svg"/><Relationship Id="rId7" Type="http://schemas.openxmlformats.org/officeDocument/2006/relationships/image" Target="../media/image12.svg"/><Relationship Id="rId2" Type="http://schemas.openxmlformats.org/officeDocument/2006/relationships/image" Target="../media/image7.png"/><Relationship Id="rId1" Type="http://schemas.openxmlformats.org/officeDocument/2006/relationships/slideLayout" Target="../slideLayouts/slideLayout2.xml"/><Relationship Id="rId6" Type="http://schemas.openxmlformats.org/officeDocument/2006/relationships/image" Target="../media/image11.png"/><Relationship Id="rId5" Type="http://schemas.openxmlformats.org/officeDocument/2006/relationships/image" Target="../media/image10.svg"/><Relationship Id="rId4" Type="http://schemas.openxmlformats.org/officeDocument/2006/relationships/image" Target="../media/image9.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8" Type="http://schemas.openxmlformats.org/officeDocument/2006/relationships/image" Target="../media/image19.png"/><Relationship Id="rId3" Type="http://schemas.openxmlformats.org/officeDocument/2006/relationships/image" Target="../media/image14.svg"/><Relationship Id="rId7" Type="http://schemas.openxmlformats.org/officeDocument/2006/relationships/image" Target="../media/image18.svg"/><Relationship Id="rId2" Type="http://schemas.openxmlformats.org/officeDocument/2006/relationships/image" Target="../media/image13.png"/><Relationship Id="rId1" Type="http://schemas.openxmlformats.org/officeDocument/2006/relationships/slideLayout" Target="../slideLayouts/slideLayout7.xml"/><Relationship Id="rId6" Type="http://schemas.openxmlformats.org/officeDocument/2006/relationships/image" Target="../media/image17.png"/><Relationship Id="rId11" Type="http://schemas.openxmlformats.org/officeDocument/2006/relationships/image" Target="../media/image22.svg"/><Relationship Id="rId5" Type="http://schemas.openxmlformats.org/officeDocument/2006/relationships/image" Target="../media/image16.svg"/><Relationship Id="rId10" Type="http://schemas.openxmlformats.org/officeDocument/2006/relationships/image" Target="../media/image21.png"/><Relationship Id="rId4" Type="http://schemas.openxmlformats.org/officeDocument/2006/relationships/image" Target="../media/image15.png"/><Relationship Id="rId9" Type="http://schemas.openxmlformats.org/officeDocument/2006/relationships/image" Target="../media/image20.svg"/></Relationships>
</file>

<file path=ppt/slides/_rels/slide13.xml.rels><?xml version="1.0" encoding="UTF-8" standalone="yes"?>
<Relationships xmlns="http://schemas.openxmlformats.org/package/2006/relationships"><Relationship Id="rId3" Type="http://schemas.openxmlformats.org/officeDocument/2006/relationships/image" Target="../media/image24.jpg"/><Relationship Id="rId2" Type="http://schemas.openxmlformats.org/officeDocument/2006/relationships/image" Target="../media/image23.jpg"/><Relationship Id="rId1" Type="http://schemas.openxmlformats.org/officeDocument/2006/relationships/slideLayout" Target="../slideLayouts/slideLayout5.xml"/></Relationships>
</file>

<file path=ppt/slides/_rels/slide14.xml.rels><?xml version="1.0" encoding="UTF-8" standalone="yes"?>
<Relationships xmlns="http://schemas.openxmlformats.org/package/2006/relationships"><Relationship Id="rId3" Type="http://schemas.openxmlformats.org/officeDocument/2006/relationships/image" Target="../media/image26.jpg"/><Relationship Id="rId2" Type="http://schemas.openxmlformats.org/officeDocument/2006/relationships/image" Target="../media/image25.jpg"/><Relationship Id="rId1" Type="http://schemas.openxmlformats.org/officeDocument/2006/relationships/slideLayout" Target="../slideLayouts/slideLayout7.xml"/><Relationship Id="rId4" Type="http://schemas.openxmlformats.org/officeDocument/2006/relationships/image" Target="../media/image27.jpg"/></Relationships>
</file>

<file path=ppt/slides/_rels/slide15.xml.rels><?xml version="1.0" encoding="UTF-8" standalone="yes"?>
<Relationships xmlns="http://schemas.openxmlformats.org/package/2006/relationships"><Relationship Id="rId2" Type="http://schemas.openxmlformats.org/officeDocument/2006/relationships/image" Target="../media/image28.jpg"/><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image" Target="../media/image29.jpg"/><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image" Target="../media/image30.jpg"/><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hyperlink" Target="https://www.england.nhs.uk/coronavirus/post-covid-syndrome-long-covid/" TargetMode="External"/><Relationship Id="rId2" Type="http://schemas.openxmlformats.org/officeDocument/2006/relationships/hyperlink" Target="https://www.nice.org.uk/guidance/ng188" TargetMode="External"/><Relationship Id="rId1" Type="http://schemas.openxmlformats.org/officeDocument/2006/relationships/slideLayout" Target="../slideLayouts/slideLayout2.xml"/><Relationship Id="rId5" Type="http://schemas.openxmlformats.org/officeDocument/2006/relationships/hyperlink" Target="https://www.who.int/publications/i/item/WHO-2019-nCoV-Post_COVID-19_condition-Clinical_case_definition-2021.1" TargetMode="External"/><Relationship Id="rId4" Type="http://schemas.openxmlformats.org/officeDocument/2006/relationships/hyperlink" Target="https://www.ons.gov.uk/" TargetMode="External"/></Relationships>
</file>

<file path=ppt/slides/slide1.xml><?xml version="1.0" encoding="utf-8"?>
<p:sld xmlns:a="http://schemas.openxmlformats.org/drawingml/2006/main" xmlns:r="http://schemas.openxmlformats.org/officeDocument/2006/relationships" xmlns:p="http://schemas.openxmlformats.org/presentationml/2006/main" showMasterSp="0">
  <p:cSld>
    <p:bg>
      <p:bgPr>
        <a:pattFill prst="pct5">
          <a:fgClr>
            <a:schemeClr val="accent1">
              <a:lumMod val="60000"/>
              <a:lumOff val="40000"/>
            </a:schemeClr>
          </a:fgClr>
          <a:bgClr>
            <a:schemeClr val="bg1"/>
          </a:bgClr>
        </a:patt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13E026-0839-8A70-588F-B8C90C20B510}"/>
              </a:ext>
            </a:extLst>
          </p:cNvPr>
          <p:cNvSpPr>
            <a:spLocks noGrp="1"/>
          </p:cNvSpPr>
          <p:nvPr>
            <p:ph type="title"/>
          </p:nvPr>
        </p:nvSpPr>
        <p:spPr>
          <a:xfrm>
            <a:off x="697655" y="1200148"/>
            <a:ext cx="10515600" cy="2228852"/>
          </a:xfrm>
        </p:spPr>
        <p:txBody>
          <a:bodyPr>
            <a:noAutofit/>
          </a:bodyPr>
          <a:lstStyle/>
          <a:p>
            <a:r>
              <a:rPr lang="en-IN" sz="4400" dirty="0">
                <a:solidFill>
                  <a:schemeClr val="tx1"/>
                </a:solidFill>
                <a:latin typeface="Arial" panose="020B0604020202020204" pitchFamily="34" charset="0"/>
                <a:cs typeface="Arial" panose="020B0604020202020204" pitchFamily="34" charset="0"/>
              </a:rPr>
              <a:t>Post covid-19 syndromes</a:t>
            </a:r>
            <a:br>
              <a:rPr lang="en-IN" sz="4400" dirty="0">
                <a:solidFill>
                  <a:schemeClr val="tx1"/>
                </a:solidFill>
                <a:latin typeface="Arial" panose="020B0604020202020204" pitchFamily="34" charset="0"/>
                <a:cs typeface="Arial" panose="020B0604020202020204" pitchFamily="34" charset="0"/>
              </a:rPr>
            </a:br>
            <a:r>
              <a:rPr lang="en-IN" sz="4400" dirty="0">
                <a:solidFill>
                  <a:schemeClr val="tx1"/>
                </a:solidFill>
                <a:latin typeface="Arial" panose="020B0604020202020204" pitchFamily="34" charset="0"/>
                <a:cs typeface="Arial" panose="020B0604020202020204" pitchFamily="34" charset="0"/>
              </a:rPr>
              <a:t>(Long covid)  </a:t>
            </a:r>
            <a:br>
              <a:rPr lang="en-IN" sz="4400" dirty="0">
                <a:solidFill>
                  <a:schemeClr val="tx1"/>
                </a:solidFill>
              </a:rPr>
            </a:br>
            <a:endParaRPr lang="en-IN" sz="4400" dirty="0">
              <a:solidFill>
                <a:schemeClr val="tx1"/>
              </a:solidFill>
            </a:endParaRPr>
          </a:p>
        </p:txBody>
      </p:sp>
      <p:sp>
        <p:nvSpPr>
          <p:cNvPr id="3" name="Subtitle 2">
            <a:extLst>
              <a:ext uri="{FF2B5EF4-FFF2-40B4-BE49-F238E27FC236}">
                <a16:creationId xmlns:a16="http://schemas.microsoft.com/office/drawing/2014/main" id="{7BD5C171-840B-3CE5-A718-D6066F5AAE88}"/>
              </a:ext>
            </a:extLst>
          </p:cNvPr>
          <p:cNvSpPr>
            <a:spLocks noGrp="1"/>
          </p:cNvSpPr>
          <p:nvPr>
            <p:ph idx="1"/>
          </p:nvPr>
        </p:nvSpPr>
        <p:spPr>
          <a:xfrm>
            <a:off x="1530180" y="2743203"/>
            <a:ext cx="8850549" cy="2914649"/>
          </a:xfrm>
        </p:spPr>
        <p:txBody>
          <a:bodyPr>
            <a:normAutofit fontScale="25000" lnSpcReduction="20000"/>
          </a:bodyPr>
          <a:lstStyle/>
          <a:p>
            <a:pPr marL="0" indent="0" algn="ctr">
              <a:buNone/>
            </a:pPr>
            <a:r>
              <a:rPr lang="en-US" sz="12800" b="1" dirty="0">
                <a:latin typeface="Arial" panose="020B0604020202020204" pitchFamily="34" charset="0"/>
                <a:cs typeface="Arial" panose="020B0604020202020204" pitchFamily="34" charset="0"/>
              </a:rPr>
              <a:t>Community Care and Management of Longer-term Conditions</a:t>
            </a:r>
          </a:p>
          <a:p>
            <a:pPr marL="0" indent="0" algn="ctr">
              <a:buNone/>
            </a:pPr>
            <a:r>
              <a:rPr lang="en-IN" sz="12800" b="1" dirty="0">
                <a:latin typeface="Arial" panose="020B0604020202020204" pitchFamily="34" charset="0"/>
                <a:cs typeface="Arial" panose="020B0604020202020204" pitchFamily="34" charset="0"/>
              </a:rPr>
              <a:t>Component 2</a:t>
            </a:r>
            <a:endParaRPr lang="en-IN" sz="12800" dirty="0">
              <a:latin typeface="Arial" panose="020B0604020202020204" pitchFamily="34" charset="0"/>
              <a:cs typeface="Arial" panose="020B0604020202020204" pitchFamily="34" charset="0"/>
            </a:endParaRPr>
          </a:p>
          <a:p>
            <a:pPr marL="0" indent="0" algn="ctr">
              <a:buNone/>
            </a:pPr>
            <a:r>
              <a:rPr lang="en-IN" sz="12800" dirty="0">
                <a:latin typeface="Arial" panose="020B0604020202020204" pitchFamily="34" charset="0"/>
                <a:cs typeface="Arial" panose="020B0604020202020204" pitchFamily="34" charset="0"/>
              </a:rPr>
              <a:t> </a:t>
            </a:r>
            <a:r>
              <a:rPr lang="en-IN" sz="12800" b="1" dirty="0">
                <a:latin typeface="Arial" panose="020B0604020202020204" pitchFamily="34" charset="0"/>
                <a:cs typeface="Arial" panose="020B0604020202020204" pitchFamily="34" charset="0"/>
              </a:rPr>
              <a:t>(LCHS7003)</a:t>
            </a:r>
            <a:endParaRPr lang="en-IN" sz="12800" dirty="0">
              <a:latin typeface="Arial" panose="020B0604020202020204" pitchFamily="34" charset="0"/>
              <a:cs typeface="Arial" panose="020B0604020202020204" pitchFamily="34" charset="0"/>
            </a:endParaRPr>
          </a:p>
          <a:p>
            <a:pPr marL="0" indent="0" algn="ctr">
              <a:buNone/>
            </a:pPr>
            <a:r>
              <a:rPr lang="en-IN" sz="11200" dirty="0">
                <a:latin typeface="Arial" panose="020B0604020202020204" pitchFamily="34" charset="0"/>
                <a:cs typeface="Arial" panose="020B0604020202020204" pitchFamily="34" charset="0"/>
              </a:rPr>
              <a:t>         </a:t>
            </a:r>
            <a:r>
              <a:rPr lang="en-IN" sz="10400" dirty="0">
                <a:latin typeface="Arial" panose="020B0604020202020204" pitchFamily="34" charset="0"/>
                <a:cs typeface="Arial" panose="020B0604020202020204" pitchFamily="34" charset="0"/>
              </a:rPr>
              <a:t>Name :- </a:t>
            </a:r>
            <a:r>
              <a:rPr lang="en-IN" sz="10400" dirty="0" err="1">
                <a:latin typeface="Arial" panose="020B0604020202020204" pitchFamily="34" charset="0"/>
                <a:cs typeface="Arial" panose="020B0604020202020204" pitchFamily="34" charset="0"/>
              </a:rPr>
              <a:t>Kashyapkumar</a:t>
            </a:r>
            <a:r>
              <a:rPr lang="en-IN" sz="10400" dirty="0">
                <a:latin typeface="Arial" panose="020B0604020202020204" pitchFamily="34" charset="0"/>
                <a:cs typeface="Arial" panose="020B0604020202020204" pitchFamily="34" charset="0"/>
              </a:rPr>
              <a:t> </a:t>
            </a:r>
            <a:r>
              <a:rPr lang="en-IN" sz="10400" dirty="0" err="1">
                <a:latin typeface="Arial" panose="020B0604020202020204" pitchFamily="34" charset="0"/>
                <a:cs typeface="Arial" panose="020B0604020202020204" pitchFamily="34" charset="0"/>
              </a:rPr>
              <a:t>Jaiminkumar</a:t>
            </a:r>
            <a:r>
              <a:rPr lang="en-IN" sz="10400" dirty="0">
                <a:latin typeface="Arial" panose="020B0604020202020204" pitchFamily="34" charset="0"/>
                <a:cs typeface="Arial" panose="020B0604020202020204" pitchFamily="34" charset="0"/>
              </a:rPr>
              <a:t> Kansara</a:t>
            </a:r>
          </a:p>
          <a:p>
            <a:pPr marL="0" indent="0" algn="ctr">
              <a:buNone/>
            </a:pPr>
            <a:r>
              <a:rPr lang="en-IN" sz="10400" dirty="0">
                <a:latin typeface="Arial" panose="020B0604020202020204" pitchFamily="34" charset="0"/>
                <a:cs typeface="Arial" panose="020B0604020202020204" pitchFamily="34" charset="0"/>
              </a:rPr>
              <a:t>Student ID No. :- 2505251</a:t>
            </a:r>
          </a:p>
          <a:p>
            <a:pPr marL="0" indent="0" algn="ctr">
              <a:buNone/>
            </a:pPr>
            <a:r>
              <a:rPr lang="en-IN" sz="10400" dirty="0">
                <a:latin typeface="Arial" panose="020B0604020202020204" pitchFamily="34" charset="0"/>
                <a:cs typeface="Arial" panose="020B0604020202020204" pitchFamily="34" charset="0"/>
              </a:rPr>
              <a:t>       Lecturer Name :- </a:t>
            </a:r>
            <a:r>
              <a:rPr lang="en-IN" sz="10400" b="1" dirty="0">
                <a:latin typeface="Arial" panose="020B0604020202020204" pitchFamily="34" charset="0"/>
                <a:cs typeface="Arial" panose="020B0604020202020204" pitchFamily="34" charset="0"/>
              </a:rPr>
              <a:t>Dr Brian Mashumba</a:t>
            </a:r>
            <a:endParaRPr lang="en-IN" sz="10400" dirty="0">
              <a:latin typeface="Arial" panose="020B0604020202020204" pitchFamily="34" charset="0"/>
              <a:cs typeface="Arial" panose="020B0604020202020204" pitchFamily="34" charset="0"/>
            </a:endParaRPr>
          </a:p>
          <a:p>
            <a:pPr marL="0" indent="0" algn="ctr">
              <a:buNone/>
            </a:pPr>
            <a:endParaRPr lang="en-IN" sz="3600" dirty="0"/>
          </a:p>
          <a:p>
            <a:pPr algn="ctr"/>
            <a:endParaRPr lang="en-IN" sz="3600" dirty="0"/>
          </a:p>
          <a:p>
            <a:pPr algn="ctr"/>
            <a:endParaRPr lang="en-IN" sz="3600" dirty="0"/>
          </a:p>
          <a:p>
            <a:endParaRPr lang="en-IN" sz="3600" dirty="0"/>
          </a:p>
        </p:txBody>
      </p:sp>
      <p:pic>
        <p:nvPicPr>
          <p:cNvPr id="4" name="Picture 6" descr="university-of-wales-trinity-saint-david-logo-vector | ESRC Wales Doctoral  Training Partnership">
            <a:extLst>
              <a:ext uri="{FF2B5EF4-FFF2-40B4-BE49-F238E27FC236}">
                <a16:creationId xmlns:a16="http://schemas.microsoft.com/office/drawing/2014/main" id="{E0FCE878-3EF8-9EE6-9163-F3C8BE3D161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829174" y="42865"/>
            <a:ext cx="2252562" cy="115728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8809957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a:gsLst>
            <a:gs pos="0">
              <a:schemeClr val="bg1">
                <a:tint val="94000"/>
                <a:satMod val="80000"/>
                <a:lumMod val="106000"/>
              </a:schemeClr>
            </a:gs>
            <a:gs pos="100000">
              <a:schemeClr val="bg1">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784D2952-0197-DEE7-524C-C43A75BD5131}"/>
              </a:ext>
            </a:extLst>
          </p:cNvPr>
          <p:cNvSpPr>
            <a:spLocks noGrp="1"/>
          </p:cNvSpPr>
          <p:nvPr>
            <p:ph type="title"/>
          </p:nvPr>
        </p:nvSpPr>
        <p:spPr>
          <a:xfrm>
            <a:off x="1449211" y="0"/>
            <a:ext cx="9293577" cy="948071"/>
          </a:xfrm>
        </p:spPr>
        <p:txBody>
          <a:bodyPr>
            <a:noAutofit/>
          </a:bodyPr>
          <a:lstStyle/>
          <a:p>
            <a:r>
              <a:rPr lang="en-IN" sz="3600" b="1" dirty="0">
                <a:latin typeface="Arial" panose="020B0604020202020204" pitchFamily="34" charset="0"/>
                <a:cs typeface="Arial" panose="020B0604020202020204" pitchFamily="34" charset="0"/>
              </a:rPr>
              <a:t>Introduction</a:t>
            </a:r>
          </a:p>
        </p:txBody>
      </p:sp>
      <p:sp>
        <p:nvSpPr>
          <p:cNvPr id="6" name="Text Placeholder 5">
            <a:extLst>
              <a:ext uri="{FF2B5EF4-FFF2-40B4-BE49-F238E27FC236}">
                <a16:creationId xmlns:a16="http://schemas.microsoft.com/office/drawing/2014/main" id="{8D4168C3-CB1E-C983-1516-E8891A992E4D}"/>
              </a:ext>
            </a:extLst>
          </p:cNvPr>
          <p:cNvSpPr>
            <a:spLocks noGrp="1"/>
          </p:cNvSpPr>
          <p:nvPr>
            <p:ph sz="half" idx="1"/>
          </p:nvPr>
        </p:nvSpPr>
        <p:spPr>
          <a:xfrm>
            <a:off x="596881" y="1132553"/>
            <a:ext cx="5906780" cy="3490247"/>
          </a:xfrm>
        </p:spPr>
        <p:txBody>
          <a:bodyPr>
            <a:noAutofit/>
          </a:bodyPr>
          <a:lstStyle/>
          <a:p>
            <a:pPr marL="171450" indent="-171450" algn="just">
              <a:buFont typeface="Wingdings" panose="05000000000000000000" pitchFamily="2" charset="2"/>
              <a:buChar char="Ø"/>
            </a:pPr>
            <a:r>
              <a:rPr lang="en-IN" sz="1600" dirty="0">
                <a:latin typeface="Arial" panose="020B0604020202020204" pitchFamily="34" charset="0"/>
                <a:cs typeface="Arial" panose="020B0604020202020204" pitchFamily="34" charset="0"/>
              </a:rPr>
              <a:t>Since the onset of the covid-19 pandemic, more and more people experience symptoms during acute infection but also take place during the recovery period or new symptoms emerge later on.</a:t>
            </a:r>
          </a:p>
          <a:p>
            <a:pPr lvl="1" algn="just"/>
            <a:r>
              <a:rPr lang="en-IN" sz="1600" dirty="0">
                <a:latin typeface="Arial" panose="020B0604020202020204" pitchFamily="34" charset="0"/>
                <a:cs typeface="Arial" panose="020B0604020202020204" pitchFamily="34" charset="0"/>
              </a:rPr>
              <a:t>Such extended symptoms – typically multisystem known as “Long Covid” or “Post Covid-19 Condition”.</a:t>
            </a:r>
          </a:p>
          <a:p>
            <a:pPr marL="285750" indent="-285750" algn="just">
              <a:buFont typeface="Wingdings" panose="05000000000000000000" pitchFamily="2" charset="2"/>
              <a:buChar char="Ø"/>
            </a:pPr>
            <a:r>
              <a:rPr lang="en-IN" sz="1600" dirty="0">
                <a:latin typeface="Arial" panose="020B0604020202020204" pitchFamily="34" charset="0"/>
                <a:cs typeface="Arial" panose="020B0604020202020204" pitchFamily="34" charset="0"/>
              </a:rPr>
              <a:t>Symptoms :-</a:t>
            </a:r>
          </a:p>
          <a:p>
            <a:pPr lvl="1" algn="just"/>
            <a:r>
              <a:rPr lang="en-IN" sz="1600" dirty="0">
                <a:latin typeface="Arial" panose="020B0604020202020204" pitchFamily="34" charset="0"/>
                <a:cs typeface="Arial" panose="020B0604020202020204" pitchFamily="34" charset="0"/>
              </a:rPr>
              <a:t>It present an extensive and persistent public health challenge, stress individuals , healthcare  systems, and economies worldwide.</a:t>
            </a:r>
          </a:p>
          <a:p>
            <a:pPr lvl="1" algn="just"/>
            <a:r>
              <a:rPr lang="en-IN" sz="1600" dirty="0">
                <a:latin typeface="Arial" panose="020B0604020202020204" pitchFamily="34" charset="0"/>
                <a:cs typeface="Arial" panose="020B0604020202020204" pitchFamily="34" charset="0"/>
              </a:rPr>
              <a:t>The condition is heterogeneous; </a:t>
            </a:r>
          </a:p>
          <a:p>
            <a:pPr marL="1200150" lvl="2" indent="-285750" algn="just">
              <a:buFont typeface="+mj-lt"/>
              <a:buAutoNum type="romanLcPeriod"/>
            </a:pPr>
            <a:r>
              <a:rPr lang="en-IN" dirty="0">
                <a:latin typeface="Arial" panose="020B0604020202020204" pitchFamily="34" charset="0"/>
                <a:cs typeface="Arial" panose="020B0604020202020204" pitchFamily="34" charset="0"/>
              </a:rPr>
              <a:t>for some , It amounts to mild, chronic symptoms.</a:t>
            </a:r>
          </a:p>
          <a:p>
            <a:pPr marL="1200150" lvl="2" indent="-285750" algn="just">
              <a:buFont typeface="+mj-lt"/>
              <a:buAutoNum type="romanLcPeriod"/>
            </a:pPr>
            <a:r>
              <a:rPr lang="en-IN" dirty="0">
                <a:latin typeface="Arial" panose="020B0604020202020204" pitchFamily="34" charset="0"/>
                <a:cs typeface="Arial" panose="020B0604020202020204" pitchFamily="34" charset="0"/>
              </a:rPr>
              <a:t>While for others, It’s disabling disease and those have yet to return to work or their baseline functioning.(The Lancet)</a:t>
            </a:r>
          </a:p>
          <a:p>
            <a:pPr marL="0" indent="0" algn="just">
              <a:buNone/>
            </a:pPr>
            <a:br>
              <a:rPr lang="en-IN" sz="1600" dirty="0">
                <a:latin typeface="Arial" panose="020B0604020202020204" pitchFamily="34" charset="0"/>
                <a:cs typeface="Arial" panose="020B0604020202020204" pitchFamily="34" charset="0"/>
              </a:rPr>
            </a:br>
            <a:endParaRPr lang="en-IN" sz="1600" dirty="0">
              <a:latin typeface="Arial" panose="020B0604020202020204" pitchFamily="34" charset="0"/>
              <a:cs typeface="Arial" panose="020B0604020202020204" pitchFamily="34" charset="0"/>
            </a:endParaRPr>
          </a:p>
          <a:p>
            <a:pPr algn="just"/>
            <a:endParaRPr lang="en-IN" sz="1600" dirty="0"/>
          </a:p>
        </p:txBody>
      </p:sp>
      <p:pic>
        <p:nvPicPr>
          <p:cNvPr id="10" name="Content Placeholder 9">
            <a:extLst>
              <a:ext uri="{FF2B5EF4-FFF2-40B4-BE49-F238E27FC236}">
                <a16:creationId xmlns:a16="http://schemas.microsoft.com/office/drawing/2014/main" id="{310BC87C-0ADA-343D-D258-8634AB984CA5}"/>
              </a:ext>
            </a:extLst>
          </p:cNvPr>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6859132" y="2163233"/>
            <a:ext cx="4969111" cy="2531533"/>
          </a:xfrm>
        </p:spPr>
      </p:pic>
    </p:spTree>
    <p:extLst>
      <p:ext uri="{BB962C8B-B14F-4D97-AF65-F5344CB8AC3E}">
        <p14:creationId xmlns:p14="http://schemas.microsoft.com/office/powerpoint/2010/main" val="381879466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a:gsLst>
            <a:gs pos="0">
              <a:schemeClr val="bg1">
                <a:tint val="94000"/>
                <a:satMod val="80000"/>
                <a:lumMod val="106000"/>
              </a:schemeClr>
            </a:gs>
            <a:gs pos="100000">
              <a:schemeClr val="bg1">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191C12-AD22-CC7C-2EEB-F033B014AA9F}"/>
              </a:ext>
            </a:extLst>
          </p:cNvPr>
          <p:cNvSpPr>
            <a:spLocks noGrp="1"/>
          </p:cNvSpPr>
          <p:nvPr>
            <p:ph type="title"/>
          </p:nvPr>
        </p:nvSpPr>
        <p:spPr>
          <a:xfrm>
            <a:off x="1451579" y="152766"/>
            <a:ext cx="9291215" cy="1049235"/>
          </a:xfrm>
        </p:spPr>
        <p:txBody>
          <a:bodyPr/>
          <a:lstStyle/>
          <a:p>
            <a:r>
              <a:rPr lang="en-IN" sz="3600" b="1" dirty="0">
                <a:latin typeface="Arial" panose="020B0604020202020204" pitchFamily="34" charset="0"/>
                <a:cs typeface="Arial" panose="020B0604020202020204" pitchFamily="34" charset="0"/>
              </a:rPr>
              <a:t>Definition</a:t>
            </a:r>
            <a:endParaRPr lang="en-IN" b="1" dirty="0"/>
          </a:p>
        </p:txBody>
      </p:sp>
      <p:sp>
        <p:nvSpPr>
          <p:cNvPr id="4" name="Text Placeholder 3">
            <a:extLst>
              <a:ext uri="{FF2B5EF4-FFF2-40B4-BE49-F238E27FC236}">
                <a16:creationId xmlns:a16="http://schemas.microsoft.com/office/drawing/2014/main" id="{9A554D95-A185-17F9-CE4C-D39090850C7A}"/>
              </a:ext>
            </a:extLst>
          </p:cNvPr>
          <p:cNvSpPr>
            <a:spLocks noGrp="1"/>
          </p:cNvSpPr>
          <p:nvPr>
            <p:ph idx="1"/>
          </p:nvPr>
        </p:nvSpPr>
        <p:spPr>
          <a:xfrm>
            <a:off x="1449206" y="1120788"/>
            <a:ext cx="9291215" cy="3450613"/>
          </a:xfrm>
        </p:spPr>
        <p:txBody>
          <a:bodyPr>
            <a:noAutofit/>
          </a:bodyPr>
          <a:lstStyle/>
          <a:p>
            <a:r>
              <a:rPr lang="en-IN" sz="1600" dirty="0">
                <a:latin typeface="Arial" panose="020B0604020202020204" pitchFamily="34" charset="0"/>
                <a:cs typeface="Arial" panose="020B0604020202020204" pitchFamily="34" charset="0"/>
              </a:rPr>
              <a:t>According to WHO’s working definition (Delphi consensus) of post-COVID-19 condition, symptoms typically occur &gt; try </a:t>
            </a:r>
            <a:r>
              <a:rPr lang="en-IN" sz="1600" dirty="0" err="1">
                <a:latin typeface="Arial" panose="020B0604020202020204" pitchFamily="34" charset="0"/>
                <a:cs typeface="Arial" panose="020B0604020202020204" pitchFamily="34" charset="0"/>
              </a:rPr>
              <a:t>monthlyinitial</a:t>
            </a:r>
            <a:r>
              <a:rPr lang="en-IN" sz="1600" dirty="0">
                <a:latin typeface="Arial" panose="020B0604020202020204" pitchFamily="34" charset="0"/>
                <a:cs typeface="Arial" panose="020B0604020202020204" pitchFamily="34" charset="0"/>
              </a:rPr>
              <a:t> acute COVID-19 symptoms.</a:t>
            </a:r>
          </a:p>
          <a:p>
            <a:r>
              <a:rPr lang="en-IN" sz="1600" dirty="0">
                <a:latin typeface="Arial" panose="020B0604020202020204" pitchFamily="34" charset="0"/>
                <a:cs typeface="Arial" panose="020B0604020202020204" pitchFamily="34" charset="0"/>
              </a:rPr>
              <a:t>Last for at least 2 months and cannot be explained by other diagnoses.</a:t>
            </a:r>
          </a:p>
          <a:p>
            <a:pPr marL="0" indent="0">
              <a:buNone/>
            </a:pPr>
            <a:r>
              <a:rPr lang="en-IN" sz="1600" dirty="0">
                <a:latin typeface="Arial" panose="020B0604020202020204" pitchFamily="34" charset="0"/>
                <a:cs typeface="Arial" panose="020B0604020202020204" pitchFamily="34" charset="0"/>
              </a:rPr>
              <a:t>   (World Health Organization)</a:t>
            </a:r>
          </a:p>
          <a:p>
            <a:pPr marL="342900" indent="-342900">
              <a:buFont typeface="+mj-lt"/>
              <a:buAutoNum type="arabicPeriod"/>
            </a:pPr>
            <a:r>
              <a:rPr lang="en-IN" sz="1600" dirty="0">
                <a:latin typeface="Arial" panose="020B0604020202020204" pitchFamily="34" charset="0"/>
                <a:cs typeface="Arial" panose="020B0604020202020204" pitchFamily="34" charset="0"/>
              </a:rPr>
              <a:t>Symptom onset – 3+ months post infections</a:t>
            </a:r>
          </a:p>
          <a:p>
            <a:pPr marL="342900" indent="-342900">
              <a:buFont typeface="+mj-lt"/>
              <a:buAutoNum type="arabicPeriod"/>
            </a:pPr>
            <a:r>
              <a:rPr lang="en-IN" sz="1600" dirty="0">
                <a:latin typeface="Arial" panose="020B0604020202020204" pitchFamily="34" charset="0"/>
                <a:cs typeface="Arial" panose="020B0604020202020204" pitchFamily="34" charset="0"/>
              </a:rPr>
              <a:t>Duration – Lasting &gt;2 months</a:t>
            </a:r>
          </a:p>
          <a:p>
            <a:pPr marL="342900" indent="-342900">
              <a:buFont typeface="+mj-lt"/>
              <a:buAutoNum type="arabicPeriod"/>
            </a:pPr>
            <a:r>
              <a:rPr lang="en-IN" sz="1600" dirty="0">
                <a:latin typeface="Arial" panose="020B0604020202020204" pitchFamily="34" charset="0"/>
                <a:cs typeface="Arial" panose="020B0604020202020204" pitchFamily="34" charset="0"/>
              </a:rPr>
              <a:t>Exclusion – Not explained by alternative diagnoses.</a:t>
            </a:r>
          </a:p>
          <a:p>
            <a:pPr marL="342900" indent="-342900">
              <a:buFont typeface="+mj-lt"/>
              <a:buAutoNum type="arabicPeriod"/>
            </a:pPr>
            <a:endParaRPr lang="en-IN" sz="1600" dirty="0">
              <a:latin typeface="Arial" panose="020B0604020202020204" pitchFamily="34" charset="0"/>
              <a:cs typeface="Arial" panose="020B0604020202020204" pitchFamily="34" charset="0"/>
            </a:endParaRPr>
          </a:p>
          <a:p>
            <a:pPr>
              <a:buFont typeface="Wingdings" panose="05000000000000000000" pitchFamily="2" charset="2"/>
              <a:buChar char="Ø"/>
            </a:pPr>
            <a:r>
              <a:rPr lang="en-US" dirty="0">
                <a:latin typeface="Arial" panose="020B0604020202020204" pitchFamily="34" charset="0"/>
                <a:cs typeface="Arial" panose="020B0604020202020204" pitchFamily="34" charset="0"/>
              </a:rPr>
              <a:t>The purpose of this presentation is to address the needs of primary care professionals in the UK, specifically general practitioners and practice nurses, who are involved in the early detection, evaluation, treatment, and long-term support of people with Post-COVID-19 Syndrome</a:t>
            </a:r>
            <a:r>
              <a:rPr lang="en-US" sz="1600" dirty="0">
                <a:latin typeface="Arial" panose="020B0604020202020204" pitchFamily="34" charset="0"/>
                <a:cs typeface="Arial" panose="020B0604020202020204" pitchFamily="34" charset="0"/>
              </a:rPr>
              <a:t>.</a:t>
            </a:r>
            <a:endParaRPr lang="en-IN" sz="1600" dirty="0">
              <a:latin typeface="Arial" panose="020B0604020202020204" pitchFamily="34" charset="0"/>
              <a:cs typeface="Arial" panose="020B0604020202020204" pitchFamily="34" charset="0"/>
            </a:endParaRPr>
          </a:p>
          <a:p>
            <a:endParaRPr lang="en-IN" sz="1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73410799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a:gsLst>
            <a:gs pos="0">
              <a:schemeClr val="bg1">
                <a:tint val="94000"/>
                <a:satMod val="80000"/>
                <a:lumMod val="106000"/>
              </a:schemeClr>
            </a:gs>
            <a:gs pos="100000">
              <a:schemeClr val="bg1">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E8860A-B034-D0BB-19D9-1F2B527B5045}"/>
              </a:ext>
            </a:extLst>
          </p:cNvPr>
          <p:cNvSpPr>
            <a:spLocks noGrp="1"/>
          </p:cNvSpPr>
          <p:nvPr>
            <p:ph type="title"/>
          </p:nvPr>
        </p:nvSpPr>
        <p:spPr>
          <a:xfrm>
            <a:off x="1458200" y="551970"/>
            <a:ext cx="9293577" cy="1059305"/>
          </a:xfrm>
        </p:spPr>
        <p:txBody>
          <a:bodyPr>
            <a:normAutofit/>
          </a:bodyPr>
          <a:lstStyle/>
          <a:p>
            <a:r>
              <a:rPr lang="en-IN" sz="3600" b="1" dirty="0">
                <a:latin typeface="Arial" panose="020B0604020202020204" pitchFamily="34" charset="0"/>
                <a:cs typeface="Arial" panose="020B0604020202020204" pitchFamily="34" charset="0"/>
              </a:rPr>
              <a:t>Clinical SYMPTOMS </a:t>
            </a:r>
          </a:p>
        </p:txBody>
      </p:sp>
      <p:pic>
        <p:nvPicPr>
          <p:cNvPr id="9" name="Picture Placeholder 8">
            <a:extLst>
              <a:ext uri="{FF2B5EF4-FFF2-40B4-BE49-F238E27FC236}">
                <a16:creationId xmlns:a16="http://schemas.microsoft.com/office/drawing/2014/main" id="{8B468B18-65A2-D113-ED30-7CCDCAB095D2}"/>
              </a:ext>
            </a:extLst>
          </p:cNvPr>
          <p:cNvPicPr>
            <a:picLocks noGrp="1" noChangeAspect="1"/>
          </p:cNvPicPr>
          <p:nvPr>
            <p:ph sz="half" idx="1"/>
          </p:nvPr>
        </p:nvPicPr>
        <p:blipFill>
          <a:blip r:embed="rId2">
            <a:extLst>
              <a:ext uri="{28A0092B-C50C-407E-A947-70E740481C1C}">
                <a14:useLocalDpi xmlns:a14="http://schemas.microsoft.com/office/drawing/2010/main" val="0"/>
              </a:ext>
            </a:extLst>
          </a:blip>
          <a:stretch/>
        </p:blipFill>
        <p:spPr>
          <a:xfrm>
            <a:off x="689042" y="2432135"/>
            <a:ext cx="4487863" cy="2611936"/>
          </a:xfrm>
        </p:spPr>
      </p:pic>
      <p:sp>
        <p:nvSpPr>
          <p:cNvPr id="5" name="Content Placeholder 4">
            <a:extLst>
              <a:ext uri="{FF2B5EF4-FFF2-40B4-BE49-F238E27FC236}">
                <a16:creationId xmlns:a16="http://schemas.microsoft.com/office/drawing/2014/main" id="{AAB95C5E-E816-2CAE-39BE-8AFF93DA444D}"/>
              </a:ext>
            </a:extLst>
          </p:cNvPr>
          <p:cNvSpPr>
            <a:spLocks noGrp="1"/>
          </p:cNvSpPr>
          <p:nvPr>
            <p:ph sz="half" idx="2"/>
          </p:nvPr>
        </p:nvSpPr>
        <p:spPr>
          <a:xfrm>
            <a:off x="5564220" y="1708240"/>
            <a:ext cx="5749047" cy="3441520"/>
          </a:xfrm>
        </p:spPr>
        <p:txBody>
          <a:bodyPr>
            <a:noAutofit/>
          </a:bodyPr>
          <a:lstStyle/>
          <a:p>
            <a:pPr marL="0" indent="0">
              <a:buNone/>
            </a:pPr>
            <a:r>
              <a:rPr lang="en-IN" sz="1600" dirty="0">
                <a:latin typeface="Arial" panose="020B0604020202020204" pitchFamily="34" charset="0"/>
                <a:cs typeface="Arial" panose="020B0604020202020204" pitchFamily="34" charset="0"/>
              </a:rPr>
              <a:t>Long COVID is </a:t>
            </a:r>
            <a:r>
              <a:rPr lang="en-IN" sz="1600" dirty="0" err="1">
                <a:latin typeface="Arial" panose="020B0604020202020204" pitchFamily="34" charset="0"/>
                <a:cs typeface="Arial" panose="020B0604020202020204" pitchFamily="34" charset="0"/>
              </a:rPr>
              <a:t>multimodle</a:t>
            </a:r>
            <a:r>
              <a:rPr lang="en-IN" sz="1600" dirty="0">
                <a:latin typeface="Arial" panose="020B0604020202020204" pitchFamily="34" charset="0"/>
                <a:cs typeface="Arial" panose="020B0604020202020204" pitchFamily="34" charset="0"/>
              </a:rPr>
              <a:t>  </a:t>
            </a:r>
          </a:p>
          <a:p>
            <a:pPr marL="0" indent="0">
              <a:buNone/>
            </a:pPr>
            <a:r>
              <a:rPr lang="en-IN" sz="1600" dirty="0">
                <a:latin typeface="Arial" panose="020B0604020202020204" pitchFamily="34" charset="0"/>
                <a:cs typeface="Arial" panose="020B0604020202020204" pitchFamily="34" charset="0"/>
              </a:rPr>
              <a:t>Over 200 different symptoms reported </a:t>
            </a:r>
          </a:p>
          <a:p>
            <a:pPr marL="0" indent="0">
              <a:buNone/>
            </a:pPr>
            <a:r>
              <a:rPr lang="en-IN" sz="1600" dirty="0">
                <a:latin typeface="Arial" panose="020B0604020202020204" pitchFamily="34" charset="0"/>
                <a:cs typeface="Arial" panose="020B0604020202020204" pitchFamily="34" charset="0"/>
              </a:rPr>
              <a:t>But more commonly and functionally relevant which are;</a:t>
            </a:r>
          </a:p>
          <a:p>
            <a:pPr>
              <a:buFont typeface="Wingdings" panose="05000000000000000000" pitchFamily="2" charset="2"/>
              <a:buChar char="Ø"/>
            </a:pPr>
            <a:r>
              <a:rPr lang="en-IN" sz="1600" dirty="0">
                <a:latin typeface="Arial" panose="020B0604020202020204" pitchFamily="34" charset="0"/>
                <a:cs typeface="Arial" panose="020B0604020202020204" pitchFamily="34" charset="0"/>
              </a:rPr>
              <a:t>Systematically -  Fatigue and post-</a:t>
            </a:r>
            <a:r>
              <a:rPr lang="en-IN" sz="1600" dirty="0" err="1">
                <a:latin typeface="Arial" panose="020B0604020202020204" pitchFamily="34" charset="0"/>
                <a:cs typeface="Arial" panose="020B0604020202020204" pitchFamily="34" charset="0"/>
              </a:rPr>
              <a:t>extrtional</a:t>
            </a:r>
            <a:r>
              <a:rPr lang="en-IN" sz="1600" dirty="0">
                <a:latin typeface="Arial" panose="020B0604020202020204" pitchFamily="34" charset="0"/>
                <a:cs typeface="Arial" panose="020B0604020202020204" pitchFamily="34" charset="0"/>
              </a:rPr>
              <a:t> symptom exacerbation (PEM)</a:t>
            </a:r>
          </a:p>
          <a:p>
            <a:pPr>
              <a:buFont typeface="Wingdings" panose="05000000000000000000" pitchFamily="2" charset="2"/>
              <a:buChar char="Ø"/>
            </a:pPr>
            <a:r>
              <a:rPr lang="en-IN" sz="1600" dirty="0">
                <a:latin typeface="Arial" panose="020B0604020202020204" pitchFamily="34" charset="0"/>
                <a:cs typeface="Arial" panose="020B0604020202020204" pitchFamily="34" charset="0"/>
              </a:rPr>
              <a:t>Neurological -  Brain fog , memory issue , attention deficits </a:t>
            </a:r>
          </a:p>
          <a:p>
            <a:pPr>
              <a:buFont typeface="Wingdings" panose="05000000000000000000" pitchFamily="2" charset="2"/>
              <a:buChar char="Ø"/>
            </a:pPr>
            <a:r>
              <a:rPr lang="en-IN" sz="1600" dirty="0">
                <a:latin typeface="Arial" panose="020B0604020202020204" pitchFamily="34" charset="0"/>
                <a:cs typeface="Arial" panose="020B0604020202020204" pitchFamily="34" charset="0"/>
              </a:rPr>
              <a:t>Cardiovascular – chest pain , palpitations , tachycardia</a:t>
            </a:r>
          </a:p>
          <a:p>
            <a:pPr>
              <a:buFont typeface="Wingdings" panose="05000000000000000000" pitchFamily="2" charset="2"/>
              <a:buChar char="Ø"/>
            </a:pPr>
            <a:r>
              <a:rPr lang="en-IN" sz="1600" dirty="0">
                <a:latin typeface="Arial" panose="020B0604020202020204" pitchFamily="34" charset="0"/>
                <a:cs typeface="Arial" panose="020B0604020202020204" pitchFamily="34" charset="0"/>
              </a:rPr>
              <a:t>Respiratory – Dyspnoea , reduce exercise tolerance</a:t>
            </a:r>
          </a:p>
          <a:p>
            <a:pPr>
              <a:buFont typeface="Wingdings" panose="05000000000000000000" pitchFamily="2" charset="2"/>
              <a:buChar char="Ø"/>
            </a:pPr>
            <a:r>
              <a:rPr lang="en-IN" sz="1600" dirty="0">
                <a:latin typeface="Arial" panose="020B0604020202020204" pitchFamily="34" charset="0"/>
                <a:cs typeface="Arial" panose="020B0604020202020204" pitchFamily="34" charset="0"/>
              </a:rPr>
              <a:t>Gastrointestinal – Digestive issues , appetite changes</a:t>
            </a:r>
          </a:p>
          <a:p>
            <a:pPr>
              <a:buFont typeface="Wingdings" panose="05000000000000000000" pitchFamily="2" charset="2"/>
              <a:buChar char="Ø"/>
            </a:pPr>
            <a:r>
              <a:rPr lang="en-IN" sz="1600" dirty="0">
                <a:latin typeface="Arial" panose="020B0604020202020204" pitchFamily="34" charset="0"/>
                <a:cs typeface="Arial" panose="020B0604020202020204" pitchFamily="34" charset="0"/>
              </a:rPr>
              <a:t>Sensory – Smell/taste alterations , sensory changes</a:t>
            </a:r>
          </a:p>
          <a:p>
            <a:pPr marL="0" indent="0">
              <a:buNone/>
            </a:pPr>
            <a:endParaRPr lang="en-IN" sz="1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88752022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showMasterSp="0">
  <p:cSld>
    <p:bg>
      <p:bgPr>
        <a:pattFill prst="pct5">
          <a:fgClr>
            <a:schemeClr val="accent1"/>
          </a:fgClr>
          <a:bgClr>
            <a:schemeClr val="bg1"/>
          </a:bgClr>
        </a:patt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A57AB1-1976-C215-7D77-6142ABDE9D6A}"/>
              </a:ext>
            </a:extLst>
          </p:cNvPr>
          <p:cNvSpPr>
            <a:spLocks noGrp="1"/>
          </p:cNvSpPr>
          <p:nvPr>
            <p:ph type="title"/>
          </p:nvPr>
        </p:nvSpPr>
        <p:spPr>
          <a:xfrm>
            <a:off x="1375379" y="64484"/>
            <a:ext cx="9291215" cy="1049235"/>
          </a:xfrm>
        </p:spPr>
        <p:txBody>
          <a:bodyPr/>
          <a:lstStyle/>
          <a:p>
            <a:r>
              <a:rPr lang="en-IN" dirty="0"/>
              <a:t>Prevalence of UK &amp; Worldwide</a:t>
            </a:r>
          </a:p>
        </p:txBody>
      </p:sp>
      <p:graphicFrame>
        <p:nvGraphicFramePr>
          <p:cNvPr id="4" name="Content Placeholder 3">
            <a:extLst>
              <a:ext uri="{FF2B5EF4-FFF2-40B4-BE49-F238E27FC236}">
                <a16:creationId xmlns:a16="http://schemas.microsoft.com/office/drawing/2014/main" id="{06BC759B-40B6-BF93-EDD0-10125404D7BF}"/>
              </a:ext>
            </a:extLst>
          </p:cNvPr>
          <p:cNvGraphicFramePr>
            <a:graphicFrameLocks noGrp="1"/>
          </p:cNvGraphicFramePr>
          <p:nvPr>
            <p:ph idx="1"/>
            <p:extLst>
              <p:ext uri="{D42A27DB-BD31-4B8C-83A1-F6EECF244321}">
                <p14:modId xmlns:p14="http://schemas.microsoft.com/office/powerpoint/2010/main" val="2237701364"/>
              </p:ext>
            </p:extLst>
          </p:nvPr>
        </p:nvGraphicFramePr>
        <p:xfrm>
          <a:off x="359923" y="1507787"/>
          <a:ext cx="11517548" cy="4961107"/>
        </p:xfrm>
        <a:graphic>
          <a:graphicData uri="http://schemas.openxmlformats.org/drawingml/2006/table">
            <a:tbl>
              <a:tblPr firstRow="1" bandRow="1">
                <a:tableStyleId>{5C22544A-7EE6-4342-B048-85BDC9FD1C3A}</a:tableStyleId>
              </a:tblPr>
              <a:tblGrid>
                <a:gridCol w="3673792">
                  <a:extLst>
                    <a:ext uri="{9D8B030D-6E8A-4147-A177-3AD203B41FA5}">
                      <a16:colId xmlns:a16="http://schemas.microsoft.com/office/drawing/2014/main" val="3632344773"/>
                    </a:ext>
                  </a:extLst>
                </a:gridCol>
                <a:gridCol w="3921878">
                  <a:extLst>
                    <a:ext uri="{9D8B030D-6E8A-4147-A177-3AD203B41FA5}">
                      <a16:colId xmlns:a16="http://schemas.microsoft.com/office/drawing/2014/main" val="909897996"/>
                    </a:ext>
                  </a:extLst>
                </a:gridCol>
                <a:gridCol w="3921878">
                  <a:extLst>
                    <a:ext uri="{9D8B030D-6E8A-4147-A177-3AD203B41FA5}">
                      <a16:colId xmlns:a16="http://schemas.microsoft.com/office/drawing/2014/main" val="9722959"/>
                    </a:ext>
                  </a:extLst>
                </a:gridCol>
              </a:tblGrid>
              <a:tr h="548632">
                <a:tc>
                  <a:txBody>
                    <a:bodyPr/>
                    <a:lstStyle/>
                    <a:p>
                      <a:pPr algn="ctr"/>
                      <a:r>
                        <a:rPr lang="en-IN" sz="2400" b="1" kern="1200" dirty="0">
                          <a:solidFill>
                            <a:schemeClr val="accent1">
                              <a:lumMod val="20000"/>
                              <a:lumOff val="80000"/>
                            </a:schemeClr>
                          </a:solidFill>
                          <a:effectLst>
                            <a:glow>
                              <a:schemeClr val="accent1">
                                <a:alpha val="40000"/>
                              </a:schemeClr>
                            </a:glow>
                            <a:outerShdw blurRad="50800" dist="50800" dir="5400000" sx="1000" sy="1000" algn="ctr" rotWithShape="0">
                              <a:srgbClr val="000000">
                                <a:alpha val="88000"/>
                              </a:srgbClr>
                            </a:outerShdw>
                          </a:effectLst>
                          <a:latin typeface="Arial" panose="020B0604020202020204" pitchFamily="34" charset="0"/>
                          <a:ea typeface="+mn-ea"/>
                          <a:cs typeface="Arial" panose="020B0604020202020204" pitchFamily="34" charset="0"/>
                        </a:rPr>
                        <a:t>Region</a:t>
                      </a:r>
                      <a:endParaRPr lang="en-IN" sz="2400" b="1" dirty="0">
                        <a:solidFill>
                          <a:schemeClr val="accent1">
                            <a:lumMod val="20000"/>
                            <a:lumOff val="80000"/>
                          </a:schemeClr>
                        </a:solidFill>
                        <a:effectLst>
                          <a:glow>
                            <a:schemeClr val="accent1">
                              <a:alpha val="40000"/>
                            </a:schemeClr>
                          </a:glow>
                          <a:outerShdw blurRad="50800" dist="50800" dir="5400000" sx="1000" sy="1000" algn="ctr" rotWithShape="0">
                            <a:srgbClr val="000000">
                              <a:alpha val="88000"/>
                            </a:srgbClr>
                          </a:outerShdw>
                        </a:effectLst>
                        <a:latin typeface="Arial" panose="020B0604020202020204" pitchFamily="34" charset="0"/>
                        <a:cs typeface="Arial" panose="020B0604020202020204" pitchFamily="34" charset="0"/>
                      </a:endParaRPr>
                    </a:p>
                  </a:txBody>
                  <a:tcPr>
                    <a:pattFill prst="pct5">
                      <a:fgClr>
                        <a:schemeClr val="accent1">
                          <a:lumMod val="75000"/>
                        </a:schemeClr>
                      </a:fgClr>
                      <a:bgClr>
                        <a:schemeClr val="bg1"/>
                      </a:bgClr>
                    </a:pattFill>
                  </a:tcPr>
                </a:tc>
                <a:tc>
                  <a:txBody>
                    <a:bodyPr/>
                    <a:lstStyle/>
                    <a:p>
                      <a:pPr algn="ctr"/>
                      <a:r>
                        <a:rPr lang="en-IN" sz="2400" b="1" kern="1200" dirty="0" err="1">
                          <a:solidFill>
                            <a:schemeClr val="accent1">
                              <a:lumMod val="20000"/>
                              <a:lumOff val="80000"/>
                            </a:schemeClr>
                          </a:solidFill>
                          <a:effectLst>
                            <a:glow>
                              <a:schemeClr val="accent1">
                                <a:alpha val="40000"/>
                              </a:schemeClr>
                            </a:glow>
                            <a:outerShdw blurRad="50800" dist="50800" dir="5400000" sx="1000" sy="1000" algn="ctr" rotWithShape="0">
                              <a:srgbClr val="000000">
                                <a:alpha val="88000"/>
                              </a:srgbClr>
                            </a:outerShdw>
                          </a:effectLst>
                          <a:latin typeface="Arial" panose="020B0604020202020204" pitchFamily="34" charset="0"/>
                          <a:ea typeface="+mn-ea"/>
                          <a:cs typeface="Arial" panose="020B0604020202020204" pitchFamily="34" charset="0"/>
                        </a:rPr>
                        <a:t>Statistices</a:t>
                      </a:r>
                      <a:endParaRPr lang="en-IN" sz="2400" b="1" dirty="0">
                        <a:solidFill>
                          <a:schemeClr val="accent1">
                            <a:lumMod val="20000"/>
                            <a:lumOff val="80000"/>
                          </a:schemeClr>
                        </a:solidFill>
                        <a:effectLst>
                          <a:glow>
                            <a:schemeClr val="accent1">
                              <a:alpha val="40000"/>
                            </a:schemeClr>
                          </a:glow>
                          <a:outerShdw blurRad="50800" dist="50800" dir="5400000" sx="1000" sy="1000" algn="ctr" rotWithShape="0">
                            <a:srgbClr val="000000">
                              <a:alpha val="88000"/>
                            </a:srgbClr>
                          </a:outerShdw>
                        </a:effectLst>
                        <a:latin typeface="Arial" panose="020B0604020202020204" pitchFamily="34" charset="0"/>
                        <a:cs typeface="Arial" panose="020B0604020202020204" pitchFamily="34" charset="0"/>
                      </a:endParaRPr>
                    </a:p>
                  </a:txBody>
                  <a:tcPr>
                    <a:pattFill prst="pct5">
                      <a:fgClr>
                        <a:schemeClr val="accent1">
                          <a:lumMod val="75000"/>
                        </a:schemeClr>
                      </a:fgClr>
                      <a:bgClr>
                        <a:schemeClr val="bg1"/>
                      </a:bgClr>
                    </a:pattFill>
                  </a:tcPr>
                </a:tc>
                <a:tc>
                  <a:txBody>
                    <a:bodyPr/>
                    <a:lstStyle/>
                    <a:p>
                      <a:pPr algn="ctr"/>
                      <a:r>
                        <a:rPr lang="en-IN" sz="2400" b="1" dirty="0" err="1">
                          <a:solidFill>
                            <a:schemeClr val="accent1">
                              <a:lumMod val="20000"/>
                              <a:lumOff val="80000"/>
                            </a:schemeClr>
                          </a:solidFill>
                          <a:effectLst>
                            <a:glow>
                              <a:schemeClr val="accent1">
                                <a:alpha val="40000"/>
                              </a:schemeClr>
                            </a:glow>
                            <a:outerShdw blurRad="50800" dist="50800" dir="5400000" sx="1000" sy="1000" algn="ctr" rotWithShape="0">
                              <a:srgbClr val="000000">
                                <a:alpha val="88000"/>
                              </a:srgbClr>
                            </a:outerShdw>
                          </a:effectLst>
                          <a:latin typeface="Arial" panose="020B0604020202020204" pitchFamily="34" charset="0"/>
                          <a:cs typeface="Arial" panose="020B0604020202020204" pitchFamily="34" charset="0"/>
                        </a:rPr>
                        <a:t>Focuse</a:t>
                      </a:r>
                      <a:endParaRPr lang="en-IN" sz="2400" b="1" dirty="0">
                        <a:solidFill>
                          <a:schemeClr val="accent1">
                            <a:lumMod val="20000"/>
                            <a:lumOff val="80000"/>
                          </a:schemeClr>
                        </a:solidFill>
                        <a:effectLst>
                          <a:glow>
                            <a:schemeClr val="accent1">
                              <a:alpha val="40000"/>
                            </a:schemeClr>
                          </a:glow>
                          <a:outerShdw blurRad="50800" dist="50800" dir="5400000" sx="1000" sy="1000" algn="ctr" rotWithShape="0">
                            <a:srgbClr val="000000">
                              <a:alpha val="88000"/>
                            </a:srgbClr>
                          </a:outerShdw>
                        </a:effectLst>
                        <a:latin typeface="Arial" panose="020B0604020202020204" pitchFamily="34" charset="0"/>
                        <a:cs typeface="Arial" panose="020B0604020202020204" pitchFamily="34" charset="0"/>
                      </a:endParaRPr>
                    </a:p>
                  </a:txBody>
                  <a:tcPr>
                    <a:pattFill prst="pct5">
                      <a:fgClr>
                        <a:schemeClr val="accent1">
                          <a:lumMod val="75000"/>
                        </a:schemeClr>
                      </a:fgClr>
                      <a:bgClr>
                        <a:schemeClr val="bg1"/>
                      </a:bgClr>
                    </a:pattFill>
                  </a:tcPr>
                </a:tc>
                <a:extLst>
                  <a:ext uri="{0D108BD9-81ED-4DB2-BD59-A6C34878D82A}">
                    <a16:rowId xmlns:a16="http://schemas.microsoft.com/office/drawing/2014/main" val="3508699922"/>
                  </a:ext>
                </a:extLst>
              </a:tr>
              <a:tr h="1735297">
                <a:tc>
                  <a:txBody>
                    <a:bodyPr/>
                    <a:lstStyle/>
                    <a:p>
                      <a:r>
                        <a:rPr lang="en-IN" sz="2000" b="1" kern="1200" dirty="0">
                          <a:solidFill>
                            <a:schemeClr val="accent1">
                              <a:lumMod val="20000"/>
                              <a:lumOff val="80000"/>
                            </a:schemeClr>
                          </a:solidFill>
                          <a:effectLst>
                            <a:glow>
                              <a:schemeClr val="accent1">
                                <a:alpha val="40000"/>
                              </a:schemeClr>
                            </a:glow>
                            <a:outerShdw blurRad="50800" dist="50800" dir="5400000" sx="1000" sy="1000" algn="ctr" rotWithShape="0">
                              <a:srgbClr val="000000">
                                <a:alpha val="88000"/>
                              </a:srgbClr>
                            </a:outerShdw>
                          </a:effectLst>
                          <a:latin typeface="Arial" panose="020B0604020202020204" pitchFamily="34" charset="0"/>
                          <a:ea typeface="+mn-ea"/>
                          <a:cs typeface="Arial" panose="020B0604020202020204" pitchFamily="34" charset="0"/>
                        </a:rPr>
                        <a:t>UK (England &amp; Scotland)</a:t>
                      </a:r>
                      <a:endParaRPr lang="en-IN" sz="2000" b="1" dirty="0">
                        <a:solidFill>
                          <a:schemeClr val="accent1">
                            <a:lumMod val="20000"/>
                            <a:lumOff val="80000"/>
                          </a:schemeClr>
                        </a:solidFill>
                        <a:effectLst>
                          <a:glow>
                            <a:schemeClr val="accent1">
                              <a:alpha val="40000"/>
                            </a:schemeClr>
                          </a:glow>
                          <a:outerShdw blurRad="50800" dist="50800" dir="5400000" sx="1000" sy="1000" algn="ctr" rotWithShape="0">
                            <a:srgbClr val="000000">
                              <a:alpha val="88000"/>
                            </a:srgbClr>
                          </a:outerShdw>
                        </a:effectLst>
                        <a:latin typeface="Arial" panose="020B0604020202020204" pitchFamily="34" charset="0"/>
                        <a:cs typeface="Arial" panose="020B0604020202020204" pitchFamily="34" charset="0"/>
                      </a:endParaRPr>
                    </a:p>
                  </a:txBody>
                  <a:tcPr>
                    <a:pattFill prst="pct5">
                      <a:fgClr>
                        <a:schemeClr val="accent1">
                          <a:lumMod val="75000"/>
                        </a:schemeClr>
                      </a:fgClr>
                      <a:bgClr>
                        <a:schemeClr val="bg1"/>
                      </a:bgClr>
                    </a:patt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600" b="0" kern="1200" dirty="0">
                          <a:solidFill>
                            <a:schemeClr val="accent1">
                              <a:lumMod val="20000"/>
                              <a:lumOff val="80000"/>
                            </a:schemeClr>
                          </a:solidFill>
                          <a:effectLst>
                            <a:glow>
                              <a:schemeClr val="accent1">
                                <a:alpha val="40000"/>
                              </a:schemeClr>
                            </a:glow>
                            <a:outerShdw blurRad="50800" dist="50800" dir="5400000" sx="1000" sy="1000" algn="ctr" rotWithShape="0">
                              <a:srgbClr val="000000">
                                <a:alpha val="88000"/>
                              </a:srgbClr>
                            </a:outerShdw>
                          </a:effectLst>
                          <a:latin typeface="Arial" panose="020B0604020202020204" pitchFamily="34" charset="0"/>
                          <a:ea typeface="+mn-ea"/>
                          <a:cs typeface="Arial" panose="020B0604020202020204" pitchFamily="34" charset="0"/>
                        </a:rPr>
                        <a:t>~ 3.3% of the population (≈ 2.0 million people) — as of Feb–Mar 2024 Office for National Statistics+2blog.ons.gov.uk+2</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IN" sz="1600" b="0" kern="1200" dirty="0">
                        <a:solidFill>
                          <a:schemeClr val="accent1">
                            <a:lumMod val="20000"/>
                            <a:lumOff val="80000"/>
                          </a:schemeClr>
                        </a:solidFill>
                        <a:effectLst>
                          <a:glow>
                            <a:schemeClr val="accent1">
                              <a:alpha val="40000"/>
                            </a:schemeClr>
                          </a:glow>
                          <a:outerShdw blurRad="50800" dist="50800" dir="5400000" sx="1000" sy="1000" algn="ctr" rotWithShape="0">
                            <a:srgbClr val="000000">
                              <a:alpha val="88000"/>
                            </a:srgbClr>
                          </a:outerShdw>
                        </a:effectLst>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IN" sz="1600" b="0" kern="1200" dirty="0">
                          <a:solidFill>
                            <a:schemeClr val="accent1">
                              <a:lumMod val="20000"/>
                              <a:lumOff val="80000"/>
                            </a:schemeClr>
                          </a:solidFill>
                          <a:effectLst>
                            <a:glow>
                              <a:schemeClr val="accent1">
                                <a:alpha val="40000"/>
                              </a:schemeClr>
                            </a:glow>
                            <a:outerShdw blurRad="50800" dist="50800" dir="5400000" sx="1000" sy="1000" algn="ctr" rotWithShape="0">
                              <a:srgbClr val="000000">
                                <a:alpha val="88000"/>
                              </a:srgbClr>
                            </a:outerShdw>
                          </a:effectLst>
                          <a:latin typeface="Arial" panose="020B0604020202020204" pitchFamily="34" charset="0"/>
                          <a:ea typeface="+mn-ea"/>
                          <a:cs typeface="Arial" panose="020B0604020202020204" pitchFamily="34" charset="0"/>
                        </a:rPr>
                        <a:t>Chen et al.(2022)</a:t>
                      </a:r>
                    </a:p>
                    <a:p>
                      <a:endParaRPr lang="en-IN" sz="1600" b="0" dirty="0">
                        <a:solidFill>
                          <a:schemeClr val="accent1">
                            <a:lumMod val="20000"/>
                            <a:lumOff val="80000"/>
                          </a:schemeClr>
                        </a:solidFill>
                        <a:effectLst>
                          <a:glow>
                            <a:schemeClr val="accent1">
                              <a:alpha val="40000"/>
                            </a:schemeClr>
                          </a:glow>
                          <a:outerShdw blurRad="50800" dist="50800" dir="5400000" sx="1000" sy="1000" algn="ctr" rotWithShape="0">
                            <a:srgbClr val="000000">
                              <a:alpha val="88000"/>
                            </a:srgbClr>
                          </a:outerShdw>
                        </a:effectLst>
                        <a:latin typeface="Arial" panose="020B0604020202020204" pitchFamily="34" charset="0"/>
                        <a:cs typeface="Arial" panose="020B0604020202020204" pitchFamily="34" charset="0"/>
                      </a:endParaRPr>
                    </a:p>
                  </a:txBody>
                  <a:tcPr>
                    <a:pattFill prst="pct5">
                      <a:fgClr>
                        <a:schemeClr val="accent1">
                          <a:lumMod val="75000"/>
                        </a:schemeClr>
                      </a:fgClr>
                      <a:bgClr>
                        <a:schemeClr val="bg1"/>
                      </a:bgClr>
                    </a:patt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600" b="0" kern="1200" dirty="0">
                          <a:solidFill>
                            <a:schemeClr val="accent1">
                              <a:lumMod val="20000"/>
                              <a:lumOff val="80000"/>
                            </a:schemeClr>
                          </a:solidFill>
                          <a:effectLst>
                            <a:glow>
                              <a:schemeClr val="accent1">
                                <a:alpha val="40000"/>
                              </a:schemeClr>
                            </a:glow>
                            <a:outerShdw blurRad="50800" dist="50800" dir="5400000" sx="1000" sy="1000" algn="ctr" rotWithShape="0">
                              <a:srgbClr val="000000">
                                <a:alpha val="88000"/>
                              </a:srgbClr>
                            </a:outerShdw>
                          </a:effectLst>
                          <a:latin typeface="Arial" panose="020B0604020202020204" pitchFamily="34" charset="0"/>
                          <a:ea typeface="+mn-ea"/>
                          <a:cs typeface="Arial" panose="020B0604020202020204" pitchFamily="34" charset="0"/>
                        </a:rPr>
                        <a:t>This relies on self-declared COVID: individuals indicating persistent symptoms lasting more than 4 weeks following confirmed or suspected COVID-19. Office, for National Statistics+1</a:t>
                      </a:r>
                    </a:p>
                    <a:p>
                      <a:endParaRPr lang="en-IN" sz="1600" b="0" dirty="0">
                        <a:solidFill>
                          <a:schemeClr val="accent1">
                            <a:lumMod val="20000"/>
                            <a:lumOff val="80000"/>
                          </a:schemeClr>
                        </a:solidFill>
                        <a:effectLst>
                          <a:glow>
                            <a:schemeClr val="accent1">
                              <a:alpha val="40000"/>
                            </a:schemeClr>
                          </a:glow>
                          <a:outerShdw blurRad="50800" dist="50800" dir="5400000" sx="1000" sy="1000" algn="ctr" rotWithShape="0">
                            <a:srgbClr val="000000">
                              <a:alpha val="88000"/>
                            </a:srgbClr>
                          </a:outerShdw>
                        </a:effectLst>
                        <a:latin typeface="Arial" panose="020B0604020202020204" pitchFamily="34" charset="0"/>
                        <a:cs typeface="Arial" panose="020B0604020202020204" pitchFamily="34" charset="0"/>
                      </a:endParaRPr>
                    </a:p>
                  </a:txBody>
                  <a:tcPr>
                    <a:pattFill prst="pct5">
                      <a:fgClr>
                        <a:schemeClr val="accent1">
                          <a:lumMod val="75000"/>
                        </a:schemeClr>
                      </a:fgClr>
                      <a:bgClr>
                        <a:schemeClr val="bg1"/>
                      </a:bgClr>
                    </a:pattFill>
                  </a:tcPr>
                </a:tc>
                <a:extLst>
                  <a:ext uri="{0D108BD9-81ED-4DB2-BD59-A6C34878D82A}">
                    <a16:rowId xmlns:a16="http://schemas.microsoft.com/office/drawing/2014/main" val="638401971"/>
                  </a:ext>
                </a:extLst>
              </a:tr>
              <a:tr h="1223853">
                <a:tc>
                  <a:txBody>
                    <a:bodyPr/>
                    <a:lstStyle/>
                    <a:p>
                      <a:r>
                        <a:rPr lang="en-IN" sz="2000" b="1" kern="1200" dirty="0">
                          <a:solidFill>
                            <a:schemeClr val="accent1">
                              <a:lumMod val="20000"/>
                              <a:lumOff val="80000"/>
                            </a:schemeClr>
                          </a:solidFill>
                          <a:effectLst>
                            <a:glow>
                              <a:schemeClr val="accent1">
                                <a:alpha val="40000"/>
                              </a:schemeClr>
                            </a:glow>
                            <a:outerShdw blurRad="50800" dist="50800" dir="5400000" sx="1000" sy="1000" algn="ctr" rotWithShape="0">
                              <a:srgbClr val="000000">
                                <a:alpha val="88000"/>
                              </a:srgbClr>
                            </a:outerShdw>
                          </a:effectLst>
                          <a:latin typeface="Arial" panose="020B0604020202020204" pitchFamily="34" charset="0"/>
                          <a:ea typeface="+mn-ea"/>
                          <a:cs typeface="Arial" panose="020B0604020202020204" pitchFamily="34" charset="0"/>
                        </a:rPr>
                        <a:t>UK (March 2023)</a:t>
                      </a:r>
                      <a:endParaRPr lang="en-IN" sz="2000" b="1" dirty="0">
                        <a:solidFill>
                          <a:schemeClr val="accent1">
                            <a:lumMod val="20000"/>
                            <a:lumOff val="80000"/>
                          </a:schemeClr>
                        </a:solidFill>
                        <a:effectLst>
                          <a:glow>
                            <a:schemeClr val="accent1">
                              <a:alpha val="40000"/>
                            </a:schemeClr>
                          </a:glow>
                          <a:outerShdw blurRad="50800" dist="50800" dir="5400000" sx="1000" sy="1000" algn="ctr" rotWithShape="0">
                            <a:srgbClr val="000000">
                              <a:alpha val="88000"/>
                            </a:srgbClr>
                          </a:outerShdw>
                        </a:effectLst>
                        <a:latin typeface="Arial" panose="020B0604020202020204" pitchFamily="34" charset="0"/>
                        <a:cs typeface="Arial" panose="020B0604020202020204" pitchFamily="34" charset="0"/>
                      </a:endParaRPr>
                    </a:p>
                  </a:txBody>
                  <a:tcPr>
                    <a:pattFill prst="pct5">
                      <a:fgClr>
                        <a:schemeClr val="accent1">
                          <a:lumMod val="75000"/>
                        </a:schemeClr>
                      </a:fgClr>
                      <a:bgClr>
                        <a:schemeClr val="bg1"/>
                      </a:bgClr>
                    </a:patt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600" b="0" kern="1200" dirty="0">
                          <a:solidFill>
                            <a:schemeClr val="accent1">
                              <a:lumMod val="20000"/>
                              <a:lumOff val="80000"/>
                            </a:schemeClr>
                          </a:solidFill>
                          <a:effectLst>
                            <a:glow>
                              <a:schemeClr val="accent1">
                                <a:alpha val="40000"/>
                              </a:schemeClr>
                            </a:glow>
                            <a:outerShdw blurRad="50800" dist="50800" dir="5400000" sx="1000" sy="1000" algn="ctr" rotWithShape="0">
                              <a:srgbClr val="000000">
                                <a:alpha val="88000"/>
                              </a:srgbClr>
                            </a:outerShdw>
                          </a:effectLst>
                          <a:latin typeface="Arial" panose="020B0604020202020204" pitchFamily="34" charset="0"/>
                          <a:ea typeface="+mn-ea"/>
                          <a:cs typeface="Arial" panose="020B0604020202020204" pitchFamily="34" charset="0"/>
                        </a:rPr>
                        <a:t>~ 2.9% of the population (≈ 1.9 million people) Office for National Statistics</a:t>
                      </a:r>
                    </a:p>
                    <a:p>
                      <a:endParaRPr lang="en-IN" sz="1600" b="0" dirty="0">
                        <a:solidFill>
                          <a:schemeClr val="accent1">
                            <a:lumMod val="20000"/>
                            <a:lumOff val="80000"/>
                          </a:schemeClr>
                        </a:solidFill>
                        <a:effectLst>
                          <a:glow>
                            <a:schemeClr val="accent1">
                              <a:alpha val="40000"/>
                            </a:schemeClr>
                          </a:glow>
                          <a:outerShdw blurRad="50800" dist="50800" dir="5400000" sx="1000" sy="1000" algn="ctr" rotWithShape="0">
                            <a:srgbClr val="000000">
                              <a:alpha val="88000"/>
                            </a:srgbClr>
                          </a:outerShdw>
                        </a:effectLst>
                        <a:latin typeface="Arial" panose="020B0604020202020204" pitchFamily="34" charset="0"/>
                        <a:cs typeface="Arial" panose="020B0604020202020204" pitchFamily="34" charset="0"/>
                      </a:endParaRPr>
                    </a:p>
                  </a:txBody>
                  <a:tcPr>
                    <a:pattFill prst="pct5">
                      <a:fgClr>
                        <a:schemeClr val="accent1">
                          <a:lumMod val="75000"/>
                        </a:schemeClr>
                      </a:fgClr>
                      <a:bgClr>
                        <a:schemeClr val="bg1"/>
                      </a:bgClr>
                    </a:pattFill>
                  </a:tcPr>
                </a:tc>
                <a:tc>
                  <a:txBody>
                    <a:bodyPr/>
                    <a:lstStyle/>
                    <a:p>
                      <a:r>
                        <a:rPr lang="en-IN" sz="1600" b="0" kern="1200" dirty="0">
                          <a:solidFill>
                            <a:schemeClr val="accent1">
                              <a:lumMod val="20000"/>
                              <a:lumOff val="80000"/>
                            </a:schemeClr>
                          </a:solidFill>
                          <a:effectLst>
                            <a:glow>
                              <a:schemeClr val="accent1">
                                <a:alpha val="40000"/>
                              </a:schemeClr>
                            </a:glow>
                            <a:outerShdw blurRad="50800" dist="50800" dir="5400000" sx="1000" sy="1000" algn="ctr" rotWithShape="0">
                              <a:srgbClr val="000000">
                                <a:alpha val="88000"/>
                              </a:srgbClr>
                            </a:outerShdw>
                          </a:effectLst>
                          <a:latin typeface="Arial" panose="020B0604020202020204" pitchFamily="34" charset="0"/>
                          <a:ea typeface="+mn-ea"/>
                          <a:cs typeface="Arial" panose="020B0604020202020204" pitchFamily="34" charset="0"/>
                        </a:rPr>
                        <a:t>self-reported symptoms definition; earlier time point.</a:t>
                      </a:r>
                      <a:endParaRPr lang="en-IN" sz="1600" b="0" dirty="0">
                        <a:solidFill>
                          <a:schemeClr val="accent1">
                            <a:lumMod val="20000"/>
                            <a:lumOff val="80000"/>
                          </a:schemeClr>
                        </a:solidFill>
                        <a:effectLst>
                          <a:glow>
                            <a:schemeClr val="accent1">
                              <a:alpha val="40000"/>
                            </a:schemeClr>
                          </a:glow>
                          <a:outerShdw blurRad="50800" dist="50800" dir="5400000" sx="1000" sy="1000" algn="ctr" rotWithShape="0">
                            <a:srgbClr val="000000">
                              <a:alpha val="88000"/>
                            </a:srgbClr>
                          </a:outerShdw>
                        </a:effectLst>
                        <a:latin typeface="Arial" panose="020B0604020202020204" pitchFamily="34" charset="0"/>
                        <a:cs typeface="Arial" panose="020B0604020202020204" pitchFamily="34" charset="0"/>
                      </a:endParaRPr>
                    </a:p>
                  </a:txBody>
                  <a:tcPr>
                    <a:pattFill prst="pct5">
                      <a:fgClr>
                        <a:schemeClr val="accent1">
                          <a:lumMod val="75000"/>
                        </a:schemeClr>
                      </a:fgClr>
                      <a:bgClr>
                        <a:schemeClr val="bg1"/>
                      </a:bgClr>
                    </a:pattFill>
                  </a:tcPr>
                </a:tc>
                <a:extLst>
                  <a:ext uri="{0D108BD9-81ED-4DB2-BD59-A6C34878D82A}">
                    <a16:rowId xmlns:a16="http://schemas.microsoft.com/office/drawing/2014/main" val="3084632335"/>
                  </a:ext>
                </a:extLst>
              </a:tr>
              <a:tr h="1453325">
                <a:tc>
                  <a:txBody>
                    <a:bodyPr/>
                    <a:lstStyle/>
                    <a:p>
                      <a:r>
                        <a:rPr lang="en-IN" sz="2000" b="1" kern="1200" dirty="0">
                          <a:solidFill>
                            <a:schemeClr val="accent1">
                              <a:lumMod val="20000"/>
                              <a:lumOff val="80000"/>
                            </a:schemeClr>
                          </a:solidFill>
                          <a:effectLst>
                            <a:glow>
                              <a:schemeClr val="accent1">
                                <a:alpha val="40000"/>
                              </a:schemeClr>
                            </a:glow>
                            <a:outerShdw blurRad="50800" dist="50800" dir="5400000" sx="1000" sy="1000" algn="ctr" rotWithShape="0">
                              <a:srgbClr val="000000">
                                <a:alpha val="88000"/>
                              </a:srgbClr>
                            </a:outerShdw>
                          </a:effectLst>
                          <a:latin typeface="Arial" panose="020B0604020202020204" pitchFamily="34" charset="0"/>
                          <a:ea typeface="+mn-ea"/>
                          <a:cs typeface="Arial" panose="020B0604020202020204" pitchFamily="34" charset="0"/>
                        </a:rPr>
                        <a:t>Worldwide (all individuals who recovered from COVID-19)</a:t>
                      </a:r>
                      <a:endParaRPr lang="en-IN" sz="2000" b="1" dirty="0">
                        <a:solidFill>
                          <a:schemeClr val="accent1">
                            <a:lumMod val="20000"/>
                            <a:lumOff val="80000"/>
                          </a:schemeClr>
                        </a:solidFill>
                        <a:effectLst>
                          <a:glow>
                            <a:schemeClr val="accent1">
                              <a:alpha val="40000"/>
                            </a:schemeClr>
                          </a:glow>
                          <a:outerShdw blurRad="50800" dist="50800" dir="5400000" sx="1000" sy="1000" algn="ctr" rotWithShape="0">
                            <a:srgbClr val="000000">
                              <a:alpha val="88000"/>
                            </a:srgbClr>
                          </a:outerShdw>
                        </a:effectLst>
                        <a:latin typeface="Arial" panose="020B0604020202020204" pitchFamily="34" charset="0"/>
                        <a:cs typeface="Arial" panose="020B0604020202020204" pitchFamily="34" charset="0"/>
                      </a:endParaRPr>
                    </a:p>
                  </a:txBody>
                  <a:tcPr>
                    <a:pattFill prst="pct5">
                      <a:fgClr>
                        <a:schemeClr val="accent1">
                          <a:lumMod val="75000"/>
                        </a:schemeClr>
                      </a:fgClr>
                      <a:bgClr>
                        <a:schemeClr val="bg1"/>
                      </a:bgClr>
                    </a:patt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600" b="0" kern="1200" dirty="0">
                          <a:solidFill>
                            <a:schemeClr val="accent1">
                              <a:lumMod val="20000"/>
                              <a:lumOff val="80000"/>
                            </a:schemeClr>
                          </a:solidFill>
                          <a:effectLst>
                            <a:glow>
                              <a:schemeClr val="accent1">
                                <a:alpha val="40000"/>
                              </a:schemeClr>
                            </a:glow>
                            <a:outerShdw blurRad="50800" dist="50800" dir="5400000" sx="1000" sy="1000" algn="ctr" rotWithShape="0">
                              <a:srgbClr val="000000">
                                <a:alpha val="88000"/>
                              </a:srgbClr>
                            </a:outerShdw>
                          </a:effectLst>
                          <a:latin typeface="Arial" panose="020B0604020202020204" pitchFamily="34" charset="0"/>
                          <a:ea typeface="+mn-ea"/>
                          <a:cs typeface="Arial" panose="020B0604020202020204" pitchFamily="34" charset="0"/>
                        </a:rPr>
                        <a:t>~ 36% (95% CI: 33 %–40 %) experience COVID, among those previously infected with COVID-19. PubMed+2PMC+2</a:t>
                      </a:r>
                    </a:p>
                    <a:p>
                      <a:endParaRPr lang="en-IN" sz="1600" b="0" dirty="0">
                        <a:solidFill>
                          <a:schemeClr val="accent1">
                            <a:lumMod val="20000"/>
                            <a:lumOff val="80000"/>
                          </a:schemeClr>
                        </a:solidFill>
                        <a:effectLst>
                          <a:glow>
                            <a:schemeClr val="accent1">
                              <a:alpha val="40000"/>
                            </a:schemeClr>
                          </a:glow>
                          <a:outerShdw blurRad="50800" dist="50800" dir="5400000" sx="1000" sy="1000" algn="ctr" rotWithShape="0">
                            <a:srgbClr val="000000">
                              <a:alpha val="88000"/>
                            </a:srgbClr>
                          </a:outerShdw>
                        </a:effectLst>
                        <a:latin typeface="Arial" panose="020B0604020202020204" pitchFamily="34" charset="0"/>
                        <a:cs typeface="Arial" panose="020B0604020202020204" pitchFamily="34" charset="0"/>
                      </a:endParaRPr>
                    </a:p>
                  </a:txBody>
                  <a:tcPr>
                    <a:pattFill prst="pct5">
                      <a:fgClr>
                        <a:schemeClr val="accent1">
                          <a:lumMod val="75000"/>
                        </a:schemeClr>
                      </a:fgClr>
                      <a:bgClr>
                        <a:schemeClr val="bg1"/>
                      </a:bgClr>
                    </a:pattFill>
                  </a:tcPr>
                </a:tc>
                <a:tc>
                  <a:txBody>
                    <a:bodyPr/>
                    <a:lstStyle/>
                    <a:p>
                      <a:r>
                        <a:rPr lang="en-IN" sz="1600" b="0" kern="1200" dirty="0">
                          <a:solidFill>
                            <a:schemeClr val="accent1">
                              <a:lumMod val="20000"/>
                              <a:lumOff val="80000"/>
                            </a:schemeClr>
                          </a:solidFill>
                          <a:effectLst>
                            <a:glow>
                              <a:schemeClr val="accent1">
                                <a:alpha val="40000"/>
                              </a:schemeClr>
                            </a:glow>
                            <a:outerShdw blurRad="50800" dist="50800" dir="5400000" sx="1000" sy="1000" algn="ctr" rotWithShape="0">
                              <a:srgbClr val="000000">
                                <a:alpha val="88000"/>
                              </a:srgbClr>
                            </a:outerShdw>
                          </a:effectLst>
                          <a:latin typeface="Arial" panose="020B0604020202020204" pitchFamily="34" charset="0"/>
                          <a:ea typeface="+mn-ea"/>
                          <a:cs typeface="Arial" panose="020B0604020202020204" pitchFamily="34" charset="0"/>
                        </a:rPr>
                        <a:t>Based on a meta-analysis of 429 studies (2021–2024); includes hospitalized &amp; non-hospitalized, various follow-up durations </a:t>
                      </a:r>
                      <a:endParaRPr lang="en-IN" sz="1600" b="0" dirty="0">
                        <a:solidFill>
                          <a:schemeClr val="accent1">
                            <a:lumMod val="20000"/>
                            <a:lumOff val="80000"/>
                          </a:schemeClr>
                        </a:solidFill>
                        <a:effectLst>
                          <a:glow>
                            <a:schemeClr val="accent1">
                              <a:alpha val="40000"/>
                            </a:schemeClr>
                          </a:glow>
                          <a:outerShdw blurRad="50800" dist="50800" dir="5400000" sx="1000" sy="1000" algn="ctr" rotWithShape="0">
                            <a:srgbClr val="000000">
                              <a:alpha val="88000"/>
                            </a:srgbClr>
                          </a:outerShdw>
                        </a:effectLst>
                        <a:latin typeface="Arial" panose="020B0604020202020204" pitchFamily="34" charset="0"/>
                        <a:cs typeface="Arial" panose="020B0604020202020204" pitchFamily="34" charset="0"/>
                      </a:endParaRPr>
                    </a:p>
                  </a:txBody>
                  <a:tcPr>
                    <a:pattFill prst="pct5">
                      <a:fgClr>
                        <a:schemeClr val="accent1">
                          <a:lumMod val="75000"/>
                        </a:schemeClr>
                      </a:fgClr>
                      <a:bgClr>
                        <a:schemeClr val="bg1"/>
                      </a:bgClr>
                    </a:pattFill>
                  </a:tcPr>
                </a:tc>
                <a:extLst>
                  <a:ext uri="{0D108BD9-81ED-4DB2-BD59-A6C34878D82A}">
                    <a16:rowId xmlns:a16="http://schemas.microsoft.com/office/drawing/2014/main" val="3208337626"/>
                  </a:ext>
                </a:extLst>
              </a:tr>
            </a:tbl>
          </a:graphicData>
        </a:graphic>
      </p:graphicFrame>
    </p:spTree>
    <p:extLst>
      <p:ext uri="{BB962C8B-B14F-4D97-AF65-F5344CB8AC3E}">
        <p14:creationId xmlns:p14="http://schemas.microsoft.com/office/powerpoint/2010/main" val="275293567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showMasterSp="0">
  <p:cSld>
    <p:bg>
      <p:bgPr>
        <a:gradFill>
          <a:gsLst>
            <a:gs pos="0">
              <a:schemeClr val="bg1">
                <a:tint val="94000"/>
                <a:satMod val="80000"/>
                <a:lumMod val="106000"/>
              </a:schemeClr>
            </a:gs>
            <a:gs pos="100000">
              <a:schemeClr val="bg1">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2" name="Title 1">
            <a:extLst>
              <a:ext uri="{FF2B5EF4-FFF2-40B4-BE49-F238E27FC236}">
                <a16:creationId xmlns:a16="http://schemas.microsoft.com/office/drawing/2014/main" id="{245DC57D-A9D5-506E-A63B-CA3A5B4852E2}"/>
              </a:ext>
            </a:extLst>
          </p:cNvPr>
          <p:cNvSpPr>
            <a:spLocks noGrp="1"/>
          </p:cNvSpPr>
          <p:nvPr>
            <p:ph type="title"/>
          </p:nvPr>
        </p:nvSpPr>
        <p:spPr>
          <a:xfrm>
            <a:off x="1450392" y="84672"/>
            <a:ext cx="9291215" cy="1049235"/>
          </a:xfrm>
        </p:spPr>
        <p:txBody>
          <a:bodyPr/>
          <a:lstStyle/>
          <a:p>
            <a:r>
              <a:rPr lang="en-IN" dirty="0"/>
              <a:t>Prevention</a:t>
            </a:r>
          </a:p>
        </p:txBody>
      </p:sp>
      <p:sp>
        <p:nvSpPr>
          <p:cNvPr id="3" name="Content Placeholder 2">
            <a:extLst>
              <a:ext uri="{FF2B5EF4-FFF2-40B4-BE49-F238E27FC236}">
                <a16:creationId xmlns:a16="http://schemas.microsoft.com/office/drawing/2014/main" id="{70F7102A-1183-2C67-853D-D65D0E024A0D}"/>
              </a:ext>
            </a:extLst>
          </p:cNvPr>
          <p:cNvSpPr>
            <a:spLocks noGrp="1"/>
          </p:cNvSpPr>
          <p:nvPr>
            <p:ph idx="1"/>
          </p:nvPr>
        </p:nvSpPr>
        <p:spPr>
          <a:xfrm>
            <a:off x="359923" y="1218064"/>
            <a:ext cx="11517549" cy="4861723"/>
          </a:xfrm>
        </p:spPr>
        <p:txBody>
          <a:bodyPr>
            <a:noAutofit/>
          </a:bodyPr>
          <a:lstStyle/>
          <a:p>
            <a:pPr>
              <a:lnSpc>
                <a:spcPct val="150000"/>
              </a:lnSpc>
              <a:buFont typeface="Wingdings" panose="05000000000000000000" pitchFamily="2" charset="2"/>
              <a:buChar char="Ø"/>
            </a:pPr>
            <a:r>
              <a:rPr lang="en-IN" b="1" dirty="0">
                <a:latin typeface="Arial" panose="020B0604020202020204" pitchFamily="34" charset="0"/>
                <a:cs typeface="Arial" panose="020B0604020202020204" pitchFamily="34" charset="0"/>
              </a:rPr>
              <a:t>Primary Prevention :-</a:t>
            </a:r>
          </a:p>
          <a:p>
            <a:pPr>
              <a:lnSpc>
                <a:spcPct val="150000"/>
              </a:lnSpc>
            </a:pPr>
            <a:r>
              <a:rPr lang="en-IN" sz="1600" dirty="0">
                <a:latin typeface="Arial" panose="020B0604020202020204" pitchFamily="34" charset="0"/>
                <a:cs typeface="Arial" panose="020B0604020202020204" pitchFamily="34" charset="0"/>
              </a:rPr>
              <a:t>Vaccination and boosters significantly reduce the severity of acute COVID-19, </a:t>
            </a:r>
            <a:r>
              <a:rPr lang="en-IN" sz="1600" dirty="0" err="1">
                <a:latin typeface="Arial" panose="020B0604020202020204" pitchFamily="34" charset="0"/>
                <a:cs typeface="Arial" panose="020B0604020202020204" pitchFamily="34" charset="0"/>
              </a:rPr>
              <a:t>consequently,reducing</a:t>
            </a:r>
            <a:r>
              <a:rPr lang="en-IN" sz="1600" dirty="0">
                <a:latin typeface="Arial" panose="020B0604020202020204" pitchFamily="34" charset="0"/>
                <a:cs typeface="Arial" panose="020B0604020202020204" pitchFamily="34" charset="0"/>
              </a:rPr>
              <a:t> the likelihood of long term COVID-19.</a:t>
            </a:r>
          </a:p>
          <a:p>
            <a:pPr>
              <a:lnSpc>
                <a:spcPct val="150000"/>
              </a:lnSpc>
            </a:pPr>
            <a:r>
              <a:rPr lang="en-IN" sz="1600" dirty="0">
                <a:latin typeface="Arial" panose="020B0604020202020204" pitchFamily="34" charset="0"/>
                <a:cs typeface="Arial" panose="020B0604020202020204" pitchFamily="34" charset="0"/>
              </a:rPr>
              <a:t>mask use, ventilation, and hand hygiene reduce exposure.</a:t>
            </a:r>
          </a:p>
          <a:p>
            <a:pPr>
              <a:lnSpc>
                <a:spcPct val="150000"/>
              </a:lnSpc>
              <a:buFont typeface="Wingdings" panose="05000000000000000000" pitchFamily="2" charset="2"/>
              <a:buChar char="Ø"/>
            </a:pPr>
            <a:r>
              <a:rPr lang="en-IN" b="1" dirty="0">
                <a:latin typeface="Arial" panose="020B0604020202020204" pitchFamily="34" charset="0"/>
                <a:cs typeface="Arial" panose="020B0604020202020204" pitchFamily="34" charset="0"/>
              </a:rPr>
              <a:t>Secondary Prevention :-</a:t>
            </a:r>
          </a:p>
          <a:p>
            <a:pPr>
              <a:lnSpc>
                <a:spcPct val="150000"/>
              </a:lnSpc>
            </a:pPr>
            <a:r>
              <a:rPr lang="en-IN" sz="1600" b="1" dirty="0">
                <a:latin typeface="Arial" panose="020B0604020202020204" pitchFamily="34" charset="0"/>
                <a:cs typeface="Arial" panose="020B0604020202020204" pitchFamily="34" charset="0"/>
              </a:rPr>
              <a:t>The complications like hypoxia, myocarditis, or thrombotic events should be managed promptly.</a:t>
            </a:r>
            <a:endParaRPr lang="en-IN" sz="1600" dirty="0">
              <a:latin typeface="Arial" panose="020B0604020202020204" pitchFamily="34" charset="0"/>
              <a:cs typeface="Arial" panose="020B0604020202020204" pitchFamily="34" charset="0"/>
            </a:endParaRPr>
          </a:p>
          <a:p>
            <a:pPr>
              <a:lnSpc>
                <a:spcPct val="150000"/>
              </a:lnSpc>
            </a:pPr>
            <a:r>
              <a:rPr lang="en-IN" sz="1600" b="1" dirty="0">
                <a:latin typeface="Arial" panose="020B0604020202020204" pitchFamily="34" charset="0"/>
                <a:cs typeface="Arial" panose="020B0604020202020204" pitchFamily="34" charset="0"/>
              </a:rPr>
              <a:t>Lifestyle optimization, including nutrition, rest, and sleep hygiene, optimizes the recovery phase by minimizing long-term complications.</a:t>
            </a:r>
          </a:p>
          <a:p>
            <a:pPr>
              <a:lnSpc>
                <a:spcPct val="150000"/>
              </a:lnSpc>
              <a:buFont typeface="Wingdings" panose="05000000000000000000" pitchFamily="2" charset="2"/>
              <a:buChar char="Ø"/>
            </a:pPr>
            <a:r>
              <a:rPr lang="en-IN" b="1" dirty="0">
                <a:latin typeface="Arial" panose="020B0604020202020204" pitchFamily="34" charset="0"/>
                <a:cs typeface="Arial" panose="020B0604020202020204" pitchFamily="34" charset="0"/>
              </a:rPr>
              <a:t>Tertiary Prevention :-</a:t>
            </a:r>
          </a:p>
          <a:p>
            <a:pPr>
              <a:lnSpc>
                <a:spcPct val="150000"/>
              </a:lnSpc>
            </a:pPr>
            <a:r>
              <a:rPr lang="en-IN" sz="1600" b="1" dirty="0">
                <a:latin typeface="Arial" panose="020B0604020202020204" pitchFamily="34" charset="0"/>
                <a:cs typeface="Arial" panose="020B0604020202020204" pitchFamily="34" charset="0"/>
              </a:rPr>
              <a:t>preventing long-term disability, improving function</a:t>
            </a:r>
          </a:p>
          <a:p>
            <a:pPr>
              <a:lnSpc>
                <a:spcPct val="150000"/>
              </a:lnSpc>
            </a:pPr>
            <a:r>
              <a:rPr lang="en-IN" sz="1600" b="1" dirty="0">
                <a:latin typeface="Arial" panose="020B0604020202020204" pitchFamily="34" charset="0"/>
                <a:cs typeface="Arial" panose="020B0604020202020204" pitchFamily="34" charset="0"/>
              </a:rPr>
              <a:t>Early rehabilitation and pacing education, with particular avoidance of post-exertional malaise.</a:t>
            </a:r>
            <a:endParaRPr lang="en-IN" sz="1600" dirty="0">
              <a:latin typeface="Arial" panose="020B0604020202020204" pitchFamily="34" charset="0"/>
              <a:cs typeface="Arial" panose="020B0604020202020204" pitchFamily="34" charset="0"/>
            </a:endParaRPr>
          </a:p>
          <a:p>
            <a:pPr>
              <a:lnSpc>
                <a:spcPct val="150000"/>
              </a:lnSpc>
            </a:pPr>
            <a:endParaRPr lang="en-IN" dirty="0"/>
          </a:p>
          <a:p>
            <a:pPr>
              <a:lnSpc>
                <a:spcPct val="150000"/>
              </a:lnSpc>
            </a:pPr>
            <a:endParaRPr lang="en-IN" sz="1600" dirty="0">
              <a:latin typeface="Arial" panose="020B0604020202020204" pitchFamily="34" charset="0"/>
              <a:cs typeface="Arial" panose="020B0604020202020204" pitchFamily="34" charset="0"/>
            </a:endParaRPr>
          </a:p>
          <a:p>
            <a:pPr>
              <a:lnSpc>
                <a:spcPct val="150000"/>
              </a:lnSpc>
            </a:pPr>
            <a:endParaRPr lang="en-IN" sz="1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36810503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a:gsLst>
            <a:gs pos="0">
              <a:schemeClr val="bg1">
                <a:tint val="94000"/>
                <a:satMod val="80000"/>
                <a:lumMod val="106000"/>
              </a:schemeClr>
            </a:gs>
            <a:gs pos="100000">
              <a:schemeClr val="bg1">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18EB86-8E21-808C-7E12-BF133134A275}"/>
              </a:ext>
            </a:extLst>
          </p:cNvPr>
          <p:cNvSpPr>
            <a:spLocks noGrp="1"/>
          </p:cNvSpPr>
          <p:nvPr>
            <p:ph type="title"/>
          </p:nvPr>
        </p:nvSpPr>
        <p:spPr>
          <a:xfrm>
            <a:off x="1536766" y="435238"/>
            <a:ext cx="9293577" cy="1059305"/>
          </a:xfrm>
        </p:spPr>
        <p:txBody>
          <a:bodyPr>
            <a:normAutofit/>
          </a:bodyPr>
          <a:lstStyle/>
          <a:p>
            <a:r>
              <a:rPr lang="en-IN" sz="3600" b="1" dirty="0" err="1">
                <a:latin typeface="Arial" panose="020B0604020202020204" pitchFamily="34" charset="0"/>
                <a:cs typeface="Arial" panose="020B0604020202020204" pitchFamily="34" charset="0"/>
              </a:rPr>
              <a:t>SociAL</a:t>
            </a:r>
            <a:r>
              <a:rPr lang="en-IN" sz="3600" b="1" dirty="0">
                <a:latin typeface="Arial" panose="020B0604020202020204" pitchFamily="34" charset="0"/>
                <a:cs typeface="Arial" panose="020B0604020202020204" pitchFamily="34" charset="0"/>
              </a:rPr>
              <a:t> ASPECT &amp; FINANCIAL ASPECT</a:t>
            </a:r>
          </a:p>
        </p:txBody>
      </p:sp>
      <p:pic>
        <p:nvPicPr>
          <p:cNvPr id="7" name="Picture Placeholder 6">
            <a:extLst>
              <a:ext uri="{FF2B5EF4-FFF2-40B4-BE49-F238E27FC236}">
                <a16:creationId xmlns:a16="http://schemas.microsoft.com/office/drawing/2014/main" id="{B204C3A9-EC5A-F2E5-4191-00165CBC86F9}"/>
              </a:ext>
            </a:extLst>
          </p:cNvPr>
          <p:cNvPicPr>
            <a:picLocks noGrp="1" noChangeAspect="1"/>
          </p:cNvPicPr>
          <p:nvPr>
            <p:ph sz="half" idx="1"/>
          </p:nvPr>
        </p:nvPicPr>
        <p:blipFill>
          <a:blip r:embed="rId2">
            <a:extLst>
              <a:ext uri="{28A0092B-C50C-407E-A947-70E740481C1C}">
                <a14:useLocalDpi xmlns:a14="http://schemas.microsoft.com/office/drawing/2010/main" val="0"/>
              </a:ext>
            </a:extLst>
          </a:blip>
          <a:stretch/>
        </p:blipFill>
        <p:spPr>
          <a:xfrm>
            <a:off x="1228929" y="1904358"/>
            <a:ext cx="3411562" cy="3448050"/>
          </a:xfrm>
        </p:spPr>
      </p:pic>
      <p:sp>
        <p:nvSpPr>
          <p:cNvPr id="4" name="Content Placeholder 3">
            <a:extLst>
              <a:ext uri="{FF2B5EF4-FFF2-40B4-BE49-F238E27FC236}">
                <a16:creationId xmlns:a16="http://schemas.microsoft.com/office/drawing/2014/main" id="{85B605E2-5E9F-F469-3459-2215BD112333}"/>
              </a:ext>
            </a:extLst>
          </p:cNvPr>
          <p:cNvSpPr>
            <a:spLocks noGrp="1"/>
          </p:cNvSpPr>
          <p:nvPr>
            <p:ph sz="half" idx="2"/>
          </p:nvPr>
        </p:nvSpPr>
        <p:spPr>
          <a:xfrm>
            <a:off x="5629076" y="1494543"/>
            <a:ext cx="5333995" cy="3441520"/>
          </a:xfrm>
        </p:spPr>
        <p:txBody>
          <a:bodyPr>
            <a:noAutofit/>
          </a:bodyPr>
          <a:lstStyle/>
          <a:p>
            <a:pPr>
              <a:buFont typeface="Wingdings" panose="05000000000000000000" pitchFamily="2" charset="2"/>
              <a:buChar char="Ø"/>
            </a:pPr>
            <a:r>
              <a:rPr lang="en-IN" sz="1600" b="1" dirty="0">
                <a:latin typeface="Arial" panose="020B0604020202020204" pitchFamily="34" charset="0"/>
                <a:cs typeface="Arial" panose="020B0604020202020204" pitchFamily="34" charset="0"/>
              </a:rPr>
              <a:t>Sick Leave</a:t>
            </a:r>
            <a:r>
              <a:rPr lang="en-IN" sz="1600" dirty="0">
                <a:latin typeface="Arial" panose="020B0604020202020204" pitchFamily="34" charset="0"/>
                <a:cs typeface="Arial" panose="020B0604020202020204" pitchFamily="34" charset="0"/>
              </a:rPr>
              <a:t> :- Extended absence from work , reduced productivity , and increased disability claims.</a:t>
            </a:r>
          </a:p>
          <a:p>
            <a:pPr>
              <a:buFont typeface="Wingdings" panose="05000000000000000000" pitchFamily="2" charset="2"/>
              <a:buChar char="Ø"/>
            </a:pPr>
            <a:r>
              <a:rPr lang="en-IN" sz="1600" b="1" dirty="0">
                <a:latin typeface="Arial" panose="020B0604020202020204" pitchFamily="34" charset="0"/>
                <a:cs typeface="Arial" panose="020B0604020202020204" pitchFamily="34" charset="0"/>
              </a:rPr>
              <a:t>Workforce Pressure</a:t>
            </a:r>
            <a:r>
              <a:rPr lang="en-IN" sz="1600" dirty="0">
                <a:latin typeface="Arial" panose="020B0604020202020204" pitchFamily="34" charset="0"/>
                <a:cs typeface="Arial" panose="020B0604020202020204" pitchFamily="34" charset="0"/>
              </a:rPr>
              <a:t> :- Labour shortages , increased burden on remaining staff , and organisational challenges. [</a:t>
            </a:r>
            <a:r>
              <a:rPr lang="en-IN" sz="1600" dirty="0" err="1">
                <a:latin typeface="Arial" panose="020B0604020202020204" pitchFamily="34" charset="0"/>
                <a:cs typeface="Arial" panose="020B0604020202020204" pitchFamily="34" charset="0"/>
              </a:rPr>
              <a:t>Pisu</a:t>
            </a:r>
            <a:r>
              <a:rPr lang="en-IN" sz="1600" dirty="0">
                <a:latin typeface="Arial" panose="020B0604020202020204" pitchFamily="34" charset="0"/>
                <a:cs typeface="Arial" panose="020B0604020202020204" pitchFamily="34" charset="0"/>
              </a:rPr>
              <a:t> </a:t>
            </a:r>
            <a:r>
              <a:rPr lang="en-IN" sz="1600" i="1" dirty="0">
                <a:latin typeface="Arial" panose="020B0604020202020204" pitchFamily="34" charset="0"/>
                <a:cs typeface="Arial" panose="020B0604020202020204" pitchFamily="34" charset="0"/>
              </a:rPr>
              <a:t>et al.</a:t>
            </a:r>
            <a:r>
              <a:rPr lang="en-IN" sz="1600" dirty="0">
                <a:latin typeface="Arial" panose="020B0604020202020204" pitchFamily="34" charset="0"/>
                <a:cs typeface="Arial" panose="020B0604020202020204" pitchFamily="34" charset="0"/>
              </a:rPr>
              <a:t> (2022</a:t>
            </a:r>
            <a:r>
              <a:rPr lang="en-IN" sz="1600" dirty="0"/>
              <a:t>)].</a:t>
            </a:r>
            <a:endParaRPr lang="en-IN" sz="1600" dirty="0">
              <a:latin typeface="Arial" panose="020B0604020202020204" pitchFamily="34" charset="0"/>
              <a:cs typeface="Arial" panose="020B0604020202020204" pitchFamily="34" charset="0"/>
            </a:endParaRPr>
          </a:p>
          <a:p>
            <a:pPr>
              <a:buFont typeface="Wingdings" panose="05000000000000000000" pitchFamily="2" charset="2"/>
              <a:buChar char="Ø"/>
            </a:pPr>
            <a:r>
              <a:rPr lang="en-IN" sz="1600" b="1" dirty="0">
                <a:latin typeface="Arial" panose="020B0604020202020204" pitchFamily="34" charset="0"/>
                <a:cs typeface="Arial" panose="020B0604020202020204" pitchFamily="34" charset="0"/>
              </a:rPr>
              <a:t>Income Loss</a:t>
            </a:r>
            <a:r>
              <a:rPr lang="en-IN" sz="1600" dirty="0">
                <a:latin typeface="Arial" panose="020B0604020202020204" pitchFamily="34" charset="0"/>
                <a:cs typeface="Arial" panose="020B0604020202020204" pitchFamily="34" charset="0"/>
              </a:rPr>
              <a:t> :- Reduced earning capacity , job losses , and financial insecurity for affected individuals and families.</a:t>
            </a:r>
          </a:p>
          <a:p>
            <a:pPr>
              <a:buFont typeface="Wingdings" panose="05000000000000000000" pitchFamily="2" charset="2"/>
              <a:buChar char="Ø"/>
            </a:pPr>
            <a:r>
              <a:rPr lang="en-IN" sz="1600" b="1" dirty="0">
                <a:latin typeface="Arial" panose="020B0604020202020204" pitchFamily="34" charset="0"/>
                <a:cs typeface="Arial" panose="020B0604020202020204" pitchFamily="34" charset="0"/>
              </a:rPr>
              <a:t>Long term Disability</a:t>
            </a:r>
            <a:r>
              <a:rPr lang="en-IN" sz="1600" dirty="0">
                <a:latin typeface="Arial" panose="020B0604020202020204" pitchFamily="34" charset="0"/>
                <a:cs typeface="Arial" panose="020B0604020202020204" pitchFamily="34" charset="0"/>
              </a:rPr>
              <a:t> :- Persistent functional impairment requiring ongoing support and accommodation.</a:t>
            </a:r>
          </a:p>
          <a:p>
            <a:pPr>
              <a:buFont typeface="Wingdings" panose="05000000000000000000" pitchFamily="2" charset="2"/>
              <a:buChar char="Ø"/>
            </a:pPr>
            <a:r>
              <a:rPr lang="en-IN" sz="1600" b="1" dirty="0">
                <a:latin typeface="Arial" panose="020B0604020202020204" pitchFamily="34" charset="0"/>
                <a:cs typeface="Arial" panose="020B0604020202020204" pitchFamily="34" charset="0"/>
              </a:rPr>
              <a:t>Inequality</a:t>
            </a:r>
            <a:r>
              <a:rPr lang="en-IN" sz="1600" dirty="0">
                <a:latin typeface="Arial" panose="020B0604020202020204" pitchFamily="34" charset="0"/>
                <a:cs typeface="Arial" panose="020B0604020202020204" pitchFamily="34" charset="0"/>
              </a:rPr>
              <a:t> :- Disproportionate impact on vulnerable populations and exacerbation of existing health disparities.                                           [ONS (2023)].</a:t>
            </a:r>
          </a:p>
          <a:p>
            <a:pPr>
              <a:buFont typeface="Wingdings" panose="05000000000000000000" pitchFamily="2" charset="2"/>
              <a:buChar char="Ø"/>
            </a:pPr>
            <a:endParaRPr lang="en-IN" sz="1600" dirty="0">
              <a:latin typeface="Arial" panose="020B0604020202020204" pitchFamily="34" charset="0"/>
              <a:cs typeface="Arial" panose="020B0604020202020204" pitchFamily="34" charset="0"/>
            </a:endParaRPr>
          </a:p>
          <a:p>
            <a:endParaRPr lang="en-IN" sz="1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70915138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pattFill prst="pct90">
          <a:fgClr>
            <a:schemeClr val="accent1">
              <a:lumMod val="50000"/>
            </a:schemeClr>
          </a:fgClr>
          <a:bgClr>
            <a:schemeClr val="tx2">
              <a:lumMod val="10000"/>
            </a:schemeClr>
          </a:bgClr>
        </a:patt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403EB5-9AF3-741E-9830-1074D90CD904}"/>
              </a:ext>
            </a:extLst>
          </p:cNvPr>
          <p:cNvSpPr>
            <a:spLocks noGrp="1"/>
          </p:cNvSpPr>
          <p:nvPr>
            <p:ph type="title"/>
          </p:nvPr>
        </p:nvSpPr>
        <p:spPr/>
        <p:txBody>
          <a:bodyPr>
            <a:normAutofit/>
          </a:bodyPr>
          <a:lstStyle/>
          <a:p>
            <a:r>
              <a:rPr lang="en-US" sz="3600" b="1" dirty="0">
                <a:solidFill>
                  <a:schemeClr val="bg1"/>
                </a:solidFill>
                <a:latin typeface="Arial" panose="020B0604020202020204" pitchFamily="34" charset="0"/>
                <a:cs typeface="Arial" panose="020B0604020202020204" pitchFamily="34" charset="0"/>
              </a:rPr>
              <a:t>Physical Effects</a:t>
            </a:r>
            <a:endParaRPr lang="en-IN" sz="3600" b="1" dirty="0">
              <a:solidFill>
                <a:schemeClr val="bg1"/>
              </a:solidFill>
              <a:latin typeface="Arial" panose="020B0604020202020204" pitchFamily="34" charset="0"/>
              <a:cs typeface="Arial" panose="020B0604020202020204" pitchFamily="34" charset="0"/>
            </a:endParaRPr>
          </a:p>
        </p:txBody>
      </p:sp>
      <p:sp>
        <p:nvSpPr>
          <p:cNvPr id="5" name="Content Placeholder 4">
            <a:extLst>
              <a:ext uri="{FF2B5EF4-FFF2-40B4-BE49-F238E27FC236}">
                <a16:creationId xmlns:a16="http://schemas.microsoft.com/office/drawing/2014/main" id="{D02D0B66-7279-9B64-85C4-002C24B48DF4}"/>
              </a:ext>
            </a:extLst>
          </p:cNvPr>
          <p:cNvSpPr>
            <a:spLocks noGrp="1"/>
          </p:cNvSpPr>
          <p:nvPr>
            <p:ph idx="1"/>
          </p:nvPr>
        </p:nvSpPr>
        <p:spPr>
          <a:xfrm>
            <a:off x="1329266" y="1825625"/>
            <a:ext cx="10515600" cy="4001243"/>
          </a:xfrm>
        </p:spPr>
        <p:txBody>
          <a:bodyPr>
            <a:normAutofit fontScale="92500" lnSpcReduction="10000"/>
          </a:bodyPr>
          <a:lstStyle/>
          <a:p>
            <a:pPr marL="0" indent="0">
              <a:lnSpc>
                <a:spcPct val="150000"/>
              </a:lnSpc>
              <a:buNone/>
            </a:pPr>
            <a:r>
              <a:rPr lang="en-US" sz="2400" dirty="0">
                <a:latin typeface="Arial" panose="020B0604020202020204" pitchFamily="34" charset="0"/>
                <a:cs typeface="Arial" panose="020B0604020202020204" pitchFamily="34" charset="0"/>
              </a:rPr>
              <a:t>Respiratory Issues</a:t>
            </a:r>
            <a:r>
              <a:rPr lang="en-IN" sz="2400" dirty="0">
                <a:latin typeface="Arial" panose="020B0604020202020204" pitchFamily="34" charset="0"/>
                <a:cs typeface="Arial" panose="020B0604020202020204" pitchFamily="34" charset="0"/>
              </a:rPr>
              <a:t> :- Persistent dyspnoea , to reduced function of lung,         exercise intolerance</a:t>
            </a:r>
          </a:p>
          <a:p>
            <a:pPr marL="0" indent="0">
              <a:lnSpc>
                <a:spcPct val="150000"/>
              </a:lnSpc>
              <a:buNone/>
            </a:pPr>
            <a:endParaRPr lang="en-IN" sz="2400" dirty="0">
              <a:latin typeface="Arial" panose="020B0604020202020204" pitchFamily="34" charset="0"/>
              <a:cs typeface="Arial" panose="020B0604020202020204" pitchFamily="34" charset="0"/>
            </a:endParaRPr>
          </a:p>
          <a:p>
            <a:pPr marL="0" indent="0">
              <a:lnSpc>
                <a:spcPct val="150000"/>
              </a:lnSpc>
              <a:buNone/>
            </a:pPr>
            <a:r>
              <a:rPr lang="en-US" sz="2400" dirty="0">
                <a:latin typeface="Arial" panose="020B0604020202020204" pitchFamily="34" charset="0"/>
                <a:cs typeface="Arial" panose="020B0604020202020204" pitchFamily="34" charset="0"/>
              </a:rPr>
              <a:t>Cardiac Involvement :- </a:t>
            </a:r>
            <a:r>
              <a:rPr lang="en-US" sz="2400" dirty="0" err="1">
                <a:latin typeface="Arial" panose="020B0604020202020204" pitchFamily="34" charset="0"/>
                <a:cs typeface="Arial" panose="020B0604020202020204" pitchFamily="34" charset="0"/>
              </a:rPr>
              <a:t>Mycarditis</a:t>
            </a:r>
            <a:r>
              <a:rPr lang="en-US" sz="2400" dirty="0">
                <a:latin typeface="Arial" panose="020B0604020202020204" pitchFamily="34" charset="0"/>
                <a:cs typeface="Arial" panose="020B0604020202020204" pitchFamily="34" charset="0"/>
              </a:rPr>
              <a:t> , arrhythmias , chest pain , palpitations</a:t>
            </a:r>
          </a:p>
          <a:p>
            <a:pPr marL="0" indent="0">
              <a:lnSpc>
                <a:spcPct val="150000"/>
              </a:lnSpc>
              <a:buNone/>
            </a:pPr>
            <a:endParaRPr lang="en-US" sz="2400" dirty="0">
              <a:latin typeface="Arial" panose="020B0604020202020204" pitchFamily="34" charset="0"/>
              <a:cs typeface="Arial" panose="020B0604020202020204" pitchFamily="34" charset="0"/>
            </a:endParaRPr>
          </a:p>
          <a:p>
            <a:pPr marL="0" indent="0">
              <a:lnSpc>
                <a:spcPct val="150000"/>
              </a:lnSpc>
              <a:buNone/>
            </a:pPr>
            <a:r>
              <a:rPr lang="en-US" sz="2400" dirty="0">
                <a:latin typeface="Arial" panose="020B0604020202020204" pitchFamily="34" charset="0"/>
                <a:cs typeface="Arial" panose="020B0604020202020204" pitchFamily="34" charset="0"/>
              </a:rPr>
              <a:t>Autonomic Dysfunction :- POTS , </a:t>
            </a:r>
            <a:r>
              <a:rPr lang="en-US" sz="2400" dirty="0" err="1">
                <a:latin typeface="Arial" panose="020B0604020202020204" pitchFamily="34" charset="0"/>
                <a:cs typeface="Arial" panose="020B0604020202020204" pitchFamily="34" charset="0"/>
              </a:rPr>
              <a:t>temprerature</a:t>
            </a:r>
            <a:r>
              <a:rPr lang="en-US" sz="2400" dirty="0">
                <a:latin typeface="Arial" panose="020B0604020202020204" pitchFamily="34" charset="0"/>
                <a:cs typeface="Arial" panose="020B0604020202020204" pitchFamily="34" charset="0"/>
              </a:rPr>
              <a:t> </a:t>
            </a:r>
            <a:r>
              <a:rPr lang="en-US" sz="2400" dirty="0" err="1">
                <a:latin typeface="Arial" panose="020B0604020202020204" pitchFamily="34" charset="0"/>
                <a:cs typeface="Arial" panose="020B0604020202020204" pitchFamily="34" charset="0"/>
              </a:rPr>
              <a:t>dysregulation,orthostatic</a:t>
            </a:r>
            <a:r>
              <a:rPr lang="en-US" sz="2400" dirty="0">
                <a:latin typeface="Arial" panose="020B0604020202020204" pitchFamily="34" charset="0"/>
                <a:cs typeface="Arial" panose="020B0604020202020204" pitchFamily="34" charset="0"/>
              </a:rPr>
              <a:t> intolerance.</a:t>
            </a:r>
            <a:endParaRPr lang="en-IN" sz="2400" dirty="0">
              <a:latin typeface="Arial" panose="020B0604020202020204" pitchFamily="34" charset="0"/>
              <a:cs typeface="Arial" panose="020B0604020202020204" pitchFamily="34" charset="0"/>
            </a:endParaRPr>
          </a:p>
        </p:txBody>
      </p:sp>
      <p:pic>
        <p:nvPicPr>
          <p:cNvPr id="7" name="Graphic 6" descr="Lungs with solid fill">
            <a:extLst>
              <a:ext uri="{FF2B5EF4-FFF2-40B4-BE49-F238E27FC236}">
                <a16:creationId xmlns:a16="http://schemas.microsoft.com/office/drawing/2014/main" id="{D8D093BC-B7A2-555B-E91D-64C0CAD2F294}"/>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494243" y="1999058"/>
            <a:ext cx="702734" cy="694267"/>
          </a:xfrm>
          <a:prstGeom prst="rect">
            <a:avLst/>
          </a:prstGeom>
        </p:spPr>
      </p:pic>
      <p:pic>
        <p:nvPicPr>
          <p:cNvPr id="9" name="Graphic 8" descr="Heart organ with solid fill">
            <a:extLst>
              <a:ext uri="{FF2B5EF4-FFF2-40B4-BE49-F238E27FC236}">
                <a16:creationId xmlns:a16="http://schemas.microsoft.com/office/drawing/2014/main" id="{8B50A374-789D-5ADC-75F1-A6C23D0C93ED}"/>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414866" y="3309880"/>
            <a:ext cx="914400" cy="914400"/>
          </a:xfrm>
          <a:prstGeom prst="rect">
            <a:avLst/>
          </a:prstGeom>
        </p:spPr>
      </p:pic>
      <p:pic>
        <p:nvPicPr>
          <p:cNvPr id="11" name="Graphic 10" descr="Lightning bolt with solid fill">
            <a:extLst>
              <a:ext uri="{FF2B5EF4-FFF2-40B4-BE49-F238E27FC236}">
                <a16:creationId xmlns:a16="http://schemas.microsoft.com/office/drawing/2014/main" id="{3A974AF3-77F0-3300-4C21-5747472270F3}"/>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414866" y="4826833"/>
            <a:ext cx="914400" cy="914400"/>
          </a:xfrm>
          <a:prstGeom prst="rect">
            <a:avLst/>
          </a:prstGeom>
        </p:spPr>
      </p:pic>
      <p:sp>
        <p:nvSpPr>
          <p:cNvPr id="3" name="TextBox 2">
            <a:extLst>
              <a:ext uri="{FF2B5EF4-FFF2-40B4-BE49-F238E27FC236}">
                <a16:creationId xmlns:a16="http://schemas.microsoft.com/office/drawing/2014/main" id="{4969C0F0-0AA8-305D-B121-D00D6D15381C}"/>
              </a:ext>
            </a:extLst>
          </p:cNvPr>
          <p:cNvSpPr txBox="1"/>
          <p:nvPr/>
        </p:nvSpPr>
        <p:spPr>
          <a:xfrm>
            <a:off x="6959601" y="5531749"/>
            <a:ext cx="3783194" cy="615553"/>
          </a:xfrm>
          <a:prstGeom prst="rect">
            <a:avLst/>
          </a:prstGeom>
          <a:noFill/>
        </p:spPr>
        <p:txBody>
          <a:bodyPr wrap="square" rtlCol="0">
            <a:spAutoFit/>
          </a:bodyPr>
          <a:lstStyle/>
          <a:p>
            <a:r>
              <a:rPr lang="da-DK" sz="1600" b="1" dirty="0">
                <a:latin typeface="Arial" panose="020B0604020202020204" pitchFamily="34" charset="0"/>
                <a:cs typeface="Arial" panose="020B0604020202020204" pitchFamily="34" charset="0"/>
              </a:rPr>
              <a:t>(Dennis </a:t>
            </a:r>
            <a:r>
              <a:rPr lang="da-DK" sz="1600" b="1" i="1" dirty="0">
                <a:latin typeface="Arial" panose="020B0604020202020204" pitchFamily="34" charset="0"/>
                <a:cs typeface="Arial" panose="020B0604020202020204" pitchFamily="34" charset="0"/>
              </a:rPr>
              <a:t>et al.</a:t>
            </a:r>
            <a:r>
              <a:rPr lang="da-DK" sz="1600" b="1" dirty="0">
                <a:latin typeface="Arial" panose="020B0604020202020204" pitchFamily="34" charset="0"/>
                <a:cs typeface="Arial" panose="020B0604020202020204" pitchFamily="34" charset="0"/>
              </a:rPr>
              <a:t>, 2021; Pavli </a:t>
            </a:r>
            <a:r>
              <a:rPr lang="da-DK" sz="1600" b="1" i="1" dirty="0">
                <a:latin typeface="Arial" panose="020B0604020202020204" pitchFamily="34" charset="0"/>
                <a:cs typeface="Arial" panose="020B0604020202020204" pitchFamily="34" charset="0"/>
              </a:rPr>
              <a:t>et al.</a:t>
            </a:r>
            <a:r>
              <a:rPr lang="da-DK" sz="1600" b="1" dirty="0">
                <a:latin typeface="Arial" panose="020B0604020202020204" pitchFamily="34" charset="0"/>
                <a:cs typeface="Arial" panose="020B0604020202020204" pitchFamily="34" charset="0"/>
              </a:rPr>
              <a:t>, 2021)</a:t>
            </a:r>
            <a:endParaRPr lang="da-DK" sz="1600" dirty="0">
              <a:latin typeface="Arial" panose="020B0604020202020204" pitchFamily="34" charset="0"/>
              <a:cs typeface="Arial" panose="020B0604020202020204" pitchFamily="34" charset="0"/>
            </a:endParaRPr>
          </a:p>
          <a:p>
            <a:endParaRPr lang="en-IN" dirty="0"/>
          </a:p>
        </p:txBody>
      </p:sp>
    </p:spTree>
    <p:extLst>
      <p:ext uri="{BB962C8B-B14F-4D97-AF65-F5344CB8AC3E}">
        <p14:creationId xmlns:p14="http://schemas.microsoft.com/office/powerpoint/2010/main" val="314360329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showMasterSp="0">
  <p:cSld>
    <p:bg>
      <p:bgPr>
        <a:gradFill>
          <a:gsLst>
            <a:gs pos="0">
              <a:schemeClr val="bg1">
                <a:tint val="94000"/>
                <a:satMod val="80000"/>
                <a:lumMod val="106000"/>
              </a:schemeClr>
            </a:gs>
            <a:gs pos="100000">
              <a:schemeClr val="bg1">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7FE95E-565D-0DBE-5B39-4F0EA84C06A5}"/>
              </a:ext>
            </a:extLst>
          </p:cNvPr>
          <p:cNvSpPr>
            <a:spLocks noGrp="1"/>
          </p:cNvSpPr>
          <p:nvPr>
            <p:ph type="title"/>
          </p:nvPr>
        </p:nvSpPr>
        <p:spPr>
          <a:xfrm>
            <a:off x="1450392" y="0"/>
            <a:ext cx="9291215" cy="1049235"/>
          </a:xfrm>
        </p:spPr>
        <p:txBody>
          <a:bodyPr/>
          <a:lstStyle/>
          <a:p>
            <a:r>
              <a:rPr lang="en-IN" dirty="0" err="1"/>
              <a:t>Persnalised</a:t>
            </a:r>
            <a:r>
              <a:rPr lang="en-IN" dirty="0"/>
              <a:t> care model (6 </a:t>
            </a:r>
            <a:r>
              <a:rPr lang="en-IN" dirty="0" err="1"/>
              <a:t>comoponent</a:t>
            </a:r>
            <a:r>
              <a:rPr lang="en-IN" dirty="0"/>
              <a:t>)</a:t>
            </a:r>
          </a:p>
        </p:txBody>
      </p:sp>
      <p:sp>
        <p:nvSpPr>
          <p:cNvPr id="3" name="Content Placeholder 2">
            <a:extLst>
              <a:ext uri="{FF2B5EF4-FFF2-40B4-BE49-F238E27FC236}">
                <a16:creationId xmlns:a16="http://schemas.microsoft.com/office/drawing/2014/main" id="{35E9DBC9-7226-6A75-3104-21E1A57722AE}"/>
              </a:ext>
            </a:extLst>
          </p:cNvPr>
          <p:cNvSpPr>
            <a:spLocks noGrp="1"/>
          </p:cNvSpPr>
          <p:nvPr>
            <p:ph idx="1"/>
          </p:nvPr>
        </p:nvSpPr>
        <p:spPr>
          <a:xfrm>
            <a:off x="181582" y="1286158"/>
            <a:ext cx="11828834" cy="5153553"/>
          </a:xfrm>
        </p:spPr>
        <p:txBody>
          <a:bodyPr>
            <a:noAutofit/>
          </a:bodyPr>
          <a:lstStyle/>
          <a:p>
            <a:pPr marL="342900" lvl="0" indent="-342900">
              <a:buFont typeface="+mj-lt"/>
              <a:buAutoNum type="arabicPeriod"/>
            </a:pPr>
            <a:r>
              <a:rPr lang="en-IN" sz="1800" b="1" dirty="0">
                <a:latin typeface="Arial" panose="020B0604020202020204" pitchFamily="34" charset="0"/>
                <a:cs typeface="Arial" panose="020B0604020202020204" pitchFamily="34" charset="0"/>
              </a:rPr>
              <a:t>Shared Decision-Making :- </a:t>
            </a:r>
            <a:r>
              <a:rPr lang="en-IN" sz="1800" dirty="0">
                <a:latin typeface="Arial" panose="020B0604020202020204" pitchFamily="34" charset="0"/>
                <a:cs typeface="Arial" panose="020B0604020202020204" pitchFamily="34" charset="0"/>
              </a:rPr>
              <a:t>Patients and clinicians discuss treatment options in a cooperative manner. encourages patients to set reasonable objectives, such as energy control or a gradual return to work.</a:t>
            </a:r>
          </a:p>
          <a:p>
            <a:pPr marL="342900" lvl="0" indent="-342900">
              <a:buFont typeface="+mj-lt"/>
              <a:buAutoNum type="arabicPeriod"/>
            </a:pPr>
            <a:r>
              <a:rPr lang="en-IN" sz="1800" b="1" dirty="0">
                <a:latin typeface="Arial" panose="020B0604020202020204" pitchFamily="34" charset="0"/>
                <a:cs typeface="Arial" panose="020B0604020202020204" pitchFamily="34" charset="0"/>
              </a:rPr>
              <a:t>Creating a customized care :- </a:t>
            </a:r>
            <a:r>
              <a:rPr lang="en-IN" sz="1800" dirty="0">
                <a:latin typeface="Arial" panose="020B0604020202020204" pitchFamily="34" charset="0"/>
                <a:cs typeface="Arial" panose="020B0604020202020204" pitchFamily="34" charset="0"/>
              </a:rPr>
              <a:t>plan based on symptoms, functional limitations, comorbidities, and priorities is known as personalized care and support planning, or PCSP. updates to take into account the shifting symptom patterns that are common in Long COVID.</a:t>
            </a:r>
          </a:p>
          <a:p>
            <a:pPr marL="342900" lvl="0" indent="-342900">
              <a:buFont typeface="+mj-lt"/>
              <a:buAutoNum type="arabicPeriod"/>
            </a:pPr>
            <a:r>
              <a:rPr lang="en-IN" sz="1800" b="1" dirty="0">
                <a:latin typeface="Arial" panose="020B0604020202020204" pitchFamily="34" charset="0"/>
                <a:cs typeface="Arial" panose="020B0604020202020204" pitchFamily="34" charset="0"/>
              </a:rPr>
              <a:t>Supported Self-Management :- </a:t>
            </a:r>
            <a:r>
              <a:rPr lang="en-IN" sz="1800" dirty="0">
                <a:latin typeface="Arial" panose="020B0604020202020204" pitchFamily="34" charset="0"/>
                <a:cs typeface="Arial" panose="020B0604020202020204" pitchFamily="34" charset="0"/>
              </a:rPr>
              <a:t>Education on symptom tracking, breathwork, sleep, nutrition, and pacing. These consist of home-based rehabilitation, digital apps, and fatigue scales.</a:t>
            </a:r>
          </a:p>
          <a:p>
            <a:pPr marL="342900" lvl="0" indent="-342900">
              <a:buFont typeface="+mj-lt"/>
              <a:buAutoNum type="arabicPeriod"/>
            </a:pPr>
            <a:r>
              <a:rPr lang="en-IN" sz="1800" b="1" dirty="0">
                <a:latin typeface="Arial" panose="020B0604020202020204" pitchFamily="34" charset="0"/>
                <a:cs typeface="Arial" panose="020B0604020202020204" pitchFamily="34" charset="0"/>
              </a:rPr>
              <a:t>Social Prescribing &amp; Community Support :- </a:t>
            </a:r>
            <a:r>
              <a:rPr lang="en-IN" sz="1800" dirty="0">
                <a:latin typeface="Arial" panose="020B0604020202020204" pitchFamily="34" charset="0"/>
                <a:cs typeface="Arial" panose="020B0604020202020204" pitchFamily="34" charset="0"/>
              </a:rPr>
              <a:t>PEM-specific exercise programs, peer support, community organizations, and mental health charities. It improves life quality and lessens feelings of loneliness.</a:t>
            </a:r>
          </a:p>
          <a:p>
            <a:pPr marL="342900" lvl="0" indent="-342900">
              <a:buFont typeface="+mj-lt"/>
              <a:buAutoNum type="arabicPeriod"/>
            </a:pPr>
            <a:r>
              <a:rPr lang="en-IN" sz="1800" b="1" dirty="0">
                <a:latin typeface="Arial" panose="020B0604020202020204" pitchFamily="34" charset="0"/>
                <a:cs typeface="Arial" panose="020B0604020202020204" pitchFamily="34" charset="0"/>
              </a:rPr>
              <a:t>integrated care :-  </a:t>
            </a:r>
            <a:r>
              <a:rPr lang="en-IN" sz="1800" dirty="0">
                <a:latin typeface="Arial" panose="020B0604020202020204" pitchFamily="34" charset="0"/>
                <a:cs typeface="Arial" panose="020B0604020202020204" pitchFamily="34" charset="0"/>
              </a:rPr>
              <a:t>Physicians, occupational therapists, physiotherapists, psychologists, and social workers provide under the community-based multidisciplinary team approach. conforms to NICE NG188 and p.</a:t>
            </a:r>
          </a:p>
          <a:p>
            <a:pPr marL="342900" lvl="0" indent="-342900">
              <a:buFont typeface="+mj-lt"/>
              <a:buAutoNum type="arabicPeriod"/>
            </a:pPr>
            <a:r>
              <a:rPr lang="en-IN" sz="1800" b="1" dirty="0">
                <a:latin typeface="Arial" panose="020B0604020202020204" pitchFamily="34" charset="0"/>
                <a:cs typeface="Arial" panose="020B0604020202020204" pitchFamily="34" charset="0"/>
              </a:rPr>
              <a:t>Individualized rehabilitation equipment or support services :- </a:t>
            </a:r>
            <a:r>
              <a:rPr lang="en-IN" sz="1800" dirty="0">
                <a:latin typeface="Arial" panose="020B0604020202020204" pitchFamily="34" charset="0"/>
                <a:cs typeface="Arial" panose="020B0604020202020204" pitchFamily="34" charset="0"/>
              </a:rPr>
              <a:t>are made possible by personal health budgets, if applicable. helpful when long-term COVID is severe or incapacitating and needs ongoing care.</a:t>
            </a:r>
          </a:p>
          <a:p>
            <a:pPr marL="342900" indent="-342900">
              <a:buFont typeface="+mj-lt"/>
              <a:buAutoNum type="arabicPeriod"/>
            </a:pPr>
            <a:endParaRPr lang="en-IN" sz="1800" dirty="0">
              <a:latin typeface="Arial" panose="020B0604020202020204" pitchFamily="34" charset="0"/>
              <a:cs typeface="Arial" panose="020B0604020202020204" pitchFamily="34" charset="0"/>
            </a:endParaRPr>
          </a:p>
          <a:p>
            <a:pPr marL="457200" indent="-457200">
              <a:buFont typeface="+mj-lt"/>
              <a:buAutoNum type="arabicPeriod"/>
            </a:pPr>
            <a:endParaRPr lang="en-IN" sz="1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91554005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gradFill>
          <a:gsLst>
            <a:gs pos="0">
              <a:schemeClr val="bg1">
                <a:tint val="94000"/>
                <a:satMod val="80000"/>
                <a:lumMod val="106000"/>
              </a:schemeClr>
            </a:gs>
            <a:gs pos="100000">
              <a:schemeClr val="bg1">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353868-0E1C-A5CA-F1FF-FA1A3B9AD1E7}"/>
              </a:ext>
            </a:extLst>
          </p:cNvPr>
          <p:cNvSpPr>
            <a:spLocks noGrp="1"/>
          </p:cNvSpPr>
          <p:nvPr>
            <p:ph type="title"/>
          </p:nvPr>
        </p:nvSpPr>
        <p:spPr/>
        <p:txBody>
          <a:bodyPr>
            <a:noAutofit/>
          </a:bodyPr>
          <a:lstStyle/>
          <a:p>
            <a:r>
              <a:rPr lang="en-IN" sz="3600" b="1" dirty="0"/>
              <a:t> Initial Assessment (UK – Long COVID)</a:t>
            </a:r>
            <a:br>
              <a:rPr lang="en-IN" sz="3600" dirty="0"/>
            </a:br>
            <a:endParaRPr lang="en-IN" sz="3600" dirty="0"/>
          </a:p>
        </p:txBody>
      </p:sp>
      <p:sp>
        <p:nvSpPr>
          <p:cNvPr id="3" name="Content Placeholder 2">
            <a:extLst>
              <a:ext uri="{FF2B5EF4-FFF2-40B4-BE49-F238E27FC236}">
                <a16:creationId xmlns:a16="http://schemas.microsoft.com/office/drawing/2014/main" id="{D74B202E-8730-DDE8-5175-342565437D45}"/>
              </a:ext>
            </a:extLst>
          </p:cNvPr>
          <p:cNvSpPr>
            <a:spLocks noGrp="1"/>
          </p:cNvSpPr>
          <p:nvPr>
            <p:ph sz="half" idx="1"/>
          </p:nvPr>
        </p:nvSpPr>
        <p:spPr>
          <a:xfrm>
            <a:off x="447472" y="2010878"/>
            <a:ext cx="5488513" cy="3448595"/>
          </a:xfrm>
        </p:spPr>
        <p:txBody>
          <a:bodyPr>
            <a:noAutofit/>
          </a:bodyPr>
          <a:lstStyle/>
          <a:p>
            <a:pPr>
              <a:buFont typeface="Wingdings" panose="05000000000000000000" pitchFamily="2" charset="2"/>
              <a:buChar char="Ø"/>
            </a:pPr>
            <a:r>
              <a:rPr lang="en-IN" b="1" dirty="0">
                <a:latin typeface="Arial" panose="020B0604020202020204" pitchFamily="34" charset="0"/>
                <a:cs typeface="Arial" panose="020B0604020202020204" pitchFamily="34" charset="0"/>
              </a:rPr>
              <a:t>Initial Clinical Assessment (Primary Care)</a:t>
            </a:r>
          </a:p>
          <a:p>
            <a:pPr>
              <a:buFont typeface="Wingdings" panose="05000000000000000000" pitchFamily="2" charset="2"/>
              <a:buChar char="Ø"/>
            </a:pPr>
            <a:endParaRPr lang="en-IN" b="1" dirty="0">
              <a:latin typeface="Arial" panose="020B0604020202020204" pitchFamily="34" charset="0"/>
              <a:cs typeface="Arial" panose="020B0604020202020204" pitchFamily="34" charset="0"/>
            </a:endParaRPr>
          </a:p>
          <a:p>
            <a:r>
              <a:rPr lang="en-IN" sz="1600" dirty="0">
                <a:latin typeface="Arial" panose="020B0604020202020204" pitchFamily="34" charset="0"/>
                <a:cs typeface="Arial" panose="020B0604020202020204" pitchFamily="34" charset="0"/>
              </a:rPr>
              <a:t> Physical, cognitive, psychological, and functional effects are reviewed holistically in the first clinical assessment (primary care). </a:t>
            </a:r>
          </a:p>
          <a:p>
            <a:r>
              <a:rPr lang="en-IN" sz="1600" dirty="0">
                <a:latin typeface="Arial" panose="020B0604020202020204" pitchFamily="34" charset="0"/>
                <a:cs typeface="Arial" panose="020B0604020202020204" pitchFamily="34" charset="0"/>
              </a:rPr>
              <a:t>Examine the cardiovascular, neurological, and respiratory systems. • Recognize warning signs, such as desaturation, severe </a:t>
            </a:r>
            <a:r>
              <a:rPr lang="en-IN" sz="1600" dirty="0" err="1">
                <a:latin typeface="Arial" panose="020B0604020202020204" pitchFamily="34" charset="0"/>
                <a:cs typeface="Arial" panose="020B0604020202020204" pitchFamily="34" charset="0"/>
              </a:rPr>
              <a:t>dyspnea</a:t>
            </a:r>
            <a:r>
              <a:rPr lang="en-IN" sz="1600" dirty="0">
                <a:latin typeface="Arial" panose="020B0604020202020204" pitchFamily="34" charset="0"/>
                <a:cs typeface="Arial" panose="020B0604020202020204" pitchFamily="34" charset="0"/>
              </a:rPr>
              <a:t>, </a:t>
            </a:r>
            <a:r>
              <a:rPr lang="en-IN" sz="1600" dirty="0" err="1">
                <a:latin typeface="Arial" panose="020B0604020202020204" pitchFamily="34" charset="0"/>
                <a:cs typeface="Arial" panose="020B0604020202020204" pitchFamily="34" charset="0"/>
              </a:rPr>
              <a:t>neurodeficits</a:t>
            </a:r>
            <a:r>
              <a:rPr lang="en-IN" sz="1600" dirty="0">
                <a:latin typeface="Arial" panose="020B0604020202020204" pitchFamily="34" charset="0"/>
                <a:cs typeface="Arial" panose="020B0604020202020204" pitchFamily="34" charset="0"/>
              </a:rPr>
              <a:t>, and chest pain.</a:t>
            </a:r>
          </a:p>
          <a:p>
            <a:endParaRPr lang="en-IN" sz="1600" dirty="0">
              <a:latin typeface="Arial" panose="020B0604020202020204" pitchFamily="34" charset="0"/>
              <a:cs typeface="Arial" panose="020B0604020202020204" pitchFamily="34" charset="0"/>
            </a:endParaRPr>
          </a:p>
          <a:p>
            <a:pPr>
              <a:buFont typeface="Wingdings" panose="05000000000000000000" pitchFamily="2" charset="2"/>
              <a:buChar char="Ø"/>
            </a:pPr>
            <a:endParaRPr lang="en-IN" sz="1600" dirty="0">
              <a:latin typeface="Arial" panose="020B0604020202020204" pitchFamily="34" charset="0"/>
              <a:cs typeface="Arial" panose="020B0604020202020204" pitchFamily="34" charset="0"/>
            </a:endParaRPr>
          </a:p>
        </p:txBody>
      </p:sp>
      <p:sp>
        <p:nvSpPr>
          <p:cNvPr id="4" name="Content Placeholder 3">
            <a:extLst>
              <a:ext uri="{FF2B5EF4-FFF2-40B4-BE49-F238E27FC236}">
                <a16:creationId xmlns:a16="http://schemas.microsoft.com/office/drawing/2014/main" id="{011247C2-E426-A915-27F1-5EF3421513BA}"/>
              </a:ext>
            </a:extLst>
          </p:cNvPr>
          <p:cNvSpPr>
            <a:spLocks noGrp="1"/>
          </p:cNvSpPr>
          <p:nvPr>
            <p:ph sz="half" idx="2"/>
          </p:nvPr>
        </p:nvSpPr>
        <p:spPr>
          <a:xfrm>
            <a:off x="6254140" y="2017343"/>
            <a:ext cx="5488512" cy="3441520"/>
          </a:xfrm>
        </p:spPr>
        <p:txBody>
          <a:bodyPr>
            <a:noAutofit/>
          </a:bodyPr>
          <a:lstStyle/>
          <a:p>
            <a:pPr>
              <a:buFont typeface="Wingdings" panose="05000000000000000000" pitchFamily="2" charset="2"/>
              <a:buChar char="Ø"/>
            </a:pPr>
            <a:r>
              <a:rPr lang="en-IN" b="1" dirty="0">
                <a:latin typeface="Arial" panose="020B0604020202020204" pitchFamily="34" charset="0"/>
                <a:cs typeface="Arial" panose="020B0604020202020204" pitchFamily="34" charset="0"/>
              </a:rPr>
              <a:t>Screening Tools / Functional Assessment</a:t>
            </a:r>
          </a:p>
          <a:p>
            <a:pPr>
              <a:buFont typeface="Wingdings" panose="05000000000000000000" pitchFamily="2" charset="2"/>
              <a:buChar char="Ø"/>
            </a:pPr>
            <a:endParaRPr lang="en-IN" sz="1600" dirty="0">
              <a:latin typeface="Arial" panose="020B0604020202020204" pitchFamily="34" charset="0"/>
              <a:cs typeface="Arial" panose="020B0604020202020204" pitchFamily="34" charset="0"/>
            </a:endParaRPr>
          </a:p>
          <a:p>
            <a:r>
              <a:rPr lang="en-IN" sz="1600" dirty="0">
                <a:latin typeface="Arial" panose="020B0604020202020204" pitchFamily="34" charset="0"/>
                <a:cs typeface="Arial" panose="020B0604020202020204" pitchFamily="34" charset="0"/>
              </a:rPr>
              <a:t>Screening for post-exertional symptom exacerbation (PESE)</a:t>
            </a:r>
          </a:p>
          <a:p>
            <a:r>
              <a:rPr lang="en-IN" sz="1600" dirty="0">
                <a:latin typeface="Arial" panose="020B0604020202020204" pitchFamily="34" charset="0"/>
                <a:cs typeface="Arial" panose="020B0604020202020204" pitchFamily="34" charset="0"/>
              </a:rPr>
              <a:t>Scales of fatigue (e. The g. FACIT). • The MRC breathlessness scale, which measures </a:t>
            </a:r>
            <a:r>
              <a:rPr lang="en-IN" sz="1600" dirty="0" err="1">
                <a:latin typeface="Arial" panose="020B0604020202020204" pitchFamily="34" charset="0"/>
                <a:cs typeface="Arial" panose="020B0604020202020204" pitchFamily="34" charset="0"/>
              </a:rPr>
              <a:t>dyspnea</a:t>
            </a:r>
            <a:r>
              <a:rPr lang="en-IN" sz="1600" dirty="0">
                <a:latin typeface="Arial" panose="020B0604020202020204" pitchFamily="34" charset="0"/>
                <a:cs typeface="Arial" panose="020B0604020202020204" pitchFamily="34" charset="0"/>
              </a:rPr>
              <a:t>. </a:t>
            </a:r>
          </a:p>
          <a:p>
            <a:r>
              <a:rPr lang="en-IN" sz="1600" dirty="0">
                <a:latin typeface="Arial" panose="020B0604020202020204" pitchFamily="34" charset="0"/>
                <a:cs typeface="Arial" panose="020B0604020202020204" pitchFamily="34" charset="0"/>
              </a:rPr>
              <a:t>Cognitive evaluation (MoCA when applicable). • Mental health screening (GAD-7, PHQ-9).</a:t>
            </a:r>
          </a:p>
          <a:p>
            <a:pPr>
              <a:buFont typeface="Wingdings" panose="05000000000000000000" pitchFamily="2" charset="2"/>
              <a:buChar char="Ø"/>
            </a:pPr>
            <a:endParaRPr lang="en-IN" sz="1600" dirty="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CE5BD03F-F83C-69B4-3AB6-0F55447A1D18}"/>
              </a:ext>
            </a:extLst>
          </p:cNvPr>
          <p:cNvSpPr txBox="1"/>
          <p:nvPr/>
        </p:nvSpPr>
        <p:spPr>
          <a:xfrm>
            <a:off x="8677072" y="5719864"/>
            <a:ext cx="3065580" cy="369332"/>
          </a:xfrm>
          <a:prstGeom prst="rect">
            <a:avLst/>
          </a:prstGeom>
          <a:noFill/>
        </p:spPr>
        <p:txBody>
          <a:bodyPr wrap="square" rtlCol="0">
            <a:spAutoFit/>
          </a:bodyPr>
          <a:lstStyle/>
          <a:p>
            <a:r>
              <a:rPr lang="en-IN" dirty="0">
                <a:latin typeface="Arial" panose="020B0604020202020204" pitchFamily="34" charset="0"/>
                <a:cs typeface="Arial" panose="020B0604020202020204" pitchFamily="34" charset="0"/>
              </a:rPr>
              <a:t>NICE (2021, updated 2024)</a:t>
            </a:r>
          </a:p>
        </p:txBody>
      </p:sp>
    </p:spTree>
    <p:extLst>
      <p:ext uri="{BB962C8B-B14F-4D97-AF65-F5344CB8AC3E}">
        <p14:creationId xmlns:p14="http://schemas.microsoft.com/office/powerpoint/2010/main" val="57801604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gradFill>
          <a:gsLst>
            <a:gs pos="0">
              <a:schemeClr val="bg1">
                <a:tint val="94000"/>
                <a:satMod val="80000"/>
                <a:lumMod val="106000"/>
              </a:schemeClr>
            </a:gs>
            <a:gs pos="100000">
              <a:schemeClr val="bg1">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15D950-77C3-9A9D-10CB-DF9788FB7FE9}"/>
              </a:ext>
            </a:extLst>
          </p:cNvPr>
          <p:cNvSpPr>
            <a:spLocks noGrp="1"/>
          </p:cNvSpPr>
          <p:nvPr>
            <p:ph type="title"/>
          </p:nvPr>
        </p:nvSpPr>
        <p:spPr>
          <a:xfrm>
            <a:off x="583660" y="435238"/>
            <a:ext cx="10914434" cy="1059305"/>
          </a:xfrm>
        </p:spPr>
        <p:txBody>
          <a:bodyPr>
            <a:noAutofit/>
          </a:bodyPr>
          <a:lstStyle/>
          <a:p>
            <a:r>
              <a:rPr lang="en-IN" sz="3600" b="1" dirty="0"/>
              <a:t>Initial Assessment (UK – Long COVID)</a:t>
            </a:r>
            <a:br>
              <a:rPr lang="en-IN" sz="3600" dirty="0"/>
            </a:br>
            <a:r>
              <a:rPr lang="en-IN" sz="3600" dirty="0"/>
              <a:t>cont.</a:t>
            </a:r>
          </a:p>
        </p:txBody>
      </p:sp>
      <p:sp>
        <p:nvSpPr>
          <p:cNvPr id="3" name="Content Placeholder 2">
            <a:extLst>
              <a:ext uri="{FF2B5EF4-FFF2-40B4-BE49-F238E27FC236}">
                <a16:creationId xmlns:a16="http://schemas.microsoft.com/office/drawing/2014/main" id="{79443C6B-2012-10B1-5958-9413175E481C}"/>
              </a:ext>
            </a:extLst>
          </p:cNvPr>
          <p:cNvSpPr>
            <a:spLocks noGrp="1"/>
          </p:cNvSpPr>
          <p:nvPr>
            <p:ph sz="half" idx="1"/>
          </p:nvPr>
        </p:nvSpPr>
        <p:spPr>
          <a:xfrm>
            <a:off x="583660" y="2010878"/>
            <a:ext cx="5352325" cy="3441521"/>
          </a:xfrm>
        </p:spPr>
        <p:txBody>
          <a:bodyPr>
            <a:normAutofit fontScale="25000" lnSpcReduction="20000"/>
          </a:bodyPr>
          <a:lstStyle/>
          <a:p>
            <a:pPr>
              <a:buFont typeface="Wingdings" panose="05000000000000000000" pitchFamily="2" charset="2"/>
              <a:buChar char="Ø"/>
            </a:pPr>
            <a:r>
              <a:rPr lang="en-IN" sz="8000" b="1" dirty="0">
                <a:latin typeface="Arial" panose="020B0604020202020204" pitchFamily="34" charset="0"/>
                <a:cs typeface="Arial" panose="020B0604020202020204" pitchFamily="34" charset="0"/>
              </a:rPr>
              <a:t>Recommended Investigations</a:t>
            </a:r>
          </a:p>
          <a:p>
            <a:pPr>
              <a:buFont typeface="Wingdings" panose="05000000000000000000" pitchFamily="2" charset="2"/>
              <a:buChar char="Ø"/>
            </a:pPr>
            <a:endParaRPr lang="en-IN" sz="2600" dirty="0">
              <a:latin typeface="Arial" panose="020B0604020202020204" pitchFamily="34" charset="0"/>
              <a:cs typeface="Arial" panose="020B0604020202020204" pitchFamily="34" charset="0"/>
            </a:endParaRPr>
          </a:p>
          <a:p>
            <a:r>
              <a:rPr lang="en-IN" sz="6400" dirty="0">
                <a:latin typeface="Arial" panose="020B0604020202020204" pitchFamily="34" charset="0"/>
                <a:cs typeface="Arial" panose="020B0604020202020204" pitchFamily="34" charset="0"/>
              </a:rPr>
              <a:t>Blood tests: FBC, U&amp;E, LFTs, CRP, TFTs, HbA1c ± others based on symptoms.</a:t>
            </a:r>
          </a:p>
          <a:p>
            <a:r>
              <a:rPr lang="en-IN" sz="6400" dirty="0">
                <a:latin typeface="Arial" panose="020B0604020202020204" pitchFamily="34" charset="0"/>
                <a:cs typeface="Arial" panose="020B0604020202020204" pitchFamily="34" charset="0"/>
              </a:rPr>
              <a:t>• Imaging: Perform a chest X-ray if respiratory symptoms continue beyond 12 weeks.</a:t>
            </a:r>
          </a:p>
          <a:p>
            <a:r>
              <a:rPr lang="en-IN" sz="6400" dirty="0">
                <a:latin typeface="Arial" panose="020B0604020202020204" pitchFamily="34" charset="0"/>
                <a:cs typeface="Arial" panose="020B0604020202020204" pitchFamily="34" charset="0"/>
              </a:rPr>
              <a:t>• Cardiac testing: ECG ± troponin/BNP if cardiac symptoms.</a:t>
            </a:r>
          </a:p>
          <a:p>
            <a:r>
              <a:rPr lang="en-IN" sz="6400" dirty="0">
                <a:latin typeface="Arial" panose="020B0604020202020204" pitchFamily="34" charset="0"/>
                <a:cs typeface="Arial" panose="020B0604020202020204" pitchFamily="34" charset="0"/>
              </a:rPr>
              <a:t>• Functional tests: 1-minute sit-to-stand / 40-step test; postural BP/HR if dysautonomia.</a:t>
            </a:r>
          </a:p>
          <a:p>
            <a:r>
              <a:rPr lang="en-IN" sz="6400" dirty="0">
                <a:latin typeface="Arial" panose="020B0604020202020204" pitchFamily="34" charset="0"/>
                <a:cs typeface="Arial" panose="020B0604020202020204" pitchFamily="34" charset="0"/>
              </a:rPr>
              <a:t>• Customized examinations to rule out possible diagnoses.</a:t>
            </a:r>
          </a:p>
          <a:p>
            <a:endParaRPr lang="en-IN" sz="6400" dirty="0">
              <a:latin typeface="Arial" panose="020B0604020202020204" pitchFamily="34" charset="0"/>
              <a:cs typeface="Arial" panose="020B0604020202020204" pitchFamily="34" charset="0"/>
            </a:endParaRPr>
          </a:p>
          <a:p>
            <a:pPr>
              <a:buFont typeface="Wingdings" panose="05000000000000000000" pitchFamily="2" charset="2"/>
              <a:buChar char="Ø"/>
            </a:pPr>
            <a:endParaRPr lang="en-IN" sz="6400" dirty="0">
              <a:latin typeface="Arial" panose="020B0604020202020204" pitchFamily="34" charset="0"/>
              <a:cs typeface="Arial" panose="020B0604020202020204" pitchFamily="34" charset="0"/>
            </a:endParaRPr>
          </a:p>
          <a:p>
            <a:endParaRPr lang="en-IN" dirty="0"/>
          </a:p>
        </p:txBody>
      </p:sp>
      <p:sp>
        <p:nvSpPr>
          <p:cNvPr id="4" name="Content Placeholder 3">
            <a:extLst>
              <a:ext uri="{FF2B5EF4-FFF2-40B4-BE49-F238E27FC236}">
                <a16:creationId xmlns:a16="http://schemas.microsoft.com/office/drawing/2014/main" id="{04C27732-94BC-88DC-9E0D-302E6AB3D379}"/>
              </a:ext>
            </a:extLst>
          </p:cNvPr>
          <p:cNvSpPr>
            <a:spLocks noGrp="1"/>
          </p:cNvSpPr>
          <p:nvPr>
            <p:ph sz="half" idx="2"/>
          </p:nvPr>
        </p:nvSpPr>
        <p:spPr>
          <a:xfrm>
            <a:off x="6254140" y="2017343"/>
            <a:ext cx="5243954" cy="3435056"/>
          </a:xfrm>
        </p:spPr>
        <p:txBody>
          <a:bodyPr>
            <a:noAutofit/>
          </a:bodyPr>
          <a:lstStyle/>
          <a:p>
            <a:pPr>
              <a:buFont typeface="Wingdings" panose="05000000000000000000" pitchFamily="2" charset="2"/>
              <a:buChar char="Ø"/>
            </a:pPr>
            <a:r>
              <a:rPr lang="en-IN" b="1" dirty="0">
                <a:latin typeface="Arial" panose="020B0604020202020204" pitchFamily="34" charset="0"/>
                <a:cs typeface="Arial" panose="020B0604020202020204" pitchFamily="34" charset="0"/>
              </a:rPr>
              <a:t>Referral Pathways (NHS England)</a:t>
            </a:r>
          </a:p>
          <a:p>
            <a:pPr>
              <a:buFont typeface="Wingdings" panose="05000000000000000000" pitchFamily="2" charset="2"/>
              <a:buChar char="Ø"/>
            </a:pPr>
            <a:endParaRPr lang="en-IN" b="1" dirty="0">
              <a:latin typeface="Arial" panose="020B0604020202020204" pitchFamily="34" charset="0"/>
              <a:cs typeface="Arial" panose="020B0604020202020204" pitchFamily="34" charset="0"/>
            </a:endParaRPr>
          </a:p>
          <a:p>
            <a:r>
              <a:rPr lang="en-IN" sz="1600" dirty="0">
                <a:latin typeface="Arial" panose="020B0604020202020204" pitchFamily="34" charset="0"/>
                <a:cs typeface="Arial" panose="020B0604020202020204" pitchFamily="34" charset="0"/>
              </a:rPr>
              <a:t>GP referral - Symptoms affect day-to-day functioning AND last for ≥4–12 weeks</a:t>
            </a:r>
          </a:p>
          <a:p>
            <a:r>
              <a:rPr lang="en-IN" sz="1600" dirty="0">
                <a:latin typeface="Arial" panose="020B0604020202020204" pitchFamily="34" charset="0"/>
                <a:cs typeface="Arial" panose="020B0604020202020204" pitchFamily="34" charset="0"/>
              </a:rPr>
              <a:t>MDT assessments - medical, physical therapy, occupational therapy, psychology, and rehabilitation are offered by post-COVID clinics.</a:t>
            </a:r>
          </a:p>
          <a:p>
            <a:r>
              <a:rPr lang="en-IN" sz="1600" dirty="0">
                <a:latin typeface="Arial" panose="020B0604020202020204" pitchFamily="34" charset="0"/>
                <a:cs typeface="Arial" panose="020B0604020202020204" pitchFamily="34" charset="0"/>
              </a:rPr>
              <a:t>Follow-up after hospital discharge </a:t>
            </a:r>
          </a:p>
        </p:txBody>
      </p:sp>
    </p:spTree>
    <p:extLst>
      <p:ext uri="{BB962C8B-B14F-4D97-AF65-F5344CB8AC3E}">
        <p14:creationId xmlns:p14="http://schemas.microsoft.com/office/powerpoint/2010/main" val="354785149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gradFill>
          <a:gsLst>
            <a:gs pos="0">
              <a:schemeClr val="bg1">
                <a:tint val="94000"/>
                <a:satMod val="80000"/>
                <a:lumMod val="106000"/>
              </a:schemeClr>
            </a:gs>
            <a:gs pos="100000">
              <a:schemeClr val="bg1">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2" name="Oval 1">
            <a:extLst>
              <a:ext uri="{FF2B5EF4-FFF2-40B4-BE49-F238E27FC236}">
                <a16:creationId xmlns:a16="http://schemas.microsoft.com/office/drawing/2014/main" id="{9447DD7B-1B5D-79C1-BA83-AE3E53744225}"/>
              </a:ext>
            </a:extLst>
          </p:cNvPr>
          <p:cNvSpPr/>
          <p:nvPr/>
        </p:nvSpPr>
        <p:spPr>
          <a:xfrm>
            <a:off x="3412065" y="1174750"/>
            <a:ext cx="4351868" cy="4508500"/>
          </a:xfrm>
          <a:prstGeom prst="ellipse">
            <a:avLst/>
          </a:prstGeom>
          <a:ln/>
        </p:spPr>
        <p:style>
          <a:lnRef idx="1">
            <a:schemeClr val="dk1"/>
          </a:lnRef>
          <a:fillRef idx="3">
            <a:schemeClr val="dk1"/>
          </a:fillRef>
          <a:effectRef idx="2">
            <a:schemeClr val="dk1"/>
          </a:effectRef>
          <a:fontRef idx="minor">
            <a:schemeClr val="lt1"/>
          </a:fontRef>
        </p:style>
        <p:txBody>
          <a:bodyPr rtlCol="0" anchor="ctr"/>
          <a:lstStyle/>
          <a:p>
            <a:pPr algn="ctr"/>
            <a:endParaRPr lang="en-IN"/>
          </a:p>
        </p:txBody>
      </p:sp>
      <p:sp>
        <p:nvSpPr>
          <p:cNvPr id="3" name="Oval 2">
            <a:extLst>
              <a:ext uri="{FF2B5EF4-FFF2-40B4-BE49-F238E27FC236}">
                <a16:creationId xmlns:a16="http://schemas.microsoft.com/office/drawing/2014/main" id="{0F3C3751-567C-EF5B-6D97-843F006921ED}"/>
              </a:ext>
            </a:extLst>
          </p:cNvPr>
          <p:cNvSpPr/>
          <p:nvPr/>
        </p:nvSpPr>
        <p:spPr>
          <a:xfrm>
            <a:off x="3589865" y="1380068"/>
            <a:ext cx="3996268" cy="4157132"/>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dirty="0"/>
          </a:p>
        </p:txBody>
      </p:sp>
      <p:sp>
        <p:nvSpPr>
          <p:cNvPr id="9" name="Oval 8">
            <a:extLst>
              <a:ext uri="{FF2B5EF4-FFF2-40B4-BE49-F238E27FC236}">
                <a16:creationId xmlns:a16="http://schemas.microsoft.com/office/drawing/2014/main" id="{6D6FF1F2-CEEA-6740-AD0B-6D99711A6051}"/>
              </a:ext>
            </a:extLst>
          </p:cNvPr>
          <p:cNvSpPr/>
          <p:nvPr/>
        </p:nvSpPr>
        <p:spPr>
          <a:xfrm>
            <a:off x="5765800" y="4957234"/>
            <a:ext cx="982134" cy="956733"/>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a:p>
        </p:txBody>
      </p:sp>
      <p:sp>
        <p:nvSpPr>
          <p:cNvPr id="10" name="Oval 9">
            <a:extLst>
              <a:ext uri="{FF2B5EF4-FFF2-40B4-BE49-F238E27FC236}">
                <a16:creationId xmlns:a16="http://schemas.microsoft.com/office/drawing/2014/main" id="{0DC11C03-0136-6701-8E18-4B6E431A9D57}"/>
              </a:ext>
            </a:extLst>
          </p:cNvPr>
          <p:cNvSpPr/>
          <p:nvPr/>
        </p:nvSpPr>
        <p:spPr>
          <a:xfrm>
            <a:off x="7183966" y="3043768"/>
            <a:ext cx="982134" cy="956733"/>
          </a:xfrm>
          <a:prstGeom prst="ellipse">
            <a:avLst/>
          </a:prstGeom>
        </p:spPr>
        <p:style>
          <a:lnRef idx="3">
            <a:schemeClr val="lt1"/>
          </a:lnRef>
          <a:fillRef idx="1">
            <a:schemeClr val="accent2"/>
          </a:fillRef>
          <a:effectRef idx="1">
            <a:schemeClr val="accent2"/>
          </a:effectRef>
          <a:fontRef idx="minor">
            <a:schemeClr val="lt1"/>
          </a:fontRef>
        </p:style>
        <p:txBody>
          <a:bodyPr rtlCol="0" anchor="ctr"/>
          <a:lstStyle/>
          <a:p>
            <a:pPr algn="ctr"/>
            <a:endParaRPr lang="en-IN" dirty="0"/>
          </a:p>
        </p:txBody>
      </p:sp>
      <p:sp>
        <p:nvSpPr>
          <p:cNvPr id="11" name="Oval 10">
            <a:extLst>
              <a:ext uri="{FF2B5EF4-FFF2-40B4-BE49-F238E27FC236}">
                <a16:creationId xmlns:a16="http://schemas.microsoft.com/office/drawing/2014/main" id="{D19ECACC-0404-7A1F-A6AD-F6E33EC97114}"/>
              </a:ext>
            </a:extLst>
          </p:cNvPr>
          <p:cNvSpPr/>
          <p:nvPr/>
        </p:nvSpPr>
        <p:spPr>
          <a:xfrm>
            <a:off x="6036733" y="944033"/>
            <a:ext cx="982134" cy="956733"/>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a:p>
        </p:txBody>
      </p:sp>
      <p:sp>
        <p:nvSpPr>
          <p:cNvPr id="12" name="Oval 11">
            <a:extLst>
              <a:ext uri="{FF2B5EF4-FFF2-40B4-BE49-F238E27FC236}">
                <a16:creationId xmlns:a16="http://schemas.microsoft.com/office/drawing/2014/main" id="{CF7465CD-BD94-BC90-84AA-251F4071397C}"/>
              </a:ext>
            </a:extLst>
          </p:cNvPr>
          <p:cNvSpPr/>
          <p:nvPr/>
        </p:nvSpPr>
        <p:spPr>
          <a:xfrm>
            <a:off x="3225796" y="3894668"/>
            <a:ext cx="982134" cy="956733"/>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a:p>
        </p:txBody>
      </p:sp>
      <p:sp>
        <p:nvSpPr>
          <p:cNvPr id="13" name="Oval 12">
            <a:extLst>
              <a:ext uri="{FF2B5EF4-FFF2-40B4-BE49-F238E27FC236}">
                <a16:creationId xmlns:a16="http://schemas.microsoft.com/office/drawing/2014/main" id="{EEACA754-6C3E-003B-9019-798896C860EF}"/>
              </a:ext>
            </a:extLst>
          </p:cNvPr>
          <p:cNvSpPr/>
          <p:nvPr/>
        </p:nvSpPr>
        <p:spPr>
          <a:xfrm>
            <a:off x="3513666" y="1577976"/>
            <a:ext cx="982134" cy="956733"/>
          </a:xfrm>
          <a:prstGeom prst="ellipse">
            <a:avLst/>
          </a:prstGeom>
        </p:spPr>
        <p:style>
          <a:lnRef idx="3">
            <a:schemeClr val="lt1"/>
          </a:lnRef>
          <a:fillRef idx="1">
            <a:schemeClr val="accent2"/>
          </a:fillRef>
          <a:effectRef idx="1">
            <a:schemeClr val="accent2"/>
          </a:effectRef>
          <a:fontRef idx="minor">
            <a:schemeClr val="lt1"/>
          </a:fontRef>
        </p:style>
        <p:txBody>
          <a:bodyPr rtlCol="0" anchor="ctr"/>
          <a:lstStyle/>
          <a:p>
            <a:pPr algn="ctr"/>
            <a:endParaRPr lang="en-IN"/>
          </a:p>
        </p:txBody>
      </p:sp>
      <p:pic>
        <p:nvPicPr>
          <p:cNvPr id="15" name="Graphic 14" descr="Daily calendar with solid fill">
            <a:extLst>
              <a:ext uri="{FF2B5EF4-FFF2-40B4-BE49-F238E27FC236}">
                <a16:creationId xmlns:a16="http://schemas.microsoft.com/office/drawing/2014/main" id="{D9462574-6F17-112C-0AD5-E94F053A3905}"/>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3670299" y="1721908"/>
            <a:ext cx="668867" cy="668867"/>
          </a:xfrm>
          <a:prstGeom prst="rect">
            <a:avLst/>
          </a:prstGeom>
        </p:spPr>
      </p:pic>
      <p:pic>
        <p:nvPicPr>
          <p:cNvPr id="17" name="Graphic 16" descr="Woman with solid fill">
            <a:extLst>
              <a:ext uri="{FF2B5EF4-FFF2-40B4-BE49-F238E27FC236}">
                <a16:creationId xmlns:a16="http://schemas.microsoft.com/office/drawing/2014/main" id="{E55FCFF8-2D5C-7A4D-BAD1-B52A13C01908}"/>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6172200" y="1024468"/>
            <a:ext cx="711200" cy="711200"/>
          </a:xfrm>
          <a:prstGeom prst="rect">
            <a:avLst/>
          </a:prstGeom>
        </p:spPr>
      </p:pic>
      <p:pic>
        <p:nvPicPr>
          <p:cNvPr id="21" name="Graphic 20" descr="Schoolhouse with solid fill">
            <a:extLst>
              <a:ext uri="{FF2B5EF4-FFF2-40B4-BE49-F238E27FC236}">
                <a16:creationId xmlns:a16="http://schemas.microsoft.com/office/drawing/2014/main" id="{05F655DE-E7AC-70D1-3FEC-7E950754B913}"/>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5926667" y="5082118"/>
            <a:ext cx="660400" cy="660400"/>
          </a:xfrm>
          <a:prstGeom prst="rect">
            <a:avLst/>
          </a:prstGeom>
        </p:spPr>
      </p:pic>
      <p:pic>
        <p:nvPicPr>
          <p:cNvPr id="23" name="Graphic 22" descr="Medicine with solid fill">
            <a:extLst>
              <a:ext uri="{FF2B5EF4-FFF2-40B4-BE49-F238E27FC236}">
                <a16:creationId xmlns:a16="http://schemas.microsoft.com/office/drawing/2014/main" id="{44A8FF4F-2BDB-A38B-D8F9-D7B32B71CA4A}"/>
              </a:ext>
            </a:extLst>
          </p:cNvPr>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a:off x="7398666" y="3210559"/>
            <a:ext cx="586600" cy="586600"/>
          </a:xfrm>
          <a:prstGeom prst="rect">
            <a:avLst/>
          </a:prstGeom>
        </p:spPr>
      </p:pic>
      <p:pic>
        <p:nvPicPr>
          <p:cNvPr id="25" name="Graphic 24" descr="Money with solid fill">
            <a:extLst>
              <a:ext uri="{FF2B5EF4-FFF2-40B4-BE49-F238E27FC236}">
                <a16:creationId xmlns:a16="http://schemas.microsoft.com/office/drawing/2014/main" id="{AD49F7EB-4CC7-DBCE-7363-AB9E86F1D7E4}"/>
              </a:ext>
            </a:extLst>
          </p:cNvPr>
          <p:cNvPicPr>
            <a:picLocks noChangeAspect="1"/>
          </p:cNvPicPr>
          <p:nvPr/>
        </p:nvPicPr>
        <p:blipFill>
          <a:blip r:embed="rId10">
            <a:extLst>
              <a:ext uri="{96DAC541-7B7A-43D3-8B79-37D633B846F1}">
                <asvg:svgBlip xmlns:asvg="http://schemas.microsoft.com/office/drawing/2016/SVG/main" r:embed="rId11"/>
              </a:ext>
            </a:extLst>
          </a:blip>
          <a:stretch>
            <a:fillRect/>
          </a:stretch>
        </p:blipFill>
        <p:spPr>
          <a:xfrm>
            <a:off x="3369731" y="4000501"/>
            <a:ext cx="643467" cy="643467"/>
          </a:xfrm>
          <a:prstGeom prst="rect">
            <a:avLst/>
          </a:prstGeom>
        </p:spPr>
      </p:pic>
      <p:sp>
        <p:nvSpPr>
          <p:cNvPr id="26" name="TextBox 25">
            <a:extLst>
              <a:ext uri="{FF2B5EF4-FFF2-40B4-BE49-F238E27FC236}">
                <a16:creationId xmlns:a16="http://schemas.microsoft.com/office/drawing/2014/main" id="{48FF0FAF-BC44-6548-9AB1-8AB11C0093F1}"/>
              </a:ext>
            </a:extLst>
          </p:cNvPr>
          <p:cNvSpPr txBox="1"/>
          <p:nvPr/>
        </p:nvSpPr>
        <p:spPr>
          <a:xfrm>
            <a:off x="1627134" y="1590556"/>
            <a:ext cx="1962731" cy="1200329"/>
          </a:xfrm>
          <a:prstGeom prst="rect">
            <a:avLst/>
          </a:prstGeom>
          <a:noFill/>
        </p:spPr>
        <p:txBody>
          <a:bodyPr wrap="square" rtlCol="0">
            <a:spAutoFit/>
          </a:bodyPr>
          <a:lstStyle/>
          <a:p>
            <a:pPr algn="ctr"/>
            <a:r>
              <a:rPr lang="en-US" sz="2000" b="1" dirty="0">
                <a:latin typeface="Arial" panose="020B0604020202020204" pitchFamily="34" charset="0"/>
                <a:cs typeface="Arial" panose="020B0604020202020204" pitchFamily="34" charset="0"/>
              </a:rPr>
              <a:t>Middle Age</a:t>
            </a:r>
          </a:p>
          <a:p>
            <a:pPr algn="ctr"/>
            <a:r>
              <a:rPr lang="en-US" dirty="0">
                <a:latin typeface="Arial" panose="020B0604020202020204" pitchFamily="34" charset="0"/>
                <a:cs typeface="Arial" panose="020B0604020202020204" pitchFamily="34" charset="0"/>
              </a:rPr>
              <a:t>    35-64 Years</a:t>
            </a:r>
          </a:p>
          <a:p>
            <a:pPr algn="ctr"/>
            <a:endParaRPr lang="en-US" dirty="0">
              <a:latin typeface="Arial" panose="020B0604020202020204" pitchFamily="34" charset="0"/>
              <a:cs typeface="Arial" panose="020B0604020202020204" pitchFamily="34" charset="0"/>
            </a:endParaRPr>
          </a:p>
          <a:p>
            <a:pPr algn="ctr"/>
            <a:r>
              <a:rPr lang="en-IN" sz="1600" dirty="0" err="1">
                <a:latin typeface="Arial" panose="020B0604020202020204" pitchFamily="34" charset="0"/>
                <a:cs typeface="Arial" panose="020B0604020202020204" pitchFamily="34" charset="0"/>
              </a:rPr>
              <a:t>Sudre</a:t>
            </a:r>
            <a:r>
              <a:rPr lang="en-IN" sz="1600" dirty="0">
                <a:latin typeface="Arial" panose="020B0604020202020204" pitchFamily="34" charset="0"/>
                <a:cs typeface="Arial" panose="020B0604020202020204" pitchFamily="34" charset="0"/>
              </a:rPr>
              <a:t> </a:t>
            </a:r>
            <a:r>
              <a:rPr lang="en-IN" sz="1600" i="1" dirty="0">
                <a:latin typeface="Arial" panose="020B0604020202020204" pitchFamily="34" charset="0"/>
                <a:cs typeface="Arial" panose="020B0604020202020204" pitchFamily="34" charset="0"/>
              </a:rPr>
              <a:t>et al.</a:t>
            </a:r>
            <a:r>
              <a:rPr lang="en-IN" sz="1600" dirty="0">
                <a:latin typeface="Arial" panose="020B0604020202020204" pitchFamily="34" charset="0"/>
                <a:cs typeface="Arial" panose="020B0604020202020204" pitchFamily="34" charset="0"/>
              </a:rPr>
              <a:t> (2021)</a:t>
            </a:r>
          </a:p>
        </p:txBody>
      </p:sp>
      <p:sp>
        <p:nvSpPr>
          <p:cNvPr id="27" name="TextBox 26">
            <a:extLst>
              <a:ext uri="{FF2B5EF4-FFF2-40B4-BE49-F238E27FC236}">
                <a16:creationId xmlns:a16="http://schemas.microsoft.com/office/drawing/2014/main" id="{888C8E66-DE5A-617B-DF8E-98E2A959E34C}"/>
              </a:ext>
            </a:extLst>
          </p:cNvPr>
          <p:cNvSpPr txBox="1"/>
          <p:nvPr/>
        </p:nvSpPr>
        <p:spPr>
          <a:xfrm>
            <a:off x="7183966" y="1024468"/>
            <a:ext cx="2281769" cy="677108"/>
          </a:xfrm>
          <a:prstGeom prst="rect">
            <a:avLst/>
          </a:prstGeom>
          <a:noFill/>
        </p:spPr>
        <p:txBody>
          <a:bodyPr wrap="square" rtlCol="0">
            <a:spAutoFit/>
          </a:bodyPr>
          <a:lstStyle/>
          <a:p>
            <a:r>
              <a:rPr lang="en-US" sz="2000" b="1" dirty="0">
                <a:latin typeface="Arial" panose="020B0604020202020204" pitchFamily="34" charset="0"/>
                <a:cs typeface="Arial" panose="020B0604020202020204" pitchFamily="34" charset="0"/>
              </a:rPr>
              <a:t>Female Sex </a:t>
            </a:r>
          </a:p>
          <a:p>
            <a:r>
              <a:rPr lang="en-US" dirty="0">
                <a:latin typeface="Arial" panose="020B0604020202020204" pitchFamily="34" charset="0"/>
                <a:cs typeface="Arial" panose="020B0604020202020204" pitchFamily="34" charset="0"/>
              </a:rPr>
              <a:t>Higher Prevalence</a:t>
            </a:r>
            <a:endParaRPr lang="en-IN" dirty="0">
              <a:latin typeface="Arial" panose="020B0604020202020204" pitchFamily="34" charset="0"/>
              <a:cs typeface="Arial" panose="020B0604020202020204" pitchFamily="34" charset="0"/>
            </a:endParaRPr>
          </a:p>
        </p:txBody>
      </p:sp>
      <p:sp>
        <p:nvSpPr>
          <p:cNvPr id="28" name="TextBox 27">
            <a:extLst>
              <a:ext uri="{FF2B5EF4-FFF2-40B4-BE49-F238E27FC236}">
                <a16:creationId xmlns:a16="http://schemas.microsoft.com/office/drawing/2014/main" id="{38159DFA-D6DC-5607-18E7-15B7FA76A37C}"/>
              </a:ext>
            </a:extLst>
          </p:cNvPr>
          <p:cNvSpPr txBox="1"/>
          <p:nvPr/>
        </p:nvSpPr>
        <p:spPr>
          <a:xfrm>
            <a:off x="8280400" y="3429000"/>
            <a:ext cx="2700867" cy="1261884"/>
          </a:xfrm>
          <a:prstGeom prst="rect">
            <a:avLst/>
          </a:prstGeom>
          <a:noFill/>
        </p:spPr>
        <p:txBody>
          <a:bodyPr wrap="square" rtlCol="0">
            <a:spAutoFit/>
          </a:bodyPr>
          <a:lstStyle/>
          <a:p>
            <a:r>
              <a:rPr lang="en-US" sz="2000" b="1" dirty="0">
                <a:latin typeface="Arial" panose="020B0604020202020204" pitchFamily="34" charset="0"/>
                <a:cs typeface="Arial" panose="020B0604020202020204" pitchFamily="34" charset="0"/>
              </a:rPr>
              <a:t>Pre-existing Conditions </a:t>
            </a:r>
          </a:p>
          <a:p>
            <a:r>
              <a:rPr lang="en-US" dirty="0">
                <a:latin typeface="Arial" panose="020B0604020202020204" pitchFamily="34" charset="0"/>
                <a:cs typeface="Arial" panose="020B0604020202020204" pitchFamily="34" charset="0"/>
              </a:rPr>
              <a:t>Comorbidities</a:t>
            </a:r>
          </a:p>
          <a:p>
            <a:endParaRPr lang="en-IN" dirty="0">
              <a:latin typeface="Arial" panose="020B0604020202020204" pitchFamily="34" charset="0"/>
              <a:cs typeface="Arial" panose="020B0604020202020204" pitchFamily="34" charset="0"/>
            </a:endParaRPr>
          </a:p>
        </p:txBody>
      </p:sp>
      <p:sp>
        <p:nvSpPr>
          <p:cNvPr id="29" name="TextBox 28">
            <a:extLst>
              <a:ext uri="{FF2B5EF4-FFF2-40B4-BE49-F238E27FC236}">
                <a16:creationId xmlns:a16="http://schemas.microsoft.com/office/drawing/2014/main" id="{34F0A4B2-9652-D4A9-6AC4-4D194D3BC36E}"/>
              </a:ext>
            </a:extLst>
          </p:cNvPr>
          <p:cNvSpPr txBox="1"/>
          <p:nvPr/>
        </p:nvSpPr>
        <p:spPr>
          <a:xfrm>
            <a:off x="6854981" y="5374330"/>
            <a:ext cx="2578102" cy="677108"/>
          </a:xfrm>
          <a:prstGeom prst="rect">
            <a:avLst/>
          </a:prstGeom>
          <a:noFill/>
        </p:spPr>
        <p:txBody>
          <a:bodyPr wrap="square" rtlCol="0">
            <a:spAutoFit/>
          </a:bodyPr>
          <a:lstStyle/>
          <a:p>
            <a:r>
              <a:rPr lang="en-US" sz="2000" b="1" dirty="0" err="1">
                <a:latin typeface="Arial" panose="020B0604020202020204" pitchFamily="34" charset="0"/>
                <a:cs typeface="Arial" panose="020B0604020202020204" pitchFamily="34" charset="0"/>
              </a:rPr>
              <a:t>Hospitalisation</a:t>
            </a:r>
            <a:endParaRPr lang="en-US" sz="2000" b="1"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Severe acute illness</a:t>
            </a:r>
            <a:endParaRPr lang="en-IN" dirty="0">
              <a:latin typeface="Arial" panose="020B0604020202020204" pitchFamily="34" charset="0"/>
              <a:cs typeface="Arial" panose="020B0604020202020204" pitchFamily="34" charset="0"/>
            </a:endParaRPr>
          </a:p>
        </p:txBody>
      </p:sp>
      <p:sp>
        <p:nvSpPr>
          <p:cNvPr id="30" name="TextBox 29">
            <a:extLst>
              <a:ext uri="{FF2B5EF4-FFF2-40B4-BE49-F238E27FC236}">
                <a16:creationId xmlns:a16="http://schemas.microsoft.com/office/drawing/2014/main" id="{A22E5253-DEB5-603E-00D2-4828E3C849B4}"/>
              </a:ext>
            </a:extLst>
          </p:cNvPr>
          <p:cNvSpPr txBox="1"/>
          <p:nvPr/>
        </p:nvSpPr>
        <p:spPr>
          <a:xfrm>
            <a:off x="143933" y="4188368"/>
            <a:ext cx="3107265" cy="984885"/>
          </a:xfrm>
          <a:prstGeom prst="rect">
            <a:avLst/>
          </a:prstGeom>
          <a:noFill/>
        </p:spPr>
        <p:txBody>
          <a:bodyPr wrap="square" rtlCol="0">
            <a:spAutoFit/>
          </a:bodyPr>
          <a:lstStyle/>
          <a:p>
            <a:r>
              <a:rPr lang="en-US" sz="2000" b="1" dirty="0">
                <a:latin typeface="Arial" panose="020B0604020202020204" pitchFamily="34" charset="0"/>
                <a:cs typeface="Arial" panose="020B0604020202020204" pitchFamily="34" charset="0"/>
              </a:rPr>
              <a:t>Low Socioeconomic Status</a:t>
            </a:r>
          </a:p>
          <a:p>
            <a:r>
              <a:rPr lang="en-US" dirty="0">
                <a:latin typeface="Arial" panose="020B0604020202020204" pitchFamily="34" charset="0"/>
                <a:cs typeface="Arial" panose="020B0604020202020204" pitchFamily="34" charset="0"/>
              </a:rPr>
              <a:t>Social determinants</a:t>
            </a:r>
            <a:endParaRPr lang="en-IN" dirty="0">
              <a:latin typeface="Arial" panose="020B0604020202020204" pitchFamily="34" charset="0"/>
              <a:cs typeface="Arial" panose="020B0604020202020204" pitchFamily="34" charset="0"/>
            </a:endParaRPr>
          </a:p>
        </p:txBody>
      </p:sp>
      <p:sp>
        <p:nvSpPr>
          <p:cNvPr id="33" name="TextBox 32">
            <a:extLst>
              <a:ext uri="{FF2B5EF4-FFF2-40B4-BE49-F238E27FC236}">
                <a16:creationId xmlns:a16="http://schemas.microsoft.com/office/drawing/2014/main" id="{AFC449A7-824D-42FF-9E0C-999EECB85C75}"/>
              </a:ext>
            </a:extLst>
          </p:cNvPr>
          <p:cNvSpPr txBox="1"/>
          <p:nvPr/>
        </p:nvSpPr>
        <p:spPr>
          <a:xfrm>
            <a:off x="601133" y="287867"/>
            <a:ext cx="3606797" cy="646331"/>
          </a:xfrm>
          <a:prstGeom prst="rect">
            <a:avLst/>
          </a:prstGeom>
          <a:noFill/>
        </p:spPr>
        <p:txBody>
          <a:bodyPr wrap="square" rtlCol="0">
            <a:spAutoFit/>
          </a:bodyPr>
          <a:lstStyle/>
          <a:p>
            <a:r>
              <a:rPr lang="en-US" sz="3600" b="1" dirty="0">
                <a:solidFill>
                  <a:schemeClr val="accent1"/>
                </a:solidFill>
                <a:latin typeface="Arial" panose="020B0604020202020204" pitchFamily="34" charset="0"/>
                <a:cs typeface="Arial" panose="020B0604020202020204" pitchFamily="34" charset="0"/>
              </a:rPr>
              <a:t>Risk Factors</a:t>
            </a:r>
            <a:endParaRPr lang="en-IN" sz="3600" b="1" dirty="0">
              <a:solidFill>
                <a:schemeClr val="accent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5919909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gradFill>
          <a:gsLst>
            <a:gs pos="0">
              <a:schemeClr val="bg1">
                <a:tint val="94000"/>
                <a:satMod val="80000"/>
                <a:lumMod val="106000"/>
              </a:schemeClr>
            </a:gs>
            <a:gs pos="100000">
              <a:schemeClr val="bg1">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16" name="Title 15">
            <a:extLst>
              <a:ext uri="{FF2B5EF4-FFF2-40B4-BE49-F238E27FC236}">
                <a16:creationId xmlns:a16="http://schemas.microsoft.com/office/drawing/2014/main" id="{DFB817CF-E3EF-15B1-F22E-CE14D45C7B07}"/>
              </a:ext>
            </a:extLst>
          </p:cNvPr>
          <p:cNvSpPr>
            <a:spLocks noGrp="1"/>
          </p:cNvSpPr>
          <p:nvPr>
            <p:ph type="title"/>
          </p:nvPr>
        </p:nvSpPr>
        <p:spPr>
          <a:xfrm>
            <a:off x="839788" y="365126"/>
            <a:ext cx="10515600" cy="921808"/>
          </a:xfrm>
        </p:spPr>
        <p:txBody>
          <a:bodyPr>
            <a:noAutofit/>
          </a:bodyPr>
          <a:lstStyle/>
          <a:p>
            <a:r>
              <a:rPr lang="en-US" sz="3600" b="1" dirty="0" err="1">
                <a:latin typeface="Arial" panose="020B0604020202020204" pitchFamily="34" charset="0"/>
                <a:cs typeface="Arial" panose="020B0604020202020204" pitchFamily="34" charset="0"/>
              </a:rPr>
              <a:t>Aetiology</a:t>
            </a:r>
            <a:br>
              <a:rPr lang="en-US" sz="3600" b="1" dirty="0"/>
            </a:br>
            <a:r>
              <a:rPr lang="en-US" sz="2800" dirty="0">
                <a:latin typeface="Arial" panose="020B0604020202020204" pitchFamily="34" charset="0"/>
                <a:cs typeface="Arial" panose="020B0604020202020204" pitchFamily="34" charset="0"/>
              </a:rPr>
              <a:t>Persistent Viral Fragment &amp; Immune Activation</a:t>
            </a:r>
            <a:endParaRPr lang="en-IN" sz="2800" dirty="0">
              <a:latin typeface="Arial" panose="020B0604020202020204" pitchFamily="34" charset="0"/>
              <a:cs typeface="Arial" panose="020B0604020202020204" pitchFamily="34" charset="0"/>
            </a:endParaRPr>
          </a:p>
        </p:txBody>
      </p:sp>
      <p:sp>
        <p:nvSpPr>
          <p:cNvPr id="17" name="Text Placeholder 16">
            <a:extLst>
              <a:ext uri="{FF2B5EF4-FFF2-40B4-BE49-F238E27FC236}">
                <a16:creationId xmlns:a16="http://schemas.microsoft.com/office/drawing/2014/main" id="{31EE8B77-6C1D-6302-2A96-3F1D9B1D735E}"/>
              </a:ext>
            </a:extLst>
          </p:cNvPr>
          <p:cNvSpPr>
            <a:spLocks noGrp="1"/>
          </p:cNvSpPr>
          <p:nvPr>
            <p:ph type="body" idx="1"/>
          </p:nvPr>
        </p:nvSpPr>
        <p:spPr>
          <a:xfrm>
            <a:off x="839788" y="1481667"/>
            <a:ext cx="5157787" cy="1447800"/>
          </a:xfrm>
        </p:spPr>
        <p:txBody>
          <a:bodyPr>
            <a:normAutofit/>
          </a:bodyPr>
          <a:lstStyle/>
          <a:p>
            <a:r>
              <a:rPr lang="en-US" sz="1600" u="sng" cap="none" dirty="0">
                <a:solidFill>
                  <a:schemeClr val="tx1"/>
                </a:solidFill>
                <a:latin typeface="Arial" panose="020B0604020202020204" pitchFamily="34" charset="0"/>
                <a:cs typeface="Arial" panose="020B0604020202020204" pitchFamily="34" charset="0"/>
              </a:rPr>
              <a:t>Viral persistence</a:t>
            </a:r>
            <a:endParaRPr lang="en-IN" sz="1600" u="sng" cap="none" dirty="0">
              <a:solidFill>
                <a:schemeClr val="tx1"/>
              </a:solidFill>
              <a:latin typeface="Arial" panose="020B0604020202020204" pitchFamily="34" charset="0"/>
              <a:cs typeface="Arial" panose="020B0604020202020204" pitchFamily="34" charset="0"/>
            </a:endParaRPr>
          </a:p>
          <a:p>
            <a:r>
              <a:rPr lang="en-US" sz="1600" cap="none" dirty="0">
                <a:solidFill>
                  <a:schemeClr val="tx1"/>
                </a:solidFill>
                <a:latin typeface="Arial" panose="020B0604020202020204" pitchFamily="34" charset="0"/>
                <a:cs typeface="Arial" panose="020B0604020202020204" pitchFamily="34" charset="0"/>
              </a:rPr>
              <a:t>R</a:t>
            </a:r>
            <a:r>
              <a:rPr lang="en-US" sz="1600" b="0" cap="none" dirty="0">
                <a:solidFill>
                  <a:schemeClr val="tx1"/>
                </a:solidFill>
                <a:latin typeface="Arial" panose="020B0604020202020204" pitchFamily="34" charset="0"/>
                <a:cs typeface="Arial" panose="020B0604020202020204" pitchFamily="34" charset="0"/>
              </a:rPr>
              <a:t>emnants of sars-cov-2 viral </a:t>
            </a:r>
            <a:r>
              <a:rPr lang="en-US" sz="1600" b="0" cap="none" dirty="0" err="1">
                <a:solidFill>
                  <a:schemeClr val="tx1"/>
                </a:solidFill>
                <a:latin typeface="Arial" panose="020B0604020202020204" pitchFamily="34" charset="0"/>
                <a:cs typeface="Arial" panose="020B0604020202020204" pitchFamily="34" charset="0"/>
              </a:rPr>
              <a:t>rna</a:t>
            </a:r>
            <a:r>
              <a:rPr lang="en-US" sz="1600" b="0" cap="none" dirty="0">
                <a:solidFill>
                  <a:schemeClr val="tx1"/>
                </a:solidFill>
                <a:latin typeface="Arial" panose="020B0604020202020204" pitchFamily="34" charset="0"/>
                <a:cs typeface="Arial" panose="020B0604020202020204" pitchFamily="34" charset="0"/>
              </a:rPr>
              <a:t> proteins discovered in tissues month after initial infection , ongoing immune responses.</a:t>
            </a:r>
            <a:r>
              <a:rPr lang="en-IN" sz="1600" cap="none" dirty="0">
                <a:solidFill>
                  <a:schemeClr val="tx1"/>
                </a:solidFill>
              </a:rPr>
              <a:t> </a:t>
            </a:r>
            <a:r>
              <a:rPr lang="en-IN" sz="1600" cap="none" dirty="0">
                <a:solidFill>
                  <a:schemeClr val="tx1"/>
                </a:solidFill>
                <a:latin typeface="Arial" panose="020B0604020202020204" pitchFamily="34" charset="0"/>
                <a:cs typeface="Arial" panose="020B0604020202020204" pitchFamily="34" charset="0"/>
              </a:rPr>
              <a:t>(Moss, 2022).</a:t>
            </a:r>
            <a:endParaRPr lang="en-IN" sz="1600" b="0" cap="none" dirty="0">
              <a:solidFill>
                <a:schemeClr val="tx1"/>
              </a:solidFill>
              <a:latin typeface="Arial" panose="020B0604020202020204" pitchFamily="34" charset="0"/>
              <a:cs typeface="Arial" panose="020B0604020202020204" pitchFamily="34" charset="0"/>
            </a:endParaRPr>
          </a:p>
        </p:txBody>
      </p:sp>
      <p:pic>
        <p:nvPicPr>
          <p:cNvPr id="22" name="Content Placeholder 21">
            <a:extLst>
              <a:ext uri="{FF2B5EF4-FFF2-40B4-BE49-F238E27FC236}">
                <a16:creationId xmlns:a16="http://schemas.microsoft.com/office/drawing/2014/main" id="{55287D0E-0A8D-D131-DD21-BCC32660B1A9}"/>
              </a:ext>
            </a:extLst>
          </p:cNvPr>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1672092" y="3211749"/>
            <a:ext cx="2923480" cy="2644775"/>
          </a:xfrm>
        </p:spPr>
      </p:pic>
      <p:sp>
        <p:nvSpPr>
          <p:cNvPr id="19" name="Text Placeholder 18">
            <a:extLst>
              <a:ext uri="{FF2B5EF4-FFF2-40B4-BE49-F238E27FC236}">
                <a16:creationId xmlns:a16="http://schemas.microsoft.com/office/drawing/2014/main" id="{FAABFA89-727B-3A75-5E5D-200A189BD6E4}"/>
              </a:ext>
            </a:extLst>
          </p:cNvPr>
          <p:cNvSpPr>
            <a:spLocks noGrp="1"/>
          </p:cNvSpPr>
          <p:nvPr>
            <p:ph type="body" sz="quarter" idx="3"/>
          </p:nvPr>
        </p:nvSpPr>
        <p:spPr>
          <a:xfrm>
            <a:off x="6349168" y="1617133"/>
            <a:ext cx="5183188" cy="1594616"/>
          </a:xfrm>
        </p:spPr>
        <p:txBody>
          <a:bodyPr>
            <a:noAutofit/>
          </a:bodyPr>
          <a:lstStyle/>
          <a:p>
            <a:r>
              <a:rPr lang="en-US" sz="1600" u="sng" cap="none" dirty="0">
                <a:solidFill>
                  <a:schemeClr val="tx1"/>
                </a:solidFill>
                <a:latin typeface="Arial" panose="020B0604020202020204" pitchFamily="34" charset="0"/>
                <a:cs typeface="Arial" panose="020B0604020202020204" pitchFamily="34" charset="0"/>
              </a:rPr>
              <a:t>Immune dysregulation</a:t>
            </a:r>
            <a:endParaRPr lang="en-IN" sz="1600" u="sng" cap="none" dirty="0">
              <a:solidFill>
                <a:schemeClr val="tx1"/>
              </a:solidFill>
              <a:latin typeface="Arial" panose="020B0604020202020204" pitchFamily="34" charset="0"/>
              <a:cs typeface="Arial" panose="020B0604020202020204" pitchFamily="34" charset="0"/>
            </a:endParaRPr>
          </a:p>
          <a:p>
            <a:r>
              <a:rPr lang="en-IN" sz="1600" cap="none" dirty="0">
                <a:solidFill>
                  <a:schemeClr val="tx1"/>
                </a:solidFill>
                <a:latin typeface="Arial" panose="020B0604020202020204" pitchFamily="34" charset="0"/>
                <a:cs typeface="Arial" panose="020B0604020202020204" pitchFamily="34" charset="0"/>
              </a:rPr>
              <a:t>C</a:t>
            </a:r>
            <a:r>
              <a:rPr lang="en-IN" sz="1600" b="0" cap="none" dirty="0">
                <a:solidFill>
                  <a:schemeClr val="tx1"/>
                </a:solidFill>
                <a:latin typeface="Arial" panose="020B0604020202020204" pitchFamily="34" charset="0"/>
                <a:cs typeface="Arial" panose="020B0604020202020204" pitchFamily="34" charset="0"/>
              </a:rPr>
              <a:t>hronic immune </a:t>
            </a:r>
            <a:r>
              <a:rPr lang="en-IN" sz="1600" b="0" cap="none" dirty="0" err="1">
                <a:solidFill>
                  <a:schemeClr val="tx1"/>
                </a:solidFill>
                <a:latin typeface="Arial" panose="020B0604020202020204" pitchFamily="34" charset="0"/>
                <a:cs typeface="Arial" panose="020B0604020202020204" pitchFamily="34" charset="0"/>
              </a:rPr>
              <a:t>activation,autoantibody</a:t>
            </a:r>
            <a:r>
              <a:rPr lang="en-IN" sz="1600" b="0" cap="none" dirty="0">
                <a:solidFill>
                  <a:schemeClr val="tx1"/>
                </a:solidFill>
                <a:latin typeface="Arial" panose="020B0604020202020204" pitchFamily="34" charset="0"/>
                <a:cs typeface="Arial" panose="020B0604020202020204" pitchFamily="34" charset="0"/>
              </a:rPr>
              <a:t> </a:t>
            </a:r>
            <a:r>
              <a:rPr lang="en-IN" sz="1600" b="0" cap="none" dirty="0" err="1">
                <a:solidFill>
                  <a:schemeClr val="tx1"/>
                </a:solidFill>
                <a:latin typeface="Arial" panose="020B0604020202020204" pitchFamily="34" charset="0"/>
                <a:cs typeface="Arial" panose="020B0604020202020204" pitchFamily="34" charset="0"/>
              </a:rPr>
              <a:t>production,and</a:t>
            </a:r>
            <a:r>
              <a:rPr lang="en-IN" sz="1600" b="0" cap="none" dirty="0">
                <a:solidFill>
                  <a:schemeClr val="tx1"/>
                </a:solidFill>
                <a:latin typeface="Arial" panose="020B0604020202020204" pitchFamily="34" charset="0"/>
                <a:cs typeface="Arial" panose="020B0604020202020204" pitchFamily="34" charset="0"/>
              </a:rPr>
              <a:t> </a:t>
            </a:r>
            <a:r>
              <a:rPr lang="en-IN" sz="1600" b="0" cap="none" dirty="0" err="1">
                <a:solidFill>
                  <a:schemeClr val="tx1"/>
                </a:solidFill>
                <a:latin typeface="Arial" panose="020B0604020202020204" pitchFamily="34" charset="0"/>
                <a:cs typeface="Arial" panose="020B0604020202020204" pitchFamily="34" charset="0"/>
              </a:rPr>
              <a:t>inflammantory</a:t>
            </a:r>
            <a:r>
              <a:rPr lang="en-IN" sz="1600" b="0" cap="none" dirty="0">
                <a:solidFill>
                  <a:schemeClr val="tx1"/>
                </a:solidFill>
                <a:latin typeface="Arial" panose="020B0604020202020204" pitchFamily="34" charset="0"/>
                <a:cs typeface="Arial" panose="020B0604020202020204" pitchFamily="34" charset="0"/>
              </a:rPr>
              <a:t> cascades contributing to multi- organ </a:t>
            </a:r>
            <a:r>
              <a:rPr lang="en-IN" sz="1600" b="0" cap="none" dirty="0" err="1">
                <a:solidFill>
                  <a:schemeClr val="tx1"/>
                </a:solidFill>
                <a:latin typeface="Arial" panose="020B0604020202020204" pitchFamily="34" charset="0"/>
                <a:cs typeface="Arial" panose="020B0604020202020204" pitchFamily="34" charset="0"/>
              </a:rPr>
              <a:t>symptomsand</a:t>
            </a:r>
            <a:r>
              <a:rPr lang="en-IN" sz="1600" b="0" cap="none" dirty="0">
                <a:solidFill>
                  <a:schemeClr val="tx1"/>
                </a:solidFill>
                <a:latin typeface="Arial" panose="020B0604020202020204" pitchFamily="34" charset="0"/>
                <a:cs typeface="Arial" panose="020B0604020202020204" pitchFamily="34" charset="0"/>
              </a:rPr>
              <a:t> dysfunction. </a:t>
            </a:r>
            <a:r>
              <a:rPr lang="en-IN" sz="1600" cap="none" dirty="0">
                <a:solidFill>
                  <a:schemeClr val="tx1"/>
                </a:solidFill>
                <a:latin typeface="Arial" panose="020B0604020202020204" pitchFamily="34" charset="0"/>
                <a:cs typeface="Arial" panose="020B0604020202020204" pitchFamily="34" charset="0"/>
              </a:rPr>
              <a:t>(Crook </a:t>
            </a:r>
            <a:r>
              <a:rPr lang="en-IN" sz="1600" i="1" cap="none" dirty="0">
                <a:solidFill>
                  <a:schemeClr val="tx1"/>
                </a:solidFill>
                <a:latin typeface="Arial" panose="020B0604020202020204" pitchFamily="34" charset="0"/>
                <a:cs typeface="Arial" panose="020B0604020202020204" pitchFamily="34" charset="0"/>
              </a:rPr>
              <a:t>et al.</a:t>
            </a:r>
            <a:r>
              <a:rPr lang="en-IN" sz="1600" cap="none" dirty="0">
                <a:solidFill>
                  <a:schemeClr val="tx1"/>
                </a:solidFill>
                <a:latin typeface="Arial" panose="020B0604020202020204" pitchFamily="34" charset="0"/>
                <a:cs typeface="Arial" panose="020B0604020202020204" pitchFamily="34" charset="0"/>
              </a:rPr>
              <a:t>, 2021)</a:t>
            </a:r>
            <a:endParaRPr lang="en-IN" sz="1600" b="0" cap="none" dirty="0">
              <a:solidFill>
                <a:schemeClr val="tx1"/>
              </a:solidFill>
              <a:latin typeface="Arial" panose="020B0604020202020204" pitchFamily="34" charset="0"/>
              <a:cs typeface="Arial" panose="020B0604020202020204" pitchFamily="34" charset="0"/>
            </a:endParaRPr>
          </a:p>
        </p:txBody>
      </p:sp>
      <p:pic>
        <p:nvPicPr>
          <p:cNvPr id="24" name="Content Placeholder 23">
            <a:extLst>
              <a:ext uri="{FF2B5EF4-FFF2-40B4-BE49-F238E27FC236}">
                <a16:creationId xmlns:a16="http://schemas.microsoft.com/office/drawing/2014/main" id="{A513ACB1-ED42-A9C3-06F6-956D9E32AB36}"/>
              </a:ext>
            </a:extLst>
          </p:cNvPr>
          <p:cNvPicPr>
            <a:picLocks noGrp="1" noChangeAspect="1"/>
          </p:cNvPicPr>
          <p:nvPr>
            <p:ph sz="quarter" idx="4"/>
          </p:nvPr>
        </p:nvPicPr>
        <p:blipFill>
          <a:blip r:embed="rId3">
            <a:extLst>
              <a:ext uri="{28A0092B-C50C-407E-A947-70E740481C1C}">
                <a14:useLocalDpi xmlns:a14="http://schemas.microsoft.com/office/drawing/2010/main" val="0"/>
              </a:ext>
            </a:extLst>
          </a:blip>
          <a:stretch>
            <a:fillRect/>
          </a:stretch>
        </p:blipFill>
        <p:spPr>
          <a:xfrm>
            <a:off x="6599816" y="3346315"/>
            <a:ext cx="3723083" cy="2416309"/>
          </a:xfrm>
        </p:spPr>
      </p:pic>
    </p:spTree>
    <p:extLst>
      <p:ext uri="{BB962C8B-B14F-4D97-AF65-F5344CB8AC3E}">
        <p14:creationId xmlns:p14="http://schemas.microsoft.com/office/powerpoint/2010/main" val="223542851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gradFill>
          <a:gsLst>
            <a:gs pos="0">
              <a:schemeClr val="bg1">
                <a:tint val="94000"/>
                <a:satMod val="80000"/>
                <a:lumMod val="106000"/>
              </a:schemeClr>
            </a:gs>
            <a:gs pos="100000">
              <a:schemeClr val="bg1">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62942E-1B81-77C3-1454-4F25776E1172}"/>
              </a:ext>
            </a:extLst>
          </p:cNvPr>
          <p:cNvSpPr>
            <a:spLocks noGrp="1"/>
          </p:cNvSpPr>
          <p:nvPr>
            <p:ph type="title" idx="4294967295"/>
          </p:nvPr>
        </p:nvSpPr>
        <p:spPr>
          <a:xfrm>
            <a:off x="838200" y="242021"/>
            <a:ext cx="10515600" cy="1325563"/>
          </a:xfrm>
        </p:spPr>
        <p:txBody>
          <a:bodyPr>
            <a:normAutofit/>
          </a:bodyPr>
          <a:lstStyle/>
          <a:p>
            <a:r>
              <a:rPr lang="en-US" sz="3600" b="1" dirty="0">
                <a:latin typeface="Arial" panose="020B0604020202020204" pitchFamily="34" charset="0"/>
                <a:cs typeface="Arial" panose="020B0604020202020204" pitchFamily="34" charset="0"/>
              </a:rPr>
              <a:t>Psychological Impact</a:t>
            </a:r>
            <a:endParaRPr lang="en-IN" sz="3600" b="1" dirty="0">
              <a:latin typeface="Arial" panose="020B0604020202020204" pitchFamily="34" charset="0"/>
              <a:cs typeface="Arial" panose="020B0604020202020204" pitchFamily="34" charset="0"/>
            </a:endParaRPr>
          </a:p>
        </p:txBody>
      </p:sp>
      <p:pic>
        <p:nvPicPr>
          <p:cNvPr id="5" name="Content Placeholder 4">
            <a:extLst>
              <a:ext uri="{FF2B5EF4-FFF2-40B4-BE49-F238E27FC236}">
                <a16:creationId xmlns:a16="http://schemas.microsoft.com/office/drawing/2014/main" id="{D0851DEB-BEA1-7745-9900-3D2E134CE11D}"/>
              </a:ext>
            </a:extLst>
          </p:cNvPr>
          <p:cNvPicPr>
            <a:picLocks noGrp="1" noChangeAspect="1"/>
          </p:cNvPicPr>
          <p:nvPr>
            <p:ph idx="4294967295"/>
          </p:nvPr>
        </p:nvPicPr>
        <p:blipFill>
          <a:blip r:embed="rId2">
            <a:extLst>
              <a:ext uri="{28A0092B-C50C-407E-A947-70E740481C1C}">
                <a14:useLocalDpi xmlns:a14="http://schemas.microsoft.com/office/drawing/2010/main" val="0"/>
              </a:ext>
            </a:extLst>
          </a:blip>
          <a:stretch>
            <a:fillRect/>
          </a:stretch>
        </p:blipFill>
        <p:spPr>
          <a:xfrm>
            <a:off x="838200" y="1567584"/>
            <a:ext cx="2347913" cy="1871662"/>
          </a:xfrm>
        </p:spPr>
      </p:pic>
      <p:pic>
        <p:nvPicPr>
          <p:cNvPr id="7" name="Picture 6">
            <a:extLst>
              <a:ext uri="{FF2B5EF4-FFF2-40B4-BE49-F238E27FC236}">
                <a16:creationId xmlns:a16="http://schemas.microsoft.com/office/drawing/2014/main" id="{D703D381-3F69-ECE4-F548-8E31ACB5F46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388643" y="1567584"/>
            <a:ext cx="2347913" cy="2019300"/>
          </a:xfrm>
          <a:prstGeom prst="rect">
            <a:avLst/>
          </a:prstGeom>
        </p:spPr>
      </p:pic>
      <p:pic>
        <p:nvPicPr>
          <p:cNvPr id="9" name="Picture 8">
            <a:extLst>
              <a:ext uri="{FF2B5EF4-FFF2-40B4-BE49-F238E27FC236}">
                <a16:creationId xmlns:a16="http://schemas.microsoft.com/office/drawing/2014/main" id="{5FB262E0-01A2-C486-B12F-3BF165E2FAC9}"/>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153926" y="1493765"/>
            <a:ext cx="2347913" cy="2019300"/>
          </a:xfrm>
          <a:prstGeom prst="rect">
            <a:avLst/>
          </a:prstGeom>
        </p:spPr>
      </p:pic>
      <p:sp>
        <p:nvSpPr>
          <p:cNvPr id="11" name="TextBox 10">
            <a:extLst>
              <a:ext uri="{FF2B5EF4-FFF2-40B4-BE49-F238E27FC236}">
                <a16:creationId xmlns:a16="http://schemas.microsoft.com/office/drawing/2014/main" id="{40DC060C-9A9C-5DCA-035B-C3790F679D4E}"/>
              </a:ext>
            </a:extLst>
          </p:cNvPr>
          <p:cNvSpPr txBox="1"/>
          <p:nvPr/>
        </p:nvSpPr>
        <p:spPr>
          <a:xfrm>
            <a:off x="571499" y="3720756"/>
            <a:ext cx="3086101" cy="2062103"/>
          </a:xfrm>
          <a:prstGeom prst="rect">
            <a:avLst/>
          </a:prstGeom>
          <a:noFill/>
        </p:spPr>
        <p:txBody>
          <a:bodyPr wrap="square" rtlCol="0">
            <a:spAutoFit/>
          </a:bodyPr>
          <a:lstStyle/>
          <a:p>
            <a:r>
              <a:rPr lang="en-US" sz="1600" dirty="0">
                <a:latin typeface="Arial" panose="020B0604020202020204" pitchFamily="34" charset="0"/>
                <a:cs typeface="Arial" panose="020B0604020202020204" pitchFamily="34" charset="0"/>
              </a:rPr>
              <a:t>Anxiety :- Health-related </a:t>
            </a:r>
            <a:r>
              <a:rPr lang="en-US" sz="1600" dirty="0" err="1">
                <a:latin typeface="Arial" panose="020B0604020202020204" pitchFamily="34" charset="0"/>
                <a:cs typeface="Arial" panose="020B0604020202020204" pitchFamily="34" charset="0"/>
              </a:rPr>
              <a:t>tention</a:t>
            </a:r>
            <a:endParaRPr lang="en-US" sz="1600" dirty="0">
              <a:latin typeface="Arial" panose="020B0604020202020204" pitchFamily="34" charset="0"/>
              <a:cs typeface="Arial" panose="020B0604020202020204" pitchFamily="34" charset="0"/>
            </a:endParaRPr>
          </a:p>
          <a:p>
            <a:endParaRPr lang="en-US" sz="1600" dirty="0">
              <a:latin typeface="Arial" panose="020B0604020202020204" pitchFamily="34" charset="0"/>
              <a:cs typeface="Arial" panose="020B0604020202020204" pitchFamily="34" charset="0"/>
            </a:endParaRPr>
          </a:p>
          <a:p>
            <a:r>
              <a:rPr lang="en-US" sz="1600" dirty="0">
                <a:latin typeface="Arial" panose="020B0604020202020204" pitchFamily="34" charset="0"/>
                <a:cs typeface="Arial" panose="020B0604020202020204" pitchFamily="34" charset="0"/>
              </a:rPr>
              <a:t>Fear symptoms</a:t>
            </a:r>
          </a:p>
          <a:p>
            <a:endParaRPr lang="en-US" sz="1600" dirty="0">
              <a:latin typeface="Arial" panose="020B0604020202020204" pitchFamily="34" charset="0"/>
              <a:cs typeface="Arial" panose="020B0604020202020204" pitchFamily="34" charset="0"/>
            </a:endParaRPr>
          </a:p>
          <a:p>
            <a:r>
              <a:rPr lang="en-US" sz="1600" dirty="0">
                <a:latin typeface="Arial" panose="020B0604020202020204" pitchFamily="34" charset="0"/>
                <a:cs typeface="Arial" panose="020B0604020202020204" pitchFamily="34" charset="0"/>
              </a:rPr>
              <a:t>Uncertainty about prognosis</a:t>
            </a:r>
          </a:p>
          <a:p>
            <a:endParaRPr lang="en-US" sz="1600" dirty="0">
              <a:latin typeface="Arial" panose="020B0604020202020204" pitchFamily="34" charset="0"/>
              <a:cs typeface="Arial" panose="020B0604020202020204" pitchFamily="34" charset="0"/>
            </a:endParaRPr>
          </a:p>
          <a:p>
            <a:r>
              <a:rPr lang="en-US" sz="1600" dirty="0">
                <a:latin typeface="Arial" panose="020B0604020202020204" pitchFamily="34" charset="0"/>
                <a:cs typeface="Arial" panose="020B0604020202020204" pitchFamily="34" charset="0"/>
              </a:rPr>
              <a:t> </a:t>
            </a:r>
          </a:p>
          <a:p>
            <a:endParaRPr lang="en-IN" sz="1600" dirty="0">
              <a:latin typeface="Arial" panose="020B0604020202020204" pitchFamily="34" charset="0"/>
              <a:cs typeface="Arial" panose="020B0604020202020204" pitchFamily="34" charset="0"/>
            </a:endParaRPr>
          </a:p>
        </p:txBody>
      </p:sp>
      <p:sp>
        <p:nvSpPr>
          <p:cNvPr id="12" name="TextBox 11">
            <a:extLst>
              <a:ext uri="{FF2B5EF4-FFF2-40B4-BE49-F238E27FC236}">
                <a16:creationId xmlns:a16="http://schemas.microsoft.com/office/drawing/2014/main" id="{3D225271-DED2-EE71-5803-5932435B46F9}"/>
              </a:ext>
            </a:extLst>
          </p:cNvPr>
          <p:cNvSpPr txBox="1"/>
          <p:nvPr/>
        </p:nvSpPr>
        <p:spPr>
          <a:xfrm>
            <a:off x="4320910" y="3720756"/>
            <a:ext cx="2415646" cy="1569660"/>
          </a:xfrm>
          <a:prstGeom prst="rect">
            <a:avLst/>
          </a:prstGeom>
          <a:noFill/>
        </p:spPr>
        <p:txBody>
          <a:bodyPr wrap="square" rtlCol="0">
            <a:spAutoFit/>
          </a:bodyPr>
          <a:lstStyle/>
          <a:p>
            <a:r>
              <a:rPr lang="en-US" sz="1600" dirty="0">
                <a:latin typeface="Arial" panose="020B0604020202020204" pitchFamily="34" charset="0"/>
                <a:cs typeface="Arial" panose="020B0604020202020204" pitchFamily="34" charset="0"/>
              </a:rPr>
              <a:t>Depression :- Low mood</a:t>
            </a:r>
          </a:p>
          <a:p>
            <a:endParaRPr lang="en-US" sz="1600" dirty="0">
              <a:latin typeface="Arial" panose="020B0604020202020204" pitchFamily="34" charset="0"/>
              <a:cs typeface="Arial" panose="020B0604020202020204" pitchFamily="34" charset="0"/>
            </a:endParaRPr>
          </a:p>
          <a:p>
            <a:r>
              <a:rPr lang="en-US" sz="1600" dirty="0">
                <a:latin typeface="Arial" panose="020B0604020202020204" pitchFamily="34" charset="0"/>
                <a:cs typeface="Arial" panose="020B0604020202020204" pitchFamily="34" charset="0"/>
              </a:rPr>
              <a:t>Loss of </a:t>
            </a:r>
            <a:r>
              <a:rPr lang="en-US" sz="1600" dirty="0" err="1">
                <a:latin typeface="Arial" panose="020B0604020202020204" pitchFamily="34" charset="0"/>
                <a:cs typeface="Arial" panose="020B0604020202020204" pitchFamily="34" charset="0"/>
              </a:rPr>
              <a:t>intrest</a:t>
            </a:r>
            <a:endParaRPr lang="en-US" sz="1600" dirty="0">
              <a:latin typeface="Arial" panose="020B0604020202020204" pitchFamily="34" charset="0"/>
              <a:cs typeface="Arial" panose="020B0604020202020204" pitchFamily="34" charset="0"/>
            </a:endParaRPr>
          </a:p>
          <a:p>
            <a:endParaRPr lang="en-US" sz="1600" dirty="0">
              <a:latin typeface="Arial" panose="020B0604020202020204" pitchFamily="34" charset="0"/>
              <a:cs typeface="Arial" panose="020B0604020202020204" pitchFamily="34" charset="0"/>
            </a:endParaRPr>
          </a:p>
          <a:p>
            <a:r>
              <a:rPr lang="en-US" sz="1600" dirty="0">
                <a:latin typeface="Arial" panose="020B0604020202020204" pitchFamily="34" charset="0"/>
                <a:cs typeface="Arial" panose="020B0604020202020204" pitchFamily="34" charset="0"/>
              </a:rPr>
              <a:t>Feeling of hopelessness</a:t>
            </a:r>
          </a:p>
          <a:p>
            <a:r>
              <a:rPr lang="en-US" sz="1600" dirty="0">
                <a:latin typeface="Arial" panose="020B0604020202020204" pitchFamily="34" charset="0"/>
                <a:cs typeface="Arial" panose="020B0604020202020204" pitchFamily="34" charset="0"/>
              </a:rPr>
              <a:t>Etc.</a:t>
            </a:r>
            <a:endParaRPr lang="en-IN" sz="1600" dirty="0">
              <a:latin typeface="Arial" panose="020B0604020202020204" pitchFamily="34" charset="0"/>
              <a:cs typeface="Arial" panose="020B0604020202020204" pitchFamily="34" charset="0"/>
            </a:endParaRPr>
          </a:p>
        </p:txBody>
      </p:sp>
      <p:sp>
        <p:nvSpPr>
          <p:cNvPr id="13" name="TextBox 12">
            <a:extLst>
              <a:ext uri="{FF2B5EF4-FFF2-40B4-BE49-F238E27FC236}">
                <a16:creationId xmlns:a16="http://schemas.microsoft.com/office/drawing/2014/main" id="{BF43105D-08B8-EBDB-162D-E1D0E9E5B088}"/>
              </a:ext>
            </a:extLst>
          </p:cNvPr>
          <p:cNvSpPr txBox="1"/>
          <p:nvPr/>
        </p:nvSpPr>
        <p:spPr>
          <a:xfrm>
            <a:off x="8153926" y="3720756"/>
            <a:ext cx="3631673" cy="1323439"/>
          </a:xfrm>
          <a:prstGeom prst="rect">
            <a:avLst/>
          </a:prstGeom>
          <a:noFill/>
        </p:spPr>
        <p:txBody>
          <a:bodyPr wrap="square" rtlCol="0">
            <a:spAutoFit/>
          </a:bodyPr>
          <a:lstStyle/>
          <a:p>
            <a:r>
              <a:rPr lang="en-US" sz="1600" dirty="0">
                <a:latin typeface="Arial" panose="020B0604020202020204" pitchFamily="34" charset="0"/>
                <a:cs typeface="Arial" panose="020B0604020202020204" pitchFamily="34" charset="0"/>
              </a:rPr>
              <a:t>Cognitive Impairment :- Brain fog</a:t>
            </a:r>
          </a:p>
          <a:p>
            <a:endParaRPr lang="en-US" sz="1600" dirty="0">
              <a:latin typeface="Arial" panose="020B0604020202020204" pitchFamily="34" charset="0"/>
              <a:cs typeface="Arial" panose="020B0604020202020204" pitchFamily="34" charset="0"/>
            </a:endParaRPr>
          </a:p>
          <a:p>
            <a:r>
              <a:rPr lang="en-US" sz="1600" dirty="0">
                <a:latin typeface="Arial" panose="020B0604020202020204" pitchFamily="34" charset="0"/>
                <a:cs typeface="Arial" panose="020B0604020202020204" pitchFamily="34" charset="0"/>
              </a:rPr>
              <a:t>Memory problem</a:t>
            </a:r>
          </a:p>
          <a:p>
            <a:endParaRPr lang="en-US" sz="1600" dirty="0">
              <a:latin typeface="Arial" panose="020B0604020202020204" pitchFamily="34" charset="0"/>
              <a:cs typeface="Arial" panose="020B0604020202020204" pitchFamily="34" charset="0"/>
            </a:endParaRPr>
          </a:p>
          <a:p>
            <a:r>
              <a:rPr lang="en-US" sz="1600" dirty="0">
                <a:latin typeface="Arial" panose="020B0604020202020204" pitchFamily="34" charset="0"/>
                <a:cs typeface="Arial" panose="020B0604020202020204" pitchFamily="34" charset="0"/>
              </a:rPr>
              <a:t>Difficulty concentrating</a:t>
            </a:r>
            <a:endParaRPr lang="en-IN" sz="1600" dirty="0">
              <a:latin typeface="Arial" panose="020B0604020202020204" pitchFamily="34" charset="0"/>
              <a:cs typeface="Arial" panose="020B0604020202020204" pitchFamily="34" charset="0"/>
            </a:endParaRPr>
          </a:p>
        </p:txBody>
      </p:sp>
      <p:sp>
        <p:nvSpPr>
          <p:cNvPr id="6" name="Rectangle 2">
            <a:extLst>
              <a:ext uri="{FF2B5EF4-FFF2-40B4-BE49-F238E27FC236}">
                <a16:creationId xmlns:a16="http://schemas.microsoft.com/office/drawing/2014/main" id="{580A2F1C-3174-9003-047B-B80D2DC5DB7B}"/>
              </a:ext>
            </a:extLst>
          </p:cNvPr>
          <p:cNvSpPr>
            <a:spLocks noChangeArrowheads="1"/>
          </p:cNvSpPr>
          <p:nvPr/>
        </p:nvSpPr>
        <p:spPr bwMode="auto">
          <a:xfrm>
            <a:off x="8153926" y="5681626"/>
            <a:ext cx="3735318" cy="33855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lvl="0" defTabSz="914400" eaLnBrk="0" fontAlgn="base" hangingPunct="0">
              <a:spcBef>
                <a:spcPct val="0"/>
              </a:spcBef>
              <a:spcAft>
                <a:spcPct val="0"/>
              </a:spcAft>
            </a:pPr>
            <a:r>
              <a:rPr lang="en-IN" sz="1600" dirty="0">
                <a:latin typeface="Arial" panose="020B0604020202020204" pitchFamily="34" charset="0"/>
                <a:cs typeface="Arial" panose="020B0604020202020204" pitchFamily="34" charset="0"/>
              </a:rPr>
              <a:t>(Davis </a:t>
            </a:r>
            <a:r>
              <a:rPr lang="en-IN" sz="1600" i="1" dirty="0">
                <a:latin typeface="Arial" panose="020B0604020202020204" pitchFamily="34" charset="0"/>
                <a:cs typeface="Arial" panose="020B0604020202020204" pitchFamily="34" charset="0"/>
              </a:rPr>
              <a:t>et al.</a:t>
            </a:r>
            <a:r>
              <a:rPr lang="en-IN" sz="1600" dirty="0">
                <a:latin typeface="Arial" panose="020B0604020202020204" pitchFamily="34" charset="0"/>
                <a:cs typeface="Arial" panose="020B0604020202020204" pitchFamily="34" charset="0"/>
              </a:rPr>
              <a:t>, 2021; Poyraz </a:t>
            </a:r>
            <a:r>
              <a:rPr lang="en-IN" sz="1600" i="1" dirty="0">
                <a:latin typeface="Arial" panose="020B0604020202020204" pitchFamily="34" charset="0"/>
                <a:cs typeface="Arial" panose="020B0604020202020204" pitchFamily="34" charset="0"/>
              </a:rPr>
              <a:t>et al.</a:t>
            </a:r>
            <a:r>
              <a:rPr lang="en-IN" sz="1600" dirty="0">
                <a:latin typeface="Arial" panose="020B0604020202020204" pitchFamily="34" charset="0"/>
                <a:cs typeface="Arial" panose="020B0604020202020204" pitchFamily="34" charset="0"/>
              </a:rPr>
              <a:t>, 2021)</a:t>
            </a:r>
            <a:endParaRPr kumimoji="0" lang="en-US"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82811301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gradFill>
          <a:gsLst>
            <a:gs pos="0">
              <a:schemeClr val="bg1">
                <a:tint val="94000"/>
                <a:satMod val="80000"/>
                <a:lumMod val="106000"/>
              </a:schemeClr>
            </a:gs>
            <a:gs pos="100000">
              <a:schemeClr val="bg1">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C06D02-882B-3D3C-87E4-D55C76CC3185}"/>
              </a:ext>
            </a:extLst>
          </p:cNvPr>
          <p:cNvSpPr>
            <a:spLocks noGrp="1"/>
          </p:cNvSpPr>
          <p:nvPr>
            <p:ph type="title"/>
          </p:nvPr>
        </p:nvSpPr>
        <p:spPr/>
        <p:txBody>
          <a:bodyPr>
            <a:normAutofit/>
          </a:bodyPr>
          <a:lstStyle/>
          <a:p>
            <a:r>
              <a:rPr lang="en-US" sz="3600" b="1" dirty="0">
                <a:latin typeface="Arial" panose="020B0604020202020204" pitchFamily="34" charset="0"/>
                <a:cs typeface="Arial" panose="020B0604020202020204" pitchFamily="34" charset="0"/>
              </a:rPr>
              <a:t>The Biopsychosocial model</a:t>
            </a:r>
            <a:endParaRPr lang="en-IN" sz="3600" b="1" dirty="0">
              <a:latin typeface="Arial" panose="020B0604020202020204" pitchFamily="34" charset="0"/>
              <a:cs typeface="Arial" panose="020B0604020202020204" pitchFamily="34" charset="0"/>
            </a:endParaRPr>
          </a:p>
        </p:txBody>
      </p:sp>
      <p:pic>
        <p:nvPicPr>
          <p:cNvPr id="6" name="Picture Placeholder 5">
            <a:extLst>
              <a:ext uri="{FF2B5EF4-FFF2-40B4-BE49-F238E27FC236}">
                <a16:creationId xmlns:a16="http://schemas.microsoft.com/office/drawing/2014/main" id="{A2459D82-AFBD-B230-903A-82E9F289662E}"/>
              </a:ext>
            </a:extLst>
          </p:cNvPr>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1923891" y="2017840"/>
            <a:ext cx="3535680" cy="3435096"/>
          </a:xfrm>
        </p:spPr>
      </p:pic>
      <p:sp>
        <p:nvSpPr>
          <p:cNvPr id="3" name="Content Placeholder 2">
            <a:extLst>
              <a:ext uri="{FF2B5EF4-FFF2-40B4-BE49-F238E27FC236}">
                <a16:creationId xmlns:a16="http://schemas.microsoft.com/office/drawing/2014/main" id="{B2F7DB75-7359-4AB2-500E-9E52A98FD1CF}"/>
              </a:ext>
            </a:extLst>
          </p:cNvPr>
          <p:cNvSpPr>
            <a:spLocks noGrp="1"/>
          </p:cNvSpPr>
          <p:nvPr>
            <p:ph sz="half" idx="2"/>
          </p:nvPr>
        </p:nvSpPr>
        <p:spPr/>
        <p:txBody>
          <a:bodyPr>
            <a:normAutofit lnSpcReduction="10000"/>
          </a:bodyPr>
          <a:lstStyle/>
          <a:p>
            <a:pPr marL="0" indent="0">
              <a:buNone/>
            </a:pPr>
            <a:r>
              <a:rPr lang="en-US" sz="1600">
                <a:latin typeface="Arial" panose="020B0604020202020204" pitchFamily="34" charset="0"/>
                <a:cs typeface="Arial" panose="020B0604020202020204" pitchFamily="34" charset="0"/>
              </a:rPr>
              <a:t>To classify,</a:t>
            </a:r>
            <a:endParaRPr lang="en-US" sz="1600" dirty="0">
              <a:latin typeface="Arial" panose="020B0604020202020204" pitchFamily="34" charset="0"/>
              <a:cs typeface="Arial" panose="020B0604020202020204" pitchFamily="34" charset="0"/>
            </a:endParaRPr>
          </a:p>
          <a:p>
            <a:pPr marL="457200" indent="-457200">
              <a:buFont typeface="+mj-lt"/>
              <a:buAutoNum type="arabicPeriod"/>
            </a:pPr>
            <a:r>
              <a:rPr lang="en-US" sz="1600" dirty="0">
                <a:latin typeface="Arial" panose="020B0604020202020204" pitchFamily="34" charset="0"/>
                <a:cs typeface="Arial" panose="020B0604020202020204" pitchFamily="34" charset="0"/>
              </a:rPr>
              <a:t>Biological</a:t>
            </a:r>
          </a:p>
          <a:p>
            <a:pPr marL="457200" indent="-457200">
              <a:buFont typeface="+mj-lt"/>
              <a:buAutoNum type="arabicPeriod"/>
            </a:pPr>
            <a:r>
              <a:rPr lang="en-US" sz="1600" dirty="0" err="1">
                <a:latin typeface="Arial" panose="020B0604020202020204" pitchFamily="34" charset="0"/>
                <a:cs typeface="Arial" panose="020B0604020202020204" pitchFamily="34" charset="0"/>
              </a:rPr>
              <a:t>Phychological</a:t>
            </a:r>
            <a:endParaRPr lang="en-US" sz="1600" dirty="0">
              <a:latin typeface="Arial" panose="020B0604020202020204" pitchFamily="34" charset="0"/>
              <a:cs typeface="Arial" panose="020B0604020202020204" pitchFamily="34" charset="0"/>
            </a:endParaRPr>
          </a:p>
          <a:p>
            <a:pPr marL="457200" indent="-457200">
              <a:buFont typeface="+mj-lt"/>
              <a:buAutoNum type="arabicPeriod"/>
            </a:pPr>
            <a:r>
              <a:rPr lang="en-US" sz="1600" dirty="0">
                <a:latin typeface="Arial" panose="020B0604020202020204" pitchFamily="34" charset="0"/>
                <a:cs typeface="Arial" panose="020B0604020202020204" pitchFamily="34" charset="0"/>
              </a:rPr>
              <a:t>Social factors</a:t>
            </a:r>
          </a:p>
          <a:p>
            <a:pPr marL="0" indent="0">
              <a:buNone/>
            </a:pPr>
            <a:endParaRPr lang="en-US" sz="1600" dirty="0">
              <a:latin typeface="Arial" panose="020B0604020202020204" pitchFamily="34" charset="0"/>
              <a:cs typeface="Arial" panose="020B0604020202020204" pitchFamily="34" charset="0"/>
            </a:endParaRPr>
          </a:p>
          <a:p>
            <a:pPr marL="0" indent="0">
              <a:buNone/>
            </a:pPr>
            <a:r>
              <a:rPr lang="en-US" sz="1600" dirty="0">
                <a:latin typeface="Arial" panose="020B0604020202020204" pitchFamily="34" charset="0"/>
                <a:cs typeface="Arial" panose="020B0604020202020204" pitchFamily="34" charset="0"/>
              </a:rPr>
              <a:t>That lies to chronic symptoms and disability.</a:t>
            </a:r>
            <a:r>
              <a:rPr lang="en-IN" sz="1600" dirty="0"/>
              <a:t> </a:t>
            </a:r>
            <a:r>
              <a:rPr lang="en-IN" sz="1600" dirty="0">
                <a:latin typeface="Arial" panose="020B0604020202020204" pitchFamily="34" charset="0"/>
                <a:cs typeface="Arial" panose="020B0604020202020204" pitchFamily="34" charset="0"/>
              </a:rPr>
              <a:t>(Crook </a:t>
            </a:r>
            <a:r>
              <a:rPr lang="en-IN" sz="1600" i="1" dirty="0">
                <a:latin typeface="Arial" panose="020B0604020202020204" pitchFamily="34" charset="0"/>
                <a:cs typeface="Arial" panose="020B0604020202020204" pitchFamily="34" charset="0"/>
              </a:rPr>
              <a:t>et al.</a:t>
            </a:r>
            <a:r>
              <a:rPr lang="en-IN" sz="1600" dirty="0">
                <a:latin typeface="Arial" panose="020B0604020202020204" pitchFamily="34" charset="0"/>
                <a:cs typeface="Arial" panose="020B0604020202020204" pitchFamily="34" charset="0"/>
              </a:rPr>
              <a:t>, 2021)</a:t>
            </a:r>
          </a:p>
          <a:p>
            <a:pPr marL="0" indent="0">
              <a:buNone/>
            </a:pPr>
            <a:r>
              <a:rPr lang="en-US" sz="1600" dirty="0">
                <a:latin typeface="Arial" panose="020B0604020202020204" pitchFamily="34" charset="0"/>
                <a:cs typeface="Arial" panose="020B0604020202020204" pitchFamily="34" charset="0"/>
              </a:rPr>
              <a:t>And these factors are helps to managing Long COVID across our health care system.</a:t>
            </a:r>
          </a:p>
          <a:p>
            <a:endParaRPr lang="en-IN" sz="1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62187859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showMasterSp="0">
  <p:cSld>
    <p:bg>
      <p:bgPr>
        <a:gradFill>
          <a:gsLst>
            <a:gs pos="0">
              <a:schemeClr val="bg1">
                <a:tint val="94000"/>
                <a:satMod val="80000"/>
                <a:lumMod val="106000"/>
              </a:schemeClr>
            </a:gs>
            <a:gs pos="100000">
              <a:schemeClr val="bg1">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53DF64-73A7-870B-8B06-E9AB55188B40}"/>
              </a:ext>
            </a:extLst>
          </p:cNvPr>
          <p:cNvSpPr>
            <a:spLocks noGrp="1"/>
          </p:cNvSpPr>
          <p:nvPr>
            <p:ph type="title"/>
          </p:nvPr>
        </p:nvSpPr>
        <p:spPr>
          <a:xfrm>
            <a:off x="1449211" y="344176"/>
            <a:ext cx="9293577" cy="1059305"/>
          </a:xfrm>
        </p:spPr>
        <p:txBody>
          <a:bodyPr>
            <a:normAutofit/>
          </a:bodyPr>
          <a:lstStyle/>
          <a:p>
            <a:r>
              <a:rPr lang="en-US" sz="3600" b="1" dirty="0">
                <a:latin typeface="Arial" panose="020B0604020202020204" pitchFamily="34" charset="0"/>
                <a:cs typeface="Arial" panose="020B0604020202020204" pitchFamily="34" charset="0"/>
              </a:rPr>
              <a:t>The chronic care model </a:t>
            </a:r>
            <a:endParaRPr lang="en-IN" sz="3600" b="1" dirty="0">
              <a:latin typeface="Arial" panose="020B0604020202020204" pitchFamily="34" charset="0"/>
              <a:cs typeface="Arial" panose="020B0604020202020204" pitchFamily="34" charset="0"/>
            </a:endParaRPr>
          </a:p>
        </p:txBody>
      </p:sp>
      <p:sp>
        <p:nvSpPr>
          <p:cNvPr id="5" name="Content Placeholder 4">
            <a:extLst>
              <a:ext uri="{FF2B5EF4-FFF2-40B4-BE49-F238E27FC236}">
                <a16:creationId xmlns:a16="http://schemas.microsoft.com/office/drawing/2014/main" id="{602A37C8-1CC6-4CC0-FE98-A1666D8132EB}"/>
              </a:ext>
            </a:extLst>
          </p:cNvPr>
          <p:cNvSpPr>
            <a:spLocks noGrp="1"/>
          </p:cNvSpPr>
          <p:nvPr>
            <p:ph sz="half" idx="1"/>
          </p:nvPr>
        </p:nvSpPr>
        <p:spPr>
          <a:xfrm>
            <a:off x="486384" y="1330590"/>
            <a:ext cx="7600531" cy="4351338"/>
          </a:xfrm>
        </p:spPr>
        <p:txBody>
          <a:bodyPr>
            <a:noAutofit/>
          </a:bodyPr>
          <a:lstStyle/>
          <a:p>
            <a:pPr>
              <a:buFont typeface="Wingdings" panose="05000000000000000000" pitchFamily="2" charset="2"/>
              <a:buChar char="Ø"/>
            </a:pPr>
            <a:r>
              <a:rPr lang="en-US" sz="1400" dirty="0">
                <a:latin typeface="Arial" panose="020B0604020202020204" pitchFamily="34" charset="0"/>
                <a:cs typeface="Arial" panose="020B0604020202020204" pitchFamily="34" charset="0"/>
              </a:rPr>
              <a:t>The chronic care model also known as House of care model.</a:t>
            </a:r>
          </a:p>
          <a:p>
            <a:pPr marL="0" indent="0">
              <a:buNone/>
            </a:pPr>
            <a:r>
              <a:rPr lang="en-US" sz="1400" dirty="0">
                <a:latin typeface="Arial" panose="020B0604020202020204" pitchFamily="34" charset="0"/>
                <a:cs typeface="Arial" panose="020B0604020202020204" pitchFamily="34" charset="0"/>
              </a:rPr>
              <a:t>The model provides </a:t>
            </a:r>
          </a:p>
          <a:p>
            <a:pPr marL="342900" indent="-342900">
              <a:buFont typeface="+mj-lt"/>
              <a:buAutoNum type="arabicPeriod"/>
            </a:pPr>
            <a:r>
              <a:rPr lang="en-US" sz="1400" dirty="0">
                <a:latin typeface="Arial" panose="020B0604020202020204" pitchFamily="34" charset="0"/>
                <a:cs typeface="Arial" panose="020B0604020202020204" pitchFamily="34" charset="0"/>
              </a:rPr>
              <a:t>Long term follow-up</a:t>
            </a:r>
          </a:p>
          <a:p>
            <a:pPr marL="342900" indent="-342900">
              <a:buFont typeface="+mj-lt"/>
              <a:buAutoNum type="arabicPeriod"/>
            </a:pPr>
            <a:r>
              <a:rPr lang="en-US" sz="1400" dirty="0">
                <a:latin typeface="Arial" panose="020B0604020202020204" pitchFamily="34" charset="0"/>
                <a:cs typeface="Arial" panose="020B0604020202020204" pitchFamily="34" charset="0"/>
              </a:rPr>
              <a:t>Self-management assistance</a:t>
            </a:r>
          </a:p>
          <a:p>
            <a:pPr marL="342900" indent="-342900">
              <a:buFont typeface="+mj-lt"/>
              <a:buAutoNum type="arabicPeriod"/>
            </a:pPr>
            <a:r>
              <a:rPr lang="en-US" sz="1400" dirty="0">
                <a:latin typeface="Arial" panose="020B0604020202020204" pitchFamily="34" charset="0"/>
                <a:cs typeface="Arial" panose="020B0604020202020204" pitchFamily="34" charset="0"/>
              </a:rPr>
              <a:t>Integrated approach</a:t>
            </a:r>
          </a:p>
          <a:p>
            <a:pPr marL="342900" indent="-342900">
              <a:buFont typeface="+mj-lt"/>
              <a:buAutoNum type="arabicPeriod"/>
            </a:pPr>
            <a:r>
              <a:rPr lang="en-US" sz="1400" dirty="0">
                <a:latin typeface="Arial" panose="020B0604020202020204" pitchFamily="34" charset="0"/>
                <a:cs typeface="Arial" panose="020B0604020202020204" pitchFamily="34" charset="0"/>
              </a:rPr>
              <a:t>Multidisciplinary ways.</a:t>
            </a:r>
          </a:p>
          <a:p>
            <a:pPr marL="0" indent="0">
              <a:buNone/>
            </a:pPr>
            <a:r>
              <a:rPr lang="en-US" sz="1400" dirty="0">
                <a:latin typeface="Arial" panose="020B0604020202020204" pitchFamily="34" charset="0"/>
                <a:cs typeface="Arial" panose="020B0604020202020204" pitchFamily="34" charset="0"/>
              </a:rPr>
              <a:t>(NHS England)</a:t>
            </a:r>
          </a:p>
          <a:p>
            <a:r>
              <a:rPr lang="en-US" sz="1400" dirty="0">
                <a:latin typeface="Arial" panose="020B0604020202020204" pitchFamily="34" charset="0"/>
                <a:cs typeface="Arial" panose="020B0604020202020204" pitchFamily="34" charset="0"/>
              </a:rPr>
              <a:t>When PEM is present, rehabilitation paradigms that emphasize pacing and symptom-guided activity are compulsory  </a:t>
            </a:r>
            <a:r>
              <a:rPr lang="en-IN" sz="1400" dirty="0">
                <a:latin typeface="Arial" panose="020B0604020202020204" pitchFamily="34" charset="0"/>
                <a:cs typeface="Arial" panose="020B0604020202020204" pitchFamily="34" charset="0"/>
              </a:rPr>
              <a:t>(NICE, 2021; updated 2024)</a:t>
            </a:r>
            <a:r>
              <a:rPr lang="en-US" sz="1400" dirty="0">
                <a:latin typeface="Arial" panose="020B0604020202020204" pitchFamily="34" charset="0"/>
                <a:cs typeface="Arial" panose="020B0604020202020204" pitchFamily="34" charset="0"/>
              </a:rPr>
              <a:t>.</a:t>
            </a:r>
          </a:p>
          <a:p>
            <a:r>
              <a:rPr lang="en-US" sz="1400" dirty="0">
                <a:latin typeface="Arial" panose="020B0604020202020204" pitchFamily="34" charset="0"/>
                <a:cs typeface="Arial" panose="020B0604020202020204" pitchFamily="34" charset="0"/>
              </a:rPr>
              <a:t>Do not prescribe graded exercise without first screening for post-exertional malaise .</a:t>
            </a:r>
            <a:r>
              <a:rPr lang="en-IN" sz="1400" dirty="0">
                <a:latin typeface="Arial" panose="020B0604020202020204" pitchFamily="34" charset="0"/>
                <a:cs typeface="Arial" panose="020B0604020202020204" pitchFamily="34" charset="0"/>
              </a:rPr>
              <a:t>(NICE, 2021; updated 2024)</a:t>
            </a:r>
            <a:r>
              <a:rPr lang="en-US" sz="1400" dirty="0">
                <a:latin typeface="Arial" panose="020B0604020202020204" pitchFamily="34" charset="0"/>
                <a:cs typeface="Arial" panose="020B0604020202020204" pitchFamily="34" charset="0"/>
              </a:rPr>
              <a:t>. </a:t>
            </a:r>
          </a:p>
          <a:p>
            <a:r>
              <a:rPr lang="en-IN" sz="1400" b="1" dirty="0">
                <a:latin typeface="Arial" panose="020B0604020202020204" pitchFamily="34" charset="0"/>
                <a:cs typeface="Arial" panose="020B0604020202020204" pitchFamily="34" charset="0"/>
              </a:rPr>
              <a:t>ICB responsibility and service commissioning </a:t>
            </a:r>
            <a:r>
              <a:rPr lang="en-IN" sz="1400" dirty="0">
                <a:latin typeface="Arial" panose="020B0604020202020204" pitchFamily="34" charset="0"/>
                <a:cs typeface="Arial" panose="020B0604020202020204" pitchFamily="34" charset="0"/>
              </a:rPr>
              <a:t>:</a:t>
            </a:r>
          </a:p>
          <a:p>
            <a:r>
              <a:rPr lang="en-IN" sz="1400" dirty="0">
                <a:latin typeface="Arial" panose="020B0604020202020204" pitchFamily="34" charset="0"/>
                <a:cs typeface="Arial" panose="020B0604020202020204" pitchFamily="34" charset="0"/>
              </a:rPr>
              <a:t>NHS England’s commissioning guidelines describe multidisciplinary for post COVID-19 services.</a:t>
            </a:r>
          </a:p>
          <a:p>
            <a:r>
              <a:rPr lang="en-IN" sz="1400" dirty="0">
                <a:latin typeface="Arial" panose="020B0604020202020204" pitchFamily="34" charset="0"/>
                <a:cs typeface="Arial" panose="020B0604020202020204" pitchFamily="34" charset="0"/>
              </a:rPr>
              <a:t>ICBs now oversee commissioning decisions that establish access.(NHS England)</a:t>
            </a:r>
            <a:endParaRPr lang="en-US" sz="1400" dirty="0">
              <a:latin typeface="Arial" panose="020B0604020202020204" pitchFamily="34" charset="0"/>
              <a:cs typeface="Arial" panose="020B0604020202020204" pitchFamily="34" charset="0"/>
            </a:endParaRPr>
          </a:p>
          <a:p>
            <a:endParaRPr lang="en-IN" sz="1400" dirty="0">
              <a:latin typeface="Arial" panose="020B0604020202020204" pitchFamily="34" charset="0"/>
              <a:cs typeface="Arial" panose="020B0604020202020204" pitchFamily="34" charset="0"/>
            </a:endParaRPr>
          </a:p>
        </p:txBody>
      </p:sp>
      <p:pic>
        <p:nvPicPr>
          <p:cNvPr id="8" name="Content Placeholder 7">
            <a:extLst>
              <a:ext uri="{FF2B5EF4-FFF2-40B4-BE49-F238E27FC236}">
                <a16:creationId xmlns:a16="http://schemas.microsoft.com/office/drawing/2014/main" id="{F7F3D6F6-6037-7AB6-A6A6-DCA123C3723D}"/>
              </a:ext>
            </a:extLst>
          </p:cNvPr>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8086915" y="2085710"/>
            <a:ext cx="3469455" cy="3441700"/>
          </a:xfrm>
        </p:spPr>
      </p:pic>
    </p:spTree>
    <p:extLst>
      <p:ext uri="{BB962C8B-B14F-4D97-AF65-F5344CB8AC3E}">
        <p14:creationId xmlns:p14="http://schemas.microsoft.com/office/powerpoint/2010/main" val="317223933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gradFill>
          <a:gsLst>
            <a:gs pos="0">
              <a:schemeClr val="bg1">
                <a:tint val="94000"/>
                <a:satMod val="80000"/>
                <a:lumMod val="106000"/>
              </a:schemeClr>
            </a:gs>
            <a:gs pos="100000">
              <a:schemeClr val="bg1">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10" name="Title 9">
            <a:extLst>
              <a:ext uri="{FF2B5EF4-FFF2-40B4-BE49-F238E27FC236}">
                <a16:creationId xmlns:a16="http://schemas.microsoft.com/office/drawing/2014/main" id="{B8C4D346-FB02-45FF-7572-0F231CE2F3C1}"/>
              </a:ext>
            </a:extLst>
          </p:cNvPr>
          <p:cNvSpPr>
            <a:spLocks noGrp="1"/>
          </p:cNvSpPr>
          <p:nvPr>
            <p:ph type="title"/>
          </p:nvPr>
        </p:nvSpPr>
        <p:spPr/>
        <p:txBody>
          <a:bodyPr>
            <a:normAutofit fontScale="90000"/>
          </a:bodyPr>
          <a:lstStyle/>
          <a:p>
            <a:r>
              <a:rPr lang="en-US" sz="3600" b="1" dirty="0">
                <a:latin typeface="Arial" panose="020B0604020202020204" pitchFamily="34" charset="0"/>
                <a:cs typeface="Arial" panose="020B0604020202020204" pitchFamily="34" charset="0"/>
              </a:rPr>
              <a:t>Recommendations (Practice &amp;Policy) &amp; Treatment Options</a:t>
            </a:r>
            <a:endParaRPr lang="en-IN" sz="3600" b="1" dirty="0">
              <a:latin typeface="Arial" panose="020B0604020202020204" pitchFamily="34" charset="0"/>
              <a:cs typeface="Arial" panose="020B0604020202020204" pitchFamily="34" charset="0"/>
            </a:endParaRPr>
          </a:p>
        </p:txBody>
      </p:sp>
      <p:sp>
        <p:nvSpPr>
          <p:cNvPr id="11" name="Content Placeholder 10">
            <a:extLst>
              <a:ext uri="{FF2B5EF4-FFF2-40B4-BE49-F238E27FC236}">
                <a16:creationId xmlns:a16="http://schemas.microsoft.com/office/drawing/2014/main" id="{19E690BD-180B-D6C1-6416-1E6C53DF9CEF}"/>
              </a:ext>
            </a:extLst>
          </p:cNvPr>
          <p:cNvSpPr>
            <a:spLocks noGrp="1"/>
          </p:cNvSpPr>
          <p:nvPr>
            <p:ph sz="half" idx="1"/>
          </p:nvPr>
        </p:nvSpPr>
        <p:spPr>
          <a:xfrm>
            <a:off x="838200" y="2350558"/>
            <a:ext cx="5181600" cy="2915708"/>
          </a:xfrm>
        </p:spPr>
        <p:txBody>
          <a:bodyPr>
            <a:normAutofit fontScale="92500" lnSpcReduction="10000"/>
          </a:bodyPr>
          <a:lstStyle/>
          <a:p>
            <a:pPr marL="457200" indent="-457200">
              <a:buFont typeface="+mj-lt"/>
              <a:buAutoNum type="arabicPeriod"/>
            </a:pPr>
            <a:r>
              <a:rPr lang="en-US" sz="1600" dirty="0">
                <a:latin typeface="Arial" panose="020B0604020202020204" pitchFamily="34" charset="0"/>
                <a:cs typeface="Arial" panose="020B0604020202020204" pitchFamily="34" charset="0"/>
              </a:rPr>
              <a:t>Standardized Assessment Tools and Pathways</a:t>
            </a:r>
          </a:p>
          <a:p>
            <a:pPr marL="0" indent="0">
              <a:buNone/>
            </a:pPr>
            <a:r>
              <a:rPr lang="en-US" sz="1600" dirty="0">
                <a:latin typeface="Arial" panose="020B0604020202020204" pitchFamily="34" charset="0"/>
                <a:cs typeface="Arial" panose="020B0604020202020204" pitchFamily="34" charset="0"/>
              </a:rPr>
              <a:t>Important consistent diagnostic criteria and clinical pathways for identifying and managing Long COVID across healthcare system.</a:t>
            </a:r>
          </a:p>
          <a:p>
            <a:pPr marL="0" indent="0">
              <a:buNone/>
            </a:pPr>
            <a:endParaRPr lang="en-US" sz="1600" dirty="0">
              <a:latin typeface="Arial" panose="020B0604020202020204" pitchFamily="34" charset="0"/>
              <a:cs typeface="Arial" panose="020B0604020202020204" pitchFamily="34" charset="0"/>
            </a:endParaRPr>
          </a:p>
          <a:p>
            <a:pPr marL="457200" indent="-457200">
              <a:buAutoNum type="arabicPeriod" startAt="2"/>
            </a:pPr>
            <a:r>
              <a:rPr lang="en-US" sz="1600" dirty="0">
                <a:latin typeface="Arial" panose="020B0604020202020204" pitchFamily="34" charset="0"/>
                <a:cs typeface="Arial" panose="020B0604020202020204" pitchFamily="34" charset="0"/>
              </a:rPr>
              <a:t>Multidisciplinary Services</a:t>
            </a:r>
          </a:p>
          <a:p>
            <a:pPr marL="0" indent="0">
              <a:buNone/>
            </a:pPr>
            <a:r>
              <a:rPr lang="en-US" sz="1600" dirty="0">
                <a:latin typeface="Arial" panose="020B0604020202020204" pitchFamily="34" charset="0"/>
                <a:cs typeface="Arial" panose="020B0604020202020204" pitchFamily="34" charset="0"/>
              </a:rPr>
              <a:t>Establish integrated care teams including physicians, physiotherapist , occupational therapist , </a:t>
            </a:r>
            <a:r>
              <a:rPr lang="en-US" sz="1600" dirty="0" err="1">
                <a:latin typeface="Arial" panose="020B0604020202020204" pitchFamily="34" charset="0"/>
                <a:cs typeface="Arial" panose="020B0604020202020204" pitchFamily="34" charset="0"/>
              </a:rPr>
              <a:t>phychologist</a:t>
            </a:r>
            <a:r>
              <a:rPr lang="en-US" sz="1600" dirty="0">
                <a:latin typeface="Arial" panose="020B0604020202020204" pitchFamily="34" charset="0"/>
                <a:cs typeface="Arial" panose="020B0604020202020204" pitchFamily="34" charset="0"/>
              </a:rPr>
              <a:t> and other specialist.</a:t>
            </a:r>
          </a:p>
        </p:txBody>
      </p:sp>
      <p:sp>
        <p:nvSpPr>
          <p:cNvPr id="12" name="Content Placeholder 11">
            <a:extLst>
              <a:ext uri="{FF2B5EF4-FFF2-40B4-BE49-F238E27FC236}">
                <a16:creationId xmlns:a16="http://schemas.microsoft.com/office/drawing/2014/main" id="{98E1170E-539C-C983-51C4-3D8C71686FE9}"/>
              </a:ext>
            </a:extLst>
          </p:cNvPr>
          <p:cNvSpPr>
            <a:spLocks noGrp="1"/>
          </p:cNvSpPr>
          <p:nvPr>
            <p:ph sz="half" idx="2"/>
          </p:nvPr>
        </p:nvSpPr>
        <p:spPr>
          <a:xfrm>
            <a:off x="6172202" y="2350558"/>
            <a:ext cx="5181600" cy="2915708"/>
          </a:xfrm>
        </p:spPr>
        <p:txBody>
          <a:bodyPr>
            <a:normAutofit fontScale="92500" lnSpcReduction="10000"/>
          </a:bodyPr>
          <a:lstStyle/>
          <a:p>
            <a:pPr marL="0" indent="0">
              <a:buNone/>
            </a:pPr>
            <a:r>
              <a:rPr lang="en-US" sz="1600" dirty="0">
                <a:solidFill>
                  <a:schemeClr val="accent1"/>
                </a:solidFill>
                <a:latin typeface="Arial" panose="020B0604020202020204" pitchFamily="34" charset="0"/>
                <a:cs typeface="Arial" panose="020B0604020202020204" pitchFamily="34" charset="0"/>
              </a:rPr>
              <a:t>3. </a:t>
            </a:r>
            <a:r>
              <a:rPr lang="en-US" sz="1600" dirty="0">
                <a:latin typeface="Arial" panose="020B0604020202020204" pitchFamily="34" charset="0"/>
                <a:cs typeface="Arial" panose="020B0604020202020204" pitchFamily="34" charset="0"/>
              </a:rPr>
              <a:t>Mental Health Support Access</a:t>
            </a:r>
          </a:p>
          <a:p>
            <a:pPr marL="0" indent="0">
              <a:buNone/>
            </a:pPr>
            <a:r>
              <a:rPr lang="en-US" sz="1600" dirty="0">
                <a:latin typeface="Arial" panose="020B0604020202020204" pitchFamily="34" charset="0"/>
                <a:cs typeface="Arial" panose="020B0604020202020204" pitchFamily="34" charset="0"/>
              </a:rPr>
              <a:t>Ensure timely access to phycological services for anxiety , depression , and rehabilitation needs.</a:t>
            </a:r>
          </a:p>
          <a:p>
            <a:pPr marL="0" indent="0">
              <a:buNone/>
            </a:pPr>
            <a:endParaRPr lang="en-US" sz="1600" dirty="0">
              <a:latin typeface="Arial" panose="020B0604020202020204" pitchFamily="34" charset="0"/>
              <a:cs typeface="Arial" panose="020B0604020202020204" pitchFamily="34" charset="0"/>
            </a:endParaRPr>
          </a:p>
          <a:p>
            <a:pPr marL="0" indent="0">
              <a:buNone/>
            </a:pPr>
            <a:endParaRPr lang="en-US" sz="1600" dirty="0">
              <a:latin typeface="Arial" panose="020B0604020202020204" pitchFamily="34" charset="0"/>
              <a:cs typeface="Arial" panose="020B0604020202020204" pitchFamily="34" charset="0"/>
            </a:endParaRPr>
          </a:p>
          <a:p>
            <a:pPr marL="0" indent="0">
              <a:buNone/>
            </a:pPr>
            <a:r>
              <a:rPr lang="en-IN" sz="1600" dirty="0">
                <a:solidFill>
                  <a:schemeClr val="accent1"/>
                </a:solidFill>
                <a:latin typeface="Arial" panose="020B0604020202020204" pitchFamily="34" charset="0"/>
                <a:cs typeface="Arial" panose="020B0604020202020204" pitchFamily="34" charset="0"/>
              </a:rPr>
              <a:t>4. </a:t>
            </a:r>
            <a:r>
              <a:rPr lang="en-IN" sz="1600" dirty="0">
                <a:latin typeface="Arial" panose="020B0604020202020204" pitchFamily="34" charset="0"/>
                <a:cs typeface="Arial" panose="020B0604020202020204" pitchFamily="34" charset="0"/>
              </a:rPr>
              <a:t>Workplace Accommodations</a:t>
            </a:r>
          </a:p>
          <a:p>
            <a:pPr marL="0" indent="0">
              <a:buNone/>
            </a:pPr>
            <a:r>
              <a:rPr lang="en-IN" sz="1600" dirty="0">
                <a:latin typeface="Arial" panose="020B0604020202020204" pitchFamily="34" charset="0"/>
                <a:cs typeface="Arial" panose="020B0604020202020204" pitchFamily="34" charset="0"/>
              </a:rPr>
              <a:t>Facilitate reasonable adjustments, flexible working arrangements, and phased return to work programmes.</a:t>
            </a:r>
            <a:endParaRPr lang="en-US" sz="1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83661762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gradFill>
          <a:gsLst>
            <a:gs pos="0">
              <a:schemeClr val="bg1">
                <a:tint val="94000"/>
                <a:satMod val="80000"/>
                <a:lumMod val="106000"/>
              </a:schemeClr>
            </a:gs>
            <a:gs pos="100000">
              <a:schemeClr val="bg1">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248E3D-F22B-72A1-3F94-5E861F67E38F}"/>
              </a:ext>
            </a:extLst>
          </p:cNvPr>
          <p:cNvSpPr>
            <a:spLocks noGrp="1"/>
          </p:cNvSpPr>
          <p:nvPr>
            <p:ph type="title"/>
          </p:nvPr>
        </p:nvSpPr>
        <p:spPr>
          <a:xfrm>
            <a:off x="1447331" y="564178"/>
            <a:ext cx="9293577" cy="1059305"/>
          </a:xfrm>
        </p:spPr>
        <p:txBody>
          <a:bodyPr>
            <a:normAutofit/>
          </a:bodyPr>
          <a:lstStyle/>
          <a:p>
            <a:r>
              <a:rPr lang="en-US" sz="3600" b="1" dirty="0">
                <a:latin typeface="Arial" panose="020B0604020202020204" pitchFamily="34" charset="0"/>
                <a:cs typeface="Arial" panose="020B0604020202020204" pitchFamily="34" charset="0"/>
              </a:rPr>
              <a:t>Research</a:t>
            </a:r>
            <a:endParaRPr lang="en-IN" sz="3600"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65C9F400-EB07-9C99-4D91-4C225FA4033A}"/>
              </a:ext>
            </a:extLst>
          </p:cNvPr>
          <p:cNvSpPr>
            <a:spLocks noGrp="1"/>
          </p:cNvSpPr>
          <p:nvPr>
            <p:ph sz="half" idx="1"/>
          </p:nvPr>
        </p:nvSpPr>
        <p:spPr>
          <a:xfrm>
            <a:off x="380645" y="1623483"/>
            <a:ext cx="5556606" cy="3448595"/>
          </a:xfrm>
        </p:spPr>
        <p:txBody>
          <a:bodyPr>
            <a:noAutofit/>
          </a:bodyPr>
          <a:lstStyle/>
          <a:p>
            <a:pPr marL="0" indent="0">
              <a:buNone/>
            </a:pPr>
            <a:r>
              <a:rPr lang="en-US" sz="1600" dirty="0">
                <a:latin typeface="Arial" panose="020B0604020202020204" pitchFamily="34" charset="0"/>
                <a:cs typeface="Arial" panose="020B0604020202020204" pitchFamily="34" charset="0"/>
              </a:rPr>
              <a:t>1. Clinical Research Needs</a:t>
            </a:r>
          </a:p>
          <a:p>
            <a:r>
              <a:rPr lang="en-US" sz="1600" dirty="0">
                <a:latin typeface="Arial" panose="020B0604020202020204" pitchFamily="34" charset="0"/>
                <a:cs typeface="Arial" panose="020B0604020202020204" pitchFamily="34" charset="0"/>
              </a:rPr>
              <a:t>Large cohort studies tracking long-term outcomes</a:t>
            </a:r>
          </a:p>
          <a:p>
            <a:r>
              <a:rPr lang="en-US" sz="1600" dirty="0">
                <a:latin typeface="Arial" panose="020B0604020202020204" pitchFamily="34" charset="0"/>
                <a:cs typeface="Arial" panose="020B0604020202020204" pitchFamily="34" charset="0"/>
              </a:rPr>
              <a:t>Antiviral and </a:t>
            </a:r>
            <a:r>
              <a:rPr lang="en-US" sz="1600" dirty="0" err="1">
                <a:latin typeface="Arial" panose="020B0604020202020204" pitchFamily="34" charset="0"/>
                <a:cs typeface="Arial" panose="020B0604020202020204" pitchFamily="34" charset="0"/>
              </a:rPr>
              <a:t>immunpmodulator</a:t>
            </a:r>
            <a:r>
              <a:rPr lang="en-US" sz="1600" dirty="0">
                <a:latin typeface="Arial" panose="020B0604020202020204" pitchFamily="34" charset="0"/>
                <a:cs typeface="Arial" panose="020B0604020202020204" pitchFamily="34" charset="0"/>
              </a:rPr>
              <a:t> trials</a:t>
            </a:r>
          </a:p>
          <a:p>
            <a:r>
              <a:rPr lang="en-US" sz="1600" dirty="0">
                <a:latin typeface="Arial" panose="020B0604020202020204" pitchFamily="34" charset="0"/>
                <a:cs typeface="Arial" panose="020B0604020202020204" pitchFamily="34" charset="0"/>
              </a:rPr>
              <a:t>Development and validation of biomarkers</a:t>
            </a:r>
          </a:p>
          <a:p>
            <a:r>
              <a:rPr lang="en-US" sz="1600" dirty="0">
                <a:latin typeface="Arial" panose="020B0604020202020204" pitchFamily="34" charset="0"/>
                <a:cs typeface="Arial" panose="020B0604020202020204" pitchFamily="34" charset="0"/>
              </a:rPr>
              <a:t>Mechanistic studies of pathophysiology</a:t>
            </a:r>
          </a:p>
          <a:p>
            <a:pPr marL="0" indent="0">
              <a:buNone/>
            </a:pPr>
            <a:r>
              <a:rPr lang="en-US" sz="1600" dirty="0">
                <a:latin typeface="Arial" panose="020B0604020202020204" pitchFamily="34" charset="0"/>
                <a:cs typeface="Arial" panose="020B0604020202020204" pitchFamily="34" charset="0"/>
              </a:rPr>
              <a:t>2. Equity considerations</a:t>
            </a:r>
          </a:p>
          <a:p>
            <a:r>
              <a:rPr lang="en-US" sz="1600" dirty="0">
                <a:latin typeface="Arial" panose="020B0604020202020204" pitchFamily="34" charset="0"/>
                <a:cs typeface="Arial" panose="020B0604020202020204" pitchFamily="34" charset="0"/>
              </a:rPr>
              <a:t>Ensure inclusion of underserved groups</a:t>
            </a:r>
          </a:p>
          <a:p>
            <a:r>
              <a:rPr lang="en-US" sz="1600" dirty="0">
                <a:latin typeface="Arial" panose="020B0604020202020204" pitchFamily="34" charset="0"/>
                <a:cs typeface="Arial" panose="020B0604020202020204" pitchFamily="34" charset="0"/>
              </a:rPr>
              <a:t>Address health disparities in research</a:t>
            </a:r>
          </a:p>
          <a:p>
            <a:r>
              <a:rPr lang="en-US" sz="1600" dirty="0">
                <a:latin typeface="Arial" panose="020B0604020202020204" pitchFamily="34" charset="0"/>
                <a:cs typeface="Arial" panose="020B0604020202020204" pitchFamily="34" charset="0"/>
              </a:rPr>
              <a:t>Study social determinants of outcomes</a:t>
            </a:r>
          </a:p>
          <a:p>
            <a:r>
              <a:rPr lang="en-US" sz="1600" dirty="0">
                <a:latin typeface="Arial" panose="020B0604020202020204" pitchFamily="34" charset="0"/>
                <a:cs typeface="Arial" panose="020B0604020202020204" pitchFamily="34" charset="0"/>
              </a:rPr>
              <a:t>Develop culturally appropriate interventions.</a:t>
            </a:r>
          </a:p>
          <a:p>
            <a:pPr marL="0" indent="0">
              <a:buNone/>
            </a:pPr>
            <a:endParaRPr lang="en-IN" sz="1600" dirty="0">
              <a:latin typeface="Arial" panose="020B0604020202020204" pitchFamily="34" charset="0"/>
              <a:cs typeface="Arial" panose="020B0604020202020204" pitchFamily="34" charset="0"/>
            </a:endParaRPr>
          </a:p>
        </p:txBody>
      </p:sp>
      <p:pic>
        <p:nvPicPr>
          <p:cNvPr id="6" name="Content Placeholder 5">
            <a:extLst>
              <a:ext uri="{FF2B5EF4-FFF2-40B4-BE49-F238E27FC236}">
                <a16:creationId xmlns:a16="http://schemas.microsoft.com/office/drawing/2014/main" id="{55EB60A0-A3D1-4337-0A1B-331A2FBE1884}"/>
              </a:ext>
            </a:extLst>
          </p:cNvPr>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6449303" y="1851826"/>
            <a:ext cx="4487863" cy="2991908"/>
          </a:xfrm>
        </p:spPr>
      </p:pic>
    </p:spTree>
    <p:extLst>
      <p:ext uri="{BB962C8B-B14F-4D97-AF65-F5344CB8AC3E}">
        <p14:creationId xmlns:p14="http://schemas.microsoft.com/office/powerpoint/2010/main" val="77660078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gradFill>
          <a:gsLst>
            <a:gs pos="0">
              <a:schemeClr val="bg1">
                <a:tint val="94000"/>
                <a:satMod val="80000"/>
                <a:lumMod val="106000"/>
              </a:schemeClr>
            </a:gs>
            <a:gs pos="100000">
              <a:schemeClr val="bg1">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D35295-B2CD-9130-403D-FF9F964C6F29}"/>
              </a:ext>
            </a:extLst>
          </p:cNvPr>
          <p:cNvSpPr>
            <a:spLocks noGrp="1"/>
          </p:cNvSpPr>
          <p:nvPr>
            <p:ph type="title"/>
          </p:nvPr>
        </p:nvSpPr>
        <p:spPr/>
        <p:txBody>
          <a:bodyPr>
            <a:normAutofit/>
          </a:bodyPr>
          <a:lstStyle/>
          <a:p>
            <a:r>
              <a:rPr lang="en-US" sz="3600" b="1" dirty="0">
                <a:latin typeface="Arial" panose="020B0604020202020204" pitchFamily="34" charset="0"/>
                <a:cs typeface="Arial" panose="020B0604020202020204" pitchFamily="34" charset="0"/>
              </a:rPr>
              <a:t>Conclusion</a:t>
            </a:r>
            <a:endParaRPr lang="en-IN" sz="3600"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ED8EDEFB-6751-2414-3462-5D6FA720C4ED}"/>
              </a:ext>
            </a:extLst>
          </p:cNvPr>
          <p:cNvSpPr>
            <a:spLocks noGrp="1"/>
          </p:cNvSpPr>
          <p:nvPr>
            <p:ph idx="1"/>
          </p:nvPr>
        </p:nvSpPr>
        <p:spPr/>
        <p:txBody>
          <a:bodyPr>
            <a:normAutofit/>
          </a:bodyPr>
          <a:lstStyle/>
          <a:p>
            <a:r>
              <a:rPr lang="en-US" sz="1600" dirty="0">
                <a:latin typeface="Arial" panose="020B0604020202020204" pitchFamily="34" charset="0"/>
                <a:cs typeface="Arial" panose="020B0604020202020204" pitchFamily="34" charset="0"/>
              </a:rPr>
              <a:t>Long COVID-19 is complex and burdensome.</a:t>
            </a:r>
          </a:p>
          <a:p>
            <a:pPr lvl="1"/>
            <a:r>
              <a:rPr lang="en-US" sz="1600" dirty="0">
                <a:latin typeface="Arial" panose="020B0604020202020204" pitchFamily="34" charset="0"/>
                <a:cs typeface="Arial" panose="020B0604020202020204" pitchFamily="34" charset="0"/>
              </a:rPr>
              <a:t>It requires ongoing </a:t>
            </a:r>
            <a:r>
              <a:rPr lang="en-US" sz="1600" dirty="0" err="1">
                <a:latin typeface="Arial" panose="020B0604020202020204" pitchFamily="34" charset="0"/>
                <a:cs typeface="Arial" panose="020B0604020202020204" pitchFamily="34" charset="0"/>
              </a:rPr>
              <a:t>reserch</a:t>
            </a:r>
            <a:endParaRPr lang="en-US" sz="1600" dirty="0">
              <a:latin typeface="Arial" panose="020B0604020202020204" pitchFamily="34" charset="0"/>
              <a:cs typeface="Arial" panose="020B0604020202020204" pitchFamily="34" charset="0"/>
            </a:endParaRPr>
          </a:p>
          <a:p>
            <a:pPr lvl="1"/>
            <a:r>
              <a:rPr lang="en-US" sz="1600" dirty="0">
                <a:latin typeface="Arial" panose="020B0604020202020204" pitchFamily="34" charset="0"/>
                <a:cs typeface="Arial" panose="020B0604020202020204" pitchFamily="34" charset="0"/>
              </a:rPr>
              <a:t>Integrated care solutions</a:t>
            </a:r>
          </a:p>
          <a:p>
            <a:pPr lvl="1"/>
            <a:r>
              <a:rPr lang="en-US" sz="1600" dirty="0">
                <a:latin typeface="Arial" panose="020B0604020202020204" pitchFamily="34" charset="0"/>
                <a:cs typeface="Arial" panose="020B0604020202020204" pitchFamily="34" charset="0"/>
              </a:rPr>
              <a:t>Coordinate policy responses</a:t>
            </a:r>
          </a:p>
          <a:p>
            <a:endParaRPr lang="en-US" sz="1600" dirty="0">
              <a:latin typeface="Arial" panose="020B0604020202020204" pitchFamily="34" charset="0"/>
              <a:cs typeface="Arial" panose="020B0604020202020204" pitchFamily="34" charset="0"/>
            </a:endParaRPr>
          </a:p>
          <a:p>
            <a:pPr marL="0" indent="0">
              <a:buNone/>
            </a:pPr>
            <a:r>
              <a:rPr lang="en-US" sz="1600" dirty="0">
                <a:latin typeface="Arial" panose="020B0604020202020204" pitchFamily="34" charset="0"/>
                <a:cs typeface="Arial" panose="020B0604020202020204" pitchFamily="34" charset="0"/>
              </a:rPr>
              <a:t>To address it multifaceted impact on individuals , healthcare systems , and society.</a:t>
            </a:r>
            <a:endParaRPr lang="en-IN" sz="1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75650228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showMasterSp="0">
  <p:cSld>
    <p:bg>
      <p:bgPr>
        <a:gradFill>
          <a:gsLst>
            <a:gs pos="0">
              <a:schemeClr val="bg1">
                <a:tint val="94000"/>
                <a:satMod val="80000"/>
                <a:lumMod val="106000"/>
              </a:schemeClr>
            </a:gs>
            <a:gs pos="100000">
              <a:schemeClr val="bg1">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3FFA34D3-F4EC-053B-80EE-F56E481D31D5}"/>
              </a:ext>
            </a:extLst>
          </p:cNvPr>
          <p:cNvSpPr>
            <a:spLocks noGrp="1"/>
          </p:cNvSpPr>
          <p:nvPr>
            <p:ph type="title"/>
          </p:nvPr>
        </p:nvSpPr>
        <p:spPr>
          <a:xfrm>
            <a:off x="1450392" y="0"/>
            <a:ext cx="9291215" cy="953311"/>
          </a:xfrm>
        </p:spPr>
        <p:txBody>
          <a:bodyPr>
            <a:normAutofit/>
          </a:bodyPr>
          <a:lstStyle/>
          <a:p>
            <a:r>
              <a:rPr lang="en-US" dirty="0" err="1"/>
              <a:t>Refrences</a:t>
            </a:r>
            <a:endParaRPr lang="en-IN" dirty="0"/>
          </a:p>
        </p:txBody>
      </p:sp>
      <p:sp>
        <p:nvSpPr>
          <p:cNvPr id="5" name="Content Placeholder 4">
            <a:extLst>
              <a:ext uri="{FF2B5EF4-FFF2-40B4-BE49-F238E27FC236}">
                <a16:creationId xmlns:a16="http://schemas.microsoft.com/office/drawing/2014/main" id="{B2851CB6-9BFA-83A6-0776-E4F7AD2D218A}"/>
              </a:ext>
            </a:extLst>
          </p:cNvPr>
          <p:cNvSpPr>
            <a:spLocks noGrp="1"/>
          </p:cNvSpPr>
          <p:nvPr>
            <p:ph idx="1"/>
          </p:nvPr>
        </p:nvSpPr>
        <p:spPr>
          <a:xfrm>
            <a:off x="369650" y="894944"/>
            <a:ext cx="11822350" cy="5259421"/>
          </a:xfrm>
        </p:spPr>
        <p:txBody>
          <a:bodyPr>
            <a:noAutofit/>
          </a:bodyPr>
          <a:lstStyle/>
          <a:p>
            <a:r>
              <a:rPr lang="en-IN" sz="1100" dirty="0" err="1">
                <a:latin typeface="Arial" panose="020B0604020202020204" pitchFamily="34" charset="0"/>
                <a:cs typeface="Arial" panose="020B0604020202020204" pitchFamily="34" charset="0"/>
              </a:rPr>
              <a:t>Carfì</a:t>
            </a:r>
            <a:r>
              <a:rPr lang="en-IN" sz="1100" dirty="0">
                <a:latin typeface="Arial" panose="020B0604020202020204" pitchFamily="34" charset="0"/>
                <a:cs typeface="Arial" panose="020B0604020202020204" pitchFamily="34" charset="0"/>
              </a:rPr>
              <a:t>, A., Bernabei, R. and Landi, F. (2020) ‘Persistent symptoms in patients after acute COVID-19’, </a:t>
            </a:r>
            <a:r>
              <a:rPr lang="en-IN" sz="1100" i="1" dirty="0">
                <a:latin typeface="Arial" panose="020B0604020202020204" pitchFamily="34" charset="0"/>
                <a:cs typeface="Arial" panose="020B0604020202020204" pitchFamily="34" charset="0"/>
              </a:rPr>
              <a:t>JAMA</a:t>
            </a:r>
            <a:r>
              <a:rPr lang="en-IN" sz="1100" dirty="0">
                <a:latin typeface="Arial" panose="020B0604020202020204" pitchFamily="34" charset="0"/>
                <a:cs typeface="Arial" panose="020B0604020202020204" pitchFamily="34" charset="0"/>
              </a:rPr>
              <a:t>, 324(6), pp. 603–605.</a:t>
            </a:r>
          </a:p>
          <a:p>
            <a:r>
              <a:rPr lang="en-IN" sz="1100" dirty="0">
                <a:latin typeface="Arial" panose="020B0604020202020204" pitchFamily="34" charset="0"/>
                <a:cs typeface="Arial" panose="020B0604020202020204" pitchFamily="34" charset="0"/>
              </a:rPr>
              <a:t>Chen, C. </a:t>
            </a:r>
            <a:r>
              <a:rPr lang="en-IN" sz="1100" i="1" dirty="0">
                <a:latin typeface="Arial" panose="020B0604020202020204" pitchFamily="34" charset="0"/>
                <a:cs typeface="Arial" panose="020B0604020202020204" pitchFamily="34" charset="0"/>
              </a:rPr>
              <a:t>et al.</a:t>
            </a:r>
            <a:r>
              <a:rPr lang="en-IN" sz="1100" dirty="0">
                <a:latin typeface="Arial" panose="020B0604020202020204" pitchFamily="34" charset="0"/>
                <a:cs typeface="Arial" panose="020B0604020202020204" pitchFamily="34" charset="0"/>
              </a:rPr>
              <a:t> (2022) ‘Global prevalence of post-COVID-19 condition: a systematic review’, </a:t>
            </a:r>
            <a:r>
              <a:rPr lang="en-IN" sz="1100" i="1" dirty="0">
                <a:latin typeface="Arial" panose="020B0604020202020204" pitchFamily="34" charset="0"/>
                <a:cs typeface="Arial" panose="020B0604020202020204" pitchFamily="34" charset="0"/>
              </a:rPr>
              <a:t>Journal of Infectious Diseases</a:t>
            </a:r>
            <a:r>
              <a:rPr lang="en-IN" sz="1100" dirty="0">
                <a:latin typeface="Arial" panose="020B0604020202020204" pitchFamily="34" charset="0"/>
                <a:cs typeface="Arial" panose="020B0604020202020204" pitchFamily="34" charset="0"/>
              </a:rPr>
              <a:t>, 226(9), pp. 1593–1603.</a:t>
            </a:r>
          </a:p>
          <a:p>
            <a:r>
              <a:rPr lang="en-IN" sz="1100" dirty="0">
                <a:latin typeface="Arial" panose="020B0604020202020204" pitchFamily="34" charset="0"/>
                <a:cs typeface="Arial" panose="020B0604020202020204" pitchFamily="34" charset="0"/>
              </a:rPr>
              <a:t>Crook, H. </a:t>
            </a:r>
            <a:r>
              <a:rPr lang="en-IN" sz="1100" i="1" dirty="0">
                <a:latin typeface="Arial" panose="020B0604020202020204" pitchFamily="34" charset="0"/>
                <a:cs typeface="Arial" panose="020B0604020202020204" pitchFamily="34" charset="0"/>
              </a:rPr>
              <a:t>et al.</a:t>
            </a:r>
            <a:r>
              <a:rPr lang="en-IN" sz="1100" dirty="0">
                <a:latin typeface="Arial" panose="020B0604020202020204" pitchFamily="34" charset="0"/>
                <a:cs typeface="Arial" panose="020B0604020202020204" pitchFamily="34" charset="0"/>
              </a:rPr>
              <a:t> (2021) ‘Long COVID—mechanisms, risk factors, and management’, </a:t>
            </a:r>
            <a:r>
              <a:rPr lang="en-IN" sz="1100" i="1" dirty="0">
                <a:latin typeface="Arial" panose="020B0604020202020204" pitchFamily="34" charset="0"/>
                <a:cs typeface="Arial" panose="020B0604020202020204" pitchFamily="34" charset="0"/>
              </a:rPr>
              <a:t>BMJ</a:t>
            </a:r>
            <a:r>
              <a:rPr lang="en-IN" sz="1100" dirty="0">
                <a:latin typeface="Arial" panose="020B0604020202020204" pitchFamily="34" charset="0"/>
                <a:cs typeface="Arial" panose="020B0604020202020204" pitchFamily="34" charset="0"/>
              </a:rPr>
              <a:t>, 374, n1648.</a:t>
            </a:r>
          </a:p>
          <a:p>
            <a:r>
              <a:rPr lang="en-IN" sz="1100" dirty="0">
                <a:latin typeface="Arial" panose="020B0604020202020204" pitchFamily="34" charset="0"/>
                <a:cs typeface="Arial" panose="020B0604020202020204" pitchFamily="34" charset="0"/>
              </a:rPr>
              <a:t>Davis, H.E. </a:t>
            </a:r>
            <a:r>
              <a:rPr lang="en-IN" sz="1100" i="1" dirty="0">
                <a:latin typeface="Arial" panose="020B0604020202020204" pitchFamily="34" charset="0"/>
                <a:cs typeface="Arial" panose="020B0604020202020204" pitchFamily="34" charset="0"/>
              </a:rPr>
              <a:t>et al.</a:t>
            </a:r>
            <a:r>
              <a:rPr lang="en-IN" sz="1100" dirty="0">
                <a:latin typeface="Arial" panose="020B0604020202020204" pitchFamily="34" charset="0"/>
                <a:cs typeface="Arial" panose="020B0604020202020204" pitchFamily="34" charset="0"/>
              </a:rPr>
              <a:t> (2021) ‘Characterizing long COVID in an international cohort’, </a:t>
            </a:r>
            <a:r>
              <a:rPr lang="en-IN" sz="1100" i="1" dirty="0" err="1">
                <a:latin typeface="Arial" panose="020B0604020202020204" pitchFamily="34" charset="0"/>
                <a:cs typeface="Arial" panose="020B0604020202020204" pitchFamily="34" charset="0"/>
              </a:rPr>
              <a:t>EClinicalMedicine</a:t>
            </a:r>
            <a:r>
              <a:rPr lang="en-IN" sz="1100" dirty="0">
                <a:latin typeface="Arial" panose="020B0604020202020204" pitchFamily="34" charset="0"/>
                <a:cs typeface="Arial" panose="020B0604020202020204" pitchFamily="34" charset="0"/>
              </a:rPr>
              <a:t>, 38, 101019.</a:t>
            </a:r>
          </a:p>
          <a:p>
            <a:r>
              <a:rPr lang="en-IN" sz="1100" dirty="0">
                <a:latin typeface="Arial" panose="020B0604020202020204" pitchFamily="34" charset="0"/>
                <a:cs typeface="Arial" panose="020B0604020202020204" pitchFamily="34" charset="0"/>
              </a:rPr>
              <a:t>Dennis, A. </a:t>
            </a:r>
            <a:r>
              <a:rPr lang="en-IN" sz="1100" i="1" dirty="0">
                <a:latin typeface="Arial" panose="020B0604020202020204" pitchFamily="34" charset="0"/>
                <a:cs typeface="Arial" panose="020B0604020202020204" pitchFamily="34" charset="0"/>
              </a:rPr>
              <a:t>et al.</a:t>
            </a:r>
            <a:r>
              <a:rPr lang="en-IN" sz="1100" dirty="0">
                <a:latin typeface="Arial" panose="020B0604020202020204" pitchFamily="34" charset="0"/>
                <a:cs typeface="Arial" panose="020B0604020202020204" pitchFamily="34" charset="0"/>
              </a:rPr>
              <a:t> (2021) ‘Multiorgan impairment in low-risk individuals with post-COVID syndrome’, </a:t>
            </a:r>
            <a:r>
              <a:rPr lang="en-IN" sz="1100" i="1" dirty="0">
                <a:latin typeface="Arial" panose="020B0604020202020204" pitchFamily="34" charset="0"/>
                <a:cs typeface="Arial" panose="020B0604020202020204" pitchFamily="34" charset="0"/>
              </a:rPr>
              <a:t>BMJ Open</a:t>
            </a:r>
            <a:r>
              <a:rPr lang="en-IN" sz="1100" dirty="0">
                <a:latin typeface="Arial" panose="020B0604020202020204" pitchFamily="34" charset="0"/>
                <a:cs typeface="Arial" panose="020B0604020202020204" pitchFamily="34" charset="0"/>
              </a:rPr>
              <a:t>, 11(3), e048391.</a:t>
            </a:r>
          </a:p>
          <a:p>
            <a:r>
              <a:rPr lang="en-IN" sz="1100" dirty="0">
                <a:latin typeface="Arial" panose="020B0604020202020204" pitchFamily="34" charset="0"/>
                <a:cs typeface="Arial" panose="020B0604020202020204" pitchFamily="34" charset="0"/>
              </a:rPr>
              <a:t>Garrigues, E. </a:t>
            </a:r>
            <a:r>
              <a:rPr lang="en-IN" sz="1100" i="1" dirty="0">
                <a:latin typeface="Arial" panose="020B0604020202020204" pitchFamily="34" charset="0"/>
                <a:cs typeface="Arial" panose="020B0604020202020204" pitchFamily="34" charset="0"/>
              </a:rPr>
              <a:t>et al.</a:t>
            </a:r>
            <a:r>
              <a:rPr lang="en-IN" sz="1100" dirty="0">
                <a:latin typeface="Arial" panose="020B0604020202020204" pitchFamily="34" charset="0"/>
                <a:cs typeface="Arial" panose="020B0604020202020204" pitchFamily="34" charset="0"/>
              </a:rPr>
              <a:t> (2020) ‘Post-discharge persistent symptoms and health-related quality of life after COVID-19’, </a:t>
            </a:r>
            <a:r>
              <a:rPr lang="en-IN" sz="1100" i="1" dirty="0">
                <a:latin typeface="Arial" panose="020B0604020202020204" pitchFamily="34" charset="0"/>
                <a:cs typeface="Arial" panose="020B0604020202020204" pitchFamily="34" charset="0"/>
              </a:rPr>
              <a:t>Journal of Infection</a:t>
            </a:r>
            <a:r>
              <a:rPr lang="en-IN" sz="1100" dirty="0">
                <a:latin typeface="Arial" panose="020B0604020202020204" pitchFamily="34" charset="0"/>
                <a:cs typeface="Arial" panose="020B0604020202020204" pitchFamily="34" charset="0"/>
              </a:rPr>
              <a:t>, 81(6), e4–e6.</a:t>
            </a:r>
          </a:p>
          <a:p>
            <a:r>
              <a:rPr lang="en-IN" sz="1100" dirty="0">
                <a:latin typeface="Arial" panose="020B0604020202020204" pitchFamily="34" charset="0"/>
                <a:cs typeface="Arial" panose="020B0604020202020204" pitchFamily="34" charset="0"/>
              </a:rPr>
              <a:t>Greenhalgh, T., Knight, M., A’Court, C., Buxton, M. and Husain, L. (2020) ‘Management of post-acute COVID-19 in primary care’, </a:t>
            </a:r>
            <a:r>
              <a:rPr lang="en-IN" sz="1100" i="1" dirty="0">
                <a:latin typeface="Arial" panose="020B0604020202020204" pitchFamily="34" charset="0"/>
                <a:cs typeface="Arial" panose="020B0604020202020204" pitchFamily="34" charset="0"/>
              </a:rPr>
              <a:t>BMJ</a:t>
            </a:r>
            <a:r>
              <a:rPr lang="en-IN" sz="1100" dirty="0">
                <a:latin typeface="Arial" panose="020B0604020202020204" pitchFamily="34" charset="0"/>
                <a:cs typeface="Arial" panose="020B0604020202020204" pitchFamily="34" charset="0"/>
              </a:rPr>
              <a:t>, 370, m3026.</a:t>
            </a:r>
          </a:p>
          <a:p>
            <a:r>
              <a:rPr lang="en-IN" sz="1100" dirty="0">
                <a:latin typeface="Arial" panose="020B0604020202020204" pitchFamily="34" charset="0"/>
                <a:cs typeface="Arial" panose="020B0604020202020204" pitchFamily="34" charset="0"/>
              </a:rPr>
              <a:t>Huang, C. </a:t>
            </a:r>
            <a:r>
              <a:rPr lang="en-IN" sz="1100" i="1" dirty="0">
                <a:latin typeface="Arial" panose="020B0604020202020204" pitchFamily="34" charset="0"/>
                <a:cs typeface="Arial" panose="020B0604020202020204" pitchFamily="34" charset="0"/>
              </a:rPr>
              <a:t>et al.</a:t>
            </a:r>
            <a:r>
              <a:rPr lang="en-IN" sz="1100" dirty="0">
                <a:latin typeface="Arial" panose="020B0604020202020204" pitchFamily="34" charset="0"/>
                <a:cs typeface="Arial" panose="020B0604020202020204" pitchFamily="34" charset="0"/>
              </a:rPr>
              <a:t> (2021) ‘6-month consequences of COVID-19 in patients discharged from hospital’, </a:t>
            </a:r>
            <a:r>
              <a:rPr lang="en-IN" sz="1100" i="1" dirty="0">
                <a:latin typeface="Arial" panose="020B0604020202020204" pitchFamily="34" charset="0"/>
                <a:cs typeface="Arial" panose="020B0604020202020204" pitchFamily="34" charset="0"/>
              </a:rPr>
              <a:t>The Lancet</a:t>
            </a:r>
            <a:r>
              <a:rPr lang="en-IN" sz="1100" dirty="0">
                <a:latin typeface="Arial" panose="020B0604020202020204" pitchFamily="34" charset="0"/>
                <a:cs typeface="Arial" panose="020B0604020202020204" pitchFamily="34" charset="0"/>
              </a:rPr>
              <a:t>, 397(10270), pp. 220–232.</a:t>
            </a:r>
          </a:p>
          <a:p>
            <a:r>
              <a:rPr lang="en-IN" sz="1100" dirty="0">
                <a:latin typeface="Arial" panose="020B0604020202020204" pitchFamily="34" charset="0"/>
                <a:cs typeface="Arial" panose="020B0604020202020204" pitchFamily="34" charset="0"/>
              </a:rPr>
              <a:t>Huang, L. </a:t>
            </a:r>
            <a:r>
              <a:rPr lang="en-IN" sz="1100" i="1" dirty="0">
                <a:latin typeface="Arial" panose="020B0604020202020204" pitchFamily="34" charset="0"/>
                <a:cs typeface="Arial" panose="020B0604020202020204" pitchFamily="34" charset="0"/>
              </a:rPr>
              <a:t>et al.</a:t>
            </a:r>
            <a:r>
              <a:rPr lang="en-IN" sz="1100" dirty="0">
                <a:latin typeface="Arial" panose="020B0604020202020204" pitchFamily="34" charset="0"/>
                <a:cs typeface="Arial" panose="020B0604020202020204" pitchFamily="34" charset="0"/>
              </a:rPr>
              <a:t> (2022) ‘Health outcomes in people 2 years after surviving COVID-19’, </a:t>
            </a:r>
            <a:r>
              <a:rPr lang="en-IN" sz="1100" i="1" dirty="0">
                <a:latin typeface="Arial" panose="020B0604020202020204" pitchFamily="34" charset="0"/>
                <a:cs typeface="Arial" panose="020B0604020202020204" pitchFamily="34" charset="0"/>
              </a:rPr>
              <a:t>The Lancet Respiratory Medicine</a:t>
            </a:r>
            <a:r>
              <a:rPr lang="en-IN" sz="1100" dirty="0">
                <a:latin typeface="Arial" panose="020B0604020202020204" pitchFamily="34" charset="0"/>
                <a:cs typeface="Arial" panose="020B0604020202020204" pitchFamily="34" charset="0"/>
              </a:rPr>
              <a:t>, 10(9), pp. 863–876.</a:t>
            </a:r>
          </a:p>
          <a:p>
            <a:r>
              <a:rPr lang="en-IN" sz="1100" dirty="0">
                <a:latin typeface="Arial" panose="020B0604020202020204" pitchFamily="34" charset="0"/>
                <a:cs typeface="Arial" panose="020B0604020202020204" pitchFamily="34" charset="0"/>
              </a:rPr>
              <a:t>Lambert, N.J. </a:t>
            </a:r>
            <a:r>
              <a:rPr lang="en-IN" sz="1100" i="1" dirty="0">
                <a:latin typeface="Arial" panose="020B0604020202020204" pitchFamily="34" charset="0"/>
                <a:cs typeface="Arial" panose="020B0604020202020204" pitchFamily="34" charset="0"/>
              </a:rPr>
              <a:t>et al.</a:t>
            </a:r>
            <a:r>
              <a:rPr lang="en-IN" sz="1100" dirty="0">
                <a:latin typeface="Arial" panose="020B0604020202020204" pitchFamily="34" charset="0"/>
                <a:cs typeface="Arial" panose="020B0604020202020204" pitchFamily="34" charset="0"/>
              </a:rPr>
              <a:t> (2021) ‘COVID-19 “long hauler” symptoms survey report’, </a:t>
            </a:r>
            <a:r>
              <a:rPr lang="en-IN" sz="1100" i="1" dirty="0">
                <a:latin typeface="Arial" panose="020B0604020202020204" pitchFamily="34" charset="0"/>
                <a:cs typeface="Arial" panose="020B0604020202020204" pitchFamily="34" charset="0"/>
              </a:rPr>
              <a:t>Indiana University School of Medicine</a:t>
            </a:r>
            <a:r>
              <a:rPr lang="en-IN" sz="1100" dirty="0">
                <a:latin typeface="Arial" panose="020B0604020202020204" pitchFamily="34" charset="0"/>
                <a:cs typeface="Arial" panose="020B0604020202020204" pitchFamily="34" charset="0"/>
              </a:rPr>
              <a:t>, pp. 1–65.</a:t>
            </a:r>
          </a:p>
          <a:p>
            <a:r>
              <a:rPr lang="en-IN" sz="1100" dirty="0">
                <a:latin typeface="Arial" panose="020B0604020202020204" pitchFamily="34" charset="0"/>
                <a:cs typeface="Arial" panose="020B0604020202020204" pitchFamily="34" charset="0"/>
              </a:rPr>
              <a:t>Lopez-Leon, S. </a:t>
            </a:r>
            <a:r>
              <a:rPr lang="en-IN" sz="1100" i="1" dirty="0">
                <a:latin typeface="Arial" panose="020B0604020202020204" pitchFamily="34" charset="0"/>
                <a:cs typeface="Arial" panose="020B0604020202020204" pitchFamily="34" charset="0"/>
              </a:rPr>
              <a:t>et al.</a:t>
            </a:r>
            <a:r>
              <a:rPr lang="en-IN" sz="1100" dirty="0">
                <a:latin typeface="Arial" panose="020B0604020202020204" pitchFamily="34" charset="0"/>
                <a:cs typeface="Arial" panose="020B0604020202020204" pitchFamily="34" charset="0"/>
              </a:rPr>
              <a:t> (2021) ‘More than 50 long-term effects of COVID-19: a systematic review and meta-analysis’, </a:t>
            </a:r>
            <a:r>
              <a:rPr lang="en-IN" sz="1100" i="1" dirty="0">
                <a:latin typeface="Arial" panose="020B0604020202020204" pitchFamily="34" charset="0"/>
                <a:cs typeface="Arial" panose="020B0604020202020204" pitchFamily="34" charset="0"/>
              </a:rPr>
              <a:t>Scientific Reports</a:t>
            </a:r>
            <a:r>
              <a:rPr lang="en-IN" sz="1100" dirty="0">
                <a:latin typeface="Arial" panose="020B0604020202020204" pitchFamily="34" charset="0"/>
                <a:cs typeface="Arial" panose="020B0604020202020204" pitchFamily="34" charset="0"/>
              </a:rPr>
              <a:t>, 11, 16144.</a:t>
            </a:r>
          </a:p>
          <a:p>
            <a:r>
              <a:rPr lang="en-IN" sz="1100" dirty="0">
                <a:latin typeface="Arial" panose="020B0604020202020204" pitchFamily="34" charset="0"/>
                <a:cs typeface="Arial" panose="020B0604020202020204" pitchFamily="34" charset="0"/>
              </a:rPr>
              <a:t>Mandic-</a:t>
            </a:r>
            <a:r>
              <a:rPr lang="en-IN" sz="1100" dirty="0" err="1">
                <a:latin typeface="Arial" panose="020B0604020202020204" pitchFamily="34" charset="0"/>
                <a:cs typeface="Arial" panose="020B0604020202020204" pitchFamily="34" charset="0"/>
              </a:rPr>
              <a:t>Rajcevic</a:t>
            </a:r>
            <a:r>
              <a:rPr lang="en-IN" sz="1100" dirty="0">
                <a:latin typeface="Arial" panose="020B0604020202020204" pitchFamily="34" charset="0"/>
                <a:cs typeface="Arial" panose="020B0604020202020204" pitchFamily="34" charset="0"/>
              </a:rPr>
              <a:t>, S. </a:t>
            </a:r>
            <a:r>
              <a:rPr lang="en-IN" sz="1100" i="1" dirty="0">
                <a:latin typeface="Arial" panose="020B0604020202020204" pitchFamily="34" charset="0"/>
                <a:cs typeface="Arial" panose="020B0604020202020204" pitchFamily="34" charset="0"/>
              </a:rPr>
              <a:t>et al.</a:t>
            </a:r>
            <a:r>
              <a:rPr lang="en-IN" sz="1100" dirty="0">
                <a:latin typeface="Arial" panose="020B0604020202020204" pitchFamily="34" charset="0"/>
                <a:cs typeface="Arial" panose="020B0604020202020204" pitchFamily="34" charset="0"/>
              </a:rPr>
              <a:t> (2023) ‘Long COVID and work ability’, </a:t>
            </a:r>
            <a:r>
              <a:rPr lang="en-IN" sz="1100" i="1" dirty="0">
                <a:latin typeface="Arial" panose="020B0604020202020204" pitchFamily="34" charset="0"/>
                <a:cs typeface="Arial" panose="020B0604020202020204" pitchFamily="34" charset="0"/>
              </a:rPr>
              <a:t>Occupational Medicine</a:t>
            </a:r>
            <a:r>
              <a:rPr lang="en-IN" sz="1100" dirty="0">
                <a:latin typeface="Arial" panose="020B0604020202020204" pitchFamily="34" charset="0"/>
                <a:cs typeface="Arial" panose="020B0604020202020204" pitchFamily="34" charset="0"/>
              </a:rPr>
              <a:t>, 73(1), pp. 28–36.</a:t>
            </a:r>
          </a:p>
          <a:p>
            <a:r>
              <a:rPr lang="en-IN" sz="1100" dirty="0" err="1">
                <a:latin typeface="Arial" panose="020B0604020202020204" pitchFamily="34" charset="0"/>
                <a:cs typeface="Arial" panose="020B0604020202020204" pitchFamily="34" charset="0"/>
              </a:rPr>
              <a:t>Michelen</a:t>
            </a:r>
            <a:r>
              <a:rPr lang="en-IN" sz="1100" dirty="0">
                <a:latin typeface="Arial" panose="020B0604020202020204" pitchFamily="34" charset="0"/>
                <a:cs typeface="Arial" panose="020B0604020202020204" pitchFamily="34" charset="0"/>
              </a:rPr>
              <a:t>, M. </a:t>
            </a:r>
            <a:r>
              <a:rPr lang="en-IN" sz="1100" i="1" dirty="0">
                <a:latin typeface="Arial" panose="020B0604020202020204" pitchFamily="34" charset="0"/>
                <a:cs typeface="Arial" panose="020B0604020202020204" pitchFamily="34" charset="0"/>
              </a:rPr>
              <a:t>et al.</a:t>
            </a:r>
            <a:r>
              <a:rPr lang="en-IN" sz="1100" dirty="0">
                <a:latin typeface="Arial" panose="020B0604020202020204" pitchFamily="34" charset="0"/>
                <a:cs typeface="Arial" panose="020B0604020202020204" pitchFamily="34" charset="0"/>
              </a:rPr>
              <a:t> (2021) ‘Characterising long COVID: a living systematic review’, </a:t>
            </a:r>
            <a:r>
              <a:rPr lang="en-IN" sz="1100" i="1" dirty="0">
                <a:latin typeface="Arial" panose="020B0604020202020204" pitchFamily="34" charset="0"/>
                <a:cs typeface="Arial" panose="020B0604020202020204" pitchFamily="34" charset="0"/>
              </a:rPr>
              <a:t>BMJ Global Health</a:t>
            </a:r>
            <a:r>
              <a:rPr lang="en-IN" sz="1100" dirty="0">
                <a:latin typeface="Arial" panose="020B0604020202020204" pitchFamily="34" charset="0"/>
                <a:cs typeface="Arial" panose="020B0604020202020204" pitchFamily="34" charset="0"/>
              </a:rPr>
              <a:t>, 6(9), e005427.</a:t>
            </a:r>
          </a:p>
          <a:p>
            <a:r>
              <a:rPr lang="en-IN" sz="1100" dirty="0">
                <a:latin typeface="Arial" panose="020B0604020202020204" pitchFamily="34" charset="0"/>
                <a:cs typeface="Arial" panose="020B0604020202020204" pitchFamily="34" charset="0"/>
              </a:rPr>
              <a:t>Moss, P. (2022) ‘The T cell immune response against SARS-CoV-2’, </a:t>
            </a:r>
            <a:r>
              <a:rPr lang="en-IN" sz="1100" i="1" dirty="0">
                <a:latin typeface="Arial" panose="020B0604020202020204" pitchFamily="34" charset="0"/>
                <a:cs typeface="Arial" panose="020B0604020202020204" pitchFamily="34" charset="0"/>
              </a:rPr>
              <a:t>Nature Immunology</a:t>
            </a:r>
            <a:r>
              <a:rPr lang="en-IN" sz="1100" dirty="0">
                <a:latin typeface="Arial" panose="020B0604020202020204" pitchFamily="34" charset="0"/>
                <a:cs typeface="Arial" panose="020B0604020202020204" pitchFamily="34" charset="0"/>
              </a:rPr>
              <a:t>, 23(2), pp. 186–193.</a:t>
            </a:r>
          </a:p>
          <a:p>
            <a:r>
              <a:rPr lang="en-IN" sz="1100" dirty="0">
                <a:latin typeface="Arial" panose="020B0604020202020204" pitchFamily="34" charset="0"/>
                <a:cs typeface="Arial" panose="020B0604020202020204" pitchFamily="34" charset="0"/>
              </a:rPr>
              <a:t>Nalbandian, A. </a:t>
            </a:r>
            <a:r>
              <a:rPr lang="en-IN" sz="1100" i="1" dirty="0">
                <a:latin typeface="Arial" panose="020B0604020202020204" pitchFamily="34" charset="0"/>
                <a:cs typeface="Arial" panose="020B0604020202020204" pitchFamily="34" charset="0"/>
              </a:rPr>
              <a:t>et al.</a:t>
            </a:r>
            <a:r>
              <a:rPr lang="en-IN" sz="1100" dirty="0">
                <a:latin typeface="Arial" panose="020B0604020202020204" pitchFamily="34" charset="0"/>
                <a:cs typeface="Arial" panose="020B0604020202020204" pitchFamily="34" charset="0"/>
              </a:rPr>
              <a:t> (2021) ‘Post-acute COVID-19 syndrome’, </a:t>
            </a:r>
            <a:r>
              <a:rPr lang="en-IN" sz="1100" i="1" dirty="0">
                <a:latin typeface="Arial" panose="020B0604020202020204" pitchFamily="34" charset="0"/>
                <a:cs typeface="Arial" panose="020B0604020202020204" pitchFamily="34" charset="0"/>
              </a:rPr>
              <a:t>Nature Medicine</a:t>
            </a:r>
            <a:r>
              <a:rPr lang="en-IN" sz="1100" dirty="0">
                <a:latin typeface="Arial" panose="020B0604020202020204" pitchFamily="34" charset="0"/>
                <a:cs typeface="Arial" panose="020B0604020202020204" pitchFamily="34" charset="0"/>
              </a:rPr>
              <a:t>, 27, pp. 601–615.</a:t>
            </a:r>
          </a:p>
        </p:txBody>
      </p:sp>
    </p:spTree>
    <p:extLst>
      <p:ext uri="{BB962C8B-B14F-4D97-AF65-F5344CB8AC3E}">
        <p14:creationId xmlns:p14="http://schemas.microsoft.com/office/powerpoint/2010/main" val="126166948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showMasterSp="0">
  <p:cSld>
    <p:bg>
      <p:bgPr>
        <a:gradFill>
          <a:gsLst>
            <a:gs pos="0">
              <a:schemeClr val="bg1">
                <a:tint val="94000"/>
                <a:satMod val="80000"/>
                <a:lumMod val="106000"/>
              </a:schemeClr>
            </a:gs>
            <a:gs pos="100000">
              <a:schemeClr val="bg1">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39DFF8DF-0729-16AB-F6D3-695FCE47B302}"/>
              </a:ext>
            </a:extLst>
          </p:cNvPr>
          <p:cNvSpPr>
            <a:spLocks noGrp="1"/>
          </p:cNvSpPr>
          <p:nvPr>
            <p:ph type="title"/>
          </p:nvPr>
        </p:nvSpPr>
        <p:spPr>
          <a:xfrm>
            <a:off x="1231446" y="0"/>
            <a:ext cx="9291215" cy="296148"/>
          </a:xfrm>
        </p:spPr>
        <p:txBody>
          <a:bodyPr>
            <a:normAutofit fontScale="90000"/>
          </a:bodyPr>
          <a:lstStyle/>
          <a:p>
            <a:endParaRPr lang="en-IN" dirty="0"/>
          </a:p>
        </p:txBody>
      </p:sp>
      <p:sp>
        <p:nvSpPr>
          <p:cNvPr id="5" name="Content Placeholder 4">
            <a:extLst>
              <a:ext uri="{FF2B5EF4-FFF2-40B4-BE49-F238E27FC236}">
                <a16:creationId xmlns:a16="http://schemas.microsoft.com/office/drawing/2014/main" id="{6E276117-8FC6-657E-5805-7D9EE4ECA8F1}"/>
              </a:ext>
            </a:extLst>
          </p:cNvPr>
          <p:cNvSpPr>
            <a:spLocks noGrp="1"/>
          </p:cNvSpPr>
          <p:nvPr>
            <p:ph idx="1"/>
          </p:nvPr>
        </p:nvSpPr>
        <p:spPr>
          <a:xfrm>
            <a:off x="608700" y="615247"/>
            <a:ext cx="11413066" cy="5627506"/>
          </a:xfrm>
        </p:spPr>
        <p:txBody>
          <a:bodyPr>
            <a:noAutofit/>
          </a:bodyPr>
          <a:lstStyle/>
          <a:p>
            <a:r>
              <a:rPr lang="en-IN" sz="1100" dirty="0">
                <a:latin typeface="Arial" panose="020B0604020202020204" pitchFamily="34" charset="0"/>
                <a:cs typeface="Arial" panose="020B0604020202020204" pitchFamily="34" charset="0"/>
              </a:rPr>
              <a:t>National Institute for Health and Care Excellence (NICE) (2021, updated 2024) </a:t>
            </a:r>
            <a:r>
              <a:rPr lang="en-IN" sz="1100" i="1" dirty="0">
                <a:latin typeface="Arial" panose="020B0604020202020204" pitchFamily="34" charset="0"/>
                <a:cs typeface="Arial" panose="020B0604020202020204" pitchFamily="34" charset="0"/>
              </a:rPr>
              <a:t>COVID-19 rapid guideline: managing the long-term effects of COVID-19 (NG188)</a:t>
            </a:r>
            <a:r>
              <a:rPr lang="en-IN" sz="1100" dirty="0">
                <a:latin typeface="Arial" panose="020B0604020202020204" pitchFamily="34" charset="0"/>
                <a:cs typeface="Arial" panose="020B0604020202020204" pitchFamily="34" charset="0"/>
              </a:rPr>
              <a:t>. Available at: </a:t>
            </a:r>
            <a:r>
              <a:rPr lang="en-IN" sz="1100" dirty="0">
                <a:latin typeface="Arial" panose="020B0604020202020204" pitchFamily="34" charset="0"/>
                <a:cs typeface="Arial" panose="020B0604020202020204" pitchFamily="34" charset="0"/>
                <a:hlinkClick r:id="rId2"/>
              </a:rPr>
              <a:t>https://www.nice.org.uk/guidance/ng188</a:t>
            </a:r>
            <a:r>
              <a:rPr lang="en-IN" sz="1100" dirty="0">
                <a:latin typeface="Arial" panose="020B0604020202020204" pitchFamily="34" charset="0"/>
                <a:cs typeface="Arial" panose="020B0604020202020204" pitchFamily="34" charset="0"/>
              </a:rPr>
              <a:t> (Accessed: 5 December 2025).</a:t>
            </a:r>
          </a:p>
          <a:p>
            <a:r>
              <a:rPr lang="en-IN" sz="1100" dirty="0">
                <a:latin typeface="Arial" panose="020B0604020202020204" pitchFamily="34" charset="0"/>
                <a:cs typeface="Arial" panose="020B0604020202020204" pitchFamily="34" charset="0"/>
              </a:rPr>
              <a:t>NHS England (2022) </a:t>
            </a:r>
            <a:r>
              <a:rPr lang="en-IN" sz="1100" i="1" dirty="0">
                <a:latin typeface="Arial" panose="020B0604020202020204" pitchFamily="34" charset="0"/>
                <a:cs typeface="Arial" panose="020B0604020202020204" pitchFamily="34" charset="0"/>
              </a:rPr>
              <a:t>Long COVID services: clinical guidance</a:t>
            </a:r>
            <a:r>
              <a:rPr lang="en-IN" sz="1100" dirty="0">
                <a:latin typeface="Arial" panose="020B0604020202020204" pitchFamily="34" charset="0"/>
                <a:cs typeface="Arial" panose="020B0604020202020204" pitchFamily="34" charset="0"/>
              </a:rPr>
              <a:t>. Available at: </a:t>
            </a:r>
            <a:r>
              <a:rPr lang="en-IN" sz="1100" dirty="0">
                <a:latin typeface="Arial" panose="020B0604020202020204" pitchFamily="34" charset="0"/>
                <a:cs typeface="Arial" panose="020B0604020202020204" pitchFamily="34" charset="0"/>
                <a:hlinkClick r:id="rId3"/>
              </a:rPr>
              <a:t>https://www.england.nhs.uk/coronavirus/post-covid-syndrome-long-covid/</a:t>
            </a:r>
            <a:r>
              <a:rPr lang="en-IN" sz="1100" dirty="0">
                <a:latin typeface="Arial" panose="020B0604020202020204" pitchFamily="34" charset="0"/>
                <a:cs typeface="Arial" panose="020B0604020202020204" pitchFamily="34" charset="0"/>
              </a:rPr>
              <a:t> (Accessed: 5 December 2025).</a:t>
            </a:r>
          </a:p>
          <a:p>
            <a:r>
              <a:rPr lang="en-IN" sz="1100" dirty="0">
                <a:latin typeface="Arial" panose="020B0604020202020204" pitchFamily="34" charset="0"/>
                <a:cs typeface="Arial" panose="020B0604020202020204" pitchFamily="34" charset="0"/>
              </a:rPr>
              <a:t>Office for National Statistics (2024) </a:t>
            </a:r>
            <a:r>
              <a:rPr lang="en-IN" sz="1100" i="1" dirty="0">
                <a:latin typeface="Arial" panose="020B0604020202020204" pitchFamily="34" charset="0"/>
                <a:cs typeface="Arial" panose="020B0604020202020204" pitchFamily="34" charset="0"/>
              </a:rPr>
              <a:t>Prevalence of ongoing symptoms following COVID-19 infection in the UK</a:t>
            </a:r>
            <a:r>
              <a:rPr lang="en-IN" sz="1100" dirty="0">
                <a:latin typeface="Arial" panose="020B0604020202020204" pitchFamily="34" charset="0"/>
                <a:cs typeface="Arial" panose="020B0604020202020204" pitchFamily="34" charset="0"/>
              </a:rPr>
              <a:t>. Available at: </a:t>
            </a:r>
            <a:r>
              <a:rPr lang="en-IN" sz="1100" dirty="0">
                <a:latin typeface="Arial" panose="020B0604020202020204" pitchFamily="34" charset="0"/>
                <a:cs typeface="Arial" panose="020B0604020202020204" pitchFamily="34" charset="0"/>
                <a:hlinkClick r:id="rId4"/>
              </a:rPr>
              <a:t>https://www.ons.gov.uk</a:t>
            </a:r>
            <a:r>
              <a:rPr lang="en-IN" sz="1100" dirty="0">
                <a:latin typeface="Arial" panose="020B0604020202020204" pitchFamily="34" charset="0"/>
                <a:cs typeface="Arial" panose="020B0604020202020204" pitchFamily="34" charset="0"/>
              </a:rPr>
              <a:t> (Accessed: 5 December 2025).</a:t>
            </a:r>
          </a:p>
          <a:p>
            <a:r>
              <a:rPr lang="en-IN" sz="1100" dirty="0">
                <a:latin typeface="Arial" panose="020B0604020202020204" pitchFamily="34" charset="0"/>
                <a:cs typeface="Arial" panose="020B0604020202020204" pitchFamily="34" charset="0"/>
              </a:rPr>
              <a:t>Pavli, A. </a:t>
            </a:r>
            <a:r>
              <a:rPr lang="en-IN" sz="1100" i="1" dirty="0">
                <a:latin typeface="Arial" panose="020B0604020202020204" pitchFamily="34" charset="0"/>
                <a:cs typeface="Arial" panose="020B0604020202020204" pitchFamily="34" charset="0"/>
              </a:rPr>
              <a:t>et al.</a:t>
            </a:r>
            <a:r>
              <a:rPr lang="en-IN" sz="1100" dirty="0">
                <a:latin typeface="Arial" panose="020B0604020202020204" pitchFamily="34" charset="0"/>
                <a:cs typeface="Arial" panose="020B0604020202020204" pitchFamily="34" charset="0"/>
              </a:rPr>
              <a:t> (2021) ‘Post-COVID syndrome: incidence, clinical spectrum and challenges’, </a:t>
            </a:r>
            <a:r>
              <a:rPr lang="en-IN" sz="1100" i="1" dirty="0">
                <a:latin typeface="Arial" panose="020B0604020202020204" pitchFamily="34" charset="0"/>
                <a:cs typeface="Arial" panose="020B0604020202020204" pitchFamily="34" charset="0"/>
              </a:rPr>
              <a:t>Journal of Infection</a:t>
            </a:r>
            <a:r>
              <a:rPr lang="en-IN" sz="1100" dirty="0">
                <a:latin typeface="Arial" panose="020B0604020202020204" pitchFamily="34" charset="0"/>
                <a:cs typeface="Arial" panose="020B0604020202020204" pitchFamily="34" charset="0"/>
              </a:rPr>
              <a:t>, 83(4), pp. 412–423.</a:t>
            </a:r>
          </a:p>
          <a:p>
            <a:r>
              <a:rPr lang="en-IN" sz="1100" dirty="0" err="1">
                <a:latin typeface="Arial" panose="020B0604020202020204" pitchFamily="34" charset="0"/>
                <a:cs typeface="Arial" panose="020B0604020202020204" pitchFamily="34" charset="0"/>
              </a:rPr>
              <a:t>Pisu</a:t>
            </a:r>
            <a:r>
              <a:rPr lang="en-IN" sz="1100" dirty="0">
                <a:latin typeface="Arial" panose="020B0604020202020204" pitchFamily="34" charset="0"/>
                <a:cs typeface="Arial" panose="020B0604020202020204" pitchFamily="34" charset="0"/>
              </a:rPr>
              <a:t>, M. </a:t>
            </a:r>
            <a:r>
              <a:rPr lang="en-IN" sz="1100" i="1" dirty="0">
                <a:latin typeface="Arial" panose="020B0604020202020204" pitchFamily="34" charset="0"/>
                <a:cs typeface="Arial" panose="020B0604020202020204" pitchFamily="34" charset="0"/>
              </a:rPr>
              <a:t>et al.</a:t>
            </a:r>
            <a:r>
              <a:rPr lang="en-IN" sz="1100" dirty="0">
                <a:latin typeface="Arial" panose="020B0604020202020204" pitchFamily="34" charset="0"/>
                <a:cs typeface="Arial" panose="020B0604020202020204" pitchFamily="34" charset="0"/>
              </a:rPr>
              <a:t> (2022) ‘Economic impact of long COVID on patients and healthcare systems’, </a:t>
            </a:r>
            <a:r>
              <a:rPr lang="en-IN" sz="1100" i="1" dirty="0">
                <a:latin typeface="Arial" panose="020B0604020202020204" pitchFamily="34" charset="0"/>
                <a:cs typeface="Arial" panose="020B0604020202020204" pitchFamily="34" charset="0"/>
              </a:rPr>
              <a:t>BMC Health Services Research</a:t>
            </a:r>
            <a:r>
              <a:rPr lang="en-IN" sz="1100" dirty="0">
                <a:latin typeface="Arial" panose="020B0604020202020204" pitchFamily="34" charset="0"/>
                <a:cs typeface="Arial" panose="020B0604020202020204" pitchFamily="34" charset="0"/>
              </a:rPr>
              <a:t>, 22, 1078.</a:t>
            </a:r>
          </a:p>
          <a:p>
            <a:r>
              <a:rPr lang="en-IN" sz="1100" dirty="0">
                <a:latin typeface="Arial" panose="020B0604020202020204" pitchFamily="34" charset="0"/>
                <a:cs typeface="Arial" panose="020B0604020202020204" pitchFamily="34" charset="0"/>
              </a:rPr>
              <a:t>Poyraz, B.C. </a:t>
            </a:r>
            <a:r>
              <a:rPr lang="en-IN" sz="1100" i="1" dirty="0">
                <a:latin typeface="Arial" panose="020B0604020202020204" pitchFamily="34" charset="0"/>
                <a:cs typeface="Arial" panose="020B0604020202020204" pitchFamily="34" charset="0"/>
              </a:rPr>
              <a:t>et al.</a:t>
            </a:r>
            <a:r>
              <a:rPr lang="en-IN" sz="1100" dirty="0">
                <a:latin typeface="Arial" panose="020B0604020202020204" pitchFamily="34" charset="0"/>
                <a:cs typeface="Arial" panose="020B0604020202020204" pitchFamily="34" charset="0"/>
              </a:rPr>
              <a:t> (2021) ‘Psychiatric morbidity and prognostic factors in long COVID’, </a:t>
            </a:r>
            <a:r>
              <a:rPr lang="en-IN" sz="1100" i="1" dirty="0">
                <a:latin typeface="Arial" panose="020B0604020202020204" pitchFamily="34" charset="0"/>
                <a:cs typeface="Arial" panose="020B0604020202020204" pitchFamily="34" charset="0"/>
              </a:rPr>
              <a:t>Psychiatry Research</a:t>
            </a:r>
            <a:r>
              <a:rPr lang="en-IN" sz="1100" dirty="0">
                <a:latin typeface="Arial" panose="020B0604020202020204" pitchFamily="34" charset="0"/>
                <a:cs typeface="Arial" panose="020B0604020202020204" pitchFamily="34" charset="0"/>
              </a:rPr>
              <a:t>, 295, 113604.</a:t>
            </a:r>
          </a:p>
          <a:p>
            <a:r>
              <a:rPr lang="en-IN" sz="1100" dirty="0">
                <a:latin typeface="Arial" panose="020B0604020202020204" pitchFamily="34" charset="0"/>
                <a:cs typeface="Arial" panose="020B0604020202020204" pitchFamily="34" charset="0"/>
              </a:rPr>
              <a:t>Rajan, S., </a:t>
            </a:r>
            <a:r>
              <a:rPr lang="en-IN" sz="1100" dirty="0" err="1">
                <a:latin typeface="Arial" panose="020B0604020202020204" pitchFamily="34" charset="0"/>
                <a:cs typeface="Arial" panose="020B0604020202020204" pitchFamily="34" charset="0"/>
              </a:rPr>
              <a:t>Khunti</a:t>
            </a:r>
            <a:r>
              <a:rPr lang="en-IN" sz="1100" dirty="0">
                <a:latin typeface="Arial" panose="020B0604020202020204" pitchFamily="34" charset="0"/>
                <a:cs typeface="Arial" panose="020B0604020202020204" pitchFamily="34" charset="0"/>
              </a:rPr>
              <a:t>, K. and Greenhalgh, T. (2021) </a:t>
            </a:r>
            <a:r>
              <a:rPr lang="en-IN" sz="1100" i="1" dirty="0">
                <a:latin typeface="Arial" panose="020B0604020202020204" pitchFamily="34" charset="0"/>
                <a:cs typeface="Arial" panose="020B0604020202020204" pitchFamily="34" charset="0"/>
              </a:rPr>
              <a:t>In the wake of the pandemic: preparing for Long COVID</a:t>
            </a:r>
            <a:r>
              <a:rPr lang="en-IN" sz="1100" dirty="0">
                <a:latin typeface="Arial" panose="020B0604020202020204" pitchFamily="34" charset="0"/>
                <a:cs typeface="Arial" panose="020B0604020202020204" pitchFamily="34" charset="0"/>
              </a:rPr>
              <a:t>. Copenhagen: WHO Europe.</a:t>
            </a:r>
          </a:p>
          <a:p>
            <a:r>
              <a:rPr lang="en-IN" sz="1100" dirty="0" err="1">
                <a:latin typeface="Arial" panose="020B0604020202020204" pitchFamily="34" charset="0"/>
                <a:cs typeface="Arial" panose="020B0604020202020204" pitchFamily="34" charset="0"/>
              </a:rPr>
              <a:t>Sawano</a:t>
            </a:r>
            <a:r>
              <a:rPr lang="en-IN" sz="1100" dirty="0">
                <a:latin typeface="Arial" panose="020B0604020202020204" pitchFamily="34" charset="0"/>
                <a:cs typeface="Arial" panose="020B0604020202020204" pitchFamily="34" charset="0"/>
              </a:rPr>
              <a:t>, M. </a:t>
            </a:r>
            <a:r>
              <a:rPr lang="en-IN" sz="1100" i="1" dirty="0">
                <a:latin typeface="Arial" panose="020B0604020202020204" pitchFamily="34" charset="0"/>
                <a:cs typeface="Arial" panose="020B0604020202020204" pitchFamily="34" charset="0"/>
              </a:rPr>
              <a:t>et al.</a:t>
            </a:r>
            <a:r>
              <a:rPr lang="en-IN" sz="1100" dirty="0">
                <a:latin typeface="Arial" panose="020B0604020202020204" pitchFamily="34" charset="0"/>
                <a:cs typeface="Arial" panose="020B0604020202020204" pitchFamily="34" charset="0"/>
              </a:rPr>
              <a:t> (2025) ‘Nirmatrelvir–ritonavir versus placebo for long COVID (PAX-LC)’, </a:t>
            </a:r>
            <a:r>
              <a:rPr lang="en-IN" sz="1100" i="1" dirty="0">
                <a:latin typeface="Arial" panose="020B0604020202020204" pitchFamily="34" charset="0"/>
                <a:cs typeface="Arial" panose="020B0604020202020204" pitchFamily="34" charset="0"/>
              </a:rPr>
              <a:t>The Lancet Infectious Diseases</a:t>
            </a:r>
            <a:r>
              <a:rPr lang="en-IN" sz="1100" dirty="0">
                <a:latin typeface="Arial" panose="020B0604020202020204" pitchFamily="34" charset="0"/>
                <a:cs typeface="Arial" panose="020B0604020202020204" pitchFamily="34" charset="0"/>
              </a:rPr>
              <a:t>, 25(2), pp. 115–126.</a:t>
            </a:r>
          </a:p>
          <a:p>
            <a:r>
              <a:rPr lang="en-IN" sz="1100" dirty="0">
                <a:latin typeface="Arial" panose="020B0604020202020204" pitchFamily="34" charset="0"/>
                <a:cs typeface="Arial" panose="020B0604020202020204" pitchFamily="34" charset="0"/>
              </a:rPr>
              <a:t>Sivan, M. and Taylor, S. (2022) ‘NHS management model for long COVID’, </a:t>
            </a:r>
            <a:r>
              <a:rPr lang="en-IN" sz="1100" i="1" dirty="0">
                <a:latin typeface="Arial" panose="020B0604020202020204" pitchFamily="34" charset="0"/>
                <a:cs typeface="Arial" panose="020B0604020202020204" pitchFamily="34" charset="0"/>
              </a:rPr>
              <a:t>Journal of the Royal Society of Medicine</a:t>
            </a:r>
            <a:r>
              <a:rPr lang="en-IN" sz="1100" dirty="0">
                <a:latin typeface="Arial" panose="020B0604020202020204" pitchFamily="34" charset="0"/>
                <a:cs typeface="Arial" panose="020B0604020202020204" pitchFamily="34" charset="0"/>
              </a:rPr>
              <a:t>, 115(2), pp. 46–50.</a:t>
            </a:r>
          </a:p>
          <a:p>
            <a:r>
              <a:rPr lang="en-IN" sz="1100" dirty="0">
                <a:latin typeface="Arial" panose="020B0604020202020204" pitchFamily="34" charset="0"/>
                <a:cs typeface="Arial" panose="020B0604020202020204" pitchFamily="34" charset="0"/>
              </a:rPr>
              <a:t>Soriano, J.B. </a:t>
            </a:r>
            <a:r>
              <a:rPr lang="en-IN" sz="1100" i="1" dirty="0">
                <a:latin typeface="Arial" panose="020B0604020202020204" pitchFamily="34" charset="0"/>
                <a:cs typeface="Arial" panose="020B0604020202020204" pitchFamily="34" charset="0"/>
              </a:rPr>
              <a:t>et al.</a:t>
            </a:r>
            <a:r>
              <a:rPr lang="en-IN" sz="1100" dirty="0">
                <a:latin typeface="Arial" panose="020B0604020202020204" pitchFamily="34" charset="0"/>
                <a:cs typeface="Arial" panose="020B0604020202020204" pitchFamily="34" charset="0"/>
              </a:rPr>
              <a:t> (2021) ‘A clinical case definition of post-COVID-19 condition by a Delphi consensus’, </a:t>
            </a:r>
            <a:r>
              <a:rPr lang="en-IN" sz="1100" i="1" dirty="0">
                <a:latin typeface="Arial" panose="020B0604020202020204" pitchFamily="34" charset="0"/>
                <a:cs typeface="Arial" panose="020B0604020202020204" pitchFamily="34" charset="0"/>
              </a:rPr>
              <a:t>The Lancet Infectious Diseases</a:t>
            </a:r>
            <a:r>
              <a:rPr lang="en-IN" sz="1100" dirty="0">
                <a:latin typeface="Arial" panose="020B0604020202020204" pitchFamily="34" charset="0"/>
                <a:cs typeface="Arial" panose="020B0604020202020204" pitchFamily="34" charset="0"/>
              </a:rPr>
              <a:t>, 22(4), pp. 1–9.</a:t>
            </a:r>
          </a:p>
          <a:p>
            <a:r>
              <a:rPr lang="en-IN" sz="1100" dirty="0" err="1">
                <a:latin typeface="Arial" panose="020B0604020202020204" pitchFamily="34" charset="0"/>
                <a:cs typeface="Arial" panose="020B0604020202020204" pitchFamily="34" charset="0"/>
              </a:rPr>
              <a:t>Sudre</a:t>
            </a:r>
            <a:r>
              <a:rPr lang="en-IN" sz="1100" dirty="0">
                <a:latin typeface="Arial" panose="020B0604020202020204" pitchFamily="34" charset="0"/>
                <a:cs typeface="Arial" panose="020B0604020202020204" pitchFamily="34" charset="0"/>
              </a:rPr>
              <a:t>, C.H. </a:t>
            </a:r>
            <a:r>
              <a:rPr lang="en-IN" sz="1100" i="1" dirty="0">
                <a:latin typeface="Arial" panose="020B0604020202020204" pitchFamily="34" charset="0"/>
                <a:cs typeface="Arial" panose="020B0604020202020204" pitchFamily="34" charset="0"/>
              </a:rPr>
              <a:t>et al.</a:t>
            </a:r>
            <a:r>
              <a:rPr lang="en-IN" sz="1100" dirty="0">
                <a:latin typeface="Arial" panose="020B0604020202020204" pitchFamily="34" charset="0"/>
                <a:cs typeface="Arial" panose="020B0604020202020204" pitchFamily="34" charset="0"/>
              </a:rPr>
              <a:t> (2021) ‘Attributes and predictors of long COVID’, </a:t>
            </a:r>
            <a:r>
              <a:rPr lang="en-IN" sz="1100" i="1" dirty="0">
                <a:latin typeface="Arial" panose="020B0604020202020204" pitchFamily="34" charset="0"/>
                <a:cs typeface="Arial" panose="020B0604020202020204" pitchFamily="34" charset="0"/>
              </a:rPr>
              <a:t>Nature Medicine</a:t>
            </a:r>
            <a:r>
              <a:rPr lang="en-IN" sz="1100" dirty="0">
                <a:latin typeface="Arial" panose="020B0604020202020204" pitchFamily="34" charset="0"/>
                <a:cs typeface="Arial" panose="020B0604020202020204" pitchFamily="34" charset="0"/>
              </a:rPr>
              <a:t>, 27, pp. 626–631.</a:t>
            </a:r>
          </a:p>
          <a:p>
            <a:r>
              <a:rPr lang="en-IN" sz="1100" dirty="0">
                <a:latin typeface="Arial" panose="020B0604020202020204" pitchFamily="34" charset="0"/>
                <a:cs typeface="Arial" panose="020B0604020202020204" pitchFamily="34" charset="0"/>
              </a:rPr>
              <a:t>Taquet, M. </a:t>
            </a:r>
            <a:r>
              <a:rPr lang="en-IN" sz="1100" i="1" dirty="0">
                <a:latin typeface="Arial" panose="020B0604020202020204" pitchFamily="34" charset="0"/>
                <a:cs typeface="Arial" panose="020B0604020202020204" pitchFamily="34" charset="0"/>
              </a:rPr>
              <a:t>et al.</a:t>
            </a:r>
            <a:r>
              <a:rPr lang="en-IN" sz="1100" dirty="0">
                <a:latin typeface="Arial" panose="020B0604020202020204" pitchFamily="34" charset="0"/>
                <a:cs typeface="Arial" panose="020B0604020202020204" pitchFamily="34" charset="0"/>
              </a:rPr>
              <a:t> (2021) ‘6-month neurological and psychiatric outcomes in COVID-19 survivors’, </a:t>
            </a:r>
            <a:r>
              <a:rPr lang="en-IN" sz="1100" i="1" dirty="0">
                <a:latin typeface="Arial" panose="020B0604020202020204" pitchFamily="34" charset="0"/>
                <a:cs typeface="Arial" panose="020B0604020202020204" pitchFamily="34" charset="0"/>
              </a:rPr>
              <a:t>The Lancet Psychiatry</a:t>
            </a:r>
            <a:r>
              <a:rPr lang="en-IN" sz="1100" dirty="0">
                <a:latin typeface="Arial" panose="020B0604020202020204" pitchFamily="34" charset="0"/>
                <a:cs typeface="Arial" panose="020B0604020202020204" pitchFamily="34" charset="0"/>
              </a:rPr>
              <a:t>, 8(5), pp. 416–427.</a:t>
            </a:r>
          </a:p>
          <a:p>
            <a:r>
              <a:rPr lang="en-IN" sz="1100" dirty="0">
                <a:latin typeface="Arial" panose="020B0604020202020204" pitchFamily="34" charset="0"/>
                <a:cs typeface="Arial" panose="020B0604020202020204" pitchFamily="34" charset="0"/>
              </a:rPr>
              <a:t>Townsend, L. </a:t>
            </a:r>
            <a:r>
              <a:rPr lang="en-IN" sz="1100" i="1" dirty="0">
                <a:latin typeface="Arial" panose="020B0604020202020204" pitchFamily="34" charset="0"/>
                <a:cs typeface="Arial" panose="020B0604020202020204" pitchFamily="34" charset="0"/>
              </a:rPr>
              <a:t>et al.</a:t>
            </a:r>
            <a:r>
              <a:rPr lang="en-IN" sz="1100" dirty="0">
                <a:latin typeface="Arial" panose="020B0604020202020204" pitchFamily="34" charset="0"/>
                <a:cs typeface="Arial" panose="020B0604020202020204" pitchFamily="34" charset="0"/>
              </a:rPr>
              <a:t> (2020) ‘Persistent fatigue following SARS-CoV-2 infection’, </a:t>
            </a:r>
            <a:r>
              <a:rPr lang="en-IN" sz="1100" i="1" dirty="0">
                <a:latin typeface="Arial" panose="020B0604020202020204" pitchFamily="34" charset="0"/>
                <a:cs typeface="Arial" panose="020B0604020202020204" pitchFamily="34" charset="0"/>
              </a:rPr>
              <a:t>PLOS ONE</a:t>
            </a:r>
            <a:r>
              <a:rPr lang="en-IN" sz="1100" dirty="0">
                <a:latin typeface="Arial" panose="020B0604020202020204" pitchFamily="34" charset="0"/>
                <a:cs typeface="Arial" panose="020B0604020202020204" pitchFamily="34" charset="0"/>
              </a:rPr>
              <a:t>, 15(11), e0240784.</a:t>
            </a:r>
          </a:p>
          <a:p>
            <a:r>
              <a:rPr lang="en-IN" sz="1100" dirty="0">
                <a:latin typeface="Arial" panose="020B0604020202020204" pitchFamily="34" charset="0"/>
                <a:cs typeface="Arial" panose="020B0604020202020204" pitchFamily="34" charset="0"/>
              </a:rPr>
              <a:t>World Health Organization (2021) </a:t>
            </a:r>
            <a:r>
              <a:rPr lang="en-IN" sz="1100" i="1" dirty="0">
                <a:latin typeface="Arial" panose="020B0604020202020204" pitchFamily="34" charset="0"/>
                <a:cs typeface="Arial" panose="020B0604020202020204" pitchFamily="34" charset="0"/>
              </a:rPr>
              <a:t>A clinical case definition of post-COVID-19 condition by a Delphi consensus</a:t>
            </a:r>
            <a:r>
              <a:rPr lang="en-IN" sz="1100" dirty="0">
                <a:latin typeface="Arial" panose="020B0604020202020204" pitchFamily="34" charset="0"/>
                <a:cs typeface="Arial" panose="020B0604020202020204" pitchFamily="34" charset="0"/>
              </a:rPr>
              <a:t>. Geneva: World Health Organization. Available at: </a:t>
            </a:r>
            <a:r>
              <a:rPr lang="en-IN" sz="1100" dirty="0">
                <a:latin typeface="Arial" panose="020B0604020202020204" pitchFamily="34" charset="0"/>
                <a:cs typeface="Arial" panose="020B0604020202020204" pitchFamily="34" charset="0"/>
                <a:hlinkClick r:id="rId5"/>
              </a:rPr>
              <a:t>https://www.who.int/publications/i/item/WHO-2019-nCoV-Post_COVID-19_condition-Clinical_case_definition-2021.1</a:t>
            </a:r>
            <a:r>
              <a:rPr lang="en-IN" sz="1100" dirty="0">
                <a:latin typeface="Arial" panose="020B0604020202020204" pitchFamily="34" charset="0"/>
                <a:cs typeface="Arial" panose="020B0604020202020204" pitchFamily="34" charset="0"/>
              </a:rPr>
              <a:t> (Accessed: 5 December 2025).</a:t>
            </a:r>
          </a:p>
          <a:p>
            <a:r>
              <a:rPr lang="en-US" sz="1100" dirty="0">
                <a:latin typeface="Arial" panose="020B0604020202020204" pitchFamily="34" charset="0"/>
                <a:cs typeface="Arial" panose="020B0604020202020204" pitchFamily="34" charset="0"/>
              </a:rPr>
              <a:t>Yelin, D. </a:t>
            </a:r>
            <a:r>
              <a:rPr lang="en-US" sz="1100" i="1" dirty="0">
                <a:latin typeface="Arial" panose="020B0604020202020204" pitchFamily="34" charset="0"/>
                <a:cs typeface="Arial" panose="020B0604020202020204" pitchFamily="34" charset="0"/>
              </a:rPr>
              <a:t>et al.</a:t>
            </a:r>
            <a:r>
              <a:rPr lang="en-US" sz="1100" dirty="0">
                <a:latin typeface="Arial" panose="020B0604020202020204" pitchFamily="34" charset="0"/>
                <a:cs typeface="Arial" panose="020B0604020202020204" pitchFamily="34" charset="0"/>
              </a:rPr>
              <a:t> (2020) ‘Long-term consequences of COVID-19: research needs’, </a:t>
            </a:r>
            <a:r>
              <a:rPr lang="en-US" sz="1100" i="1" dirty="0">
                <a:latin typeface="Arial" panose="020B0604020202020204" pitchFamily="34" charset="0"/>
                <a:cs typeface="Arial" panose="020B0604020202020204" pitchFamily="34" charset="0"/>
              </a:rPr>
              <a:t>Journal of Antimicrobial Chemotherapy</a:t>
            </a:r>
            <a:r>
              <a:rPr lang="en-US" sz="1100" dirty="0">
                <a:latin typeface="Arial" panose="020B0604020202020204" pitchFamily="34" charset="0"/>
                <a:cs typeface="Arial" panose="020B0604020202020204" pitchFamily="34" charset="0"/>
              </a:rPr>
              <a:t>, 75(7), pp. 1694–1697.</a:t>
            </a:r>
            <a:endParaRPr lang="en-IN" sz="11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586894260"/>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9D5"/>
      </a:lt2>
      <a:accent1>
        <a:srgbClr val="FB8C29"/>
      </a:accent1>
      <a:accent2>
        <a:srgbClr val="F2C351"/>
      </a:accent2>
      <a:accent3>
        <a:srgbClr val="D0CBA5"/>
      </a:accent3>
      <a:accent4>
        <a:srgbClr val="A2C476"/>
      </a:accent4>
      <a:accent5>
        <a:srgbClr val="57C293"/>
      </a:accent5>
      <a:accent6>
        <a:srgbClr val="06BFDE"/>
      </a:accent6>
      <a:hlink>
        <a:srgbClr val="FBAE29"/>
      </a:hlink>
      <a:folHlink>
        <a:srgbClr val="EDC47E"/>
      </a:folHlink>
    </a:clrScheme>
    <a:fontScheme name="Gallery">
      <a:majorFont>
        <a:latin typeface="Rockwell" panose="020606030202050204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Rockwell" panose="020606030202050204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43000" r="43000" b="100000"/>
          </a:path>
        </a:gradFill>
      </a:bgFillStyleLst>
    </a:fmtScheme>
  </a:themeElements>
  <a:objectDefaults/>
  <a:extraClrSchemeLst/>
  <a:extLst>
    <a:ext uri="{05A4C25C-085E-4340-85A3-A5531E510DB2}">
      <thm15:themeFamily xmlns:thm15="http://schemas.microsoft.com/office/thememl/2012/main" name="Gallery" id="{BBFCD31E-59A1-489D-B089-A3EAD7CAE12E}" vid="{BB5F5D82-B5E9-469E-A815-C655ED4AF243}"/>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Gallery</Template>
  <TotalTime>1251</TotalTime>
  <Words>2632</Words>
  <Application>Microsoft Office PowerPoint</Application>
  <PresentationFormat>Widescreen</PresentationFormat>
  <Paragraphs>229</Paragraphs>
  <Slides>21</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21</vt:i4>
      </vt:variant>
    </vt:vector>
  </HeadingPairs>
  <TitlesOfParts>
    <vt:vector size="26" baseType="lpstr">
      <vt:lpstr>Arial</vt:lpstr>
      <vt:lpstr>Calibri</vt:lpstr>
      <vt:lpstr>Rockwell</vt:lpstr>
      <vt:lpstr>Wingdings</vt:lpstr>
      <vt:lpstr>Gallery</vt:lpstr>
      <vt:lpstr>Post covid-19 syndromes (Long covid)   </vt:lpstr>
      <vt:lpstr>Introduction</vt:lpstr>
      <vt:lpstr>Definition</vt:lpstr>
      <vt:lpstr>Clinical SYMPTOMS </vt:lpstr>
      <vt:lpstr>Prevalence of UK &amp; Worldwide</vt:lpstr>
      <vt:lpstr>Prevention</vt:lpstr>
      <vt:lpstr>SociAL ASPECT &amp; FINANCIAL ASPECT</vt:lpstr>
      <vt:lpstr>Physical Effects</vt:lpstr>
      <vt:lpstr>Persnalised care model (6 comoponent)</vt:lpstr>
      <vt:lpstr> Initial Assessment (UK – Long COVID) </vt:lpstr>
      <vt:lpstr>Initial Assessment (UK – Long COVID) cont.</vt:lpstr>
      <vt:lpstr>PowerPoint Presentation</vt:lpstr>
      <vt:lpstr>Aetiology Persistent Viral Fragment &amp; Immune Activation</vt:lpstr>
      <vt:lpstr>Psychological Impact</vt:lpstr>
      <vt:lpstr>The Biopsychosocial model</vt:lpstr>
      <vt:lpstr>The chronic care model </vt:lpstr>
      <vt:lpstr>Recommendations (Practice &amp;Policy) &amp; Treatment Options</vt:lpstr>
      <vt:lpstr>Research</vt:lpstr>
      <vt:lpstr>Conclusion</vt:lpstr>
      <vt:lpstr>Refrences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Kashyap Kanasara</dc:creator>
  <cp:lastModifiedBy>Kashyap Kanasara</cp:lastModifiedBy>
  <cp:revision>40</cp:revision>
  <dcterms:created xsi:type="dcterms:W3CDTF">2025-12-04T20:51:37Z</dcterms:created>
  <dcterms:modified xsi:type="dcterms:W3CDTF">2025-12-10T09:21:06Z</dcterms:modified>
</cp:coreProperties>
</file>