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0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13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669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71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097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57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37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78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668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1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285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2811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73146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096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64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9F2C7-FB4A-44DE-B685-97932DE5CD6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37F4D3-3F91-477D-848C-F249493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30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8F755-A24A-4BDC-9A3B-C8FE53064F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Community and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6E8C6F-41BF-49BC-8CF0-468682D4EF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P150559 </a:t>
            </a:r>
          </a:p>
          <a:p>
            <a:r>
              <a:rPr lang="en-GB" dirty="0"/>
              <a:t>Ivan Boateng</a:t>
            </a:r>
          </a:p>
        </p:txBody>
      </p:sp>
    </p:spTree>
    <p:extLst>
      <p:ext uri="{BB962C8B-B14F-4D97-AF65-F5344CB8AC3E}">
        <p14:creationId xmlns:p14="http://schemas.microsoft.com/office/powerpoint/2010/main" val="282286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657A2-C8E3-4833-9D10-ACA7FAEDC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/>
              <a:t>In this presentation it will deal about how to develop a sustainable activity for age 9-11 year olds.</a:t>
            </a:r>
          </a:p>
          <a:p>
            <a:r>
              <a:rPr lang="en-GB" sz="2400" dirty="0"/>
              <a:t>How to develop a session plan and how to attract future partners including sponsorships and how it will be funded.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8763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2DFCF-852B-41FB-B6FD-932B832E9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this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3BEDF-11FF-470D-A6A8-53FDF2B81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Engage children 9-11 year olds to participate in physical activities.</a:t>
            </a:r>
          </a:p>
          <a:p>
            <a:r>
              <a:rPr lang="en-GB" sz="2400" dirty="0"/>
              <a:t>Build up a successful organisation.</a:t>
            </a:r>
          </a:p>
          <a:p>
            <a:r>
              <a:rPr lang="en-GB" sz="2400" dirty="0"/>
              <a:t>Attracting the right staff and qualified coaches to work with children.</a:t>
            </a:r>
          </a:p>
          <a:p>
            <a:r>
              <a:rPr lang="en-GB" sz="2400" dirty="0"/>
              <a:t>Expand to different locations other than </a:t>
            </a:r>
            <a:r>
              <a:rPr lang="en-GB" sz="2400" dirty="0" err="1"/>
              <a:t>Llangatwg</a:t>
            </a:r>
            <a:r>
              <a:rPr lang="en-GB" sz="2400" dirty="0"/>
              <a:t> Community School facility.</a:t>
            </a:r>
          </a:p>
          <a:p>
            <a:r>
              <a:rPr lang="en-GB" sz="2400" dirty="0"/>
              <a:t>Attract future partners to work with the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320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0870-40D8-4AE5-A71A-A52D4ADFF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F7440-ACD1-433F-9CF3-6FA15449E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395857" cy="4313918"/>
          </a:xfrm>
        </p:spPr>
        <p:txBody>
          <a:bodyPr>
            <a:normAutofit/>
          </a:bodyPr>
          <a:lstStyle/>
          <a:p>
            <a:r>
              <a:rPr lang="en-GB" sz="2400" dirty="0"/>
              <a:t>Draw children to the activity </a:t>
            </a:r>
          </a:p>
          <a:p>
            <a:r>
              <a:rPr lang="en-GB" sz="2400" dirty="0"/>
              <a:t>Making it fun and enjoyable</a:t>
            </a:r>
          </a:p>
          <a:p>
            <a:r>
              <a:rPr lang="en-GB" sz="2400" dirty="0"/>
              <a:t>Successful sponsorships</a:t>
            </a:r>
          </a:p>
          <a:p>
            <a:r>
              <a:rPr lang="en-GB" sz="2400" dirty="0"/>
              <a:t>Working with different companies</a:t>
            </a:r>
          </a:p>
          <a:p>
            <a:r>
              <a:rPr lang="en-GB" sz="2400" dirty="0"/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559627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27B28-D7F2-46DA-9D39-51917B415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02690-8B33-45EB-9C6C-AED3964A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Not Reaching the target that has been set </a:t>
            </a:r>
          </a:p>
          <a:p>
            <a:r>
              <a:rPr lang="en-GB" sz="2400" dirty="0"/>
              <a:t>Less Participants </a:t>
            </a:r>
          </a:p>
          <a:p>
            <a:r>
              <a:rPr lang="en-GB" sz="2400" dirty="0"/>
              <a:t>Rejection from big organisations </a:t>
            </a:r>
          </a:p>
          <a:p>
            <a:r>
              <a:rPr lang="en-GB" sz="2400" dirty="0"/>
              <a:t>No Funds from the government </a:t>
            </a:r>
          </a:p>
          <a:p>
            <a:r>
              <a:rPr lang="en-GB" sz="2400" dirty="0"/>
              <a:t>Competitors </a:t>
            </a:r>
          </a:p>
        </p:txBody>
      </p:sp>
    </p:spTree>
    <p:extLst>
      <p:ext uri="{BB962C8B-B14F-4D97-AF65-F5344CB8AC3E}">
        <p14:creationId xmlns:p14="http://schemas.microsoft.com/office/powerpoint/2010/main" val="2129656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147C5-3F5E-4E0F-8C64-37DFBB9D0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530B-9D2B-4F8D-B285-8992310B4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Create a session plan for the activity </a:t>
            </a:r>
          </a:p>
          <a:p>
            <a:r>
              <a:rPr lang="en-GB" sz="2400" dirty="0"/>
              <a:t>Handing leaflets to local schools </a:t>
            </a:r>
          </a:p>
          <a:p>
            <a:r>
              <a:rPr lang="en-GB" sz="2400" dirty="0"/>
              <a:t>Creating a register for the day for parents to sign </a:t>
            </a:r>
          </a:p>
          <a:p>
            <a:r>
              <a:rPr lang="en-GB" sz="2400" dirty="0"/>
              <a:t>Posting the activity on social media such Facebook, Twitter and </a:t>
            </a:r>
            <a:r>
              <a:rPr lang="en-GB" sz="2400" dirty="0" err="1"/>
              <a:t>Instgram</a:t>
            </a:r>
            <a:r>
              <a:rPr lang="en-GB" sz="2400" dirty="0"/>
              <a:t>.</a:t>
            </a:r>
          </a:p>
          <a:p>
            <a:r>
              <a:rPr lang="en-GB" sz="2400" dirty="0"/>
              <a:t>Requesting the availability of the staff </a:t>
            </a:r>
          </a:p>
          <a:p>
            <a:r>
              <a:rPr lang="en-GB" sz="2400" dirty="0"/>
              <a:t>Fill out a Hazard form </a:t>
            </a:r>
          </a:p>
          <a:p>
            <a:r>
              <a:rPr lang="en-GB" sz="2400" dirty="0"/>
              <a:t>Quality control for the venue </a:t>
            </a:r>
          </a:p>
        </p:txBody>
      </p:sp>
    </p:spTree>
    <p:extLst>
      <p:ext uri="{BB962C8B-B14F-4D97-AF65-F5344CB8AC3E}">
        <p14:creationId xmlns:p14="http://schemas.microsoft.com/office/powerpoint/2010/main" val="695150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8A50A-8A38-47D3-90B2-169935DE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F7B34-C61B-48B9-BF14-2E75DD5C8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9288" y="219739"/>
            <a:ext cx="2934714" cy="544954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Football will be the activity that will take place at the </a:t>
            </a:r>
            <a:r>
              <a:rPr lang="en-GB" sz="2000" dirty="0" err="1"/>
              <a:t>Llangatwg</a:t>
            </a:r>
            <a:r>
              <a:rPr lang="en-GB" sz="2000" dirty="0"/>
              <a:t> Community School facility.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Depending on the turn out for the activity 5 a side tournaments will take place.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Equipment such as football, cones, bibs, pump and spare shin pads.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Making and balancing the teams equally.</a:t>
            </a:r>
          </a:p>
        </p:txBody>
      </p:sp>
      <p:pic>
        <p:nvPicPr>
          <p:cNvPr id="1026" name="Picture 2" descr="Image result for children playing football">
            <a:extLst>
              <a:ext uri="{FF2B5EF4-FFF2-40B4-BE49-F238E27FC236}">
                <a16:creationId xmlns:a16="http://schemas.microsoft.com/office/drawing/2014/main" id="{E0BA6255-CFF2-4E99-9041-DA0BE2040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08" r="-1" b="-1"/>
          <a:stretch/>
        </p:blipFill>
        <p:spPr bwMode="auto">
          <a:xfrm>
            <a:off x="677334" y="2159331"/>
            <a:ext cx="5423429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722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C0B72-E75A-4705-83B0-B3B2484D2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D0183-A10C-4785-A805-7CCC6FDE2B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Sport Wales aim is to help every child in Wales to participate in physical activity.</a:t>
            </a:r>
          </a:p>
          <a:p>
            <a:r>
              <a:rPr lang="en-GB" sz="2400" dirty="0"/>
              <a:t>They help communities to by giving funds to the organisation requesting it </a:t>
            </a:r>
          </a:p>
          <a:p>
            <a:r>
              <a:rPr lang="en-GB" sz="2400" dirty="0"/>
              <a:t>Community Chest is up £1,500 for community sport and physical recreation.</a:t>
            </a:r>
          </a:p>
          <a:p>
            <a:r>
              <a:rPr lang="en-GB" sz="2400" dirty="0"/>
              <a:t>Development Grant is up to £25,000 available to develop activity within your community.</a:t>
            </a:r>
          </a:p>
        </p:txBody>
      </p:sp>
    </p:spTree>
    <p:extLst>
      <p:ext uri="{BB962C8B-B14F-4D97-AF65-F5344CB8AC3E}">
        <p14:creationId xmlns:p14="http://schemas.microsoft.com/office/powerpoint/2010/main" val="864649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2B26-4E68-4D6C-BE6B-39206E1C7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Partners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56219-49D3-401D-80D1-9A71D2867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Forming a partnership with different organisations can have its benefits such as solving issues in the community.</a:t>
            </a:r>
          </a:p>
          <a:p>
            <a:r>
              <a:rPr lang="en-GB" sz="2400" dirty="0"/>
              <a:t>Community organisations, academic institutions and government are those organisation who are more likely to be involved in your activity development.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1858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AE50-5735-4DF6-B00A-4A89D4344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8363" y="3065417"/>
            <a:ext cx="8596668" cy="1320800"/>
          </a:xfrm>
        </p:spPr>
        <p:txBody>
          <a:bodyPr/>
          <a:lstStyle/>
          <a:p>
            <a:r>
              <a:rPr lang="en-GB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20803062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348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Community and Development </vt:lpstr>
      <vt:lpstr>PowerPoint Presentation</vt:lpstr>
      <vt:lpstr>Aims for this activity </vt:lpstr>
      <vt:lpstr>Pros </vt:lpstr>
      <vt:lpstr>Cons </vt:lpstr>
      <vt:lpstr>Plan </vt:lpstr>
      <vt:lpstr>Football</vt:lpstr>
      <vt:lpstr>Funds </vt:lpstr>
      <vt:lpstr>Potential Partners </vt:lpstr>
      <vt:lpstr>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and Development </dc:title>
  <dc:creator>Ivan Boateng</dc:creator>
  <cp:lastModifiedBy>Ivan Boateng</cp:lastModifiedBy>
  <cp:revision>4</cp:revision>
  <dcterms:created xsi:type="dcterms:W3CDTF">2019-01-09T16:00:51Z</dcterms:created>
  <dcterms:modified xsi:type="dcterms:W3CDTF">2019-01-09T16:15:43Z</dcterms:modified>
</cp:coreProperties>
</file>