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0" r:id="rId5"/>
    <p:sldId id="258" r:id="rId6"/>
    <p:sldId id="261" r:id="rId7"/>
    <p:sldId id="265" r:id="rId8"/>
    <p:sldId id="266" r:id="rId9"/>
    <p:sldId id="268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45A92A-368B-AE80-ED7B-681C0ED34261}" v="14" dt="2026-03-24T11:46:28.952"/>
    <p1510:client id="{3BD6FF07-1BF0-77F2-F355-E5402C036D16}" v="595" dt="2026-03-24T20:51:54.798"/>
    <p1510:client id="{617FD751-1BEB-4C36-A066-57CAC3FC324F}" v="1644" dt="2026-03-24T21:05:20.299"/>
    <p1510:client id="{69228A46-F828-4A79-B5A2-440A4E3FC560}" v="194" dt="2026-03-24T20:54:13.0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37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CD2001-0CDC-4BED-87EA-2C47B3F9F328}" type="doc">
      <dgm:prSet loTypeId="urn:microsoft.com/office/officeart/2016/7/layout/BasicLinearProcessNumbered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07438DA-B561-4406-88B6-53AC3C7E92DC}">
      <dgm:prSet/>
      <dgm:spPr/>
      <dgm:t>
        <a:bodyPr/>
        <a:lstStyle/>
        <a:p>
          <a:r>
            <a:rPr lang="en-US"/>
            <a:t>Improve suspension geometry</a:t>
          </a:r>
        </a:p>
      </dgm:t>
    </dgm:pt>
    <dgm:pt modelId="{638CBB2F-65D8-4356-9C4D-41355D542BEC}" type="parTrans" cxnId="{B935E511-C35A-4DDC-9D95-C4635A47A393}">
      <dgm:prSet/>
      <dgm:spPr/>
      <dgm:t>
        <a:bodyPr/>
        <a:lstStyle/>
        <a:p>
          <a:endParaRPr lang="en-US"/>
        </a:p>
      </dgm:t>
    </dgm:pt>
    <dgm:pt modelId="{B637F830-A2B6-40DC-9A5C-CCDA9E50D6ED}" type="sibTrans" cxnId="{B935E511-C35A-4DDC-9D95-C4635A47A393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FC65EB6-1A99-4383-8985-DEEF95390598}">
      <dgm:prSet/>
      <dgm:spPr/>
      <dgm:t>
        <a:bodyPr/>
        <a:lstStyle/>
        <a:p>
          <a:r>
            <a:rPr lang="en-US"/>
            <a:t>Increase traction</a:t>
          </a:r>
        </a:p>
      </dgm:t>
    </dgm:pt>
    <dgm:pt modelId="{0CCB9148-E362-40F6-A857-B3426660D6BD}" type="parTrans" cxnId="{F872F59B-91F2-44EF-8907-374EA78E1DAD}">
      <dgm:prSet/>
      <dgm:spPr/>
      <dgm:t>
        <a:bodyPr/>
        <a:lstStyle/>
        <a:p>
          <a:endParaRPr lang="en-US"/>
        </a:p>
      </dgm:t>
    </dgm:pt>
    <dgm:pt modelId="{9C24B7BA-8591-488C-B150-99EBFF1EFD5B}" type="sibTrans" cxnId="{F872F59B-91F2-44EF-8907-374EA78E1DA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F4FEEA0-A2BB-4132-B237-E81D2326B5ED}">
      <dgm:prSet/>
      <dgm:spPr/>
      <dgm:t>
        <a:bodyPr/>
        <a:lstStyle/>
        <a:p>
          <a:r>
            <a:rPr lang="en-US"/>
            <a:t>Weight reduction</a:t>
          </a:r>
        </a:p>
      </dgm:t>
    </dgm:pt>
    <dgm:pt modelId="{96B09008-7A9F-4AD0-A0D6-208B1BB493BA}" type="parTrans" cxnId="{AC82998A-F251-4E5A-9888-45B72E8BFA36}">
      <dgm:prSet/>
      <dgm:spPr/>
      <dgm:t>
        <a:bodyPr/>
        <a:lstStyle/>
        <a:p>
          <a:endParaRPr lang="en-US"/>
        </a:p>
      </dgm:t>
    </dgm:pt>
    <dgm:pt modelId="{692F9CC2-BAE6-4B6C-978C-D99DCA5C8842}" type="sibTrans" cxnId="{AC82998A-F251-4E5A-9888-45B72E8BFA3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336076BB-DCD7-4CC0-B5E6-18E1A9FC5ACB}" type="pres">
      <dgm:prSet presAssocID="{3ACD2001-0CDC-4BED-87EA-2C47B3F9F328}" presName="Name0" presStyleCnt="0">
        <dgm:presLayoutVars>
          <dgm:animLvl val="lvl"/>
          <dgm:resizeHandles val="exact"/>
        </dgm:presLayoutVars>
      </dgm:prSet>
      <dgm:spPr/>
    </dgm:pt>
    <dgm:pt modelId="{5A97E679-8254-4036-BDCF-22329904AE25}" type="pres">
      <dgm:prSet presAssocID="{707438DA-B561-4406-88B6-53AC3C7E92DC}" presName="compositeNode" presStyleCnt="0">
        <dgm:presLayoutVars>
          <dgm:bulletEnabled val="1"/>
        </dgm:presLayoutVars>
      </dgm:prSet>
      <dgm:spPr/>
    </dgm:pt>
    <dgm:pt modelId="{52EFC7CE-88EF-46DB-8990-3B40C1297191}" type="pres">
      <dgm:prSet presAssocID="{707438DA-B561-4406-88B6-53AC3C7E92DC}" presName="bgRect" presStyleLbl="bgAccFollowNode1" presStyleIdx="0" presStyleCnt="3"/>
      <dgm:spPr/>
    </dgm:pt>
    <dgm:pt modelId="{2AA4F6B7-142C-4847-84E3-716A2F8CB810}" type="pres">
      <dgm:prSet presAssocID="{B637F830-A2B6-40DC-9A5C-CCDA9E50D6E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F000D499-6508-464B-B71D-14529D7AC2F0}" type="pres">
      <dgm:prSet presAssocID="{707438DA-B561-4406-88B6-53AC3C7E92DC}" presName="bottomLine" presStyleLbl="alignNode1" presStyleIdx="1" presStyleCnt="6">
        <dgm:presLayoutVars/>
      </dgm:prSet>
      <dgm:spPr/>
    </dgm:pt>
    <dgm:pt modelId="{D3EB294F-CE49-4DC8-B70B-EF40C2EC15F1}" type="pres">
      <dgm:prSet presAssocID="{707438DA-B561-4406-88B6-53AC3C7E92DC}" presName="nodeText" presStyleLbl="bgAccFollowNode1" presStyleIdx="0" presStyleCnt="3">
        <dgm:presLayoutVars>
          <dgm:bulletEnabled val="1"/>
        </dgm:presLayoutVars>
      </dgm:prSet>
      <dgm:spPr/>
    </dgm:pt>
    <dgm:pt modelId="{3A1A933E-8C84-4521-9568-778E152E42DA}" type="pres">
      <dgm:prSet presAssocID="{B637F830-A2B6-40DC-9A5C-CCDA9E50D6ED}" presName="sibTrans" presStyleCnt="0"/>
      <dgm:spPr/>
    </dgm:pt>
    <dgm:pt modelId="{5349415B-A701-4A98-9FC7-11143FFCF0C5}" type="pres">
      <dgm:prSet presAssocID="{0FC65EB6-1A99-4383-8985-DEEF95390598}" presName="compositeNode" presStyleCnt="0">
        <dgm:presLayoutVars>
          <dgm:bulletEnabled val="1"/>
        </dgm:presLayoutVars>
      </dgm:prSet>
      <dgm:spPr/>
    </dgm:pt>
    <dgm:pt modelId="{411F3BF6-E40E-43F3-85A0-15810E35B077}" type="pres">
      <dgm:prSet presAssocID="{0FC65EB6-1A99-4383-8985-DEEF95390598}" presName="bgRect" presStyleLbl="bgAccFollowNode1" presStyleIdx="1" presStyleCnt="3"/>
      <dgm:spPr/>
    </dgm:pt>
    <dgm:pt modelId="{7B232FE1-8538-48FC-BF7E-B63737D1C346}" type="pres">
      <dgm:prSet presAssocID="{9C24B7BA-8591-488C-B150-99EBFF1EFD5B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BA60076F-F08B-416A-A6A8-F0330F85524C}" type="pres">
      <dgm:prSet presAssocID="{0FC65EB6-1A99-4383-8985-DEEF95390598}" presName="bottomLine" presStyleLbl="alignNode1" presStyleIdx="3" presStyleCnt="6">
        <dgm:presLayoutVars/>
      </dgm:prSet>
      <dgm:spPr/>
    </dgm:pt>
    <dgm:pt modelId="{BAB747B9-570D-4DD3-BFE6-FE1E1177CF32}" type="pres">
      <dgm:prSet presAssocID="{0FC65EB6-1A99-4383-8985-DEEF95390598}" presName="nodeText" presStyleLbl="bgAccFollowNode1" presStyleIdx="1" presStyleCnt="3">
        <dgm:presLayoutVars>
          <dgm:bulletEnabled val="1"/>
        </dgm:presLayoutVars>
      </dgm:prSet>
      <dgm:spPr/>
    </dgm:pt>
    <dgm:pt modelId="{A4001915-DE30-45D8-A58C-CB672CF9E740}" type="pres">
      <dgm:prSet presAssocID="{9C24B7BA-8591-488C-B150-99EBFF1EFD5B}" presName="sibTrans" presStyleCnt="0"/>
      <dgm:spPr/>
    </dgm:pt>
    <dgm:pt modelId="{9A55435A-987C-4C45-92EB-D73179EAF2C1}" type="pres">
      <dgm:prSet presAssocID="{CF4FEEA0-A2BB-4132-B237-E81D2326B5ED}" presName="compositeNode" presStyleCnt="0">
        <dgm:presLayoutVars>
          <dgm:bulletEnabled val="1"/>
        </dgm:presLayoutVars>
      </dgm:prSet>
      <dgm:spPr/>
    </dgm:pt>
    <dgm:pt modelId="{E838D5AC-0C9C-4F9B-AF74-852327060699}" type="pres">
      <dgm:prSet presAssocID="{CF4FEEA0-A2BB-4132-B237-E81D2326B5ED}" presName="bgRect" presStyleLbl="bgAccFollowNode1" presStyleIdx="2" presStyleCnt="3"/>
      <dgm:spPr/>
    </dgm:pt>
    <dgm:pt modelId="{1A26C5AA-A7DD-44FE-A71C-3091E17F690F}" type="pres">
      <dgm:prSet presAssocID="{692F9CC2-BAE6-4B6C-978C-D99DCA5C8842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A904F7BD-5C19-4B77-9CB6-A024A2325E03}" type="pres">
      <dgm:prSet presAssocID="{CF4FEEA0-A2BB-4132-B237-E81D2326B5ED}" presName="bottomLine" presStyleLbl="alignNode1" presStyleIdx="5" presStyleCnt="6">
        <dgm:presLayoutVars/>
      </dgm:prSet>
      <dgm:spPr/>
    </dgm:pt>
    <dgm:pt modelId="{D1826077-94E4-4E29-9D4C-EFE9BA57B64D}" type="pres">
      <dgm:prSet presAssocID="{CF4FEEA0-A2BB-4132-B237-E81D2326B5ED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C7E4B704-7214-4172-98F9-1230595C4DBE}" type="presOf" srcId="{3ACD2001-0CDC-4BED-87EA-2C47B3F9F328}" destId="{336076BB-DCD7-4CC0-B5E6-18E1A9FC5ACB}" srcOrd="0" destOrd="0" presId="urn:microsoft.com/office/officeart/2016/7/layout/BasicLinearProcessNumbered"/>
    <dgm:cxn modelId="{CB1AE309-B055-47E8-B1FE-3248BF6BDF16}" type="presOf" srcId="{0FC65EB6-1A99-4383-8985-DEEF95390598}" destId="{411F3BF6-E40E-43F3-85A0-15810E35B077}" srcOrd="0" destOrd="0" presId="urn:microsoft.com/office/officeart/2016/7/layout/BasicLinearProcessNumbered"/>
    <dgm:cxn modelId="{998A4010-C8E5-4234-8B1A-557CB6EAD49A}" type="presOf" srcId="{CF4FEEA0-A2BB-4132-B237-E81D2326B5ED}" destId="{D1826077-94E4-4E29-9D4C-EFE9BA57B64D}" srcOrd="1" destOrd="0" presId="urn:microsoft.com/office/officeart/2016/7/layout/BasicLinearProcessNumbered"/>
    <dgm:cxn modelId="{B935E511-C35A-4DDC-9D95-C4635A47A393}" srcId="{3ACD2001-0CDC-4BED-87EA-2C47B3F9F328}" destId="{707438DA-B561-4406-88B6-53AC3C7E92DC}" srcOrd="0" destOrd="0" parTransId="{638CBB2F-65D8-4356-9C4D-41355D542BEC}" sibTransId="{B637F830-A2B6-40DC-9A5C-CCDA9E50D6ED}"/>
    <dgm:cxn modelId="{43026E2E-D3FC-4CD3-8622-BF282EF384F3}" type="presOf" srcId="{0FC65EB6-1A99-4383-8985-DEEF95390598}" destId="{BAB747B9-570D-4DD3-BFE6-FE1E1177CF32}" srcOrd="1" destOrd="0" presId="urn:microsoft.com/office/officeart/2016/7/layout/BasicLinearProcessNumbered"/>
    <dgm:cxn modelId="{23F05A41-D964-4FEB-A9B8-2527473FD335}" type="presOf" srcId="{B637F830-A2B6-40DC-9A5C-CCDA9E50D6ED}" destId="{2AA4F6B7-142C-4847-84E3-716A2F8CB810}" srcOrd="0" destOrd="0" presId="urn:microsoft.com/office/officeart/2016/7/layout/BasicLinearProcessNumbered"/>
    <dgm:cxn modelId="{3E158065-1B09-4F12-9781-F4F2BA0593FE}" type="presOf" srcId="{707438DA-B561-4406-88B6-53AC3C7E92DC}" destId="{52EFC7CE-88EF-46DB-8990-3B40C1297191}" srcOrd="0" destOrd="0" presId="urn:microsoft.com/office/officeart/2016/7/layout/BasicLinearProcessNumbered"/>
    <dgm:cxn modelId="{8ED47B4C-A613-4766-AC06-8C2EDDF5E932}" type="presOf" srcId="{707438DA-B561-4406-88B6-53AC3C7E92DC}" destId="{D3EB294F-CE49-4DC8-B70B-EF40C2EC15F1}" srcOrd="1" destOrd="0" presId="urn:microsoft.com/office/officeart/2016/7/layout/BasicLinearProcessNumbered"/>
    <dgm:cxn modelId="{AC82998A-F251-4E5A-9888-45B72E8BFA36}" srcId="{3ACD2001-0CDC-4BED-87EA-2C47B3F9F328}" destId="{CF4FEEA0-A2BB-4132-B237-E81D2326B5ED}" srcOrd="2" destOrd="0" parTransId="{96B09008-7A9F-4AD0-A0D6-208B1BB493BA}" sibTransId="{692F9CC2-BAE6-4B6C-978C-D99DCA5C8842}"/>
    <dgm:cxn modelId="{F872F59B-91F2-44EF-8907-374EA78E1DAD}" srcId="{3ACD2001-0CDC-4BED-87EA-2C47B3F9F328}" destId="{0FC65EB6-1A99-4383-8985-DEEF95390598}" srcOrd="1" destOrd="0" parTransId="{0CCB9148-E362-40F6-A857-B3426660D6BD}" sibTransId="{9C24B7BA-8591-488C-B150-99EBFF1EFD5B}"/>
    <dgm:cxn modelId="{73A7AABF-3D08-4C65-8CCC-2DF8CCCBCE62}" type="presOf" srcId="{CF4FEEA0-A2BB-4132-B237-E81D2326B5ED}" destId="{E838D5AC-0C9C-4F9B-AF74-852327060699}" srcOrd="0" destOrd="0" presId="urn:microsoft.com/office/officeart/2016/7/layout/BasicLinearProcessNumbered"/>
    <dgm:cxn modelId="{930027D2-81AD-4848-8C10-02E36BD20157}" type="presOf" srcId="{9C24B7BA-8591-488C-B150-99EBFF1EFD5B}" destId="{7B232FE1-8538-48FC-BF7E-B63737D1C346}" srcOrd="0" destOrd="0" presId="urn:microsoft.com/office/officeart/2016/7/layout/BasicLinearProcessNumbered"/>
    <dgm:cxn modelId="{A51EDAEF-7BF8-478D-A185-83A8B142DEEC}" type="presOf" srcId="{692F9CC2-BAE6-4B6C-978C-D99DCA5C8842}" destId="{1A26C5AA-A7DD-44FE-A71C-3091E17F690F}" srcOrd="0" destOrd="0" presId="urn:microsoft.com/office/officeart/2016/7/layout/BasicLinearProcessNumbered"/>
    <dgm:cxn modelId="{FE2A8A7F-B2CB-4D9B-A4EC-D932DC6C95B2}" type="presParOf" srcId="{336076BB-DCD7-4CC0-B5E6-18E1A9FC5ACB}" destId="{5A97E679-8254-4036-BDCF-22329904AE25}" srcOrd="0" destOrd="0" presId="urn:microsoft.com/office/officeart/2016/7/layout/BasicLinearProcessNumbered"/>
    <dgm:cxn modelId="{F106AADB-5CB3-4659-A654-836DDC7984B4}" type="presParOf" srcId="{5A97E679-8254-4036-BDCF-22329904AE25}" destId="{52EFC7CE-88EF-46DB-8990-3B40C1297191}" srcOrd="0" destOrd="0" presId="urn:microsoft.com/office/officeart/2016/7/layout/BasicLinearProcessNumbered"/>
    <dgm:cxn modelId="{6FCA3E16-CE47-4C94-8613-1981B30C3079}" type="presParOf" srcId="{5A97E679-8254-4036-BDCF-22329904AE25}" destId="{2AA4F6B7-142C-4847-84E3-716A2F8CB810}" srcOrd="1" destOrd="0" presId="urn:microsoft.com/office/officeart/2016/7/layout/BasicLinearProcessNumbered"/>
    <dgm:cxn modelId="{E0E83FF2-DC79-4B4A-BD1D-43C3C437AD82}" type="presParOf" srcId="{5A97E679-8254-4036-BDCF-22329904AE25}" destId="{F000D499-6508-464B-B71D-14529D7AC2F0}" srcOrd="2" destOrd="0" presId="urn:microsoft.com/office/officeart/2016/7/layout/BasicLinearProcessNumbered"/>
    <dgm:cxn modelId="{72979156-146C-4762-89D5-5C68645F6D97}" type="presParOf" srcId="{5A97E679-8254-4036-BDCF-22329904AE25}" destId="{D3EB294F-CE49-4DC8-B70B-EF40C2EC15F1}" srcOrd="3" destOrd="0" presId="urn:microsoft.com/office/officeart/2016/7/layout/BasicLinearProcessNumbered"/>
    <dgm:cxn modelId="{160036FC-D1AC-42AC-B8AC-4970566EBD99}" type="presParOf" srcId="{336076BB-DCD7-4CC0-B5E6-18E1A9FC5ACB}" destId="{3A1A933E-8C84-4521-9568-778E152E42DA}" srcOrd="1" destOrd="0" presId="urn:microsoft.com/office/officeart/2016/7/layout/BasicLinearProcessNumbered"/>
    <dgm:cxn modelId="{889D0ED0-6037-4089-870D-55E05F7CB46E}" type="presParOf" srcId="{336076BB-DCD7-4CC0-B5E6-18E1A9FC5ACB}" destId="{5349415B-A701-4A98-9FC7-11143FFCF0C5}" srcOrd="2" destOrd="0" presId="urn:microsoft.com/office/officeart/2016/7/layout/BasicLinearProcessNumbered"/>
    <dgm:cxn modelId="{274736FA-F236-46A8-8688-F9F58539D1A9}" type="presParOf" srcId="{5349415B-A701-4A98-9FC7-11143FFCF0C5}" destId="{411F3BF6-E40E-43F3-85A0-15810E35B077}" srcOrd="0" destOrd="0" presId="urn:microsoft.com/office/officeart/2016/7/layout/BasicLinearProcessNumbered"/>
    <dgm:cxn modelId="{CAF8FF4A-F085-45F0-A2C5-28969E275C85}" type="presParOf" srcId="{5349415B-A701-4A98-9FC7-11143FFCF0C5}" destId="{7B232FE1-8538-48FC-BF7E-B63737D1C346}" srcOrd="1" destOrd="0" presId="urn:microsoft.com/office/officeart/2016/7/layout/BasicLinearProcessNumbered"/>
    <dgm:cxn modelId="{2199BE58-1F6F-4240-8C3C-BDCB125FE851}" type="presParOf" srcId="{5349415B-A701-4A98-9FC7-11143FFCF0C5}" destId="{BA60076F-F08B-416A-A6A8-F0330F85524C}" srcOrd="2" destOrd="0" presId="urn:microsoft.com/office/officeart/2016/7/layout/BasicLinearProcessNumbered"/>
    <dgm:cxn modelId="{1ACFBB82-06BA-4DB8-A78A-08A37ED2D159}" type="presParOf" srcId="{5349415B-A701-4A98-9FC7-11143FFCF0C5}" destId="{BAB747B9-570D-4DD3-BFE6-FE1E1177CF32}" srcOrd="3" destOrd="0" presId="urn:microsoft.com/office/officeart/2016/7/layout/BasicLinearProcessNumbered"/>
    <dgm:cxn modelId="{392BB99D-2A40-4E57-A0EC-3AD7E625E344}" type="presParOf" srcId="{336076BB-DCD7-4CC0-B5E6-18E1A9FC5ACB}" destId="{A4001915-DE30-45D8-A58C-CB672CF9E740}" srcOrd="3" destOrd="0" presId="urn:microsoft.com/office/officeart/2016/7/layout/BasicLinearProcessNumbered"/>
    <dgm:cxn modelId="{D760F275-D9C0-45EC-99E7-20F76F199AF7}" type="presParOf" srcId="{336076BB-DCD7-4CC0-B5E6-18E1A9FC5ACB}" destId="{9A55435A-987C-4C45-92EB-D73179EAF2C1}" srcOrd="4" destOrd="0" presId="urn:microsoft.com/office/officeart/2016/7/layout/BasicLinearProcessNumbered"/>
    <dgm:cxn modelId="{8779C47E-F45C-451B-9B2D-A17786FB1951}" type="presParOf" srcId="{9A55435A-987C-4C45-92EB-D73179EAF2C1}" destId="{E838D5AC-0C9C-4F9B-AF74-852327060699}" srcOrd="0" destOrd="0" presId="urn:microsoft.com/office/officeart/2016/7/layout/BasicLinearProcessNumbered"/>
    <dgm:cxn modelId="{0C81D3E7-2C00-4BC2-AB3B-BB2CEC330DF7}" type="presParOf" srcId="{9A55435A-987C-4C45-92EB-D73179EAF2C1}" destId="{1A26C5AA-A7DD-44FE-A71C-3091E17F690F}" srcOrd="1" destOrd="0" presId="urn:microsoft.com/office/officeart/2016/7/layout/BasicLinearProcessNumbered"/>
    <dgm:cxn modelId="{9EA8E938-77F8-45E2-A0C4-778908D53657}" type="presParOf" srcId="{9A55435A-987C-4C45-92EB-D73179EAF2C1}" destId="{A904F7BD-5C19-4B77-9CB6-A024A2325E03}" srcOrd="2" destOrd="0" presId="urn:microsoft.com/office/officeart/2016/7/layout/BasicLinearProcessNumbered"/>
    <dgm:cxn modelId="{0A94CFE4-8575-42BF-B4B1-5C00D0B74326}" type="presParOf" srcId="{9A55435A-987C-4C45-92EB-D73179EAF2C1}" destId="{D1826077-94E4-4E29-9D4C-EFE9BA57B64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66D0FF-046C-4225-8891-DD12482796A4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9E51057-D9E9-4F3A-ADFD-6975AF5CE837}">
      <dgm:prSet/>
      <dgm:spPr/>
      <dgm:t>
        <a:bodyPr/>
        <a:lstStyle/>
        <a:p>
          <a:r>
            <a:rPr lang="en-GB"/>
            <a:t>. Initial Limitations </a:t>
          </a:r>
          <a:endParaRPr lang="en-US"/>
        </a:p>
      </dgm:t>
    </dgm:pt>
    <dgm:pt modelId="{8452A7A3-3141-46C3-9232-A36DCCADEB9A}" type="parTrans" cxnId="{3DB7F28A-7B89-4B06-A9DD-51C708C5791E}">
      <dgm:prSet/>
      <dgm:spPr/>
      <dgm:t>
        <a:bodyPr/>
        <a:lstStyle/>
        <a:p>
          <a:endParaRPr lang="en-US"/>
        </a:p>
      </dgm:t>
    </dgm:pt>
    <dgm:pt modelId="{03179949-5D0F-4ABD-8B03-F42CC95B4324}" type="sibTrans" cxnId="{3DB7F28A-7B89-4B06-A9DD-51C708C5791E}">
      <dgm:prSet/>
      <dgm:spPr/>
      <dgm:t>
        <a:bodyPr/>
        <a:lstStyle/>
        <a:p>
          <a:endParaRPr lang="en-US"/>
        </a:p>
      </dgm:t>
    </dgm:pt>
    <dgm:pt modelId="{F514BBC2-1B0E-46F1-A52A-DAFD59880555}">
      <dgm:prSet/>
      <dgm:spPr/>
      <dgm:t>
        <a:bodyPr/>
        <a:lstStyle/>
        <a:p>
          <a:r>
            <a:rPr lang="en-GB"/>
            <a:t>. Regulation Constraints </a:t>
          </a:r>
          <a:endParaRPr lang="en-US"/>
        </a:p>
      </dgm:t>
    </dgm:pt>
    <dgm:pt modelId="{FE79C04D-F63A-4EA2-A32C-5478563C41E4}" type="parTrans" cxnId="{B4AB2113-EB78-4CF1-856A-4F7068AA81C9}">
      <dgm:prSet/>
      <dgm:spPr/>
      <dgm:t>
        <a:bodyPr/>
        <a:lstStyle/>
        <a:p>
          <a:endParaRPr lang="en-US"/>
        </a:p>
      </dgm:t>
    </dgm:pt>
    <dgm:pt modelId="{726E94BC-EC0C-4874-95F0-734AFC14E8C3}" type="sibTrans" cxnId="{B4AB2113-EB78-4CF1-856A-4F7068AA81C9}">
      <dgm:prSet/>
      <dgm:spPr/>
      <dgm:t>
        <a:bodyPr/>
        <a:lstStyle/>
        <a:p>
          <a:endParaRPr lang="en-US"/>
        </a:p>
      </dgm:t>
    </dgm:pt>
    <dgm:pt modelId="{22E99A9B-5070-46F9-B80D-B03F008110E8}">
      <dgm:prSet/>
      <dgm:spPr/>
      <dgm:t>
        <a:bodyPr/>
        <a:lstStyle/>
        <a:p>
          <a:r>
            <a:rPr lang="en-GB"/>
            <a:t>. Focus on Optimisation over Redesign</a:t>
          </a:r>
          <a:endParaRPr lang="en-US"/>
        </a:p>
      </dgm:t>
    </dgm:pt>
    <dgm:pt modelId="{5A391635-2AEC-4EE1-93EB-EC931F0C9158}" type="parTrans" cxnId="{22602FFD-7414-4146-9061-46FEBEBF77F3}">
      <dgm:prSet/>
      <dgm:spPr/>
      <dgm:t>
        <a:bodyPr/>
        <a:lstStyle/>
        <a:p>
          <a:endParaRPr lang="en-US"/>
        </a:p>
      </dgm:t>
    </dgm:pt>
    <dgm:pt modelId="{A84CD25E-96BD-4659-A9E9-464EBEA244FA}" type="sibTrans" cxnId="{22602FFD-7414-4146-9061-46FEBEBF77F3}">
      <dgm:prSet/>
      <dgm:spPr/>
      <dgm:t>
        <a:bodyPr/>
        <a:lstStyle/>
        <a:p>
          <a:endParaRPr lang="en-US"/>
        </a:p>
      </dgm:t>
    </dgm:pt>
    <dgm:pt modelId="{2192BCBF-3DB8-4EA4-8A4E-B08ABA57ADE5}" type="pres">
      <dgm:prSet presAssocID="{8F66D0FF-046C-4225-8891-DD12482796A4}" presName="outerComposite" presStyleCnt="0">
        <dgm:presLayoutVars>
          <dgm:chMax val="5"/>
          <dgm:dir/>
          <dgm:resizeHandles val="exact"/>
        </dgm:presLayoutVars>
      </dgm:prSet>
      <dgm:spPr/>
    </dgm:pt>
    <dgm:pt modelId="{3287AD79-5D19-4B09-BCAE-1ABC1C300E77}" type="pres">
      <dgm:prSet presAssocID="{8F66D0FF-046C-4225-8891-DD12482796A4}" presName="dummyMaxCanvas" presStyleCnt="0">
        <dgm:presLayoutVars/>
      </dgm:prSet>
      <dgm:spPr/>
    </dgm:pt>
    <dgm:pt modelId="{155C4E93-A5FB-47B0-A3B2-32C376B3193D}" type="pres">
      <dgm:prSet presAssocID="{8F66D0FF-046C-4225-8891-DD12482796A4}" presName="ThreeNodes_1" presStyleLbl="node1" presStyleIdx="0" presStyleCnt="3">
        <dgm:presLayoutVars>
          <dgm:bulletEnabled val="1"/>
        </dgm:presLayoutVars>
      </dgm:prSet>
      <dgm:spPr/>
    </dgm:pt>
    <dgm:pt modelId="{3EC930DB-F8F3-412F-8448-4427E8231F33}" type="pres">
      <dgm:prSet presAssocID="{8F66D0FF-046C-4225-8891-DD12482796A4}" presName="ThreeNodes_2" presStyleLbl="node1" presStyleIdx="1" presStyleCnt="3">
        <dgm:presLayoutVars>
          <dgm:bulletEnabled val="1"/>
        </dgm:presLayoutVars>
      </dgm:prSet>
      <dgm:spPr/>
    </dgm:pt>
    <dgm:pt modelId="{53CB6116-D580-4A2A-ADBF-5C74E1078D4F}" type="pres">
      <dgm:prSet presAssocID="{8F66D0FF-046C-4225-8891-DD12482796A4}" presName="ThreeNodes_3" presStyleLbl="node1" presStyleIdx="2" presStyleCnt="3">
        <dgm:presLayoutVars>
          <dgm:bulletEnabled val="1"/>
        </dgm:presLayoutVars>
      </dgm:prSet>
      <dgm:spPr/>
    </dgm:pt>
    <dgm:pt modelId="{9BD1011F-9649-45CC-9AC1-8113A7F2BEC9}" type="pres">
      <dgm:prSet presAssocID="{8F66D0FF-046C-4225-8891-DD12482796A4}" presName="ThreeConn_1-2" presStyleLbl="fgAccFollowNode1" presStyleIdx="0" presStyleCnt="2">
        <dgm:presLayoutVars>
          <dgm:bulletEnabled val="1"/>
        </dgm:presLayoutVars>
      </dgm:prSet>
      <dgm:spPr/>
    </dgm:pt>
    <dgm:pt modelId="{854F65ED-CEC0-427E-BD38-556BE6A0D41A}" type="pres">
      <dgm:prSet presAssocID="{8F66D0FF-046C-4225-8891-DD12482796A4}" presName="ThreeConn_2-3" presStyleLbl="fgAccFollowNode1" presStyleIdx="1" presStyleCnt="2">
        <dgm:presLayoutVars>
          <dgm:bulletEnabled val="1"/>
        </dgm:presLayoutVars>
      </dgm:prSet>
      <dgm:spPr/>
    </dgm:pt>
    <dgm:pt modelId="{5CBBA34D-0191-4521-986D-30037021288D}" type="pres">
      <dgm:prSet presAssocID="{8F66D0FF-046C-4225-8891-DD12482796A4}" presName="ThreeNodes_1_text" presStyleLbl="node1" presStyleIdx="2" presStyleCnt="3">
        <dgm:presLayoutVars>
          <dgm:bulletEnabled val="1"/>
        </dgm:presLayoutVars>
      </dgm:prSet>
      <dgm:spPr/>
    </dgm:pt>
    <dgm:pt modelId="{13FCFB40-8105-4385-BAA2-A484EA8828B6}" type="pres">
      <dgm:prSet presAssocID="{8F66D0FF-046C-4225-8891-DD12482796A4}" presName="ThreeNodes_2_text" presStyleLbl="node1" presStyleIdx="2" presStyleCnt="3">
        <dgm:presLayoutVars>
          <dgm:bulletEnabled val="1"/>
        </dgm:presLayoutVars>
      </dgm:prSet>
      <dgm:spPr/>
    </dgm:pt>
    <dgm:pt modelId="{63E58432-6F66-4332-9FFE-19E9A98C4293}" type="pres">
      <dgm:prSet presAssocID="{8F66D0FF-046C-4225-8891-DD12482796A4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B4AB2113-EB78-4CF1-856A-4F7068AA81C9}" srcId="{8F66D0FF-046C-4225-8891-DD12482796A4}" destId="{F514BBC2-1B0E-46F1-A52A-DAFD59880555}" srcOrd="1" destOrd="0" parTransId="{FE79C04D-F63A-4EA2-A32C-5478563C41E4}" sibTransId="{726E94BC-EC0C-4874-95F0-734AFC14E8C3}"/>
    <dgm:cxn modelId="{C54A7927-5A69-40C5-823F-9E9C9DA6E550}" type="presOf" srcId="{8F66D0FF-046C-4225-8891-DD12482796A4}" destId="{2192BCBF-3DB8-4EA4-8A4E-B08ABA57ADE5}" srcOrd="0" destOrd="0" presId="urn:microsoft.com/office/officeart/2005/8/layout/vProcess5"/>
    <dgm:cxn modelId="{9B3D7F65-F1EA-4D69-9FF3-63D1F7FADFD2}" type="presOf" srcId="{03179949-5D0F-4ABD-8B03-F42CC95B4324}" destId="{9BD1011F-9649-45CC-9AC1-8113A7F2BEC9}" srcOrd="0" destOrd="0" presId="urn:microsoft.com/office/officeart/2005/8/layout/vProcess5"/>
    <dgm:cxn modelId="{976F5B4F-E742-42E1-AE61-CC9525F0174E}" type="presOf" srcId="{E9E51057-D9E9-4F3A-ADFD-6975AF5CE837}" destId="{5CBBA34D-0191-4521-986D-30037021288D}" srcOrd="1" destOrd="0" presId="urn:microsoft.com/office/officeart/2005/8/layout/vProcess5"/>
    <dgm:cxn modelId="{215C4885-6433-4873-8AAB-B4E90D1C6123}" type="presOf" srcId="{F514BBC2-1B0E-46F1-A52A-DAFD59880555}" destId="{13FCFB40-8105-4385-BAA2-A484EA8828B6}" srcOrd="1" destOrd="0" presId="urn:microsoft.com/office/officeart/2005/8/layout/vProcess5"/>
    <dgm:cxn modelId="{3DB7F28A-7B89-4B06-A9DD-51C708C5791E}" srcId="{8F66D0FF-046C-4225-8891-DD12482796A4}" destId="{E9E51057-D9E9-4F3A-ADFD-6975AF5CE837}" srcOrd="0" destOrd="0" parTransId="{8452A7A3-3141-46C3-9232-A36DCCADEB9A}" sibTransId="{03179949-5D0F-4ABD-8B03-F42CC95B4324}"/>
    <dgm:cxn modelId="{D6C9D48D-15BC-4737-81C0-C3AD6F6FF1F4}" type="presOf" srcId="{F514BBC2-1B0E-46F1-A52A-DAFD59880555}" destId="{3EC930DB-F8F3-412F-8448-4427E8231F33}" srcOrd="0" destOrd="0" presId="urn:microsoft.com/office/officeart/2005/8/layout/vProcess5"/>
    <dgm:cxn modelId="{8DA7819E-7C46-4FD7-BF1D-44CA21D980BB}" type="presOf" srcId="{22E99A9B-5070-46F9-B80D-B03F008110E8}" destId="{63E58432-6F66-4332-9FFE-19E9A98C4293}" srcOrd="1" destOrd="0" presId="urn:microsoft.com/office/officeart/2005/8/layout/vProcess5"/>
    <dgm:cxn modelId="{3259D4C3-7F2D-40BD-B3BF-EB1BC79C941F}" type="presOf" srcId="{E9E51057-D9E9-4F3A-ADFD-6975AF5CE837}" destId="{155C4E93-A5FB-47B0-A3B2-32C376B3193D}" srcOrd="0" destOrd="0" presId="urn:microsoft.com/office/officeart/2005/8/layout/vProcess5"/>
    <dgm:cxn modelId="{1D4928D1-6B99-4F56-A220-5863D1D65F50}" type="presOf" srcId="{726E94BC-EC0C-4874-95F0-734AFC14E8C3}" destId="{854F65ED-CEC0-427E-BD38-556BE6A0D41A}" srcOrd="0" destOrd="0" presId="urn:microsoft.com/office/officeart/2005/8/layout/vProcess5"/>
    <dgm:cxn modelId="{07EF18D2-409F-4F49-BC35-275CA54AC0D2}" type="presOf" srcId="{22E99A9B-5070-46F9-B80D-B03F008110E8}" destId="{53CB6116-D580-4A2A-ADBF-5C74E1078D4F}" srcOrd="0" destOrd="0" presId="urn:microsoft.com/office/officeart/2005/8/layout/vProcess5"/>
    <dgm:cxn modelId="{22602FFD-7414-4146-9061-46FEBEBF77F3}" srcId="{8F66D0FF-046C-4225-8891-DD12482796A4}" destId="{22E99A9B-5070-46F9-B80D-B03F008110E8}" srcOrd="2" destOrd="0" parTransId="{5A391635-2AEC-4EE1-93EB-EC931F0C9158}" sibTransId="{A84CD25E-96BD-4659-A9E9-464EBEA244FA}"/>
    <dgm:cxn modelId="{EF52FB74-FF67-4D28-8CF7-4D4CB2182007}" type="presParOf" srcId="{2192BCBF-3DB8-4EA4-8A4E-B08ABA57ADE5}" destId="{3287AD79-5D19-4B09-BCAE-1ABC1C300E77}" srcOrd="0" destOrd="0" presId="urn:microsoft.com/office/officeart/2005/8/layout/vProcess5"/>
    <dgm:cxn modelId="{9D003C18-BABD-4521-9FAA-DCA5D7282FED}" type="presParOf" srcId="{2192BCBF-3DB8-4EA4-8A4E-B08ABA57ADE5}" destId="{155C4E93-A5FB-47B0-A3B2-32C376B3193D}" srcOrd="1" destOrd="0" presId="urn:microsoft.com/office/officeart/2005/8/layout/vProcess5"/>
    <dgm:cxn modelId="{F7A96E62-F952-4CFB-AD10-BBBCDE08357E}" type="presParOf" srcId="{2192BCBF-3DB8-4EA4-8A4E-B08ABA57ADE5}" destId="{3EC930DB-F8F3-412F-8448-4427E8231F33}" srcOrd="2" destOrd="0" presId="urn:microsoft.com/office/officeart/2005/8/layout/vProcess5"/>
    <dgm:cxn modelId="{6E5C4533-E5C0-4507-A94B-84C24A1D8091}" type="presParOf" srcId="{2192BCBF-3DB8-4EA4-8A4E-B08ABA57ADE5}" destId="{53CB6116-D580-4A2A-ADBF-5C74E1078D4F}" srcOrd="3" destOrd="0" presId="urn:microsoft.com/office/officeart/2005/8/layout/vProcess5"/>
    <dgm:cxn modelId="{620BAC05-ACE9-433F-A849-9D5952DE621C}" type="presParOf" srcId="{2192BCBF-3DB8-4EA4-8A4E-B08ABA57ADE5}" destId="{9BD1011F-9649-45CC-9AC1-8113A7F2BEC9}" srcOrd="4" destOrd="0" presId="urn:microsoft.com/office/officeart/2005/8/layout/vProcess5"/>
    <dgm:cxn modelId="{FB74DDF9-3489-48CB-8781-158BB760FF5D}" type="presParOf" srcId="{2192BCBF-3DB8-4EA4-8A4E-B08ABA57ADE5}" destId="{854F65ED-CEC0-427E-BD38-556BE6A0D41A}" srcOrd="5" destOrd="0" presId="urn:microsoft.com/office/officeart/2005/8/layout/vProcess5"/>
    <dgm:cxn modelId="{11D54072-4F43-4D5A-BB0E-F599B9E6EECB}" type="presParOf" srcId="{2192BCBF-3DB8-4EA4-8A4E-B08ABA57ADE5}" destId="{5CBBA34D-0191-4521-986D-30037021288D}" srcOrd="6" destOrd="0" presId="urn:microsoft.com/office/officeart/2005/8/layout/vProcess5"/>
    <dgm:cxn modelId="{CB591ABD-7DF7-4AB4-8232-CC1127FBAA4A}" type="presParOf" srcId="{2192BCBF-3DB8-4EA4-8A4E-B08ABA57ADE5}" destId="{13FCFB40-8105-4385-BAA2-A484EA8828B6}" srcOrd="7" destOrd="0" presId="urn:microsoft.com/office/officeart/2005/8/layout/vProcess5"/>
    <dgm:cxn modelId="{28427318-DEA5-44D3-939E-D18A0F16C33C}" type="presParOf" srcId="{2192BCBF-3DB8-4EA4-8A4E-B08ABA57ADE5}" destId="{63E58432-6F66-4332-9FFE-19E9A98C429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F71F26-00F7-4697-9CE5-72FEFFE3C09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9712A9A-042C-4F9C-BACD-83405141A0DD}">
      <dgm:prSet/>
      <dgm:spPr/>
      <dgm:t>
        <a:bodyPr/>
        <a:lstStyle/>
        <a:p>
          <a:r>
            <a:rPr lang="en-GB"/>
            <a:t>Successfully gathered data and analysed kinematic</a:t>
          </a:r>
          <a:endParaRPr lang="en-US"/>
        </a:p>
      </dgm:t>
    </dgm:pt>
    <dgm:pt modelId="{E25FDD29-A718-47E9-9EC7-5A4B78AFE12B}" type="parTrans" cxnId="{6EC6F03D-EF36-4CFB-B504-9087A204BE7F}">
      <dgm:prSet/>
      <dgm:spPr/>
      <dgm:t>
        <a:bodyPr/>
        <a:lstStyle/>
        <a:p>
          <a:endParaRPr lang="en-US"/>
        </a:p>
      </dgm:t>
    </dgm:pt>
    <dgm:pt modelId="{C7469B89-B820-4BCF-9392-C7A309F63A85}" type="sibTrans" cxnId="{6EC6F03D-EF36-4CFB-B504-9087A204BE7F}">
      <dgm:prSet/>
      <dgm:spPr/>
      <dgm:t>
        <a:bodyPr/>
        <a:lstStyle/>
        <a:p>
          <a:endParaRPr lang="en-US"/>
        </a:p>
      </dgm:t>
    </dgm:pt>
    <dgm:pt modelId="{4CF2E13A-8BE7-43E2-BF35-EAAC2EE35E4C}">
      <dgm:prSet/>
      <dgm:spPr/>
      <dgm:t>
        <a:bodyPr/>
        <a:lstStyle/>
        <a:p>
          <a:r>
            <a:rPr lang="en-GB"/>
            <a:t>Applied a range of engineering methods to our work throughout the year</a:t>
          </a:r>
          <a:endParaRPr lang="en-US"/>
        </a:p>
      </dgm:t>
    </dgm:pt>
    <dgm:pt modelId="{B19A24B7-287B-482E-84B3-B0C7BBB514E2}" type="parTrans" cxnId="{8F5A36C9-4342-4319-995B-FB286D4080DD}">
      <dgm:prSet/>
      <dgm:spPr/>
      <dgm:t>
        <a:bodyPr/>
        <a:lstStyle/>
        <a:p>
          <a:endParaRPr lang="en-US"/>
        </a:p>
      </dgm:t>
    </dgm:pt>
    <dgm:pt modelId="{8DF7D3A0-17FE-4E87-A5A9-648F825E5252}" type="sibTrans" cxnId="{8F5A36C9-4342-4319-995B-FB286D4080DD}">
      <dgm:prSet/>
      <dgm:spPr/>
      <dgm:t>
        <a:bodyPr/>
        <a:lstStyle/>
        <a:p>
          <a:endParaRPr lang="en-US"/>
        </a:p>
      </dgm:t>
    </dgm:pt>
    <dgm:pt modelId="{5BB05902-5CF5-42FD-8DB8-0EE3CCFF95E2}">
      <dgm:prSet/>
      <dgm:spPr/>
      <dgm:t>
        <a:bodyPr/>
        <a:lstStyle/>
        <a:p>
          <a:r>
            <a:rPr lang="en-GB"/>
            <a:t>Limitations occurred in the process of physical measuring</a:t>
          </a:r>
          <a:endParaRPr lang="en-US"/>
        </a:p>
      </dgm:t>
    </dgm:pt>
    <dgm:pt modelId="{1C5F6EA1-F337-4E44-ADDE-55AE147BCFBB}" type="parTrans" cxnId="{B12DBF29-A7A6-4B5E-B1EC-EFB9FB3E2B70}">
      <dgm:prSet/>
      <dgm:spPr/>
      <dgm:t>
        <a:bodyPr/>
        <a:lstStyle/>
        <a:p>
          <a:endParaRPr lang="en-US"/>
        </a:p>
      </dgm:t>
    </dgm:pt>
    <dgm:pt modelId="{16B71987-BA99-4748-892B-9F097CF451A9}" type="sibTrans" cxnId="{B12DBF29-A7A6-4B5E-B1EC-EFB9FB3E2B70}">
      <dgm:prSet/>
      <dgm:spPr/>
      <dgm:t>
        <a:bodyPr/>
        <a:lstStyle/>
        <a:p>
          <a:endParaRPr lang="en-US"/>
        </a:p>
      </dgm:t>
    </dgm:pt>
    <dgm:pt modelId="{13115D4C-2F40-4991-9E58-57DC5E2C17DA}">
      <dgm:prSet/>
      <dgm:spPr/>
      <dgm:t>
        <a:bodyPr/>
        <a:lstStyle/>
        <a:p>
          <a:r>
            <a:rPr lang="en-GB"/>
            <a:t>The team were only able gather data on a static model instead of dynamic testing</a:t>
          </a:r>
          <a:endParaRPr lang="en-US"/>
        </a:p>
      </dgm:t>
    </dgm:pt>
    <dgm:pt modelId="{79087B19-A370-48A0-9931-BDD4935264C4}" type="parTrans" cxnId="{C11F4434-3B72-4334-9450-E9EC65593959}">
      <dgm:prSet/>
      <dgm:spPr/>
      <dgm:t>
        <a:bodyPr/>
        <a:lstStyle/>
        <a:p>
          <a:endParaRPr lang="en-US"/>
        </a:p>
      </dgm:t>
    </dgm:pt>
    <dgm:pt modelId="{93E07D00-51DE-4A04-A119-08BBCD34542E}" type="sibTrans" cxnId="{C11F4434-3B72-4334-9450-E9EC65593959}">
      <dgm:prSet/>
      <dgm:spPr/>
      <dgm:t>
        <a:bodyPr/>
        <a:lstStyle/>
        <a:p>
          <a:endParaRPr lang="en-US"/>
        </a:p>
      </dgm:t>
    </dgm:pt>
    <dgm:pt modelId="{33E628D0-CD84-430F-AB1A-94024818E064}">
      <dgm:prSet/>
      <dgm:spPr/>
      <dgm:t>
        <a:bodyPr/>
        <a:lstStyle/>
        <a:p>
          <a:r>
            <a:rPr lang="en-GB"/>
            <a:t>Overall approach was successful; team was able to achieve a detailed understanding of the system and through using different methods the validity of the results grew stronger</a:t>
          </a:r>
          <a:endParaRPr lang="en-US"/>
        </a:p>
      </dgm:t>
    </dgm:pt>
    <dgm:pt modelId="{10997A19-70C6-4506-87C9-6888CE394C73}" type="parTrans" cxnId="{A5EA1122-7871-49D9-8C04-535A8558E74C}">
      <dgm:prSet/>
      <dgm:spPr/>
      <dgm:t>
        <a:bodyPr/>
        <a:lstStyle/>
        <a:p>
          <a:endParaRPr lang="en-US"/>
        </a:p>
      </dgm:t>
    </dgm:pt>
    <dgm:pt modelId="{879DE89C-249F-4F82-AED7-4797D62A122E}" type="sibTrans" cxnId="{A5EA1122-7871-49D9-8C04-535A8558E74C}">
      <dgm:prSet/>
      <dgm:spPr/>
      <dgm:t>
        <a:bodyPr/>
        <a:lstStyle/>
        <a:p>
          <a:endParaRPr lang="en-US"/>
        </a:p>
      </dgm:t>
    </dgm:pt>
    <dgm:pt modelId="{54F90BE6-EF3B-44FA-8ACD-2F178A588901}" type="pres">
      <dgm:prSet presAssocID="{7FF71F26-00F7-4697-9CE5-72FEFFE3C097}" presName="linear" presStyleCnt="0">
        <dgm:presLayoutVars>
          <dgm:animLvl val="lvl"/>
          <dgm:resizeHandles val="exact"/>
        </dgm:presLayoutVars>
      </dgm:prSet>
      <dgm:spPr/>
    </dgm:pt>
    <dgm:pt modelId="{81D3D6F3-8439-4518-9270-DA24FEBA9115}" type="pres">
      <dgm:prSet presAssocID="{59712A9A-042C-4F9C-BACD-83405141A0D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9E36780-730D-43A7-BF73-0DA4F66ED280}" type="pres">
      <dgm:prSet presAssocID="{C7469B89-B820-4BCF-9392-C7A309F63A85}" presName="spacer" presStyleCnt="0"/>
      <dgm:spPr/>
    </dgm:pt>
    <dgm:pt modelId="{F1CF9B25-002C-4500-9B43-8ECE9B0340CC}" type="pres">
      <dgm:prSet presAssocID="{4CF2E13A-8BE7-43E2-BF35-EAAC2EE35E4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AB98641-390E-4375-8D0A-F585804F45DF}" type="pres">
      <dgm:prSet presAssocID="{8DF7D3A0-17FE-4E87-A5A9-648F825E5252}" presName="spacer" presStyleCnt="0"/>
      <dgm:spPr/>
    </dgm:pt>
    <dgm:pt modelId="{1CB46244-149E-4F0C-B3F2-361602D30A1F}" type="pres">
      <dgm:prSet presAssocID="{5BB05902-5CF5-42FD-8DB8-0EE3CCFF95E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8978E8E6-2BC0-4580-8546-7EC5A597F266}" type="pres">
      <dgm:prSet presAssocID="{16B71987-BA99-4748-892B-9F097CF451A9}" presName="spacer" presStyleCnt="0"/>
      <dgm:spPr/>
    </dgm:pt>
    <dgm:pt modelId="{C5219679-FCCE-47DF-9156-30598439E54A}" type="pres">
      <dgm:prSet presAssocID="{13115D4C-2F40-4991-9E58-57DC5E2C17D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58E9F24-3DA7-4E68-9979-0882EB1C97B1}" type="pres">
      <dgm:prSet presAssocID="{93E07D00-51DE-4A04-A119-08BBCD34542E}" presName="spacer" presStyleCnt="0"/>
      <dgm:spPr/>
    </dgm:pt>
    <dgm:pt modelId="{C9EF655C-2E68-4C20-A236-31021E7B11D2}" type="pres">
      <dgm:prSet presAssocID="{33E628D0-CD84-430F-AB1A-94024818E064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A5A7B14-261F-4522-885B-FF4FB7544F89}" type="presOf" srcId="{5BB05902-5CF5-42FD-8DB8-0EE3CCFF95E2}" destId="{1CB46244-149E-4F0C-B3F2-361602D30A1F}" srcOrd="0" destOrd="0" presId="urn:microsoft.com/office/officeart/2005/8/layout/vList2"/>
    <dgm:cxn modelId="{A5EA1122-7871-49D9-8C04-535A8558E74C}" srcId="{7FF71F26-00F7-4697-9CE5-72FEFFE3C097}" destId="{33E628D0-CD84-430F-AB1A-94024818E064}" srcOrd="4" destOrd="0" parTransId="{10997A19-70C6-4506-87C9-6888CE394C73}" sibTransId="{879DE89C-249F-4F82-AED7-4797D62A122E}"/>
    <dgm:cxn modelId="{B12DBF29-A7A6-4B5E-B1EC-EFB9FB3E2B70}" srcId="{7FF71F26-00F7-4697-9CE5-72FEFFE3C097}" destId="{5BB05902-5CF5-42FD-8DB8-0EE3CCFF95E2}" srcOrd="2" destOrd="0" parTransId="{1C5F6EA1-F337-4E44-ADDE-55AE147BCFBB}" sibTransId="{16B71987-BA99-4748-892B-9F097CF451A9}"/>
    <dgm:cxn modelId="{C11F4434-3B72-4334-9450-E9EC65593959}" srcId="{7FF71F26-00F7-4697-9CE5-72FEFFE3C097}" destId="{13115D4C-2F40-4991-9E58-57DC5E2C17DA}" srcOrd="3" destOrd="0" parTransId="{79087B19-A370-48A0-9931-BDD4935264C4}" sibTransId="{93E07D00-51DE-4A04-A119-08BBCD34542E}"/>
    <dgm:cxn modelId="{6EC6F03D-EF36-4CFB-B504-9087A204BE7F}" srcId="{7FF71F26-00F7-4697-9CE5-72FEFFE3C097}" destId="{59712A9A-042C-4F9C-BACD-83405141A0DD}" srcOrd="0" destOrd="0" parTransId="{E25FDD29-A718-47E9-9EC7-5A4B78AFE12B}" sibTransId="{C7469B89-B820-4BCF-9392-C7A309F63A85}"/>
    <dgm:cxn modelId="{96FABA7C-4E25-46E1-BD69-570FEEA53D83}" type="presOf" srcId="{13115D4C-2F40-4991-9E58-57DC5E2C17DA}" destId="{C5219679-FCCE-47DF-9156-30598439E54A}" srcOrd="0" destOrd="0" presId="urn:microsoft.com/office/officeart/2005/8/layout/vList2"/>
    <dgm:cxn modelId="{0841A67E-100F-494B-A89C-A5B4F275D098}" type="presOf" srcId="{7FF71F26-00F7-4697-9CE5-72FEFFE3C097}" destId="{54F90BE6-EF3B-44FA-8ACD-2F178A588901}" srcOrd="0" destOrd="0" presId="urn:microsoft.com/office/officeart/2005/8/layout/vList2"/>
    <dgm:cxn modelId="{41C86080-912D-4122-94EE-24F69DCC8E5E}" type="presOf" srcId="{33E628D0-CD84-430F-AB1A-94024818E064}" destId="{C9EF655C-2E68-4C20-A236-31021E7B11D2}" srcOrd="0" destOrd="0" presId="urn:microsoft.com/office/officeart/2005/8/layout/vList2"/>
    <dgm:cxn modelId="{E8288C92-87A1-44F0-8036-B79FC075FB75}" type="presOf" srcId="{59712A9A-042C-4F9C-BACD-83405141A0DD}" destId="{81D3D6F3-8439-4518-9270-DA24FEBA9115}" srcOrd="0" destOrd="0" presId="urn:microsoft.com/office/officeart/2005/8/layout/vList2"/>
    <dgm:cxn modelId="{8F5A36C9-4342-4319-995B-FB286D4080DD}" srcId="{7FF71F26-00F7-4697-9CE5-72FEFFE3C097}" destId="{4CF2E13A-8BE7-43E2-BF35-EAAC2EE35E4C}" srcOrd="1" destOrd="0" parTransId="{B19A24B7-287B-482E-84B3-B0C7BBB514E2}" sibTransId="{8DF7D3A0-17FE-4E87-A5A9-648F825E5252}"/>
    <dgm:cxn modelId="{EAE6E7D8-4EE8-4CBA-97BB-ADEC302D7783}" type="presOf" srcId="{4CF2E13A-8BE7-43E2-BF35-EAAC2EE35E4C}" destId="{F1CF9B25-002C-4500-9B43-8ECE9B0340CC}" srcOrd="0" destOrd="0" presId="urn:microsoft.com/office/officeart/2005/8/layout/vList2"/>
    <dgm:cxn modelId="{1F07C34F-2A7F-4FD1-A76E-D0C942534AB1}" type="presParOf" srcId="{54F90BE6-EF3B-44FA-8ACD-2F178A588901}" destId="{81D3D6F3-8439-4518-9270-DA24FEBA9115}" srcOrd="0" destOrd="0" presId="urn:microsoft.com/office/officeart/2005/8/layout/vList2"/>
    <dgm:cxn modelId="{B972445D-C4E0-4BED-8287-15579785E5A9}" type="presParOf" srcId="{54F90BE6-EF3B-44FA-8ACD-2F178A588901}" destId="{19E36780-730D-43A7-BF73-0DA4F66ED280}" srcOrd="1" destOrd="0" presId="urn:microsoft.com/office/officeart/2005/8/layout/vList2"/>
    <dgm:cxn modelId="{0B4985CA-86CE-4159-AA3D-1A1489607360}" type="presParOf" srcId="{54F90BE6-EF3B-44FA-8ACD-2F178A588901}" destId="{F1CF9B25-002C-4500-9B43-8ECE9B0340CC}" srcOrd="2" destOrd="0" presId="urn:microsoft.com/office/officeart/2005/8/layout/vList2"/>
    <dgm:cxn modelId="{DE46A3E7-266B-4A8D-8FCF-685F82B35553}" type="presParOf" srcId="{54F90BE6-EF3B-44FA-8ACD-2F178A588901}" destId="{6AB98641-390E-4375-8D0A-F585804F45DF}" srcOrd="3" destOrd="0" presId="urn:microsoft.com/office/officeart/2005/8/layout/vList2"/>
    <dgm:cxn modelId="{BFB8BA33-FE56-4DB4-B69B-57D6E790C79C}" type="presParOf" srcId="{54F90BE6-EF3B-44FA-8ACD-2F178A588901}" destId="{1CB46244-149E-4F0C-B3F2-361602D30A1F}" srcOrd="4" destOrd="0" presId="urn:microsoft.com/office/officeart/2005/8/layout/vList2"/>
    <dgm:cxn modelId="{851C587C-BD3F-4118-8C4E-464118EAC6B2}" type="presParOf" srcId="{54F90BE6-EF3B-44FA-8ACD-2F178A588901}" destId="{8978E8E6-2BC0-4580-8546-7EC5A597F266}" srcOrd="5" destOrd="0" presId="urn:microsoft.com/office/officeart/2005/8/layout/vList2"/>
    <dgm:cxn modelId="{914EBB32-3DC7-4355-8EE1-89A2965DC9BC}" type="presParOf" srcId="{54F90BE6-EF3B-44FA-8ACD-2F178A588901}" destId="{C5219679-FCCE-47DF-9156-30598439E54A}" srcOrd="6" destOrd="0" presId="urn:microsoft.com/office/officeart/2005/8/layout/vList2"/>
    <dgm:cxn modelId="{990BA080-8676-4EF2-BE6B-99C1F91B42CE}" type="presParOf" srcId="{54F90BE6-EF3B-44FA-8ACD-2F178A588901}" destId="{558E9F24-3DA7-4E68-9979-0882EB1C97B1}" srcOrd="7" destOrd="0" presId="urn:microsoft.com/office/officeart/2005/8/layout/vList2"/>
    <dgm:cxn modelId="{D9393A29-79D2-43FE-9930-6A3C2FB9E92A}" type="presParOf" srcId="{54F90BE6-EF3B-44FA-8ACD-2F178A588901}" destId="{C9EF655C-2E68-4C20-A236-31021E7B11D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EFC7CE-88EF-46DB-8990-3B40C1297191}">
      <dsp:nvSpPr>
        <dsp:cNvPr id="0" name=""/>
        <dsp:cNvSpPr/>
      </dsp:nvSpPr>
      <dsp:spPr>
        <a:xfrm>
          <a:off x="0" y="0"/>
          <a:ext cx="3080684" cy="420147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182" tIns="330200" rIns="24018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Improve suspension geometry</a:t>
          </a:r>
        </a:p>
      </dsp:txBody>
      <dsp:txXfrm>
        <a:off x="0" y="1596561"/>
        <a:ext cx="3080684" cy="2520886"/>
      </dsp:txXfrm>
    </dsp:sp>
    <dsp:sp modelId="{2AA4F6B7-142C-4847-84E3-716A2F8CB810}">
      <dsp:nvSpPr>
        <dsp:cNvPr id="0" name=""/>
        <dsp:cNvSpPr/>
      </dsp:nvSpPr>
      <dsp:spPr>
        <a:xfrm>
          <a:off x="910120" y="420147"/>
          <a:ext cx="1260443" cy="12604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8269" tIns="12700" rIns="9826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094708" y="604735"/>
        <a:ext cx="891267" cy="891267"/>
      </dsp:txXfrm>
    </dsp:sp>
    <dsp:sp modelId="{F000D499-6508-464B-B71D-14529D7AC2F0}">
      <dsp:nvSpPr>
        <dsp:cNvPr id="0" name=""/>
        <dsp:cNvSpPr/>
      </dsp:nvSpPr>
      <dsp:spPr>
        <a:xfrm>
          <a:off x="0" y="4201406"/>
          <a:ext cx="3080684" cy="72"/>
        </a:xfrm>
        <a:prstGeom prst="rect">
          <a:avLst/>
        </a:prstGeom>
        <a:solidFill>
          <a:schemeClr val="accent2">
            <a:hueOff val="-1484934"/>
            <a:satOff val="484"/>
            <a:lumOff val="-431"/>
            <a:alphaOff val="0"/>
          </a:schemeClr>
        </a:solidFill>
        <a:ln w="13970" cap="flat" cmpd="sng" algn="ctr">
          <a:solidFill>
            <a:schemeClr val="accent2">
              <a:hueOff val="-1484934"/>
              <a:satOff val="484"/>
              <a:lumOff val="-4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11F3BF6-E40E-43F3-85A0-15810E35B077}">
      <dsp:nvSpPr>
        <dsp:cNvPr id="0" name=""/>
        <dsp:cNvSpPr/>
      </dsp:nvSpPr>
      <dsp:spPr>
        <a:xfrm>
          <a:off x="3388753" y="0"/>
          <a:ext cx="3080684" cy="4201478"/>
        </a:xfrm>
        <a:prstGeom prst="rect">
          <a:avLst/>
        </a:prstGeom>
        <a:solidFill>
          <a:schemeClr val="accent2">
            <a:tint val="40000"/>
            <a:alpha val="90000"/>
            <a:hueOff val="-3704308"/>
            <a:satOff val="790"/>
            <a:lumOff val="-26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-3704308"/>
              <a:satOff val="790"/>
              <a:lumOff val="-2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182" tIns="330200" rIns="24018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Increase traction</a:t>
          </a:r>
        </a:p>
      </dsp:txBody>
      <dsp:txXfrm>
        <a:off x="3388753" y="1596561"/>
        <a:ext cx="3080684" cy="2520886"/>
      </dsp:txXfrm>
    </dsp:sp>
    <dsp:sp modelId="{7B232FE1-8538-48FC-BF7E-B63737D1C346}">
      <dsp:nvSpPr>
        <dsp:cNvPr id="0" name=""/>
        <dsp:cNvSpPr/>
      </dsp:nvSpPr>
      <dsp:spPr>
        <a:xfrm>
          <a:off x="4298873" y="420147"/>
          <a:ext cx="1260443" cy="1260443"/>
        </a:xfrm>
        <a:prstGeom prst="ellipse">
          <a:avLst/>
        </a:prstGeom>
        <a:solidFill>
          <a:schemeClr val="accent2">
            <a:hueOff val="-2969867"/>
            <a:satOff val="969"/>
            <a:lumOff val="-863"/>
            <a:alphaOff val="0"/>
          </a:schemeClr>
        </a:solidFill>
        <a:ln w="13970" cap="flat" cmpd="sng" algn="ctr">
          <a:solidFill>
            <a:schemeClr val="accent2">
              <a:hueOff val="-2969867"/>
              <a:satOff val="969"/>
              <a:lumOff val="-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8269" tIns="12700" rIns="9826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483461" y="604735"/>
        <a:ext cx="891267" cy="891267"/>
      </dsp:txXfrm>
    </dsp:sp>
    <dsp:sp modelId="{BA60076F-F08B-416A-A6A8-F0330F85524C}">
      <dsp:nvSpPr>
        <dsp:cNvPr id="0" name=""/>
        <dsp:cNvSpPr/>
      </dsp:nvSpPr>
      <dsp:spPr>
        <a:xfrm>
          <a:off x="3388753" y="4201406"/>
          <a:ext cx="3080684" cy="72"/>
        </a:xfrm>
        <a:prstGeom prst="rect">
          <a:avLst/>
        </a:prstGeom>
        <a:solidFill>
          <a:schemeClr val="accent2">
            <a:hueOff val="-4454801"/>
            <a:satOff val="1453"/>
            <a:lumOff val="-1294"/>
            <a:alphaOff val="0"/>
          </a:schemeClr>
        </a:solidFill>
        <a:ln w="13970" cap="flat" cmpd="sng" algn="ctr">
          <a:solidFill>
            <a:schemeClr val="accent2">
              <a:hueOff val="-4454801"/>
              <a:satOff val="1453"/>
              <a:lumOff val="-129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838D5AC-0C9C-4F9B-AF74-852327060699}">
      <dsp:nvSpPr>
        <dsp:cNvPr id="0" name=""/>
        <dsp:cNvSpPr/>
      </dsp:nvSpPr>
      <dsp:spPr>
        <a:xfrm>
          <a:off x="6777506" y="0"/>
          <a:ext cx="3080684" cy="4201478"/>
        </a:xfrm>
        <a:prstGeom prst="rect">
          <a:avLst/>
        </a:prstGeom>
        <a:solidFill>
          <a:schemeClr val="accent2">
            <a:tint val="40000"/>
            <a:alpha val="90000"/>
            <a:hueOff val="-7408615"/>
            <a:satOff val="1581"/>
            <a:lumOff val="-519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-7408615"/>
              <a:satOff val="1581"/>
              <a:lumOff val="-51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182" tIns="330200" rIns="240182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Weight reduction</a:t>
          </a:r>
        </a:p>
      </dsp:txBody>
      <dsp:txXfrm>
        <a:off x="6777506" y="1596561"/>
        <a:ext cx="3080684" cy="2520886"/>
      </dsp:txXfrm>
    </dsp:sp>
    <dsp:sp modelId="{1A26C5AA-A7DD-44FE-A71C-3091E17F690F}">
      <dsp:nvSpPr>
        <dsp:cNvPr id="0" name=""/>
        <dsp:cNvSpPr/>
      </dsp:nvSpPr>
      <dsp:spPr>
        <a:xfrm>
          <a:off x="7687626" y="420147"/>
          <a:ext cx="1260443" cy="1260443"/>
        </a:xfrm>
        <a:prstGeom prst="ellipse">
          <a:avLst/>
        </a:prstGeom>
        <a:solidFill>
          <a:schemeClr val="accent2">
            <a:hueOff val="-5939734"/>
            <a:satOff val="1938"/>
            <a:lumOff val="-1726"/>
            <a:alphaOff val="0"/>
          </a:schemeClr>
        </a:solidFill>
        <a:ln w="13970" cap="flat" cmpd="sng" algn="ctr">
          <a:solidFill>
            <a:schemeClr val="accent2">
              <a:hueOff val="-5939734"/>
              <a:satOff val="1938"/>
              <a:lumOff val="-17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8269" tIns="12700" rIns="98269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7872214" y="604735"/>
        <a:ext cx="891267" cy="891267"/>
      </dsp:txXfrm>
    </dsp:sp>
    <dsp:sp modelId="{A904F7BD-5C19-4B77-9CB6-A024A2325E03}">
      <dsp:nvSpPr>
        <dsp:cNvPr id="0" name=""/>
        <dsp:cNvSpPr/>
      </dsp:nvSpPr>
      <dsp:spPr>
        <a:xfrm>
          <a:off x="6777506" y="4201406"/>
          <a:ext cx="3080684" cy="72"/>
        </a:xfrm>
        <a:prstGeom prst="rect">
          <a:avLst/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3970" cap="flat" cmpd="sng" algn="ctr">
          <a:solidFill>
            <a:schemeClr val="accent2">
              <a:hueOff val="-7424668"/>
              <a:satOff val="2422"/>
              <a:lumOff val="-215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5C4E93-A5FB-47B0-A3B2-32C376B3193D}">
      <dsp:nvSpPr>
        <dsp:cNvPr id="0" name=""/>
        <dsp:cNvSpPr/>
      </dsp:nvSpPr>
      <dsp:spPr>
        <a:xfrm>
          <a:off x="0" y="0"/>
          <a:ext cx="7460729" cy="12604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. Initial Limitations </a:t>
          </a:r>
          <a:endParaRPr lang="en-US" sz="3300" kern="1200"/>
        </a:p>
      </dsp:txBody>
      <dsp:txXfrm>
        <a:off x="36917" y="36917"/>
        <a:ext cx="6100612" cy="1186609"/>
      </dsp:txXfrm>
    </dsp:sp>
    <dsp:sp modelId="{3EC930DB-F8F3-412F-8448-4427E8231F33}">
      <dsp:nvSpPr>
        <dsp:cNvPr id="0" name=""/>
        <dsp:cNvSpPr/>
      </dsp:nvSpPr>
      <dsp:spPr>
        <a:xfrm>
          <a:off x="658299" y="1470517"/>
          <a:ext cx="7460729" cy="12604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. Regulation Constraints </a:t>
          </a:r>
          <a:endParaRPr lang="en-US" sz="3300" kern="1200"/>
        </a:p>
      </dsp:txBody>
      <dsp:txXfrm>
        <a:off x="695216" y="1507434"/>
        <a:ext cx="5909307" cy="1186609"/>
      </dsp:txXfrm>
    </dsp:sp>
    <dsp:sp modelId="{53CB6116-D580-4A2A-ADBF-5C74E1078D4F}">
      <dsp:nvSpPr>
        <dsp:cNvPr id="0" name=""/>
        <dsp:cNvSpPr/>
      </dsp:nvSpPr>
      <dsp:spPr>
        <a:xfrm>
          <a:off x="1316599" y="2941035"/>
          <a:ext cx="7460729" cy="12604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. Focus on Optimisation over Redesign</a:t>
          </a:r>
          <a:endParaRPr lang="en-US" sz="3300" kern="1200"/>
        </a:p>
      </dsp:txBody>
      <dsp:txXfrm>
        <a:off x="1353516" y="2977952"/>
        <a:ext cx="5909307" cy="1186609"/>
      </dsp:txXfrm>
    </dsp:sp>
    <dsp:sp modelId="{9BD1011F-9649-45CC-9AC1-8113A7F2BEC9}">
      <dsp:nvSpPr>
        <dsp:cNvPr id="0" name=""/>
        <dsp:cNvSpPr/>
      </dsp:nvSpPr>
      <dsp:spPr>
        <a:xfrm>
          <a:off x="6641441" y="955836"/>
          <a:ext cx="819288" cy="81928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825781" y="955836"/>
        <a:ext cx="450608" cy="616514"/>
      </dsp:txXfrm>
    </dsp:sp>
    <dsp:sp modelId="{854F65ED-CEC0-427E-BD38-556BE6A0D41A}">
      <dsp:nvSpPr>
        <dsp:cNvPr id="0" name=""/>
        <dsp:cNvSpPr/>
      </dsp:nvSpPr>
      <dsp:spPr>
        <a:xfrm>
          <a:off x="7299740" y="2417951"/>
          <a:ext cx="819288" cy="81928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484080" y="2417951"/>
        <a:ext cx="450608" cy="6165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D3D6F3-8439-4518-9270-DA24FEBA9115}">
      <dsp:nvSpPr>
        <dsp:cNvPr id="0" name=""/>
        <dsp:cNvSpPr/>
      </dsp:nvSpPr>
      <dsp:spPr>
        <a:xfrm>
          <a:off x="0" y="346488"/>
          <a:ext cx="5990135" cy="87695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Successfully gathered data and analysed kinematic</a:t>
          </a:r>
          <a:endParaRPr lang="en-US" sz="1600" kern="1200"/>
        </a:p>
      </dsp:txBody>
      <dsp:txXfrm>
        <a:off x="42809" y="389297"/>
        <a:ext cx="5904517" cy="791333"/>
      </dsp:txXfrm>
    </dsp:sp>
    <dsp:sp modelId="{F1CF9B25-002C-4500-9B43-8ECE9B0340CC}">
      <dsp:nvSpPr>
        <dsp:cNvPr id="0" name=""/>
        <dsp:cNvSpPr/>
      </dsp:nvSpPr>
      <dsp:spPr>
        <a:xfrm>
          <a:off x="0" y="1269519"/>
          <a:ext cx="5990135" cy="876951"/>
        </a:xfrm>
        <a:prstGeom prst="roundRect">
          <a:avLst/>
        </a:prstGeom>
        <a:solidFill>
          <a:schemeClr val="accent2">
            <a:hueOff val="-1856167"/>
            <a:satOff val="606"/>
            <a:lumOff val="-53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Applied a range of engineering methods to our work throughout the year</a:t>
          </a:r>
          <a:endParaRPr lang="en-US" sz="1600" kern="1200"/>
        </a:p>
      </dsp:txBody>
      <dsp:txXfrm>
        <a:off x="42809" y="1312328"/>
        <a:ext cx="5904517" cy="791333"/>
      </dsp:txXfrm>
    </dsp:sp>
    <dsp:sp modelId="{1CB46244-149E-4F0C-B3F2-361602D30A1F}">
      <dsp:nvSpPr>
        <dsp:cNvPr id="0" name=""/>
        <dsp:cNvSpPr/>
      </dsp:nvSpPr>
      <dsp:spPr>
        <a:xfrm>
          <a:off x="0" y="2192551"/>
          <a:ext cx="5990135" cy="876951"/>
        </a:xfrm>
        <a:prstGeom prst="roundRect">
          <a:avLst/>
        </a:prstGeom>
        <a:solidFill>
          <a:schemeClr val="accent2">
            <a:hueOff val="-3712334"/>
            <a:satOff val="1211"/>
            <a:lumOff val="-1079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Limitations occurred in the process of physical measuring</a:t>
          </a:r>
          <a:endParaRPr lang="en-US" sz="1600" kern="1200"/>
        </a:p>
      </dsp:txBody>
      <dsp:txXfrm>
        <a:off x="42809" y="2235360"/>
        <a:ext cx="5904517" cy="791333"/>
      </dsp:txXfrm>
    </dsp:sp>
    <dsp:sp modelId="{C5219679-FCCE-47DF-9156-30598439E54A}">
      <dsp:nvSpPr>
        <dsp:cNvPr id="0" name=""/>
        <dsp:cNvSpPr/>
      </dsp:nvSpPr>
      <dsp:spPr>
        <a:xfrm>
          <a:off x="0" y="3115582"/>
          <a:ext cx="5990135" cy="876951"/>
        </a:xfrm>
        <a:prstGeom prst="roundRect">
          <a:avLst/>
        </a:prstGeom>
        <a:solidFill>
          <a:schemeClr val="accent2">
            <a:hueOff val="-5568501"/>
            <a:satOff val="1817"/>
            <a:lumOff val="-1618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team were only able gather data on a static model instead of dynamic testing</a:t>
          </a:r>
          <a:endParaRPr lang="en-US" sz="1600" kern="1200"/>
        </a:p>
      </dsp:txBody>
      <dsp:txXfrm>
        <a:off x="42809" y="3158391"/>
        <a:ext cx="5904517" cy="791333"/>
      </dsp:txXfrm>
    </dsp:sp>
    <dsp:sp modelId="{C9EF655C-2E68-4C20-A236-31021E7B11D2}">
      <dsp:nvSpPr>
        <dsp:cNvPr id="0" name=""/>
        <dsp:cNvSpPr/>
      </dsp:nvSpPr>
      <dsp:spPr>
        <a:xfrm>
          <a:off x="0" y="4038614"/>
          <a:ext cx="5990135" cy="876951"/>
        </a:xfrm>
        <a:prstGeom prst="roundRect">
          <a:avLst/>
        </a:prstGeom>
        <a:solidFill>
          <a:schemeClr val="accent2">
            <a:hueOff val="-7424668"/>
            <a:satOff val="2422"/>
            <a:lumOff val="-2157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Overall approach was successful; team was able to achieve a detailed understanding of the system and through using different methods the validity of the results grew stronger</a:t>
          </a:r>
          <a:endParaRPr lang="en-US" sz="1600" kern="1200"/>
        </a:p>
      </dsp:txBody>
      <dsp:txXfrm>
        <a:off x="42809" y="4081423"/>
        <a:ext cx="5904517" cy="7913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1743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724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70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007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072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721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37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041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3999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4524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552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388293D7-1C3D-43C3-A5F1-222A62FC271A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1AAF23EA-A4AB-45B8-949C-661888FA5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45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5861B-B706-B2B9-69C7-89AC3C500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3137" y="144379"/>
            <a:ext cx="8630652" cy="1729289"/>
          </a:xfrm>
        </p:spPr>
        <p:txBody>
          <a:bodyPr>
            <a:normAutofit fontScale="90000"/>
          </a:bodyPr>
          <a:lstStyle/>
          <a:p>
            <a:r>
              <a:rPr lang="en-GB"/>
              <a:t>BMW Suspension Group Project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77E47A-8C62-34E0-EEBF-95730AF581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719875" y="2652166"/>
            <a:ext cx="3465655" cy="4205834"/>
          </a:xfrm>
        </p:spPr>
        <p:txBody>
          <a:bodyPr>
            <a:normAutofit/>
          </a:bodyPr>
          <a:lstStyle/>
          <a:p>
            <a:pPr marL="182880">
              <a:lnSpc>
                <a:spcPct val="110000"/>
              </a:lnSpc>
            </a:pPr>
            <a:r>
              <a:rPr lang="en-US">
                <a:solidFill>
                  <a:schemeClr val="tx1"/>
                </a:solidFill>
              </a:rPr>
              <a:t>Presented by;</a:t>
            </a:r>
          </a:p>
          <a:p>
            <a:pPr marL="182880">
              <a:lnSpc>
                <a:spcPct val="110000"/>
              </a:lnSpc>
            </a:pPr>
            <a:r>
              <a:rPr lang="en-US">
                <a:solidFill>
                  <a:schemeClr val="tx1"/>
                </a:solidFill>
              </a:rPr>
              <a:t>Iestyn Jones</a:t>
            </a:r>
          </a:p>
          <a:p>
            <a:pPr marL="182880">
              <a:lnSpc>
                <a:spcPct val="110000"/>
              </a:lnSpc>
            </a:pPr>
            <a:r>
              <a:rPr lang="en-US">
                <a:solidFill>
                  <a:schemeClr val="tx1"/>
                </a:solidFill>
              </a:rPr>
              <a:t>Dan Morris</a:t>
            </a:r>
          </a:p>
          <a:p>
            <a:pPr marL="182880">
              <a:lnSpc>
                <a:spcPct val="110000"/>
              </a:lnSpc>
            </a:pPr>
            <a:r>
              <a:rPr lang="en-US">
                <a:solidFill>
                  <a:schemeClr val="tx1"/>
                </a:solidFill>
              </a:rPr>
              <a:t>Suphakit Pratt</a:t>
            </a:r>
          </a:p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585F0A-3B01-2049-C865-D782433342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3541"/>
          <a:stretch>
            <a:fillRect/>
          </a:stretch>
        </p:blipFill>
        <p:spPr>
          <a:xfrm>
            <a:off x="433137" y="2157577"/>
            <a:ext cx="7596928" cy="4700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5895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14AE7-095A-7C64-AA63-B0FAF6FD5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1" y="365760"/>
            <a:ext cx="9858383" cy="1325562"/>
          </a:xfrm>
        </p:spPr>
        <p:txBody>
          <a:bodyPr>
            <a:normAutofit/>
          </a:bodyPr>
          <a:lstStyle/>
          <a:p>
            <a:r>
              <a:rPr lang="en-GB"/>
              <a:t>Project aims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C75AED-96CA-EB94-8094-0DEF29E04F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6287305"/>
              </p:ext>
            </p:extLst>
          </p:nvPr>
        </p:nvGraphicFramePr>
        <p:xfrm>
          <a:off x="1262063" y="2013055"/>
          <a:ext cx="9858191" cy="4201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2253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84C01-7AC7-E8F6-0408-BE4F0F0B0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898" y="758952"/>
            <a:ext cx="4721886" cy="4041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6600"/>
              <a:t>Timing Plan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BA4E5F0-3839-9EA4-9718-47FBC428F0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257" t="21941" r="11758" b="20464"/>
          <a:stretch>
            <a:fillRect/>
          </a:stretch>
        </p:blipFill>
        <p:spPr>
          <a:xfrm>
            <a:off x="3914606" y="755643"/>
            <a:ext cx="6738831" cy="2486354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BEBD62F-769C-081A-0188-5F9911EA0F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52" t="22840" r="12251" b="20791"/>
          <a:stretch>
            <a:fillRect/>
          </a:stretch>
        </p:blipFill>
        <p:spPr>
          <a:xfrm>
            <a:off x="3914607" y="3230450"/>
            <a:ext cx="6728804" cy="2479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554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1B5CD-5AC1-B6E8-2062-A99742639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</p:spPr>
        <p:txBody>
          <a:bodyPr>
            <a:normAutofit/>
          </a:bodyPr>
          <a:lstStyle/>
          <a:p>
            <a:r>
              <a:rPr lang="en-GB" b="1"/>
              <a:t>Literature </a:t>
            </a:r>
            <a:r>
              <a:rPr lang="en-GB"/>
              <a:t>  </a:t>
            </a:r>
          </a:p>
        </p:txBody>
      </p:sp>
      <p:graphicFrame>
        <p:nvGraphicFramePr>
          <p:cNvPr id="33" name="Content Placeholder 2">
            <a:extLst>
              <a:ext uri="{FF2B5EF4-FFF2-40B4-BE49-F238E27FC236}">
                <a16:creationId xmlns:a16="http://schemas.microsoft.com/office/drawing/2014/main" id="{9A464BF6-ABF3-560B-9168-3C0B7875F6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9767008"/>
              </p:ext>
            </p:extLst>
          </p:nvPr>
        </p:nvGraphicFramePr>
        <p:xfrm>
          <a:off x="1262063" y="2013054"/>
          <a:ext cx="8777329" cy="4201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0627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0A957-934F-B7F7-397C-6D17E666E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80" y="-365760"/>
            <a:ext cx="3461007" cy="155448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/>
              <a:t>3D Scan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9B74C3-B92A-A604-9262-9F19F254E3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7167" y="4873924"/>
            <a:ext cx="3395729" cy="198407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19507E-34C7-0C9D-3918-CD7CDBB202FB}"/>
              </a:ext>
            </a:extLst>
          </p:cNvPr>
          <p:cNvSpPr txBox="1"/>
          <p:nvPr/>
        </p:nvSpPr>
        <p:spPr>
          <a:xfrm>
            <a:off x="214880" y="1517904"/>
            <a:ext cx="43114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Peel 3D scanner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Reflective surfaces caused scan noise and tracking error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Dulling spray + markers improved tracking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Multiple scans taken for full coverage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Key challenge:</a:t>
            </a:r>
          </a:p>
          <a:p>
            <a:r>
              <a:rPr lang="en-GB"/>
              <a:t>Surface reflectivity reduced scan accuracy</a:t>
            </a:r>
          </a:p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1BDD4E7-64A0-113C-3B68-BB21F712A7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19" t="20028" r="4" b="7395"/>
          <a:stretch>
            <a:fillRect/>
          </a:stretch>
        </p:blipFill>
        <p:spPr>
          <a:xfrm>
            <a:off x="8183881" y="91438"/>
            <a:ext cx="2924809" cy="35213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17EBE68-C32B-DF31-3A48-0DB1B34F2CA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25" r="-2" b="8945"/>
          <a:stretch>
            <a:fillRect/>
          </a:stretch>
        </p:blipFill>
        <p:spPr>
          <a:xfrm>
            <a:off x="7383783" y="3164681"/>
            <a:ext cx="3542027" cy="3693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2538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99006-462A-4F78-0ADE-BC96E79D0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88891"/>
            <a:ext cx="5863938" cy="317778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/>
              <a:t>Post Processing and Modeling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46CBD9A-4E63-9B30-D0D8-E88C821681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4573" y="123105"/>
            <a:ext cx="4094085" cy="33980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3644DEF-D305-41EB-BEFE-814E76F65B0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94" r="14966" b="6525"/>
          <a:stretch>
            <a:fillRect/>
          </a:stretch>
        </p:blipFill>
        <p:spPr>
          <a:xfrm>
            <a:off x="6474572" y="3644299"/>
            <a:ext cx="4094085" cy="30347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6BCE2A-7300-FF77-0F5F-36DACC5AB1B6}"/>
              </a:ext>
            </a:extLst>
          </p:cNvPr>
          <p:cNvSpPr txBox="1"/>
          <p:nvPr/>
        </p:nvSpPr>
        <p:spPr>
          <a:xfrm>
            <a:off x="249776" y="1822148"/>
            <a:ext cx="511775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Noise removal + mesh repair </a:t>
            </a:r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Geometry simplified for CAD</a:t>
            </a:r>
          </a:p>
          <a:p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Large file size caused performance issues </a:t>
            </a:r>
          </a:p>
          <a:p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Scan merge unsuccessful due too computational limitations</a:t>
            </a:r>
          </a:p>
          <a:p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Hub scan chosen as reference datum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5D9771A-6E29-80DA-F5CD-F520A28A9880}"/>
              </a:ext>
            </a:extLst>
          </p:cNvPr>
          <p:cNvSpPr txBox="1"/>
          <p:nvPr/>
        </p:nvSpPr>
        <p:spPr>
          <a:xfrm>
            <a:off x="576072" y="5091422"/>
            <a:ext cx="5141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Scan → Clean→ Simplify	→ CAD Model</a:t>
            </a:r>
          </a:p>
        </p:txBody>
      </p:sp>
    </p:spTree>
    <p:extLst>
      <p:ext uri="{BB962C8B-B14F-4D97-AF65-F5344CB8AC3E}">
        <p14:creationId xmlns:p14="http://schemas.microsoft.com/office/powerpoint/2010/main" val="2418260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6EF8B-E5EA-19A7-9CC9-01F7F0B26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140780"/>
            <a:ext cx="6096000" cy="308260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/>
              <a:t>SolidWorks model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979A8C9-F16F-F25B-20D7-5DEB526214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69" t="14883" r="30012" b="21756"/>
          <a:stretch>
            <a:fillRect/>
          </a:stretch>
        </p:blipFill>
        <p:spPr>
          <a:xfrm>
            <a:off x="7150627" y="144851"/>
            <a:ext cx="3794760" cy="321631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AD47322-B7E8-8652-5EF9-EAA7EFD9F77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4" t="20529" r="32310" b="10279"/>
          <a:stretch>
            <a:fillRect/>
          </a:stretch>
        </p:blipFill>
        <p:spPr bwMode="auto">
          <a:xfrm>
            <a:off x="7150627" y="3429000"/>
            <a:ext cx="3904446" cy="3284149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5254BC4-0C81-D7D1-FF74-89A628AE764E}"/>
              </a:ext>
            </a:extLst>
          </p:cNvPr>
          <p:cNvSpPr txBox="1"/>
          <p:nvPr/>
        </p:nvSpPr>
        <p:spPr>
          <a:xfrm>
            <a:off x="0" y="811177"/>
            <a:ext cx="6071616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Pickup points extracted from scan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Reference geometry created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Links simplified for kinematics model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Mates applied to define joints</a:t>
            </a:r>
          </a:p>
          <a:p>
            <a:endParaRPr lang="en-GB"/>
          </a:p>
          <a:p>
            <a:r>
              <a:rPr lang="en-GB" b="1"/>
              <a:t>Issues</a:t>
            </a:r>
            <a:r>
              <a:rPr lang="en-GB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Components misaligned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Over-constrained assembly</a:t>
            </a:r>
          </a:p>
          <a:p>
            <a:r>
              <a:rPr lang="en-GB" b="1"/>
              <a:t>Cause</a:t>
            </a:r>
            <a:r>
              <a:rPr lang="en-GB"/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small geometric errors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complex multi-link constraints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No compliance (rigid joints vs bushings)</a:t>
            </a:r>
          </a:p>
          <a:p>
            <a:endParaRPr lang="en-GB"/>
          </a:p>
          <a:p>
            <a:r>
              <a:rPr lang="en-GB" b="1"/>
              <a:t>Effect</a:t>
            </a:r>
            <a:r>
              <a:rPr lang="en-GB"/>
              <a:t>: </a:t>
            </a:r>
          </a:p>
          <a:p>
            <a:r>
              <a:rPr lang="en-GB"/>
              <a:t>Mate conflicts→	model fails to move correctly </a:t>
            </a:r>
          </a:p>
          <a:p>
            <a:endParaRPr lang="en-GB"/>
          </a:p>
          <a:p>
            <a:r>
              <a:rPr lang="en-GB" b="1"/>
              <a:t>If resolved: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Perform motion analysis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Analyse camber change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Evaluate bump Steer (toe change)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/>
              <a:t>Track roll centre movement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endParaRPr lang="en-GB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9002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4DB5839-12B9-4BA0-98A8-CAE44ED19D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29284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95F7E8-0820-0E11-0ABC-E5E3312F8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4564674"/>
            <a:ext cx="4010820" cy="1615461"/>
          </a:xfrm>
        </p:spPr>
        <p:txBody>
          <a:bodyPr anchor="ctr">
            <a:normAutofit/>
          </a:bodyPr>
          <a:lstStyle/>
          <a:p>
            <a:r>
              <a:rPr lang="en-GB" sz="3200"/>
              <a:t>Measure camber and Bump steer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C960862-13B9-6702-A0FA-1436ABA793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26" r="6625" b="-2"/>
          <a:stretch>
            <a:fillRect/>
          </a:stretch>
        </p:blipFill>
        <p:spPr>
          <a:xfrm>
            <a:off x="20" y="10"/>
            <a:ext cx="4872546" cy="4212698"/>
          </a:xfrm>
          <a:prstGeom prst="rect">
            <a:avLst/>
          </a:prstGeo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4077A50-6409-F8E1-F580-9345AD47F7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" b="10267"/>
          <a:stretch>
            <a:fillRect/>
          </a:stretch>
        </p:blipFill>
        <p:spPr>
          <a:xfrm>
            <a:off x="5033433" y="1"/>
            <a:ext cx="6259407" cy="4212708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41A955B-D579-48FD-A51C-51B0C0B69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3000" y="4813604"/>
            <a:ext cx="0" cy="11176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9">
            <a:extLst>
              <a:ext uri="{FF2B5EF4-FFF2-40B4-BE49-F238E27FC236}">
                <a16:creationId xmlns:a16="http://schemas.microsoft.com/office/drawing/2014/main" id="{2797541B-A7E6-773C-3BA5-AF3C380EA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8640" y="4564673"/>
            <a:ext cx="5665871" cy="16154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600"/>
              <a:t>Took spring off damper</a:t>
            </a:r>
          </a:p>
          <a:p>
            <a:pPr marL="0" indent="0">
              <a:buNone/>
            </a:pPr>
            <a:r>
              <a:rPr lang="en-US" sz="1600"/>
              <a:t>Measured camber and toe angle as we lifted the system</a:t>
            </a:r>
          </a:p>
          <a:p>
            <a:pPr marL="0" indent="0">
              <a:buNone/>
            </a:pPr>
            <a:r>
              <a:rPr lang="en-US" sz="1600"/>
              <a:t>Created graphs from data</a:t>
            </a:r>
          </a:p>
        </p:txBody>
      </p:sp>
    </p:spTree>
    <p:extLst>
      <p:ext uri="{BB962C8B-B14F-4D97-AF65-F5344CB8AC3E}">
        <p14:creationId xmlns:p14="http://schemas.microsoft.com/office/powerpoint/2010/main" val="10150137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40477-C9AE-AF00-0440-B4BFFFF50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675" y="640080"/>
            <a:ext cx="3075836" cy="1325562"/>
          </a:xfrm>
        </p:spPr>
        <p:txBody>
          <a:bodyPr>
            <a:normAutofit/>
          </a:bodyPr>
          <a:lstStyle/>
          <a:p>
            <a:r>
              <a:rPr lang="en-GB" sz="3200"/>
              <a:t>Traction bars</a:t>
            </a:r>
          </a:p>
        </p:txBody>
      </p:sp>
      <p:pic>
        <p:nvPicPr>
          <p:cNvPr id="4" name="Content Placeholder 3" descr="A drawing of a machine&#10;&#10;AI-generated content may be incorrect.">
            <a:extLst>
              <a:ext uri="{FF2B5EF4-FFF2-40B4-BE49-F238E27FC236}">
                <a16:creationId xmlns:a16="http://schemas.microsoft.com/office/drawing/2014/main" id="{1DE7758B-6E9D-5C19-1729-805DF46A02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620" b="-1"/>
          <a:stretch>
            <a:fillRect/>
          </a:stretch>
        </p:blipFill>
        <p:spPr>
          <a:xfrm>
            <a:off x="633998" y="640080"/>
            <a:ext cx="6927007" cy="5588101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5A5AA8-5399-6D6F-24A2-909AD6E535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8675" y="2287375"/>
            <a:ext cx="3075836" cy="389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/>
              <a:t>Design carefully thought of</a:t>
            </a:r>
          </a:p>
          <a:p>
            <a:r>
              <a:rPr lang="en-US" sz="1600"/>
              <a:t>Design would gain lots of traction</a:t>
            </a:r>
          </a:p>
          <a:p>
            <a:r>
              <a:rPr lang="en-US" sz="1600"/>
              <a:t>Struggling with space underneath the car</a:t>
            </a:r>
          </a:p>
          <a:p>
            <a:r>
              <a:rPr lang="en-US" sz="1600"/>
              <a:t>Unable to fit modification </a:t>
            </a:r>
            <a:r>
              <a:rPr lang="en-US" sz="1600" err="1"/>
              <a:t>currentl</a:t>
            </a:r>
            <a:r>
              <a:rPr lang="en-US" sz="1600"/>
              <a:t>y</a:t>
            </a:r>
          </a:p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6312504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C236-F713-3B61-3971-EBA51D47B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183" y="4624001"/>
            <a:ext cx="10156435" cy="115252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5000"/>
              </a:lnSpc>
            </a:pPr>
            <a:r>
              <a:rPr lang="en-US" sz="5400"/>
              <a:t>Results </a:t>
            </a:r>
          </a:p>
        </p:txBody>
      </p:sp>
      <p:pic>
        <p:nvPicPr>
          <p:cNvPr id="4" name="Content Placeholder 3" descr="A graph with a line&#10;&#10;AI-generated content may be incorrect.">
            <a:extLst>
              <a:ext uri="{FF2B5EF4-FFF2-40B4-BE49-F238E27FC236}">
                <a16:creationId xmlns:a16="http://schemas.microsoft.com/office/drawing/2014/main" id="{43B282D7-6CE9-5820-DC80-09A1ED3C4A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53617" y="1004520"/>
            <a:ext cx="4787701" cy="2881545"/>
          </a:xfrm>
          <a:prstGeom prst="rect">
            <a:avLst/>
          </a:prstGeom>
        </p:spPr>
      </p:pic>
      <p:pic>
        <p:nvPicPr>
          <p:cNvPr id="5" name="Picture 4" descr="A graph with a line and a line&#10;&#10;AI-generated content may be incorrect.">
            <a:extLst>
              <a:ext uri="{FF2B5EF4-FFF2-40B4-BE49-F238E27FC236}">
                <a16:creationId xmlns:a16="http://schemas.microsoft.com/office/drawing/2014/main" id="{3813E940-58AD-74C5-C32B-9B833FFEA9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182" y="1004520"/>
            <a:ext cx="4787701" cy="2881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9340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0B3D270-B19D-4DB8-BD3C-3E707485B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541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2E7526-8DFC-DF5F-1E90-D76E83346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8" y="836023"/>
            <a:ext cx="2718788" cy="5183777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Conclusions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9BDAF94-B52E-4307-B54C-EF413086FC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110729-3E2F-8190-702C-67B4F48403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375190"/>
              </p:ext>
            </p:extLst>
          </p:nvPr>
        </p:nvGraphicFramePr>
        <p:xfrm>
          <a:off x="4658815" y="804672"/>
          <a:ext cx="5990136" cy="52620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73700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5AD3E-9C96-BF85-FDF7-C3ED9E6A3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711" y="2131512"/>
            <a:ext cx="9692640" cy="1325562"/>
          </a:xfrm>
        </p:spPr>
        <p:txBody>
          <a:bodyPr>
            <a:normAutofit/>
          </a:bodyPr>
          <a:lstStyle/>
          <a:p>
            <a:pPr algn="ctr"/>
            <a:r>
              <a:rPr lang="en-GB" sz="5400"/>
              <a:t>Thank You For Listening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A717670-FFF8-07C0-B585-170A7B1E00DD}"/>
              </a:ext>
            </a:extLst>
          </p:cNvPr>
          <p:cNvCxnSpPr>
            <a:cxnSpLocks/>
          </p:cNvCxnSpPr>
          <p:nvPr/>
        </p:nvCxnSpPr>
        <p:spPr>
          <a:xfrm>
            <a:off x="880711" y="3457074"/>
            <a:ext cx="96926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1541893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308</Words>
  <Application>Microsoft Office PowerPoint</Application>
  <PresentationFormat>Widescreen</PresentationFormat>
  <Paragraphs>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Schoolbook</vt:lpstr>
      <vt:lpstr>Wingdings 2</vt:lpstr>
      <vt:lpstr>View</vt:lpstr>
      <vt:lpstr>BMW Suspension Group Project </vt:lpstr>
      <vt:lpstr>Project aims</vt:lpstr>
      <vt:lpstr>Timing Plan</vt:lpstr>
      <vt:lpstr>Literature   </vt:lpstr>
      <vt:lpstr>3D Scan </vt:lpstr>
      <vt:lpstr>Post Processing and Modeling </vt:lpstr>
      <vt:lpstr>SolidWorks model</vt:lpstr>
      <vt:lpstr>Measure camber and Bump steer</vt:lpstr>
      <vt:lpstr>Traction bars</vt:lpstr>
      <vt:lpstr>Results </vt:lpstr>
      <vt:lpstr>Conclusions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Wylie-Morris (2317275)</dc:creator>
  <cp:lastModifiedBy>iestyn jones</cp:lastModifiedBy>
  <cp:revision>3</cp:revision>
  <dcterms:created xsi:type="dcterms:W3CDTF">2026-03-23T11:29:25Z</dcterms:created>
  <dcterms:modified xsi:type="dcterms:W3CDTF">2026-03-24T21:06:49Z</dcterms:modified>
</cp:coreProperties>
</file>